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57"/>
  </p:notesMasterIdLst>
  <p:sldIdLst>
    <p:sldId id="256" r:id="rId2"/>
    <p:sldId id="257" r:id="rId3"/>
    <p:sldId id="304" r:id="rId4"/>
    <p:sldId id="258" r:id="rId5"/>
    <p:sldId id="259" r:id="rId6"/>
    <p:sldId id="261" r:id="rId7"/>
    <p:sldId id="302" r:id="rId8"/>
    <p:sldId id="303" r:id="rId9"/>
    <p:sldId id="319" r:id="rId10"/>
    <p:sldId id="317" r:id="rId11"/>
    <p:sldId id="306" r:id="rId12"/>
    <p:sldId id="307" r:id="rId13"/>
    <p:sldId id="265" r:id="rId14"/>
    <p:sldId id="266" r:id="rId15"/>
    <p:sldId id="264" r:id="rId16"/>
    <p:sldId id="267" r:id="rId17"/>
    <p:sldId id="270" r:id="rId18"/>
    <p:sldId id="269" r:id="rId19"/>
    <p:sldId id="271" r:id="rId20"/>
    <p:sldId id="308" r:id="rId21"/>
    <p:sldId id="273" r:id="rId22"/>
    <p:sldId id="309" r:id="rId23"/>
    <p:sldId id="274" r:id="rId24"/>
    <p:sldId id="276" r:id="rId25"/>
    <p:sldId id="277" r:id="rId26"/>
    <p:sldId id="278" r:id="rId27"/>
    <p:sldId id="310" r:id="rId28"/>
    <p:sldId id="279" r:id="rId29"/>
    <p:sldId id="280" r:id="rId30"/>
    <p:sldId id="281" r:id="rId31"/>
    <p:sldId id="282" r:id="rId32"/>
    <p:sldId id="283" r:id="rId33"/>
    <p:sldId id="311" r:id="rId34"/>
    <p:sldId id="284" r:id="rId35"/>
    <p:sldId id="285" r:id="rId36"/>
    <p:sldId id="286" r:id="rId37"/>
    <p:sldId id="287" r:id="rId38"/>
    <p:sldId id="288" r:id="rId39"/>
    <p:sldId id="289" r:id="rId40"/>
    <p:sldId id="290" r:id="rId41"/>
    <p:sldId id="316" r:id="rId42"/>
    <p:sldId id="312" r:id="rId43"/>
    <p:sldId id="292" r:id="rId44"/>
    <p:sldId id="293" r:id="rId45"/>
    <p:sldId id="295" r:id="rId46"/>
    <p:sldId id="296" r:id="rId47"/>
    <p:sldId id="297" r:id="rId48"/>
    <p:sldId id="299" r:id="rId49"/>
    <p:sldId id="298" r:id="rId50"/>
    <p:sldId id="301" r:id="rId51"/>
    <p:sldId id="300" r:id="rId52"/>
    <p:sldId id="318" r:id="rId53"/>
    <p:sldId id="313" r:id="rId54"/>
    <p:sldId id="314"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40" autoAdjust="0"/>
    <p:restoredTop sz="91286" autoAdjust="0"/>
  </p:normalViewPr>
  <p:slideViewPr>
    <p:cSldViewPr>
      <p:cViewPr>
        <p:scale>
          <a:sx n="80" d="100"/>
          <a:sy n="80" d="100"/>
        </p:scale>
        <p:origin x="-2616" y="-1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1A4D2670-DC17-4F71-86E9-F6C8B5B12956}">
      <dgm:prSet phldrT="[Text]"/>
      <dgm:spPr/>
      <dgm:t>
        <a:bodyPr/>
        <a:lstStyle/>
        <a:p>
          <a:r>
            <a:rPr lang="en-US" dirty="0" smtClean="0"/>
            <a:t>Model</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A6973D07-57D1-4355-92CA-1797F8015916}">
      <dgm:prSet phldrT="[Text]"/>
      <dgm:spPr/>
      <dgm:t>
        <a:bodyPr/>
        <a:lstStyle/>
        <a:p>
          <a:r>
            <a:rPr lang="en-US" dirty="0" smtClean="0"/>
            <a:t>1</a:t>
          </a:r>
          <a:endParaRPr lang="en-US" dirty="0"/>
        </a:p>
      </dgm:t>
    </dgm:pt>
    <dgm:pt modelId="{F704BF71-4D9C-4D5E-84F6-9A90A0D2FA2C}" type="parTrans" cxnId="{E2390A5E-43DE-4767-A6A7-935A09066A9A}">
      <dgm:prSet/>
      <dgm:spPr/>
      <dgm:t>
        <a:bodyPr/>
        <a:lstStyle/>
        <a:p>
          <a:endParaRPr lang="en-US"/>
        </a:p>
      </dgm:t>
    </dgm:pt>
    <dgm:pt modelId="{0122423E-0196-4CFD-A65C-D0D99B353388}" type="sibTrans" cxnId="{E2390A5E-43DE-4767-A6A7-935A09066A9A}">
      <dgm:prSet/>
      <dgm:spPr/>
      <dgm:t>
        <a:bodyPr/>
        <a:lstStyle/>
        <a:p>
          <a:endParaRPr lang="en-US"/>
        </a:p>
      </dgm:t>
    </dgm:pt>
    <dgm:pt modelId="{D2003979-8D2D-4636-97BA-26A3CC6B7F40}">
      <dgm:prSet phldrT="[Text]"/>
      <dgm:spPr/>
      <dgm:t>
        <a:bodyPr/>
        <a:lstStyle/>
        <a:p>
          <a:r>
            <a:rPr lang="en-US" dirty="0" smtClean="0"/>
            <a:t>3</a:t>
          </a:r>
          <a:endParaRPr lang="en-US" dirty="0"/>
        </a:p>
      </dgm:t>
    </dgm:pt>
    <dgm:pt modelId="{F532ADD9-D6C9-489C-AC09-8BD9BDD13CD5}" type="parTrans" cxnId="{8E86689B-FE2C-4509-91AB-342F852F4C2D}">
      <dgm:prSet/>
      <dgm:spPr/>
      <dgm:t>
        <a:bodyPr/>
        <a:lstStyle/>
        <a:p>
          <a:endParaRPr lang="en-US"/>
        </a:p>
      </dgm:t>
    </dgm:pt>
    <dgm:pt modelId="{78C985F5-BD27-46B4-9D9C-50AEA99769DE}" type="sibTrans" cxnId="{8E86689B-FE2C-4509-91AB-342F852F4C2D}">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2ABCE95F-B335-4B77-A950-AB2A11AAD669}">
      <dgm:prSet/>
      <dgm:spPr/>
      <dgm:t>
        <a:bodyPr/>
        <a:lstStyle/>
        <a:p>
          <a:r>
            <a:rPr lang="en-US" dirty="0" smtClean="0"/>
            <a:t>2</a:t>
          </a:r>
          <a:endParaRPr lang="en-US" dirty="0"/>
        </a:p>
      </dgm:t>
    </dgm:pt>
    <dgm:pt modelId="{387B3DA3-52D4-416B-9E55-28BB305734CB}" type="parTrans" cxnId="{7772A7B8-EB7A-4F7D-85AB-6F0EE92AACD3}">
      <dgm:prSet/>
      <dgm:spPr/>
      <dgm:t>
        <a:bodyPr/>
        <a:lstStyle/>
        <a:p>
          <a:endParaRPr lang="en-US"/>
        </a:p>
      </dgm:t>
    </dgm:pt>
    <dgm:pt modelId="{65FFB076-230E-44A0-9077-A7FB4A3686B6}" type="sibTrans" cxnId="{7772A7B8-EB7A-4F7D-85AB-6F0EE92AACD3}">
      <dgm:prSet/>
      <dgm:spPr/>
      <dgm:t>
        <a:bodyPr/>
        <a:lstStyle/>
        <a:p>
          <a:endParaRPr lang="en-US"/>
        </a:p>
      </dgm:t>
    </dgm:pt>
    <dgm:pt modelId="{7DD43360-FE60-48DD-85CA-B1A642B9257C}">
      <dgm:prSet/>
      <dgm:spPr/>
      <dgm:t>
        <a:bodyPr/>
        <a:lstStyle/>
        <a:p>
          <a:r>
            <a:rPr lang="en-US" dirty="0" smtClean="0"/>
            <a:t>4</a:t>
          </a:r>
          <a:endParaRPr lang="en-US" dirty="0"/>
        </a:p>
      </dgm:t>
    </dgm:pt>
    <dgm:pt modelId="{DB61BA52-C82C-4611-8EE3-5BCAA70709F3}" type="parTrans" cxnId="{000BC738-108A-4ABC-B541-754B1211CE9A}">
      <dgm:prSet/>
      <dgm:spPr/>
      <dgm:t>
        <a:bodyPr/>
        <a:lstStyle/>
        <a:p>
          <a:endParaRPr lang="en-US"/>
        </a:p>
      </dgm:t>
    </dgm:pt>
    <dgm:pt modelId="{70B0E864-2D5E-4017-B1CC-B96A451C38FB}" type="sibTrans" cxnId="{000BC738-108A-4ABC-B541-754B1211CE9A}">
      <dgm:prSet/>
      <dgm:spPr/>
      <dgm:t>
        <a:bodyPr/>
        <a:lstStyle/>
        <a:p>
          <a:endParaRPr lang="en-US"/>
        </a:p>
      </dgm:t>
    </dgm:pt>
    <dgm:pt modelId="{D87A8145-8E6C-4163-B52F-3C58F2331130}">
      <dgm:prSet/>
      <dgm:spPr/>
      <dgm:t>
        <a:bodyPr/>
        <a:lstStyle/>
        <a:p>
          <a:r>
            <a:rPr lang="en-US" dirty="0" smtClean="0"/>
            <a:t>5</a:t>
          </a:r>
          <a:endParaRPr lang="en-US" dirty="0"/>
        </a:p>
      </dgm:t>
    </dgm:pt>
    <dgm:pt modelId="{486C9378-1D50-4691-90D4-0C84229E530F}" type="parTrans" cxnId="{FA08519A-1742-4260-AF25-57121547C0F7}">
      <dgm:prSet/>
      <dgm:spPr/>
      <dgm:t>
        <a:bodyPr/>
        <a:lstStyle/>
        <a:p>
          <a:endParaRPr lang="en-US"/>
        </a:p>
      </dgm:t>
    </dgm:pt>
    <dgm:pt modelId="{994EE3BD-EA83-4DF6-A05C-036D16AAE89B}" type="sibTrans" cxnId="{FA08519A-1742-4260-AF25-57121547C0F7}">
      <dgm:prSet/>
      <dgm:spPr/>
      <dgm:t>
        <a:bodyPr/>
        <a:lstStyle/>
        <a:p>
          <a:endParaRPr lang="en-US"/>
        </a:p>
      </dgm:t>
    </dgm:pt>
    <dgm:pt modelId="{CBBC4185-4AF6-4C32-90C9-CFB2A7643E86}">
      <dgm:prSet/>
      <dgm:spPr/>
      <dgm:t>
        <a:bodyPr/>
        <a:lstStyle/>
        <a:p>
          <a:r>
            <a:rPr lang="en-US" dirty="0" smtClean="0"/>
            <a:t>6</a:t>
          </a:r>
          <a:endParaRPr lang="en-US" dirty="0"/>
        </a:p>
      </dgm:t>
    </dgm:pt>
    <dgm:pt modelId="{5C43E9AF-8F87-4379-9401-5B69EB3250B2}" type="parTrans" cxnId="{DC2D83AB-77E1-49DF-BEDF-1BCC118BF844}">
      <dgm:prSet/>
      <dgm:spPr/>
      <dgm:t>
        <a:bodyPr/>
        <a:lstStyle/>
        <a:p>
          <a:endParaRPr lang="en-US"/>
        </a:p>
      </dgm:t>
    </dgm:pt>
    <dgm:pt modelId="{EB15CF8E-094A-4355-88C9-5A5891D8C4F1}" type="sibTrans" cxnId="{DC2D83AB-77E1-49DF-BEDF-1BCC118BF844}">
      <dgm:prSet/>
      <dgm:spPr/>
      <dgm:t>
        <a:bodyPr/>
        <a:lstStyle/>
        <a:p>
          <a:endParaRPr lang="en-US"/>
        </a:p>
      </dgm:t>
    </dgm:pt>
    <dgm:pt modelId="{D4CF0693-AD7D-45B7-84E5-12B1E6EB47D9}">
      <dgm:prSet/>
      <dgm:spPr/>
      <dgm:t>
        <a:bodyPr/>
        <a:lstStyle/>
        <a:p>
          <a:r>
            <a:rPr lang="en-US" dirty="0" smtClean="0"/>
            <a:t>June</a:t>
          </a:r>
          <a:endParaRPr lang="en-US" dirty="0"/>
        </a:p>
      </dgm:t>
    </dgm:pt>
    <dgm:pt modelId="{391566BE-4A2D-42DC-9FCF-C3863F05CE66}" type="parTrans" cxnId="{E4EB30A3-B5FB-4110-B32B-7B0A87505516}">
      <dgm:prSet/>
      <dgm:spPr/>
      <dgm:t>
        <a:bodyPr/>
        <a:lstStyle/>
        <a:p>
          <a:endParaRPr lang="en-US"/>
        </a:p>
      </dgm:t>
    </dgm:pt>
    <dgm:pt modelId="{D962FEF4-F569-47D7-A2A9-9A69379864DC}" type="sibTrans" cxnId="{E4EB30A3-B5FB-4110-B32B-7B0A87505516}">
      <dgm:prSet/>
      <dgm:spPr/>
      <dgm:t>
        <a:bodyPr/>
        <a:lstStyle/>
        <a:p>
          <a:endParaRPr lang="en-US"/>
        </a:p>
      </dgm:t>
    </dgm:pt>
    <dgm:pt modelId="{F41BEE23-6703-4B67-AFB9-419FA45610D2}">
      <dgm:prSet/>
      <dgm:spPr/>
      <dgm:t>
        <a:bodyPr/>
        <a:lstStyle/>
        <a:p>
          <a:r>
            <a:rPr lang="en-US" dirty="0" smtClean="0"/>
            <a:t>July</a:t>
          </a:r>
          <a:endParaRPr lang="en-US" dirty="0"/>
        </a:p>
      </dgm:t>
    </dgm:pt>
    <dgm:pt modelId="{6598BAAC-ABA0-4B5F-BF94-3388E72B3C2B}" type="parTrans" cxnId="{3B78B4A1-02D1-416A-86B6-DFFE01106BF0}">
      <dgm:prSet/>
      <dgm:spPr/>
      <dgm:t>
        <a:bodyPr/>
        <a:lstStyle/>
        <a:p>
          <a:endParaRPr lang="en-US"/>
        </a:p>
      </dgm:t>
    </dgm:pt>
    <dgm:pt modelId="{43C7A09F-C2BB-4982-A64F-B091C7D8B054}" type="sibTrans" cxnId="{3B78B4A1-02D1-416A-86B6-DFFE01106BF0}">
      <dgm:prSet/>
      <dgm:spPr/>
      <dgm:t>
        <a:bodyPr/>
        <a:lstStyle/>
        <a:p>
          <a:endParaRPr lang="en-US"/>
        </a:p>
      </dgm:t>
    </dgm:pt>
    <dgm:pt modelId="{E5B5DA3E-AC5C-4AAD-BAC3-F224ED2717D2}">
      <dgm:prSet/>
      <dgm:spPr/>
      <dgm:t>
        <a:bodyPr/>
        <a:lstStyle/>
        <a:p>
          <a:r>
            <a:rPr lang="en-US" dirty="0" smtClean="0"/>
            <a:t>August</a:t>
          </a:r>
          <a:endParaRPr lang="en-US" dirty="0"/>
        </a:p>
      </dgm:t>
    </dgm:pt>
    <dgm:pt modelId="{158B32C9-EE35-4794-AB71-035072AD8AEA}" type="parTrans" cxnId="{443B8054-18C8-46EF-8CC9-F4C57BEC2359}">
      <dgm:prSet/>
      <dgm:spPr/>
      <dgm:t>
        <a:bodyPr/>
        <a:lstStyle/>
        <a:p>
          <a:endParaRPr lang="en-US"/>
        </a:p>
      </dgm:t>
    </dgm:pt>
    <dgm:pt modelId="{C2E6A126-6AFC-444E-8F57-CCD3DD78D4B7}" type="sibTrans" cxnId="{443B8054-18C8-46EF-8CC9-F4C57BEC2359}">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4499ADD6-E224-4B08-8B46-FE85A0E8A171}" type="pres">
      <dgm:prSet presAssocID="{F704BF71-4D9C-4D5E-84F6-9A90A0D2FA2C}" presName="conn2-1" presStyleLbl="parChTrans1D3" presStyleIdx="0" presStyleCnt="6"/>
      <dgm:spPr/>
      <dgm:t>
        <a:bodyPr/>
        <a:lstStyle/>
        <a:p>
          <a:endParaRPr lang="en-US"/>
        </a:p>
      </dgm:t>
    </dgm:pt>
    <dgm:pt modelId="{656B8C9F-1B2E-49F0-B9BA-EEC2294BAA46}" type="pres">
      <dgm:prSet presAssocID="{F704BF71-4D9C-4D5E-84F6-9A90A0D2FA2C}" presName="connTx" presStyleLbl="parChTrans1D3" presStyleIdx="0" presStyleCnt="6"/>
      <dgm:spPr/>
      <dgm:t>
        <a:bodyPr/>
        <a:lstStyle/>
        <a:p>
          <a:endParaRPr lang="en-US"/>
        </a:p>
      </dgm:t>
    </dgm:pt>
    <dgm:pt modelId="{CE4FBA60-5DDF-4155-B2C6-65DE18CDFB18}" type="pres">
      <dgm:prSet presAssocID="{A6973D07-57D1-4355-92CA-1797F8015916}" presName="root2" presStyleCnt="0"/>
      <dgm:spPr/>
      <dgm:t>
        <a:bodyPr/>
        <a:lstStyle/>
        <a:p>
          <a:endParaRPr lang="en-US"/>
        </a:p>
      </dgm:t>
    </dgm:pt>
    <dgm:pt modelId="{9E7570B7-CC2D-4F31-8B48-06B5A46DE334}" type="pres">
      <dgm:prSet presAssocID="{A6973D07-57D1-4355-92CA-1797F8015916}" presName="LevelTwoTextNode" presStyleLbl="node3" presStyleIdx="0" presStyleCnt="6">
        <dgm:presLayoutVars>
          <dgm:chPref val="3"/>
        </dgm:presLayoutVars>
      </dgm:prSet>
      <dgm:spPr/>
      <dgm:t>
        <a:bodyPr/>
        <a:lstStyle/>
        <a:p>
          <a:endParaRPr lang="en-US"/>
        </a:p>
      </dgm:t>
    </dgm:pt>
    <dgm:pt modelId="{95E9E0C2-B816-4AB4-8A4F-7E03F8FB235F}" type="pres">
      <dgm:prSet presAssocID="{A6973D07-57D1-4355-92CA-1797F8015916}" presName="level3hierChild" presStyleCnt="0"/>
      <dgm:spPr/>
      <dgm:t>
        <a:bodyPr/>
        <a:lstStyle/>
        <a:p>
          <a:endParaRPr lang="en-US"/>
        </a:p>
      </dgm:t>
    </dgm:pt>
    <dgm:pt modelId="{C94F4AF7-6AE8-4A40-92C0-3577BA79E1BD}" type="pres">
      <dgm:prSet presAssocID="{391566BE-4A2D-42DC-9FCF-C3863F05CE66}" presName="conn2-1" presStyleLbl="parChTrans1D4" presStyleIdx="0" presStyleCnt="3"/>
      <dgm:spPr/>
      <dgm:t>
        <a:bodyPr/>
        <a:lstStyle/>
        <a:p>
          <a:endParaRPr lang="en-US"/>
        </a:p>
      </dgm:t>
    </dgm:pt>
    <dgm:pt modelId="{F1929ECD-31D6-4D3B-9688-FCB0F8532C71}" type="pres">
      <dgm:prSet presAssocID="{391566BE-4A2D-42DC-9FCF-C3863F05CE66}" presName="connTx" presStyleLbl="parChTrans1D4" presStyleIdx="0" presStyleCnt="3"/>
      <dgm:spPr/>
      <dgm:t>
        <a:bodyPr/>
        <a:lstStyle/>
        <a:p>
          <a:endParaRPr lang="en-US"/>
        </a:p>
      </dgm:t>
    </dgm:pt>
    <dgm:pt modelId="{1A55AB72-F5E2-4E53-AA00-4BDA7797A496}" type="pres">
      <dgm:prSet presAssocID="{D4CF0693-AD7D-45B7-84E5-12B1E6EB47D9}" presName="root2" presStyleCnt="0"/>
      <dgm:spPr/>
      <dgm:t>
        <a:bodyPr/>
        <a:lstStyle/>
        <a:p>
          <a:endParaRPr lang="en-US"/>
        </a:p>
      </dgm:t>
    </dgm:pt>
    <dgm:pt modelId="{0959D314-9936-4F0F-B4E5-E7BB960AEBD2}" type="pres">
      <dgm:prSet presAssocID="{D4CF0693-AD7D-45B7-84E5-12B1E6EB47D9}" presName="LevelTwoTextNode" presStyleLbl="node4" presStyleIdx="0" presStyleCnt="3">
        <dgm:presLayoutVars>
          <dgm:chPref val="3"/>
        </dgm:presLayoutVars>
      </dgm:prSet>
      <dgm:spPr/>
      <dgm:t>
        <a:bodyPr/>
        <a:lstStyle/>
        <a:p>
          <a:endParaRPr lang="en-US"/>
        </a:p>
      </dgm:t>
    </dgm:pt>
    <dgm:pt modelId="{07C3D3FC-130E-4DAF-84F1-322FAD4819EE}" type="pres">
      <dgm:prSet presAssocID="{D4CF0693-AD7D-45B7-84E5-12B1E6EB47D9}" presName="level3hierChild" presStyleCnt="0"/>
      <dgm:spPr/>
      <dgm:t>
        <a:bodyPr/>
        <a:lstStyle/>
        <a:p>
          <a:endParaRPr lang="en-US"/>
        </a:p>
      </dgm:t>
    </dgm:pt>
    <dgm:pt modelId="{11445933-CF6F-4A4E-B081-B049AEEBD1FF}" type="pres">
      <dgm:prSet presAssocID="{6598BAAC-ABA0-4B5F-BF94-3388E72B3C2B}" presName="conn2-1" presStyleLbl="parChTrans1D4" presStyleIdx="1" presStyleCnt="3"/>
      <dgm:spPr/>
      <dgm:t>
        <a:bodyPr/>
        <a:lstStyle/>
        <a:p>
          <a:endParaRPr lang="en-US"/>
        </a:p>
      </dgm:t>
    </dgm:pt>
    <dgm:pt modelId="{9235AEE7-01E5-4A29-9206-6FA7D2520081}" type="pres">
      <dgm:prSet presAssocID="{6598BAAC-ABA0-4B5F-BF94-3388E72B3C2B}" presName="connTx" presStyleLbl="parChTrans1D4" presStyleIdx="1" presStyleCnt="3"/>
      <dgm:spPr/>
      <dgm:t>
        <a:bodyPr/>
        <a:lstStyle/>
        <a:p>
          <a:endParaRPr lang="en-US"/>
        </a:p>
      </dgm:t>
    </dgm:pt>
    <dgm:pt modelId="{BB64896A-C2F0-4FC6-AA11-80F9D5F09B04}" type="pres">
      <dgm:prSet presAssocID="{F41BEE23-6703-4B67-AFB9-419FA45610D2}" presName="root2" presStyleCnt="0"/>
      <dgm:spPr/>
      <dgm:t>
        <a:bodyPr/>
        <a:lstStyle/>
        <a:p>
          <a:endParaRPr lang="en-US"/>
        </a:p>
      </dgm:t>
    </dgm:pt>
    <dgm:pt modelId="{EAD27810-1B02-4163-B498-010AE0831123}" type="pres">
      <dgm:prSet presAssocID="{F41BEE23-6703-4B67-AFB9-419FA45610D2}" presName="LevelTwoTextNode" presStyleLbl="node4" presStyleIdx="1" presStyleCnt="3">
        <dgm:presLayoutVars>
          <dgm:chPref val="3"/>
        </dgm:presLayoutVars>
      </dgm:prSet>
      <dgm:spPr/>
      <dgm:t>
        <a:bodyPr/>
        <a:lstStyle/>
        <a:p>
          <a:endParaRPr lang="en-US"/>
        </a:p>
      </dgm:t>
    </dgm:pt>
    <dgm:pt modelId="{27D571DF-DAD2-424E-838A-6D4E450CE9F4}" type="pres">
      <dgm:prSet presAssocID="{F41BEE23-6703-4B67-AFB9-419FA45610D2}" presName="level3hierChild" presStyleCnt="0"/>
      <dgm:spPr/>
      <dgm:t>
        <a:bodyPr/>
        <a:lstStyle/>
        <a:p>
          <a:endParaRPr lang="en-US"/>
        </a:p>
      </dgm:t>
    </dgm:pt>
    <dgm:pt modelId="{770BD8AB-CAB6-4A17-9CB5-0B7C95E53C87}" type="pres">
      <dgm:prSet presAssocID="{158B32C9-EE35-4794-AB71-035072AD8AEA}" presName="conn2-1" presStyleLbl="parChTrans1D4" presStyleIdx="2" presStyleCnt="3"/>
      <dgm:spPr/>
      <dgm:t>
        <a:bodyPr/>
        <a:lstStyle/>
        <a:p>
          <a:endParaRPr lang="en-US"/>
        </a:p>
      </dgm:t>
    </dgm:pt>
    <dgm:pt modelId="{B591B2FD-5672-4D11-919A-3740C8CD56A2}" type="pres">
      <dgm:prSet presAssocID="{158B32C9-EE35-4794-AB71-035072AD8AEA}" presName="connTx" presStyleLbl="parChTrans1D4" presStyleIdx="2" presStyleCnt="3"/>
      <dgm:spPr/>
      <dgm:t>
        <a:bodyPr/>
        <a:lstStyle/>
        <a:p>
          <a:endParaRPr lang="en-US"/>
        </a:p>
      </dgm:t>
    </dgm:pt>
    <dgm:pt modelId="{DB4C1F24-9352-4373-9A27-3FC1FBFA30EF}" type="pres">
      <dgm:prSet presAssocID="{E5B5DA3E-AC5C-4AAD-BAC3-F224ED2717D2}" presName="root2" presStyleCnt="0"/>
      <dgm:spPr/>
      <dgm:t>
        <a:bodyPr/>
        <a:lstStyle/>
        <a:p>
          <a:endParaRPr lang="en-US"/>
        </a:p>
      </dgm:t>
    </dgm:pt>
    <dgm:pt modelId="{6C46C85D-8DAB-4D7D-8768-DFDA3AD69A10}" type="pres">
      <dgm:prSet presAssocID="{E5B5DA3E-AC5C-4AAD-BAC3-F224ED2717D2}" presName="LevelTwoTextNode" presStyleLbl="node4" presStyleIdx="2" presStyleCnt="3">
        <dgm:presLayoutVars>
          <dgm:chPref val="3"/>
        </dgm:presLayoutVars>
      </dgm:prSet>
      <dgm:spPr/>
      <dgm:t>
        <a:bodyPr/>
        <a:lstStyle/>
        <a:p>
          <a:endParaRPr lang="en-US"/>
        </a:p>
      </dgm:t>
    </dgm:pt>
    <dgm:pt modelId="{1C7A248F-FBE2-471F-A743-B163700AA261}" type="pres">
      <dgm:prSet presAssocID="{E5B5DA3E-AC5C-4AAD-BAC3-F224ED2717D2}" presName="level3hierChild" presStyleCnt="0"/>
      <dgm:spPr/>
      <dgm:t>
        <a:bodyPr/>
        <a:lstStyle/>
        <a:p>
          <a:endParaRPr lang="en-US"/>
        </a:p>
      </dgm:t>
    </dgm:pt>
    <dgm:pt modelId="{CE6C6353-224F-4156-9C4F-85E0180835CA}" type="pres">
      <dgm:prSet presAssocID="{387B3DA3-52D4-416B-9E55-28BB305734CB}" presName="conn2-1" presStyleLbl="parChTrans1D3" presStyleIdx="1" presStyleCnt="6"/>
      <dgm:spPr/>
      <dgm:t>
        <a:bodyPr/>
        <a:lstStyle/>
        <a:p>
          <a:endParaRPr lang="en-US"/>
        </a:p>
      </dgm:t>
    </dgm:pt>
    <dgm:pt modelId="{22172B26-0854-40D1-AEEC-62E312919ED3}" type="pres">
      <dgm:prSet presAssocID="{387B3DA3-52D4-416B-9E55-28BB305734CB}" presName="connTx" presStyleLbl="parChTrans1D3" presStyleIdx="1" presStyleCnt="6"/>
      <dgm:spPr/>
      <dgm:t>
        <a:bodyPr/>
        <a:lstStyle/>
        <a:p>
          <a:endParaRPr lang="en-US"/>
        </a:p>
      </dgm:t>
    </dgm:pt>
    <dgm:pt modelId="{A21DBA99-524E-4484-8E22-4F43FEEE7497}" type="pres">
      <dgm:prSet presAssocID="{2ABCE95F-B335-4B77-A950-AB2A11AAD669}" presName="root2" presStyleCnt="0"/>
      <dgm:spPr/>
      <dgm:t>
        <a:bodyPr/>
        <a:lstStyle/>
        <a:p>
          <a:endParaRPr lang="en-US"/>
        </a:p>
      </dgm:t>
    </dgm:pt>
    <dgm:pt modelId="{5281E00F-7B50-4585-96F3-4F6884538A88}" type="pres">
      <dgm:prSet presAssocID="{2ABCE95F-B335-4B77-A950-AB2A11AAD669}" presName="LevelTwoTextNode" presStyleLbl="node3" presStyleIdx="1" presStyleCnt="6">
        <dgm:presLayoutVars>
          <dgm:chPref val="3"/>
        </dgm:presLayoutVars>
      </dgm:prSet>
      <dgm:spPr/>
      <dgm:t>
        <a:bodyPr/>
        <a:lstStyle/>
        <a:p>
          <a:endParaRPr lang="en-US"/>
        </a:p>
      </dgm:t>
    </dgm:pt>
    <dgm:pt modelId="{FA033833-EF1E-4A0A-AD37-F608C1501D92}" type="pres">
      <dgm:prSet presAssocID="{2ABCE95F-B335-4B77-A950-AB2A11AAD669}" presName="level3hierChild" presStyleCnt="0"/>
      <dgm:spPr/>
      <dgm:t>
        <a:bodyPr/>
        <a:lstStyle/>
        <a:p>
          <a:endParaRPr lang="en-US"/>
        </a:p>
      </dgm:t>
    </dgm:pt>
    <dgm:pt modelId="{FAF7CBCF-527E-4C08-9B10-72F2002E5F93}" type="pres">
      <dgm:prSet presAssocID="{F532ADD9-D6C9-489C-AC09-8BD9BDD13CD5}" presName="conn2-1" presStyleLbl="parChTrans1D3" presStyleIdx="2" presStyleCnt="6"/>
      <dgm:spPr/>
      <dgm:t>
        <a:bodyPr/>
        <a:lstStyle/>
        <a:p>
          <a:endParaRPr lang="en-US"/>
        </a:p>
      </dgm:t>
    </dgm:pt>
    <dgm:pt modelId="{99BDA5AF-7712-4BE8-9514-EAEDC391AAD7}" type="pres">
      <dgm:prSet presAssocID="{F532ADD9-D6C9-489C-AC09-8BD9BDD13CD5}" presName="connTx" presStyleLbl="parChTrans1D3" presStyleIdx="2" presStyleCnt="6"/>
      <dgm:spPr/>
      <dgm:t>
        <a:bodyPr/>
        <a:lstStyle/>
        <a:p>
          <a:endParaRPr lang="en-US"/>
        </a:p>
      </dgm:t>
    </dgm:pt>
    <dgm:pt modelId="{AC3FB04D-5411-4A05-A976-51175F0EBA21}" type="pres">
      <dgm:prSet presAssocID="{D2003979-8D2D-4636-97BA-26A3CC6B7F40}" presName="root2" presStyleCnt="0"/>
      <dgm:spPr/>
      <dgm:t>
        <a:bodyPr/>
        <a:lstStyle/>
        <a:p>
          <a:endParaRPr lang="en-US"/>
        </a:p>
      </dgm:t>
    </dgm:pt>
    <dgm:pt modelId="{7008FD28-01E7-498C-AAA2-2F9F8696483E}" type="pres">
      <dgm:prSet presAssocID="{D2003979-8D2D-4636-97BA-26A3CC6B7F40}" presName="LevelTwoTextNode" presStyleLbl="node3" presStyleIdx="2" presStyleCnt="6">
        <dgm:presLayoutVars>
          <dgm:chPref val="3"/>
        </dgm:presLayoutVars>
      </dgm:prSet>
      <dgm:spPr/>
      <dgm:t>
        <a:bodyPr/>
        <a:lstStyle/>
        <a:p>
          <a:endParaRPr lang="en-US"/>
        </a:p>
      </dgm:t>
    </dgm:pt>
    <dgm:pt modelId="{E7326A79-5C30-43BE-808F-F949CE3CACD9}" type="pres">
      <dgm:prSet presAssocID="{D2003979-8D2D-4636-97BA-26A3CC6B7F40}" presName="level3hierChild" presStyleCnt="0"/>
      <dgm:spPr/>
      <dgm:t>
        <a:bodyPr/>
        <a:lstStyle/>
        <a:p>
          <a:endParaRPr lang="en-US"/>
        </a:p>
      </dgm:t>
    </dgm:pt>
    <dgm:pt modelId="{7C1DEE20-D186-43FA-B75B-7FC7DD8F12E7}" type="pres">
      <dgm:prSet presAssocID="{DB61BA52-C82C-4611-8EE3-5BCAA70709F3}" presName="conn2-1" presStyleLbl="parChTrans1D3" presStyleIdx="3" presStyleCnt="6"/>
      <dgm:spPr/>
      <dgm:t>
        <a:bodyPr/>
        <a:lstStyle/>
        <a:p>
          <a:endParaRPr lang="en-US"/>
        </a:p>
      </dgm:t>
    </dgm:pt>
    <dgm:pt modelId="{E4B2EDF7-3472-4669-ABB3-A03DDDF9AC1C}" type="pres">
      <dgm:prSet presAssocID="{DB61BA52-C82C-4611-8EE3-5BCAA70709F3}" presName="connTx" presStyleLbl="parChTrans1D3" presStyleIdx="3" presStyleCnt="6"/>
      <dgm:spPr/>
      <dgm:t>
        <a:bodyPr/>
        <a:lstStyle/>
        <a:p>
          <a:endParaRPr lang="en-US"/>
        </a:p>
      </dgm:t>
    </dgm:pt>
    <dgm:pt modelId="{0C86C961-BE34-415D-9049-46B4AC21A05D}" type="pres">
      <dgm:prSet presAssocID="{7DD43360-FE60-48DD-85CA-B1A642B9257C}" presName="root2" presStyleCnt="0"/>
      <dgm:spPr/>
      <dgm:t>
        <a:bodyPr/>
        <a:lstStyle/>
        <a:p>
          <a:endParaRPr lang="en-US"/>
        </a:p>
      </dgm:t>
    </dgm:pt>
    <dgm:pt modelId="{DEB0BCD6-1543-4EB1-A5FB-82E188790CB3}" type="pres">
      <dgm:prSet presAssocID="{7DD43360-FE60-48DD-85CA-B1A642B9257C}" presName="LevelTwoTextNode" presStyleLbl="node3" presStyleIdx="3" presStyleCnt="6">
        <dgm:presLayoutVars>
          <dgm:chPref val="3"/>
        </dgm:presLayoutVars>
      </dgm:prSet>
      <dgm:spPr/>
      <dgm:t>
        <a:bodyPr/>
        <a:lstStyle/>
        <a:p>
          <a:endParaRPr lang="en-US"/>
        </a:p>
      </dgm:t>
    </dgm:pt>
    <dgm:pt modelId="{4CE6462E-041B-49A9-979F-2B8B1ACE830C}" type="pres">
      <dgm:prSet presAssocID="{7DD43360-FE60-48DD-85CA-B1A642B9257C}" presName="level3hierChild" presStyleCnt="0"/>
      <dgm:spPr/>
      <dgm:t>
        <a:bodyPr/>
        <a:lstStyle/>
        <a:p>
          <a:endParaRPr lang="en-US"/>
        </a:p>
      </dgm:t>
    </dgm:pt>
    <dgm:pt modelId="{8627AE4E-CDFA-47EC-8EF1-82634985471B}" type="pres">
      <dgm:prSet presAssocID="{486C9378-1D50-4691-90D4-0C84229E530F}" presName="conn2-1" presStyleLbl="parChTrans1D3" presStyleIdx="4" presStyleCnt="6"/>
      <dgm:spPr/>
      <dgm:t>
        <a:bodyPr/>
        <a:lstStyle/>
        <a:p>
          <a:endParaRPr lang="en-US"/>
        </a:p>
      </dgm:t>
    </dgm:pt>
    <dgm:pt modelId="{370FA9C9-40D1-4A09-A409-0188AD1849AE}" type="pres">
      <dgm:prSet presAssocID="{486C9378-1D50-4691-90D4-0C84229E530F}" presName="connTx" presStyleLbl="parChTrans1D3" presStyleIdx="4" presStyleCnt="6"/>
      <dgm:spPr/>
      <dgm:t>
        <a:bodyPr/>
        <a:lstStyle/>
        <a:p>
          <a:endParaRPr lang="en-US"/>
        </a:p>
      </dgm:t>
    </dgm:pt>
    <dgm:pt modelId="{172381C5-3C0A-419A-BBE3-C5E63F1F3A4D}" type="pres">
      <dgm:prSet presAssocID="{D87A8145-8E6C-4163-B52F-3C58F2331130}" presName="root2" presStyleCnt="0"/>
      <dgm:spPr/>
      <dgm:t>
        <a:bodyPr/>
        <a:lstStyle/>
        <a:p>
          <a:endParaRPr lang="en-US"/>
        </a:p>
      </dgm:t>
    </dgm:pt>
    <dgm:pt modelId="{1E9C7701-4051-4F57-BA7A-E6CE8178C2B8}" type="pres">
      <dgm:prSet presAssocID="{D87A8145-8E6C-4163-B52F-3C58F2331130}" presName="LevelTwoTextNode" presStyleLbl="node3" presStyleIdx="4" presStyleCnt="6">
        <dgm:presLayoutVars>
          <dgm:chPref val="3"/>
        </dgm:presLayoutVars>
      </dgm:prSet>
      <dgm:spPr/>
      <dgm:t>
        <a:bodyPr/>
        <a:lstStyle/>
        <a:p>
          <a:endParaRPr lang="en-US"/>
        </a:p>
      </dgm:t>
    </dgm:pt>
    <dgm:pt modelId="{C9634064-189C-465C-BF04-6D421FA9B57F}" type="pres">
      <dgm:prSet presAssocID="{D87A8145-8E6C-4163-B52F-3C58F2331130}" presName="level3hierChild" presStyleCnt="0"/>
      <dgm:spPr/>
      <dgm:t>
        <a:bodyPr/>
        <a:lstStyle/>
        <a:p>
          <a:endParaRPr lang="en-US"/>
        </a:p>
      </dgm:t>
    </dgm:pt>
    <dgm:pt modelId="{504F8577-DC07-4C52-B446-F4013687B075}" type="pres">
      <dgm:prSet presAssocID="{5C43E9AF-8F87-4379-9401-5B69EB3250B2}" presName="conn2-1" presStyleLbl="parChTrans1D3" presStyleIdx="5" presStyleCnt="6"/>
      <dgm:spPr/>
      <dgm:t>
        <a:bodyPr/>
        <a:lstStyle/>
        <a:p>
          <a:endParaRPr lang="en-US"/>
        </a:p>
      </dgm:t>
    </dgm:pt>
    <dgm:pt modelId="{5E0C8C28-9E53-4544-B197-76AC01A30A2E}" type="pres">
      <dgm:prSet presAssocID="{5C43E9AF-8F87-4379-9401-5B69EB3250B2}" presName="connTx" presStyleLbl="parChTrans1D3" presStyleIdx="5" presStyleCnt="6"/>
      <dgm:spPr/>
      <dgm:t>
        <a:bodyPr/>
        <a:lstStyle/>
        <a:p>
          <a:endParaRPr lang="en-US"/>
        </a:p>
      </dgm:t>
    </dgm:pt>
    <dgm:pt modelId="{DD1691BB-4F44-49B4-BBEF-678482EE68FF}" type="pres">
      <dgm:prSet presAssocID="{CBBC4185-4AF6-4C32-90C9-CFB2A7643E86}" presName="root2" presStyleCnt="0"/>
      <dgm:spPr/>
      <dgm:t>
        <a:bodyPr/>
        <a:lstStyle/>
        <a:p>
          <a:endParaRPr lang="en-US"/>
        </a:p>
      </dgm:t>
    </dgm:pt>
    <dgm:pt modelId="{25E8E93B-97D4-40FA-984C-8FB969502545}" type="pres">
      <dgm:prSet presAssocID="{CBBC4185-4AF6-4C32-90C9-CFB2A7643E86}" presName="LevelTwoTextNode" presStyleLbl="node3" presStyleIdx="5" presStyleCnt="6">
        <dgm:presLayoutVars>
          <dgm:chPref val="3"/>
        </dgm:presLayoutVars>
      </dgm:prSet>
      <dgm:spPr/>
      <dgm:t>
        <a:bodyPr/>
        <a:lstStyle/>
        <a:p>
          <a:endParaRPr lang="en-US"/>
        </a:p>
      </dgm:t>
    </dgm:pt>
    <dgm:pt modelId="{78E5DB42-27EF-4872-B52F-5138586F5843}" type="pres">
      <dgm:prSet presAssocID="{CBBC4185-4AF6-4C32-90C9-CFB2A7643E86}"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AA0D42B9-1E8D-4F34-8E62-FBB8DC91CBF9}" srcId="{1A4D2670-DC17-4F71-86E9-F6C8B5B12956}" destId="{453599C8-9F0D-429E-A723-9EB877F124C8}" srcOrd="3" destOrd="0" parTransId="{4233C096-89A6-4707-BA9C-0A3BC04F733F}" sibTransId="{FC71851F-7E96-4E09-B6B0-64847C10FB4E}"/>
    <dgm:cxn modelId="{A742FF6F-6E91-4F82-A8BD-1AD361BDC666}" type="presOf" srcId="{DB61BA52-C82C-4611-8EE3-5BCAA70709F3}" destId="{E4B2EDF7-3472-4669-ABB3-A03DDDF9AC1C}" srcOrd="1" destOrd="0" presId="urn:microsoft.com/office/officeart/2005/8/layout/hierarchy2"/>
    <dgm:cxn modelId="{03F75EDD-64DE-41F1-833D-18D0077FE4D1}" type="presOf" srcId="{486C9378-1D50-4691-90D4-0C84229E530F}" destId="{370FA9C9-40D1-4A09-A409-0188AD1849AE}" srcOrd="1" destOrd="0" presId="urn:microsoft.com/office/officeart/2005/8/layout/hierarchy2"/>
    <dgm:cxn modelId="{850B5A9D-1B52-4C78-AD5C-03ECB3F134FD}" type="presOf" srcId="{391566BE-4A2D-42DC-9FCF-C3863F05CE66}" destId="{F1929ECD-31D6-4D3B-9688-FCB0F8532C71}" srcOrd="1" destOrd="0" presId="urn:microsoft.com/office/officeart/2005/8/layout/hierarchy2"/>
    <dgm:cxn modelId="{57CDB78A-D679-48EB-AEC1-1C9D0201BB50}" type="presOf" srcId="{6598BAAC-ABA0-4B5F-BF94-3388E72B3C2B}" destId="{9235AEE7-01E5-4A29-9206-6FA7D2520081}" srcOrd="1" destOrd="0" presId="urn:microsoft.com/office/officeart/2005/8/layout/hierarchy2"/>
    <dgm:cxn modelId="{87B5E976-C3BE-4230-BA6E-0D4200C4FF62}" type="presOf" srcId="{F704BF71-4D9C-4D5E-84F6-9A90A0D2FA2C}" destId="{4499ADD6-E224-4B08-8B46-FE85A0E8A171}" srcOrd="0" destOrd="0" presId="urn:microsoft.com/office/officeart/2005/8/layout/hierarchy2"/>
    <dgm:cxn modelId="{8B491D5F-F2C5-481D-8C25-40E7C9523DD0}" type="presOf" srcId="{7DD43360-FE60-48DD-85CA-B1A642B9257C}" destId="{DEB0BCD6-1543-4EB1-A5FB-82E188790CB3}" srcOrd="0" destOrd="0" presId="urn:microsoft.com/office/officeart/2005/8/layout/hierarchy2"/>
    <dgm:cxn modelId="{469FB5BC-8FA6-4A32-97D8-320CB31D3C6A}" type="presOf" srcId="{4233C096-89A6-4707-BA9C-0A3BC04F733F}" destId="{0E5D7637-483F-4329-A256-268D38A02DAE}" srcOrd="0" destOrd="0" presId="urn:microsoft.com/office/officeart/2005/8/layout/hierarchy2"/>
    <dgm:cxn modelId="{000BC738-108A-4ABC-B541-754B1211CE9A}" srcId="{24A30404-9D92-4CB2-B672-D38EB873784F}" destId="{7DD43360-FE60-48DD-85CA-B1A642B9257C}" srcOrd="3" destOrd="0" parTransId="{DB61BA52-C82C-4611-8EE3-5BCAA70709F3}" sibTransId="{70B0E864-2D5E-4017-B1CC-B96A451C38FB}"/>
    <dgm:cxn modelId="{09697287-9C39-497E-8484-96C57B7DF99C}" type="presOf" srcId="{2837A7BF-2A76-44FF-BB3C-53E28C2C5145}" destId="{D90F3043-027B-4D56-A688-EA57888FE52C}" srcOrd="1" destOrd="0" presId="urn:microsoft.com/office/officeart/2005/8/layout/hierarchy2"/>
    <dgm:cxn modelId="{177B7E4C-6428-4445-9A35-324431E83FDA}" type="presOf" srcId="{D2003979-8D2D-4636-97BA-26A3CC6B7F40}" destId="{7008FD28-01E7-498C-AAA2-2F9F8696483E}" srcOrd="0" destOrd="0" presId="urn:microsoft.com/office/officeart/2005/8/layout/hierarchy2"/>
    <dgm:cxn modelId="{BE60E3D9-7E47-493E-9C88-219709A3571B}" type="presOf" srcId="{C20F1E31-AA8A-452B-9DD4-22A2996F2166}" destId="{B5031005-766B-4F99-8A87-279318ABE2FB}" srcOrd="0" destOrd="0" presId="urn:microsoft.com/office/officeart/2005/8/layout/hierarchy2"/>
    <dgm:cxn modelId="{2192ACE3-7E32-4D6F-BB7A-7D776901ADF7}" type="presOf" srcId="{77B21449-85E6-4624-879D-4784C5406FEC}" destId="{4FA16702-4DB3-425C-8083-B96CB79C275E}" srcOrd="0" destOrd="0" presId="urn:microsoft.com/office/officeart/2005/8/layout/hierarchy2"/>
    <dgm:cxn modelId="{F72182AA-6817-4669-9278-92AB2DE82667}" type="presOf" srcId="{A6973D07-57D1-4355-92CA-1797F8015916}" destId="{9E7570B7-CC2D-4F31-8B48-06B5A46DE334}" srcOrd="0" destOrd="0" presId="urn:microsoft.com/office/officeart/2005/8/layout/hierarchy2"/>
    <dgm:cxn modelId="{0FA2A830-4BB6-4AB7-B48A-A5A1CB7CB3FC}" type="presOf" srcId="{85577216-9361-4F3D-81BA-0427ECB90AFA}" destId="{2AF8FC56-69DE-4E32-B4FD-7B3E089D2E39}" srcOrd="1" destOrd="0" presId="urn:microsoft.com/office/officeart/2005/8/layout/hierarchy2"/>
    <dgm:cxn modelId="{C08BDA90-D3A3-4FC2-A57D-EF6BCA53FC6D}" type="presOf" srcId="{B200A78F-805A-41A1-8950-7D90A8A57D64}" destId="{55B78008-CE80-45C5-B909-160CFF138547}" srcOrd="1" destOrd="0" presId="urn:microsoft.com/office/officeart/2005/8/layout/hierarchy2"/>
    <dgm:cxn modelId="{6A134302-B028-4214-B456-A12D7E442384}" type="presOf" srcId="{2837A7BF-2A76-44FF-BB3C-53E28C2C5145}" destId="{3DF4E49D-4C58-45EC-818F-8C8A6FD0855C}" srcOrd="0" destOrd="0" presId="urn:microsoft.com/office/officeart/2005/8/layout/hierarchy2"/>
    <dgm:cxn modelId="{D229B08B-B624-41F4-B7D8-4E784C4FC15D}" type="presOf" srcId="{85577216-9361-4F3D-81BA-0427ECB90AFA}" destId="{82C1338E-C759-43C0-9898-968C549BDCE8}"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C32B8211-2981-43A3-A261-B7A37B53862B}" type="presOf" srcId="{DB61BA52-C82C-4611-8EE3-5BCAA70709F3}" destId="{7C1DEE20-D186-43FA-B75B-7FC7DD8F12E7}" srcOrd="0" destOrd="0" presId="urn:microsoft.com/office/officeart/2005/8/layout/hierarchy2"/>
    <dgm:cxn modelId="{FD4EBC61-F5AD-4FFE-860A-6A6E28737A7C}" type="presOf" srcId="{F704BF71-4D9C-4D5E-84F6-9A90A0D2FA2C}" destId="{656B8C9F-1B2E-49F0-B9BA-EEC2294BAA46}" srcOrd="1" destOrd="0" presId="urn:microsoft.com/office/officeart/2005/8/layout/hierarchy2"/>
    <dgm:cxn modelId="{7F557CF3-18D5-4A22-ADC5-8B930C633F6C}" type="presOf" srcId="{77B21449-85E6-4624-879D-4784C5406FEC}" destId="{D78E6B7A-AA5B-470D-A2AC-E33089A07D1F}" srcOrd="1" destOrd="0" presId="urn:microsoft.com/office/officeart/2005/8/layout/hierarchy2"/>
    <dgm:cxn modelId="{FA08519A-1742-4260-AF25-57121547C0F7}" srcId="{24A30404-9D92-4CB2-B672-D38EB873784F}" destId="{D87A8145-8E6C-4163-B52F-3C58F2331130}" srcOrd="4" destOrd="0" parTransId="{486C9378-1D50-4691-90D4-0C84229E530F}" sibTransId="{994EE3BD-EA83-4DF6-A05C-036D16AAE89B}"/>
    <dgm:cxn modelId="{B028A0FC-17B5-49AF-A9BD-639B3DD573DC}" srcId="{1A4D2670-DC17-4F71-86E9-F6C8B5B12956}" destId="{A4969E22-5118-4171-BEED-1A047441CB2A}" srcOrd="2" destOrd="0" parTransId="{B200A78F-805A-41A1-8950-7D90A8A57D64}" sibTransId="{CA21BE39-3932-408B-A6A8-A655BE313C13}"/>
    <dgm:cxn modelId="{E2390A5E-43DE-4767-A6A7-935A09066A9A}" srcId="{24A30404-9D92-4CB2-B672-D38EB873784F}" destId="{A6973D07-57D1-4355-92CA-1797F8015916}" srcOrd="0" destOrd="0" parTransId="{F704BF71-4D9C-4D5E-84F6-9A90A0D2FA2C}" sibTransId="{0122423E-0196-4CFD-A65C-D0D99B353388}"/>
    <dgm:cxn modelId="{443B8054-18C8-46EF-8CC9-F4C57BEC2359}" srcId="{A6973D07-57D1-4355-92CA-1797F8015916}" destId="{E5B5DA3E-AC5C-4AAD-BAC3-F224ED2717D2}" srcOrd="2" destOrd="0" parTransId="{158B32C9-EE35-4794-AB71-035072AD8AEA}" sibTransId="{C2E6A126-6AFC-444E-8F57-CCD3DD78D4B7}"/>
    <dgm:cxn modelId="{7772A7B8-EB7A-4F7D-85AB-6F0EE92AACD3}" srcId="{24A30404-9D92-4CB2-B672-D38EB873784F}" destId="{2ABCE95F-B335-4B77-A950-AB2A11AAD669}" srcOrd="1" destOrd="0" parTransId="{387B3DA3-52D4-416B-9E55-28BB305734CB}" sibTransId="{65FFB076-230E-44A0-9077-A7FB4A3686B6}"/>
    <dgm:cxn modelId="{DF256A22-57B5-445D-AEBC-6E49CDB3CB49}" type="presOf" srcId="{1A4D2670-DC17-4F71-86E9-F6C8B5B12956}" destId="{12630DA5-C328-4280-B0AC-E78A605AA20C}" srcOrd="0" destOrd="0" presId="urn:microsoft.com/office/officeart/2005/8/layout/hierarchy2"/>
    <dgm:cxn modelId="{DFF77C0F-AF8A-4E79-9103-35CF27C65EF1}" type="presOf" srcId="{D4CF0693-AD7D-45B7-84E5-12B1E6EB47D9}" destId="{0959D314-9936-4F0F-B4E5-E7BB960AEBD2}" srcOrd="0" destOrd="0" presId="urn:microsoft.com/office/officeart/2005/8/layout/hierarchy2"/>
    <dgm:cxn modelId="{18C78250-665A-409D-A83E-D58EADCF8321}" type="presOf" srcId="{387B3DA3-52D4-416B-9E55-28BB305734CB}" destId="{CE6C6353-224F-4156-9C4F-85E0180835CA}" srcOrd="0" destOrd="0" presId="urn:microsoft.com/office/officeart/2005/8/layout/hierarchy2"/>
    <dgm:cxn modelId="{1E1F90CD-95B9-497A-8421-13F1AB62F96A}" type="presOf" srcId="{2ABCE95F-B335-4B77-A950-AB2A11AAD669}" destId="{5281E00F-7B50-4585-96F3-4F6884538A88}" srcOrd="0" destOrd="0" presId="urn:microsoft.com/office/officeart/2005/8/layout/hierarchy2"/>
    <dgm:cxn modelId="{2681987E-78AF-42C9-93FD-D507D4A98D33}" type="presOf" srcId="{4233C096-89A6-4707-BA9C-0A3BC04F733F}" destId="{94FF1427-066D-4DE5-86F4-D3E2E21432D6}" srcOrd="1" destOrd="0" presId="urn:microsoft.com/office/officeart/2005/8/layout/hierarchy2"/>
    <dgm:cxn modelId="{5715C08A-50A6-46B0-B0AC-DE1E94CEEE1E}" type="presOf" srcId="{B200A78F-805A-41A1-8950-7D90A8A57D64}" destId="{FBB1784C-D2D5-4697-AE97-530089E3BC2C}" srcOrd="0" destOrd="0" presId="urn:microsoft.com/office/officeart/2005/8/layout/hierarchy2"/>
    <dgm:cxn modelId="{BB6236B0-CCD2-45CA-BE87-6A94764857B3}" type="presOf" srcId="{6598BAAC-ABA0-4B5F-BF94-3388E72B3C2B}" destId="{11445933-CF6F-4A4E-B081-B049AEEBD1FF}" srcOrd="0" destOrd="0" presId="urn:microsoft.com/office/officeart/2005/8/layout/hierarchy2"/>
    <dgm:cxn modelId="{549C9DEA-8E12-470D-9249-8AA81133C3CA}" type="presOf" srcId="{0AB5E6A1-42C4-421C-9065-85B8CC5353A9}" destId="{1D730FF7-E035-4A75-B9D5-BCCA1332CAAE}" srcOrd="0" destOrd="0" presId="urn:microsoft.com/office/officeart/2005/8/layout/hierarchy2"/>
    <dgm:cxn modelId="{E4EB30A3-B5FB-4110-B32B-7B0A87505516}" srcId="{A6973D07-57D1-4355-92CA-1797F8015916}" destId="{D4CF0693-AD7D-45B7-84E5-12B1E6EB47D9}" srcOrd="0" destOrd="0" parTransId="{391566BE-4A2D-42DC-9FCF-C3863F05CE66}" sibTransId="{D962FEF4-F569-47D7-A2A9-9A69379864DC}"/>
    <dgm:cxn modelId="{6C13958B-025A-484A-AF0F-A6F832BEB458}" type="presOf" srcId="{F532ADD9-D6C9-489C-AC09-8BD9BDD13CD5}" destId="{FAF7CBCF-527E-4C08-9B10-72F2002E5F93}" srcOrd="0" destOrd="0" presId="urn:microsoft.com/office/officeart/2005/8/layout/hierarchy2"/>
    <dgm:cxn modelId="{3B78B4A1-02D1-416A-86B6-DFFE01106BF0}" srcId="{A6973D07-57D1-4355-92CA-1797F8015916}" destId="{F41BEE23-6703-4B67-AFB9-419FA45610D2}" srcOrd="1" destOrd="0" parTransId="{6598BAAC-ABA0-4B5F-BF94-3388E72B3C2B}" sibTransId="{43C7A09F-C2BB-4982-A64F-B091C7D8B054}"/>
    <dgm:cxn modelId="{3802D734-9B3B-4D4C-B761-4B347CCE8D9B}" type="presOf" srcId="{158B32C9-EE35-4794-AB71-035072AD8AEA}" destId="{770BD8AB-CAB6-4A17-9CB5-0B7C95E53C87}" srcOrd="0" destOrd="0" presId="urn:microsoft.com/office/officeart/2005/8/layout/hierarchy2"/>
    <dgm:cxn modelId="{28BA95B9-88DB-4862-AEF8-E38EF98D0BD4}" type="presOf" srcId="{391566BE-4A2D-42DC-9FCF-C3863F05CE66}" destId="{C94F4AF7-6AE8-4A40-92C0-3577BA79E1BD}" srcOrd="0" destOrd="0" presId="urn:microsoft.com/office/officeart/2005/8/layout/hierarchy2"/>
    <dgm:cxn modelId="{0E2C53C1-CBFB-47CC-9678-63CED479B99C}" type="presOf" srcId="{7DACDD78-C2C0-4F23-BED6-5CC36798CDFE}" destId="{F578BFE5-0109-4997-8339-D3D3F3B23324}" srcOrd="0"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44396EC5-68EA-48C5-9EC0-E18BA89885E1}" type="presOf" srcId="{F532ADD9-D6C9-489C-AC09-8BD9BDD13CD5}" destId="{99BDA5AF-7712-4BE8-9514-EAEDC391AAD7}" srcOrd="1"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B9EAE848-1997-41FB-A44A-C64BF4090D43}" type="presOf" srcId="{387B3DA3-52D4-416B-9E55-28BB305734CB}" destId="{22172B26-0854-40D1-AEEC-62E312919ED3}" srcOrd="1" destOrd="0" presId="urn:microsoft.com/office/officeart/2005/8/layout/hierarchy2"/>
    <dgm:cxn modelId="{CB069B0F-47C4-482B-8687-6489A8A76770}" type="presOf" srcId="{C54EAABC-1125-4BCF-89CE-1B21BB1D8760}" destId="{B58A7591-CC6E-4523-8F8C-8CAF85D274F2}" srcOrd="0" destOrd="0" presId="urn:microsoft.com/office/officeart/2005/8/layout/hierarchy2"/>
    <dgm:cxn modelId="{8BFCF976-A9C8-4BA1-B717-56D7F76B1BA6}" type="presOf" srcId="{F8B654A5-59A8-46D8-BD01-25DD192ED59D}" destId="{584B3441-A00A-4F61-8DDD-9545426BD619}" srcOrd="0" destOrd="0" presId="urn:microsoft.com/office/officeart/2005/8/layout/hierarchy2"/>
    <dgm:cxn modelId="{FF4885B9-813B-444E-BD75-3399A735577A}" type="presOf" srcId="{486C9378-1D50-4691-90D4-0C84229E530F}" destId="{8627AE4E-CDFA-47EC-8EF1-82634985471B}" srcOrd="0" destOrd="0" presId="urn:microsoft.com/office/officeart/2005/8/layout/hierarchy2"/>
    <dgm:cxn modelId="{6B8FE67F-2E44-4ED8-9EA3-6F35CB8340FC}" type="presOf" srcId="{D87A8145-8E6C-4163-B52F-3C58F2331130}" destId="{1E9C7701-4051-4F57-BA7A-E6CE8178C2B8}" srcOrd="0" destOrd="0" presId="urn:microsoft.com/office/officeart/2005/8/layout/hierarchy2"/>
    <dgm:cxn modelId="{7D8B295C-73D3-4FFD-8A7D-54E493AD189A}" type="presOf" srcId="{6F004026-B85B-4E85-BB94-469E5938B046}" destId="{5A282A69-8E04-4F8E-8CE7-4010B303982D}" srcOrd="0" destOrd="0" presId="urn:microsoft.com/office/officeart/2005/8/layout/hierarchy2"/>
    <dgm:cxn modelId="{22261B3A-9606-45B7-96FD-9C1023E7DDCB}" type="presOf" srcId="{F41BEE23-6703-4B67-AFB9-419FA45610D2}" destId="{EAD27810-1B02-4163-B498-010AE0831123}" srcOrd="0" destOrd="0" presId="urn:microsoft.com/office/officeart/2005/8/layout/hierarchy2"/>
    <dgm:cxn modelId="{4645D896-5277-4F49-8ECF-72BDA1F93ECE}" type="presOf" srcId="{8B1ED0DE-170C-4E22-B43B-8C6404BA5432}" destId="{3968B23D-CAC2-431D-98A5-318771EEB085}" srcOrd="1" destOrd="0" presId="urn:microsoft.com/office/officeart/2005/8/layout/hierarchy2"/>
    <dgm:cxn modelId="{2AE1DF3A-8F7E-42D2-BFE0-7E01F509B20B}" type="presOf" srcId="{CBBC4185-4AF6-4C32-90C9-CFB2A7643E86}" destId="{25E8E93B-97D4-40FA-984C-8FB969502545}" srcOrd="0" destOrd="0" presId="urn:microsoft.com/office/officeart/2005/8/layout/hierarchy2"/>
    <dgm:cxn modelId="{6BF0FA3D-541A-4CC5-AFB7-E31F25268FE5}" type="presOf" srcId="{A4969E22-5118-4171-BEED-1A047441CB2A}" destId="{95506823-6E6F-4099-88F6-EA1FC9D61DD1}"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758367E-0F1D-46BA-AFF3-E61480D47F4A}" type="presOf" srcId="{5C43E9AF-8F87-4379-9401-5B69EB3250B2}" destId="{5E0C8C28-9E53-4544-B197-76AC01A30A2E}" srcOrd="1" destOrd="0" presId="urn:microsoft.com/office/officeart/2005/8/layout/hierarchy2"/>
    <dgm:cxn modelId="{A5AB8111-1F28-459F-90B4-279E341E369A}" type="presOf" srcId="{24A30404-9D92-4CB2-B672-D38EB873784F}" destId="{F02680B0-D61B-48D9-8D82-EE1999ECF704}" srcOrd="0" destOrd="0" presId="urn:microsoft.com/office/officeart/2005/8/layout/hierarchy2"/>
    <dgm:cxn modelId="{3222F1C5-30A1-4E71-A003-E2ABC31692AC}" type="presOf" srcId="{158B32C9-EE35-4794-AB71-035072AD8AEA}" destId="{B591B2FD-5672-4D11-919A-3740C8CD56A2}" srcOrd="1" destOrd="0" presId="urn:microsoft.com/office/officeart/2005/8/layout/hierarchy2"/>
    <dgm:cxn modelId="{8E86689B-FE2C-4509-91AB-342F852F4C2D}" srcId="{24A30404-9D92-4CB2-B672-D38EB873784F}" destId="{D2003979-8D2D-4636-97BA-26A3CC6B7F40}" srcOrd="2" destOrd="0" parTransId="{F532ADD9-D6C9-489C-AC09-8BD9BDD13CD5}" sibTransId="{78C985F5-BD27-46B4-9D9C-50AEA99769DE}"/>
    <dgm:cxn modelId="{C95AE736-4932-4264-9701-97EDA11D56D5}" type="presOf" srcId="{C20F1E31-AA8A-452B-9DD4-22A2996F2166}" destId="{9011A9D7-2F6D-469D-89A0-C3F2272F90A4}" srcOrd="1" destOrd="0" presId="urn:microsoft.com/office/officeart/2005/8/layout/hierarchy2"/>
    <dgm:cxn modelId="{6E7EAABC-E2B1-484E-B9FE-8ED28769E9EF}" srcId="{1A4D2670-DC17-4F71-86E9-F6C8B5B12956}" destId="{6F004026-B85B-4E85-BB94-469E5938B046}" srcOrd="1" destOrd="0" parTransId="{2837A7BF-2A76-44FF-BB3C-53E28C2C5145}" sibTransId="{42B8DDC3-4156-4E29-8E99-5B50E89146CD}"/>
    <dgm:cxn modelId="{EE80B594-9E39-45CD-96D9-425B9D4D73D6}" srcId="{1A4D2670-DC17-4F71-86E9-F6C8B5B12956}" destId="{C54EAABC-1125-4BCF-89CE-1B21BB1D8760}" srcOrd="5" destOrd="0" parTransId="{85577216-9361-4F3D-81BA-0427ECB90AFA}" sibTransId="{5719774F-4B7A-45EE-9347-A40731AB3D0A}"/>
    <dgm:cxn modelId="{0F9266AD-C4D5-4FF3-8724-EE309161D888}" type="presOf" srcId="{453599C8-9F0D-429E-A723-9EB877F124C8}" destId="{FE9A060C-05B3-48A4-99D6-1AA3070921C8}" srcOrd="0" destOrd="0" presId="urn:microsoft.com/office/officeart/2005/8/layout/hierarchy2"/>
    <dgm:cxn modelId="{DC2D83AB-77E1-49DF-BEDF-1BCC118BF844}" srcId="{24A30404-9D92-4CB2-B672-D38EB873784F}" destId="{CBBC4185-4AF6-4C32-90C9-CFB2A7643E86}" srcOrd="5" destOrd="0" parTransId="{5C43E9AF-8F87-4379-9401-5B69EB3250B2}" sibTransId="{EB15CF8E-094A-4355-88C9-5A5891D8C4F1}"/>
    <dgm:cxn modelId="{0CA90F65-039D-4A58-B7AE-13DAFDBF9411}" type="presOf" srcId="{E5B5DA3E-AC5C-4AAD-BAC3-F224ED2717D2}" destId="{6C46C85D-8DAB-4D7D-8768-DFDA3AD69A10}" srcOrd="0" destOrd="0" presId="urn:microsoft.com/office/officeart/2005/8/layout/hierarchy2"/>
    <dgm:cxn modelId="{FB1B8480-4EC7-4D9B-B77F-A40228EA3716}" type="presOf" srcId="{8B1ED0DE-170C-4E22-B43B-8C6404BA5432}" destId="{55765C63-B0F4-4A31-8AE4-2068EBD73723}" srcOrd="0" destOrd="0" presId="urn:microsoft.com/office/officeart/2005/8/layout/hierarchy2"/>
    <dgm:cxn modelId="{A9D44F7C-97C9-4686-9684-5A29FFFADC92}" type="presOf" srcId="{5C43E9AF-8F87-4379-9401-5B69EB3250B2}" destId="{504F8577-DC07-4C52-B446-F4013687B075}" srcOrd="0" destOrd="0" presId="urn:microsoft.com/office/officeart/2005/8/layout/hierarchy2"/>
    <dgm:cxn modelId="{2260DD8F-EDF9-440E-BC73-81A95A899C48}" type="presParOf" srcId="{F578BFE5-0109-4997-8339-D3D3F3B23324}" destId="{82DCF5EA-8C42-44F5-865A-CD142B108736}" srcOrd="0" destOrd="0" presId="urn:microsoft.com/office/officeart/2005/8/layout/hierarchy2"/>
    <dgm:cxn modelId="{44B824EF-DBFF-4EDC-91D0-DA692E2E50BC}" type="presParOf" srcId="{82DCF5EA-8C42-44F5-865A-CD142B108736}" destId="{12630DA5-C328-4280-B0AC-E78A605AA20C}" srcOrd="0" destOrd="0" presId="urn:microsoft.com/office/officeart/2005/8/layout/hierarchy2"/>
    <dgm:cxn modelId="{7B165167-6F5D-41CC-B5A9-250929327C04}" type="presParOf" srcId="{82DCF5EA-8C42-44F5-865A-CD142B108736}" destId="{0034D3D6-336E-4A11-BC3D-A89C9D95B90F}" srcOrd="1" destOrd="0" presId="urn:microsoft.com/office/officeart/2005/8/layout/hierarchy2"/>
    <dgm:cxn modelId="{071CA20E-2F53-4B84-828E-2AF7329F2B19}" type="presParOf" srcId="{0034D3D6-336E-4A11-BC3D-A89C9D95B90F}" destId="{4FA16702-4DB3-425C-8083-B96CB79C275E}" srcOrd="0" destOrd="0" presId="urn:microsoft.com/office/officeart/2005/8/layout/hierarchy2"/>
    <dgm:cxn modelId="{2093E028-095E-4FC0-AC7C-02A07956EA44}" type="presParOf" srcId="{4FA16702-4DB3-425C-8083-B96CB79C275E}" destId="{D78E6B7A-AA5B-470D-A2AC-E33089A07D1F}" srcOrd="0" destOrd="0" presId="urn:microsoft.com/office/officeart/2005/8/layout/hierarchy2"/>
    <dgm:cxn modelId="{58379E16-11C1-4F92-B442-DF766300082E}" type="presParOf" srcId="{0034D3D6-336E-4A11-BC3D-A89C9D95B90F}" destId="{DABF7624-C8D1-406F-BCC2-4B9C9B3FB7FD}" srcOrd="1" destOrd="0" presId="urn:microsoft.com/office/officeart/2005/8/layout/hierarchy2"/>
    <dgm:cxn modelId="{72C38C21-0406-4C25-BAD2-958B17B32B67}" type="presParOf" srcId="{DABF7624-C8D1-406F-BCC2-4B9C9B3FB7FD}" destId="{F02680B0-D61B-48D9-8D82-EE1999ECF704}" srcOrd="0" destOrd="0" presId="urn:microsoft.com/office/officeart/2005/8/layout/hierarchy2"/>
    <dgm:cxn modelId="{DACCBA36-3D05-4EF1-B9D0-F974A8CF7910}" type="presParOf" srcId="{DABF7624-C8D1-406F-BCC2-4B9C9B3FB7FD}" destId="{E7E3E61A-84C3-4BDD-8580-FCB9AA95D6F3}" srcOrd="1" destOrd="0" presId="urn:microsoft.com/office/officeart/2005/8/layout/hierarchy2"/>
    <dgm:cxn modelId="{163EFDC1-E03A-46E1-93E6-8FCFB5FC5396}" type="presParOf" srcId="{E7E3E61A-84C3-4BDD-8580-FCB9AA95D6F3}" destId="{4499ADD6-E224-4B08-8B46-FE85A0E8A171}" srcOrd="0" destOrd="0" presId="urn:microsoft.com/office/officeart/2005/8/layout/hierarchy2"/>
    <dgm:cxn modelId="{9CE652A6-AF18-4270-98D0-5CC5DC6BE67C}" type="presParOf" srcId="{4499ADD6-E224-4B08-8B46-FE85A0E8A171}" destId="{656B8C9F-1B2E-49F0-B9BA-EEC2294BAA46}" srcOrd="0" destOrd="0" presId="urn:microsoft.com/office/officeart/2005/8/layout/hierarchy2"/>
    <dgm:cxn modelId="{02AF1CB9-B0FF-498C-846A-CDDAA293B0D6}" type="presParOf" srcId="{E7E3E61A-84C3-4BDD-8580-FCB9AA95D6F3}" destId="{CE4FBA60-5DDF-4155-B2C6-65DE18CDFB18}" srcOrd="1" destOrd="0" presId="urn:microsoft.com/office/officeart/2005/8/layout/hierarchy2"/>
    <dgm:cxn modelId="{A9A0F9F1-C0E8-42EA-9186-CA493EE26F20}" type="presParOf" srcId="{CE4FBA60-5DDF-4155-B2C6-65DE18CDFB18}" destId="{9E7570B7-CC2D-4F31-8B48-06B5A46DE334}" srcOrd="0" destOrd="0" presId="urn:microsoft.com/office/officeart/2005/8/layout/hierarchy2"/>
    <dgm:cxn modelId="{BB01F5B8-F784-4A5B-9578-16DC02DF25F7}" type="presParOf" srcId="{CE4FBA60-5DDF-4155-B2C6-65DE18CDFB18}" destId="{95E9E0C2-B816-4AB4-8A4F-7E03F8FB235F}" srcOrd="1" destOrd="0" presId="urn:microsoft.com/office/officeart/2005/8/layout/hierarchy2"/>
    <dgm:cxn modelId="{1BE89A28-09FF-4B95-AEC8-10CF6EC536C8}" type="presParOf" srcId="{95E9E0C2-B816-4AB4-8A4F-7E03F8FB235F}" destId="{C94F4AF7-6AE8-4A40-92C0-3577BA79E1BD}" srcOrd="0" destOrd="0" presId="urn:microsoft.com/office/officeart/2005/8/layout/hierarchy2"/>
    <dgm:cxn modelId="{B59288DA-9540-481E-BAD2-2EE0FC60B825}" type="presParOf" srcId="{C94F4AF7-6AE8-4A40-92C0-3577BA79E1BD}" destId="{F1929ECD-31D6-4D3B-9688-FCB0F8532C71}" srcOrd="0" destOrd="0" presId="urn:microsoft.com/office/officeart/2005/8/layout/hierarchy2"/>
    <dgm:cxn modelId="{994219D9-4178-40E0-83AD-0DC42F7C3A67}" type="presParOf" srcId="{95E9E0C2-B816-4AB4-8A4F-7E03F8FB235F}" destId="{1A55AB72-F5E2-4E53-AA00-4BDA7797A496}" srcOrd="1" destOrd="0" presId="urn:microsoft.com/office/officeart/2005/8/layout/hierarchy2"/>
    <dgm:cxn modelId="{FBA5BCB3-BA74-4CEC-9532-91E5C538AB55}" type="presParOf" srcId="{1A55AB72-F5E2-4E53-AA00-4BDA7797A496}" destId="{0959D314-9936-4F0F-B4E5-E7BB960AEBD2}" srcOrd="0" destOrd="0" presId="urn:microsoft.com/office/officeart/2005/8/layout/hierarchy2"/>
    <dgm:cxn modelId="{3EF5F8AF-0CB3-4757-8A9B-869B7FBBE3CE}" type="presParOf" srcId="{1A55AB72-F5E2-4E53-AA00-4BDA7797A496}" destId="{07C3D3FC-130E-4DAF-84F1-322FAD4819EE}" srcOrd="1" destOrd="0" presId="urn:microsoft.com/office/officeart/2005/8/layout/hierarchy2"/>
    <dgm:cxn modelId="{01563A47-E306-4EFD-A5AB-D28BA43C3FBF}" type="presParOf" srcId="{95E9E0C2-B816-4AB4-8A4F-7E03F8FB235F}" destId="{11445933-CF6F-4A4E-B081-B049AEEBD1FF}" srcOrd="2" destOrd="0" presId="urn:microsoft.com/office/officeart/2005/8/layout/hierarchy2"/>
    <dgm:cxn modelId="{243B4268-339D-41C7-9549-1879CBEAB297}" type="presParOf" srcId="{11445933-CF6F-4A4E-B081-B049AEEBD1FF}" destId="{9235AEE7-01E5-4A29-9206-6FA7D2520081}" srcOrd="0" destOrd="0" presId="urn:microsoft.com/office/officeart/2005/8/layout/hierarchy2"/>
    <dgm:cxn modelId="{22227549-CDE2-489A-A91D-61CECA2D0F63}" type="presParOf" srcId="{95E9E0C2-B816-4AB4-8A4F-7E03F8FB235F}" destId="{BB64896A-C2F0-4FC6-AA11-80F9D5F09B04}" srcOrd="3" destOrd="0" presId="urn:microsoft.com/office/officeart/2005/8/layout/hierarchy2"/>
    <dgm:cxn modelId="{174E3919-D7FA-4FCA-A944-E1AF23DB18E1}" type="presParOf" srcId="{BB64896A-C2F0-4FC6-AA11-80F9D5F09B04}" destId="{EAD27810-1B02-4163-B498-010AE0831123}" srcOrd="0" destOrd="0" presId="urn:microsoft.com/office/officeart/2005/8/layout/hierarchy2"/>
    <dgm:cxn modelId="{EC4EDF39-9A72-4FB3-8A77-E9781AC2F5FF}" type="presParOf" srcId="{BB64896A-C2F0-4FC6-AA11-80F9D5F09B04}" destId="{27D571DF-DAD2-424E-838A-6D4E450CE9F4}" srcOrd="1" destOrd="0" presId="urn:microsoft.com/office/officeart/2005/8/layout/hierarchy2"/>
    <dgm:cxn modelId="{FDD21AE9-9E45-4A0D-ABDB-863E6AD9D562}" type="presParOf" srcId="{95E9E0C2-B816-4AB4-8A4F-7E03F8FB235F}" destId="{770BD8AB-CAB6-4A17-9CB5-0B7C95E53C87}" srcOrd="4" destOrd="0" presId="urn:microsoft.com/office/officeart/2005/8/layout/hierarchy2"/>
    <dgm:cxn modelId="{A4ABFF8A-9741-4276-9E03-DC33A2D15817}" type="presParOf" srcId="{770BD8AB-CAB6-4A17-9CB5-0B7C95E53C87}" destId="{B591B2FD-5672-4D11-919A-3740C8CD56A2}" srcOrd="0" destOrd="0" presId="urn:microsoft.com/office/officeart/2005/8/layout/hierarchy2"/>
    <dgm:cxn modelId="{F91B8459-2322-44D7-9DC1-8501FB44D42A}" type="presParOf" srcId="{95E9E0C2-B816-4AB4-8A4F-7E03F8FB235F}" destId="{DB4C1F24-9352-4373-9A27-3FC1FBFA30EF}" srcOrd="5" destOrd="0" presId="urn:microsoft.com/office/officeart/2005/8/layout/hierarchy2"/>
    <dgm:cxn modelId="{777775EA-FC44-425F-846B-68BFC28D76C6}" type="presParOf" srcId="{DB4C1F24-9352-4373-9A27-3FC1FBFA30EF}" destId="{6C46C85D-8DAB-4D7D-8768-DFDA3AD69A10}" srcOrd="0" destOrd="0" presId="urn:microsoft.com/office/officeart/2005/8/layout/hierarchy2"/>
    <dgm:cxn modelId="{A30688EC-70E6-41AD-99D5-309CA7873BBE}" type="presParOf" srcId="{DB4C1F24-9352-4373-9A27-3FC1FBFA30EF}" destId="{1C7A248F-FBE2-471F-A743-B163700AA261}" srcOrd="1" destOrd="0" presId="urn:microsoft.com/office/officeart/2005/8/layout/hierarchy2"/>
    <dgm:cxn modelId="{5EAC26F6-2A3E-4527-8CA2-A15A09838579}" type="presParOf" srcId="{E7E3E61A-84C3-4BDD-8580-FCB9AA95D6F3}" destId="{CE6C6353-224F-4156-9C4F-85E0180835CA}" srcOrd="2" destOrd="0" presId="urn:microsoft.com/office/officeart/2005/8/layout/hierarchy2"/>
    <dgm:cxn modelId="{05079B5A-5DC0-454E-B442-5A1336B06A1E}" type="presParOf" srcId="{CE6C6353-224F-4156-9C4F-85E0180835CA}" destId="{22172B26-0854-40D1-AEEC-62E312919ED3}" srcOrd="0" destOrd="0" presId="urn:microsoft.com/office/officeart/2005/8/layout/hierarchy2"/>
    <dgm:cxn modelId="{60C8A3C2-B5A4-4553-AA47-6D30B943AADD}" type="presParOf" srcId="{E7E3E61A-84C3-4BDD-8580-FCB9AA95D6F3}" destId="{A21DBA99-524E-4484-8E22-4F43FEEE7497}" srcOrd="3" destOrd="0" presId="urn:microsoft.com/office/officeart/2005/8/layout/hierarchy2"/>
    <dgm:cxn modelId="{08947962-F6F0-4824-BA67-27BEEB849145}" type="presParOf" srcId="{A21DBA99-524E-4484-8E22-4F43FEEE7497}" destId="{5281E00F-7B50-4585-96F3-4F6884538A88}" srcOrd="0" destOrd="0" presId="urn:microsoft.com/office/officeart/2005/8/layout/hierarchy2"/>
    <dgm:cxn modelId="{E967FF23-3C03-44BE-8767-281D2303CFAA}" type="presParOf" srcId="{A21DBA99-524E-4484-8E22-4F43FEEE7497}" destId="{FA033833-EF1E-4A0A-AD37-F608C1501D92}" srcOrd="1" destOrd="0" presId="urn:microsoft.com/office/officeart/2005/8/layout/hierarchy2"/>
    <dgm:cxn modelId="{2DA7900A-9CAC-438F-97A3-D36CB2539B74}" type="presParOf" srcId="{E7E3E61A-84C3-4BDD-8580-FCB9AA95D6F3}" destId="{FAF7CBCF-527E-4C08-9B10-72F2002E5F93}" srcOrd="4" destOrd="0" presId="urn:microsoft.com/office/officeart/2005/8/layout/hierarchy2"/>
    <dgm:cxn modelId="{DC5B5527-7FDC-4DF5-8C93-EF4320687BBC}" type="presParOf" srcId="{FAF7CBCF-527E-4C08-9B10-72F2002E5F93}" destId="{99BDA5AF-7712-4BE8-9514-EAEDC391AAD7}" srcOrd="0" destOrd="0" presId="urn:microsoft.com/office/officeart/2005/8/layout/hierarchy2"/>
    <dgm:cxn modelId="{C86305CB-EF14-4636-AF08-023CC5643FD3}" type="presParOf" srcId="{E7E3E61A-84C3-4BDD-8580-FCB9AA95D6F3}" destId="{AC3FB04D-5411-4A05-A976-51175F0EBA21}" srcOrd="5" destOrd="0" presId="urn:microsoft.com/office/officeart/2005/8/layout/hierarchy2"/>
    <dgm:cxn modelId="{CDEDD09A-026A-4B68-A68E-3E62089564D8}" type="presParOf" srcId="{AC3FB04D-5411-4A05-A976-51175F0EBA21}" destId="{7008FD28-01E7-498C-AAA2-2F9F8696483E}" srcOrd="0" destOrd="0" presId="urn:microsoft.com/office/officeart/2005/8/layout/hierarchy2"/>
    <dgm:cxn modelId="{7236F17B-B8E9-47CC-952B-1D8C6928A4E1}" type="presParOf" srcId="{AC3FB04D-5411-4A05-A976-51175F0EBA21}" destId="{E7326A79-5C30-43BE-808F-F949CE3CACD9}" srcOrd="1" destOrd="0" presId="urn:microsoft.com/office/officeart/2005/8/layout/hierarchy2"/>
    <dgm:cxn modelId="{68CD4D4F-AD97-4A0E-8B54-7FC059CCA58F}" type="presParOf" srcId="{E7E3E61A-84C3-4BDD-8580-FCB9AA95D6F3}" destId="{7C1DEE20-D186-43FA-B75B-7FC7DD8F12E7}" srcOrd="6" destOrd="0" presId="urn:microsoft.com/office/officeart/2005/8/layout/hierarchy2"/>
    <dgm:cxn modelId="{CA5935A9-8CF2-4DB1-B83C-98A3A41C2281}" type="presParOf" srcId="{7C1DEE20-D186-43FA-B75B-7FC7DD8F12E7}" destId="{E4B2EDF7-3472-4669-ABB3-A03DDDF9AC1C}" srcOrd="0" destOrd="0" presId="urn:microsoft.com/office/officeart/2005/8/layout/hierarchy2"/>
    <dgm:cxn modelId="{A72D937F-B644-4EB8-A9B6-C2EFD53DF178}" type="presParOf" srcId="{E7E3E61A-84C3-4BDD-8580-FCB9AA95D6F3}" destId="{0C86C961-BE34-415D-9049-46B4AC21A05D}" srcOrd="7" destOrd="0" presId="urn:microsoft.com/office/officeart/2005/8/layout/hierarchy2"/>
    <dgm:cxn modelId="{5E268CCD-5782-44DC-A929-2E341B66E625}" type="presParOf" srcId="{0C86C961-BE34-415D-9049-46B4AC21A05D}" destId="{DEB0BCD6-1543-4EB1-A5FB-82E188790CB3}" srcOrd="0" destOrd="0" presId="urn:microsoft.com/office/officeart/2005/8/layout/hierarchy2"/>
    <dgm:cxn modelId="{36AE7581-B1A7-4D32-BA87-36C76D7F5379}" type="presParOf" srcId="{0C86C961-BE34-415D-9049-46B4AC21A05D}" destId="{4CE6462E-041B-49A9-979F-2B8B1ACE830C}" srcOrd="1" destOrd="0" presId="urn:microsoft.com/office/officeart/2005/8/layout/hierarchy2"/>
    <dgm:cxn modelId="{F8ABEDBB-9D8D-44F8-85DB-8678D9DAA062}" type="presParOf" srcId="{E7E3E61A-84C3-4BDD-8580-FCB9AA95D6F3}" destId="{8627AE4E-CDFA-47EC-8EF1-82634985471B}" srcOrd="8" destOrd="0" presId="urn:microsoft.com/office/officeart/2005/8/layout/hierarchy2"/>
    <dgm:cxn modelId="{64D02FF3-46A5-435E-8B62-20398D523820}" type="presParOf" srcId="{8627AE4E-CDFA-47EC-8EF1-82634985471B}" destId="{370FA9C9-40D1-4A09-A409-0188AD1849AE}" srcOrd="0" destOrd="0" presId="urn:microsoft.com/office/officeart/2005/8/layout/hierarchy2"/>
    <dgm:cxn modelId="{927082CF-B116-4139-85EB-5A8463D99942}" type="presParOf" srcId="{E7E3E61A-84C3-4BDD-8580-FCB9AA95D6F3}" destId="{172381C5-3C0A-419A-BBE3-C5E63F1F3A4D}" srcOrd="9" destOrd="0" presId="urn:microsoft.com/office/officeart/2005/8/layout/hierarchy2"/>
    <dgm:cxn modelId="{50450558-A13F-4F9D-B9BD-AC70469E1C84}" type="presParOf" srcId="{172381C5-3C0A-419A-BBE3-C5E63F1F3A4D}" destId="{1E9C7701-4051-4F57-BA7A-E6CE8178C2B8}" srcOrd="0" destOrd="0" presId="urn:microsoft.com/office/officeart/2005/8/layout/hierarchy2"/>
    <dgm:cxn modelId="{44C2835E-8A96-4195-AF8D-790133A19793}" type="presParOf" srcId="{172381C5-3C0A-419A-BBE3-C5E63F1F3A4D}" destId="{C9634064-189C-465C-BF04-6D421FA9B57F}" srcOrd="1" destOrd="0" presId="urn:microsoft.com/office/officeart/2005/8/layout/hierarchy2"/>
    <dgm:cxn modelId="{C2899AFA-77ED-42D8-BC3A-CB4776D235AC}" type="presParOf" srcId="{E7E3E61A-84C3-4BDD-8580-FCB9AA95D6F3}" destId="{504F8577-DC07-4C52-B446-F4013687B075}" srcOrd="10" destOrd="0" presId="urn:microsoft.com/office/officeart/2005/8/layout/hierarchy2"/>
    <dgm:cxn modelId="{38714192-AF8D-43DC-9D33-2A7A4FDEB0EE}" type="presParOf" srcId="{504F8577-DC07-4C52-B446-F4013687B075}" destId="{5E0C8C28-9E53-4544-B197-76AC01A30A2E}" srcOrd="0" destOrd="0" presId="urn:microsoft.com/office/officeart/2005/8/layout/hierarchy2"/>
    <dgm:cxn modelId="{5A0170FD-3D97-45CF-AE81-522E0C0A6758}" type="presParOf" srcId="{E7E3E61A-84C3-4BDD-8580-FCB9AA95D6F3}" destId="{DD1691BB-4F44-49B4-BBEF-678482EE68FF}" srcOrd="11" destOrd="0" presId="urn:microsoft.com/office/officeart/2005/8/layout/hierarchy2"/>
    <dgm:cxn modelId="{45362DAB-E379-4858-A078-E78D4F71FEC1}" type="presParOf" srcId="{DD1691BB-4F44-49B4-BBEF-678482EE68FF}" destId="{25E8E93B-97D4-40FA-984C-8FB969502545}" srcOrd="0" destOrd="0" presId="urn:microsoft.com/office/officeart/2005/8/layout/hierarchy2"/>
    <dgm:cxn modelId="{03071233-CD48-41B6-BEE0-1F26CD3DC203}" type="presParOf" srcId="{DD1691BB-4F44-49B4-BBEF-678482EE68FF}" destId="{78E5DB42-27EF-4872-B52F-5138586F5843}" srcOrd="1" destOrd="0" presId="urn:microsoft.com/office/officeart/2005/8/layout/hierarchy2"/>
    <dgm:cxn modelId="{8D0CB6F0-E24B-4F45-AA37-D164EF7AB651}" type="presParOf" srcId="{0034D3D6-336E-4A11-BC3D-A89C9D95B90F}" destId="{3DF4E49D-4C58-45EC-818F-8C8A6FD0855C}" srcOrd="2" destOrd="0" presId="urn:microsoft.com/office/officeart/2005/8/layout/hierarchy2"/>
    <dgm:cxn modelId="{8F32CD13-D2F5-4404-B1D3-BA7499BC6C45}" type="presParOf" srcId="{3DF4E49D-4C58-45EC-818F-8C8A6FD0855C}" destId="{D90F3043-027B-4D56-A688-EA57888FE52C}" srcOrd="0" destOrd="0" presId="urn:microsoft.com/office/officeart/2005/8/layout/hierarchy2"/>
    <dgm:cxn modelId="{A6067F15-2FE5-4FA5-930E-9CD04D595ED5}" type="presParOf" srcId="{0034D3D6-336E-4A11-BC3D-A89C9D95B90F}" destId="{DBB1D7FE-6208-4871-B682-EED56544571C}" srcOrd="3" destOrd="0" presId="urn:microsoft.com/office/officeart/2005/8/layout/hierarchy2"/>
    <dgm:cxn modelId="{ACDCC689-C72D-46C6-A6F5-84B296260BEB}" type="presParOf" srcId="{DBB1D7FE-6208-4871-B682-EED56544571C}" destId="{5A282A69-8E04-4F8E-8CE7-4010B303982D}" srcOrd="0" destOrd="0" presId="urn:microsoft.com/office/officeart/2005/8/layout/hierarchy2"/>
    <dgm:cxn modelId="{5C5113F8-E84A-4AF7-BB61-35EDA6163B3C}" type="presParOf" srcId="{DBB1D7FE-6208-4871-B682-EED56544571C}" destId="{A7F1EF67-A2AA-4311-9E57-65CFD34ED1AC}" srcOrd="1" destOrd="0" presId="urn:microsoft.com/office/officeart/2005/8/layout/hierarchy2"/>
    <dgm:cxn modelId="{C39B410A-E233-4978-963E-7730329FE1C6}" type="presParOf" srcId="{0034D3D6-336E-4A11-BC3D-A89C9D95B90F}" destId="{FBB1784C-D2D5-4697-AE97-530089E3BC2C}" srcOrd="4" destOrd="0" presId="urn:microsoft.com/office/officeart/2005/8/layout/hierarchy2"/>
    <dgm:cxn modelId="{57D310A8-6629-4E0E-9D7E-88CFBC523699}" type="presParOf" srcId="{FBB1784C-D2D5-4697-AE97-530089E3BC2C}" destId="{55B78008-CE80-45C5-B909-160CFF138547}" srcOrd="0" destOrd="0" presId="urn:microsoft.com/office/officeart/2005/8/layout/hierarchy2"/>
    <dgm:cxn modelId="{15EDEFFE-9448-421B-9A4C-033B36C74DE6}" type="presParOf" srcId="{0034D3D6-336E-4A11-BC3D-A89C9D95B90F}" destId="{65B7EF9B-657B-4B55-B11E-82BFA920CA17}" srcOrd="5" destOrd="0" presId="urn:microsoft.com/office/officeart/2005/8/layout/hierarchy2"/>
    <dgm:cxn modelId="{D33AB08B-7112-4769-A6B3-4440C324C2C7}" type="presParOf" srcId="{65B7EF9B-657B-4B55-B11E-82BFA920CA17}" destId="{95506823-6E6F-4099-88F6-EA1FC9D61DD1}" srcOrd="0" destOrd="0" presId="urn:microsoft.com/office/officeart/2005/8/layout/hierarchy2"/>
    <dgm:cxn modelId="{D5DCE375-5FC5-4512-8028-16CA297D2BEC}" type="presParOf" srcId="{65B7EF9B-657B-4B55-B11E-82BFA920CA17}" destId="{875E43A9-32CE-43B6-81B0-FFFA600179E1}" srcOrd="1" destOrd="0" presId="urn:microsoft.com/office/officeart/2005/8/layout/hierarchy2"/>
    <dgm:cxn modelId="{35AADC21-E71E-4E5C-86A2-0FB88371DB95}" type="presParOf" srcId="{0034D3D6-336E-4A11-BC3D-A89C9D95B90F}" destId="{0E5D7637-483F-4329-A256-268D38A02DAE}" srcOrd="6" destOrd="0" presId="urn:microsoft.com/office/officeart/2005/8/layout/hierarchy2"/>
    <dgm:cxn modelId="{9667084B-9E10-41D8-AF11-06D4667622F8}" type="presParOf" srcId="{0E5D7637-483F-4329-A256-268D38A02DAE}" destId="{94FF1427-066D-4DE5-86F4-D3E2E21432D6}" srcOrd="0" destOrd="0" presId="urn:microsoft.com/office/officeart/2005/8/layout/hierarchy2"/>
    <dgm:cxn modelId="{EA543FE3-943D-4E7A-A9E8-4B4DBE0FEA53}" type="presParOf" srcId="{0034D3D6-336E-4A11-BC3D-A89C9D95B90F}" destId="{CD5D87CD-BEA7-4312-AA5E-9CE07A28BAE6}" srcOrd="7" destOrd="0" presId="urn:microsoft.com/office/officeart/2005/8/layout/hierarchy2"/>
    <dgm:cxn modelId="{48864437-F20B-4185-9A16-FD45E80AE87C}" type="presParOf" srcId="{CD5D87CD-BEA7-4312-AA5E-9CE07A28BAE6}" destId="{FE9A060C-05B3-48A4-99D6-1AA3070921C8}" srcOrd="0" destOrd="0" presId="urn:microsoft.com/office/officeart/2005/8/layout/hierarchy2"/>
    <dgm:cxn modelId="{DF5F5A4B-6751-4A78-A881-3CE37AAE284F}" type="presParOf" srcId="{CD5D87CD-BEA7-4312-AA5E-9CE07A28BAE6}" destId="{74BC09EC-670A-47B0-9E6C-034AE231CE2A}" srcOrd="1" destOrd="0" presId="urn:microsoft.com/office/officeart/2005/8/layout/hierarchy2"/>
    <dgm:cxn modelId="{12F7CAE5-D38D-47ED-9E3F-9BBD1565ADC3}" type="presParOf" srcId="{0034D3D6-336E-4A11-BC3D-A89C9D95B90F}" destId="{55765C63-B0F4-4A31-8AE4-2068EBD73723}" srcOrd="8" destOrd="0" presId="urn:microsoft.com/office/officeart/2005/8/layout/hierarchy2"/>
    <dgm:cxn modelId="{343F448E-D28F-4CC0-BFB6-EBFD5AED30CE}" type="presParOf" srcId="{55765C63-B0F4-4A31-8AE4-2068EBD73723}" destId="{3968B23D-CAC2-431D-98A5-318771EEB085}" srcOrd="0" destOrd="0" presId="urn:microsoft.com/office/officeart/2005/8/layout/hierarchy2"/>
    <dgm:cxn modelId="{3E5B0DF3-242B-42D3-A794-D366F53D0DBB}" type="presParOf" srcId="{0034D3D6-336E-4A11-BC3D-A89C9D95B90F}" destId="{5EA20E0D-1434-48A7-8086-542936AECF27}" srcOrd="9" destOrd="0" presId="urn:microsoft.com/office/officeart/2005/8/layout/hierarchy2"/>
    <dgm:cxn modelId="{DC2D6009-FBF1-4B99-9D1A-DD111FB3B350}" type="presParOf" srcId="{5EA20E0D-1434-48A7-8086-542936AECF27}" destId="{1D730FF7-E035-4A75-B9D5-BCCA1332CAAE}" srcOrd="0" destOrd="0" presId="urn:microsoft.com/office/officeart/2005/8/layout/hierarchy2"/>
    <dgm:cxn modelId="{85C67F78-1648-409B-BAED-141B3695D04F}" type="presParOf" srcId="{5EA20E0D-1434-48A7-8086-542936AECF27}" destId="{5EB83E8E-AF2F-46F9-870E-71BBC4AAE94E}" srcOrd="1" destOrd="0" presId="urn:microsoft.com/office/officeart/2005/8/layout/hierarchy2"/>
    <dgm:cxn modelId="{F92D8CB5-4E6D-4369-AF92-3F4DE7FF98E7}" type="presParOf" srcId="{0034D3D6-336E-4A11-BC3D-A89C9D95B90F}" destId="{82C1338E-C759-43C0-9898-968C549BDCE8}" srcOrd="10" destOrd="0" presId="urn:microsoft.com/office/officeart/2005/8/layout/hierarchy2"/>
    <dgm:cxn modelId="{BC04CF85-9D74-4908-9F2C-A488F7876015}" type="presParOf" srcId="{82C1338E-C759-43C0-9898-968C549BDCE8}" destId="{2AF8FC56-69DE-4E32-B4FD-7B3E089D2E39}" srcOrd="0" destOrd="0" presId="urn:microsoft.com/office/officeart/2005/8/layout/hierarchy2"/>
    <dgm:cxn modelId="{BED1026D-9064-4BD7-853C-20305C3A4881}" type="presParOf" srcId="{0034D3D6-336E-4A11-BC3D-A89C9D95B90F}" destId="{6307B232-B05C-443D-9016-80919C9FEBFE}" srcOrd="11" destOrd="0" presId="urn:microsoft.com/office/officeart/2005/8/layout/hierarchy2"/>
    <dgm:cxn modelId="{D7FC353F-5975-4C3F-89FF-F0FAACD0F8F5}" type="presParOf" srcId="{6307B232-B05C-443D-9016-80919C9FEBFE}" destId="{B58A7591-CC6E-4523-8F8C-8CAF85D274F2}" srcOrd="0" destOrd="0" presId="urn:microsoft.com/office/officeart/2005/8/layout/hierarchy2"/>
    <dgm:cxn modelId="{316AC669-DF6B-445F-8DC8-CFB6130B8876}" type="presParOf" srcId="{6307B232-B05C-443D-9016-80919C9FEBFE}" destId="{E37365B3-D39A-4E5C-B415-1BE108219023}" srcOrd="1" destOrd="0" presId="urn:microsoft.com/office/officeart/2005/8/layout/hierarchy2"/>
    <dgm:cxn modelId="{0D40A7D0-B9DD-44A3-AB10-325A695B816C}" type="presParOf" srcId="{0034D3D6-336E-4A11-BC3D-A89C9D95B90F}" destId="{B5031005-766B-4F99-8A87-279318ABE2FB}" srcOrd="12" destOrd="0" presId="urn:microsoft.com/office/officeart/2005/8/layout/hierarchy2"/>
    <dgm:cxn modelId="{7CA8AD92-3C5C-47B1-81F2-A45B94AF30BC}" type="presParOf" srcId="{B5031005-766B-4F99-8A87-279318ABE2FB}" destId="{9011A9D7-2F6D-469D-89A0-C3F2272F90A4}" srcOrd="0" destOrd="0" presId="urn:microsoft.com/office/officeart/2005/8/layout/hierarchy2"/>
    <dgm:cxn modelId="{88697F53-C7DE-4479-A58E-24F7228CB3AE}" type="presParOf" srcId="{0034D3D6-336E-4A11-BC3D-A89C9D95B90F}" destId="{B112486B-421F-4DA1-9E19-40AD86210C3C}" srcOrd="13" destOrd="0" presId="urn:microsoft.com/office/officeart/2005/8/layout/hierarchy2"/>
    <dgm:cxn modelId="{CB9F1CED-7298-4AA3-B4FA-A0BE5D510D05}" type="presParOf" srcId="{B112486B-421F-4DA1-9E19-40AD86210C3C}" destId="{584B3441-A00A-4F61-8DDD-9545426BD619}" srcOrd="0" destOrd="0" presId="urn:microsoft.com/office/officeart/2005/8/layout/hierarchy2"/>
    <dgm:cxn modelId="{6FCE72CB-CDE3-4161-B33C-1BF5C11B98A2}"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CDD78-C2C0-4F23-BED6-5CC36798CDFE}"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A4D2670-DC17-4F71-86E9-F6C8B5B12956}">
      <dgm:prSet phldrT="[Text]"/>
      <dgm:spPr/>
      <dgm:t>
        <a:bodyPr/>
        <a:lstStyle/>
        <a:p>
          <a:r>
            <a:rPr lang="en-US" dirty="0" smtClean="0"/>
            <a:t>CFSR</a:t>
          </a:r>
          <a:endParaRPr lang="en-US" dirty="0"/>
        </a:p>
      </dgm:t>
    </dgm:pt>
    <dgm:pt modelId="{07B6D7F7-D539-40E1-BF95-E179FA244AAF}" type="parTrans" cxnId="{4CF1E350-8DF1-48ED-8B07-9F512F4A5329}">
      <dgm:prSet/>
      <dgm:spPr/>
      <dgm:t>
        <a:bodyPr/>
        <a:lstStyle/>
        <a:p>
          <a:endParaRPr lang="en-US"/>
        </a:p>
      </dgm:t>
    </dgm:pt>
    <dgm:pt modelId="{DF2C44E4-500A-4C54-882A-38FA5A0D4370}" type="sibTrans" cxnId="{4CF1E350-8DF1-48ED-8B07-9F512F4A5329}">
      <dgm:prSet/>
      <dgm:spPr/>
      <dgm:t>
        <a:bodyPr/>
        <a:lstStyle/>
        <a:p>
          <a:endParaRPr lang="en-US"/>
        </a:p>
      </dgm:t>
    </dgm:pt>
    <dgm:pt modelId="{24A30404-9D92-4CB2-B672-D38EB873784F}">
      <dgm:prSet phldrT="[Text]"/>
      <dgm:spPr/>
      <dgm:t>
        <a:bodyPr/>
        <a:lstStyle/>
        <a:p>
          <a:r>
            <a:rPr lang="en-US" dirty="0" smtClean="0"/>
            <a:t>2001</a:t>
          </a:r>
          <a:endParaRPr lang="en-US" dirty="0"/>
        </a:p>
      </dgm:t>
    </dgm:pt>
    <dgm:pt modelId="{77B21449-85E6-4624-879D-4784C5406FEC}" type="parTrans" cxnId="{50B28795-1753-479E-B333-2CA361442C5F}">
      <dgm:prSet/>
      <dgm:spPr/>
      <dgm:t>
        <a:bodyPr/>
        <a:lstStyle/>
        <a:p>
          <a:endParaRPr lang="en-US"/>
        </a:p>
      </dgm:t>
    </dgm:pt>
    <dgm:pt modelId="{6215D24A-5FE2-4580-A138-C9CB6AA12B43}" type="sibTrans" cxnId="{50B28795-1753-479E-B333-2CA361442C5F}">
      <dgm:prSet/>
      <dgm:spPr/>
      <dgm:t>
        <a:bodyPr/>
        <a:lstStyle/>
        <a:p>
          <a:endParaRPr lang="en-US"/>
        </a:p>
      </dgm:t>
    </dgm:pt>
    <dgm:pt modelId="{F8B654A5-59A8-46D8-BD01-25DD192ED59D}">
      <dgm:prSet phldrT="[Text]"/>
      <dgm:spPr/>
      <dgm:t>
        <a:bodyPr/>
        <a:lstStyle/>
        <a:p>
          <a:r>
            <a:rPr lang="en-US" dirty="0" smtClean="0"/>
            <a:t>2007</a:t>
          </a:r>
          <a:endParaRPr lang="en-US" dirty="0"/>
        </a:p>
      </dgm:t>
    </dgm:pt>
    <dgm:pt modelId="{C20F1E31-AA8A-452B-9DD4-22A2996F2166}" type="parTrans" cxnId="{139B2B8B-FBA0-474C-B19B-8CB144295E3B}">
      <dgm:prSet/>
      <dgm:spPr/>
      <dgm:t>
        <a:bodyPr/>
        <a:lstStyle/>
        <a:p>
          <a:endParaRPr lang="en-US"/>
        </a:p>
      </dgm:t>
    </dgm:pt>
    <dgm:pt modelId="{808C6832-9982-47E9-8773-4EF3A3E96EB5}" type="sibTrans" cxnId="{139B2B8B-FBA0-474C-B19B-8CB144295E3B}">
      <dgm:prSet/>
      <dgm:spPr/>
      <dgm:t>
        <a:bodyPr/>
        <a:lstStyle/>
        <a:p>
          <a:endParaRPr lang="en-US"/>
        </a:p>
      </dgm:t>
    </dgm:pt>
    <dgm:pt modelId="{C54EAABC-1125-4BCF-89CE-1B21BB1D8760}">
      <dgm:prSet/>
      <dgm:spPr/>
      <dgm:t>
        <a:bodyPr/>
        <a:lstStyle/>
        <a:p>
          <a:r>
            <a:rPr lang="en-US" dirty="0" smtClean="0"/>
            <a:t>2006</a:t>
          </a:r>
          <a:endParaRPr lang="en-US" dirty="0"/>
        </a:p>
      </dgm:t>
    </dgm:pt>
    <dgm:pt modelId="{85577216-9361-4F3D-81BA-0427ECB90AFA}" type="parTrans" cxnId="{EE80B594-9E39-45CD-96D9-425B9D4D73D6}">
      <dgm:prSet/>
      <dgm:spPr/>
      <dgm:t>
        <a:bodyPr/>
        <a:lstStyle/>
        <a:p>
          <a:endParaRPr lang="en-US"/>
        </a:p>
      </dgm:t>
    </dgm:pt>
    <dgm:pt modelId="{5719774F-4B7A-45EE-9347-A40731AB3D0A}" type="sibTrans" cxnId="{EE80B594-9E39-45CD-96D9-425B9D4D73D6}">
      <dgm:prSet/>
      <dgm:spPr/>
      <dgm:t>
        <a:bodyPr/>
        <a:lstStyle/>
        <a:p>
          <a:endParaRPr lang="en-US"/>
        </a:p>
      </dgm:t>
    </dgm:pt>
    <dgm:pt modelId="{6F004026-B85B-4E85-BB94-469E5938B046}">
      <dgm:prSet/>
      <dgm:spPr/>
      <dgm:t>
        <a:bodyPr/>
        <a:lstStyle/>
        <a:p>
          <a:r>
            <a:rPr lang="en-US" dirty="0" smtClean="0"/>
            <a:t>2002</a:t>
          </a:r>
          <a:endParaRPr lang="en-US" dirty="0"/>
        </a:p>
      </dgm:t>
    </dgm:pt>
    <dgm:pt modelId="{2837A7BF-2A76-44FF-BB3C-53E28C2C5145}" type="parTrans" cxnId="{6E7EAABC-E2B1-484E-B9FE-8ED28769E9EF}">
      <dgm:prSet/>
      <dgm:spPr/>
      <dgm:t>
        <a:bodyPr/>
        <a:lstStyle/>
        <a:p>
          <a:endParaRPr lang="en-US"/>
        </a:p>
      </dgm:t>
    </dgm:pt>
    <dgm:pt modelId="{42B8DDC3-4156-4E29-8E99-5B50E89146CD}" type="sibTrans" cxnId="{6E7EAABC-E2B1-484E-B9FE-8ED28769E9EF}">
      <dgm:prSet/>
      <dgm:spPr/>
      <dgm:t>
        <a:bodyPr/>
        <a:lstStyle/>
        <a:p>
          <a:endParaRPr lang="en-US"/>
        </a:p>
      </dgm:t>
    </dgm:pt>
    <dgm:pt modelId="{A4969E22-5118-4171-BEED-1A047441CB2A}">
      <dgm:prSet/>
      <dgm:spPr/>
      <dgm:t>
        <a:bodyPr/>
        <a:lstStyle/>
        <a:p>
          <a:r>
            <a:rPr lang="en-US" dirty="0" smtClean="0"/>
            <a:t>2003</a:t>
          </a:r>
          <a:endParaRPr lang="en-US" dirty="0"/>
        </a:p>
      </dgm:t>
    </dgm:pt>
    <dgm:pt modelId="{B200A78F-805A-41A1-8950-7D90A8A57D64}" type="parTrans" cxnId="{B028A0FC-17B5-49AF-A9BD-639B3DD573DC}">
      <dgm:prSet/>
      <dgm:spPr/>
      <dgm:t>
        <a:bodyPr/>
        <a:lstStyle/>
        <a:p>
          <a:endParaRPr lang="en-US"/>
        </a:p>
      </dgm:t>
    </dgm:pt>
    <dgm:pt modelId="{CA21BE39-3932-408B-A6A8-A655BE313C13}" type="sibTrans" cxnId="{B028A0FC-17B5-49AF-A9BD-639B3DD573DC}">
      <dgm:prSet/>
      <dgm:spPr/>
      <dgm:t>
        <a:bodyPr/>
        <a:lstStyle/>
        <a:p>
          <a:endParaRPr lang="en-US"/>
        </a:p>
      </dgm:t>
    </dgm:pt>
    <dgm:pt modelId="{453599C8-9F0D-429E-A723-9EB877F124C8}">
      <dgm:prSet/>
      <dgm:spPr/>
      <dgm:t>
        <a:bodyPr/>
        <a:lstStyle/>
        <a:p>
          <a:r>
            <a:rPr lang="en-US" dirty="0" smtClean="0"/>
            <a:t>2004</a:t>
          </a:r>
          <a:endParaRPr lang="en-US" dirty="0"/>
        </a:p>
      </dgm:t>
    </dgm:pt>
    <dgm:pt modelId="{4233C096-89A6-4707-BA9C-0A3BC04F733F}" type="parTrans" cxnId="{AA0D42B9-1E8D-4F34-8E62-FBB8DC91CBF9}">
      <dgm:prSet/>
      <dgm:spPr/>
      <dgm:t>
        <a:bodyPr/>
        <a:lstStyle/>
        <a:p>
          <a:endParaRPr lang="en-US"/>
        </a:p>
      </dgm:t>
    </dgm:pt>
    <dgm:pt modelId="{FC71851F-7E96-4E09-B6B0-64847C10FB4E}" type="sibTrans" cxnId="{AA0D42B9-1E8D-4F34-8E62-FBB8DC91CBF9}">
      <dgm:prSet/>
      <dgm:spPr/>
      <dgm:t>
        <a:bodyPr/>
        <a:lstStyle/>
        <a:p>
          <a:endParaRPr lang="en-US"/>
        </a:p>
      </dgm:t>
    </dgm:pt>
    <dgm:pt modelId="{0AB5E6A1-42C4-421C-9065-85B8CC5353A9}">
      <dgm:prSet/>
      <dgm:spPr/>
      <dgm:t>
        <a:bodyPr/>
        <a:lstStyle/>
        <a:p>
          <a:r>
            <a:rPr lang="en-US" dirty="0" smtClean="0"/>
            <a:t>2005</a:t>
          </a:r>
          <a:endParaRPr lang="en-US" dirty="0"/>
        </a:p>
      </dgm:t>
    </dgm:pt>
    <dgm:pt modelId="{8B1ED0DE-170C-4E22-B43B-8C6404BA5432}" type="parTrans" cxnId="{01801CE0-5BDA-4B96-A154-224EF1D51063}">
      <dgm:prSet/>
      <dgm:spPr/>
      <dgm:t>
        <a:bodyPr/>
        <a:lstStyle/>
        <a:p>
          <a:endParaRPr lang="en-US"/>
        </a:p>
      </dgm:t>
    </dgm:pt>
    <dgm:pt modelId="{9949B2AD-69D8-4EB7-8EF6-249275F33182}" type="sibTrans" cxnId="{01801CE0-5BDA-4B96-A154-224EF1D51063}">
      <dgm:prSet/>
      <dgm:spPr/>
      <dgm:t>
        <a:bodyPr/>
        <a:lstStyle/>
        <a:p>
          <a:endParaRPr lang="en-US"/>
        </a:p>
      </dgm:t>
    </dgm:pt>
    <dgm:pt modelId="{52F680A2-79AF-4684-A5D9-07CDA924D48E}">
      <dgm:prSet/>
      <dgm:spPr/>
      <dgm:t>
        <a:bodyPr/>
        <a:lstStyle/>
        <a:p>
          <a:r>
            <a:rPr lang="en-US" dirty="0" smtClean="0"/>
            <a:t>June</a:t>
          </a:r>
          <a:endParaRPr lang="en-US" dirty="0"/>
        </a:p>
      </dgm:t>
    </dgm:pt>
    <dgm:pt modelId="{6E08A13C-B0F6-4680-8C19-AFB3E7B35EDA}" type="parTrans" cxnId="{F2A90678-BB07-44DA-BBB5-77105947987B}">
      <dgm:prSet/>
      <dgm:spPr/>
      <dgm:t>
        <a:bodyPr/>
        <a:lstStyle/>
        <a:p>
          <a:endParaRPr lang="en-US"/>
        </a:p>
      </dgm:t>
    </dgm:pt>
    <dgm:pt modelId="{F2401E32-0A62-4F42-ADC1-84DD5C84C526}" type="sibTrans" cxnId="{F2A90678-BB07-44DA-BBB5-77105947987B}">
      <dgm:prSet/>
      <dgm:spPr/>
      <dgm:t>
        <a:bodyPr/>
        <a:lstStyle/>
        <a:p>
          <a:endParaRPr lang="en-US"/>
        </a:p>
      </dgm:t>
    </dgm:pt>
    <dgm:pt modelId="{3209AD56-6771-4295-A954-18D295DB166E}">
      <dgm:prSet/>
      <dgm:spPr/>
      <dgm:t>
        <a:bodyPr/>
        <a:lstStyle/>
        <a:p>
          <a:r>
            <a:rPr lang="en-US" dirty="0" smtClean="0"/>
            <a:t>July</a:t>
          </a:r>
          <a:endParaRPr lang="en-US" dirty="0"/>
        </a:p>
      </dgm:t>
    </dgm:pt>
    <dgm:pt modelId="{4B38C83A-AB9D-4156-B1CF-20A65E732D92}" type="parTrans" cxnId="{A35C334C-B3F8-4D6D-B5F8-BB5ECC1EDCDF}">
      <dgm:prSet/>
      <dgm:spPr/>
      <dgm:t>
        <a:bodyPr/>
        <a:lstStyle/>
        <a:p>
          <a:endParaRPr lang="en-US"/>
        </a:p>
      </dgm:t>
    </dgm:pt>
    <dgm:pt modelId="{0426C161-8726-497E-A0AA-1DB40418160C}" type="sibTrans" cxnId="{A35C334C-B3F8-4D6D-B5F8-BB5ECC1EDCDF}">
      <dgm:prSet/>
      <dgm:spPr/>
      <dgm:t>
        <a:bodyPr/>
        <a:lstStyle/>
        <a:p>
          <a:endParaRPr lang="en-US"/>
        </a:p>
      </dgm:t>
    </dgm:pt>
    <dgm:pt modelId="{50EA2793-F82D-421E-A220-46349511F225}">
      <dgm:prSet/>
      <dgm:spPr/>
      <dgm:t>
        <a:bodyPr/>
        <a:lstStyle/>
        <a:p>
          <a:r>
            <a:rPr lang="en-US" dirty="0" smtClean="0"/>
            <a:t>August</a:t>
          </a:r>
          <a:endParaRPr lang="en-US" dirty="0"/>
        </a:p>
      </dgm:t>
    </dgm:pt>
    <dgm:pt modelId="{718608AA-4E1D-4802-87D0-D839E87781FD}" type="parTrans" cxnId="{BFCE506D-9F3F-4EFE-ADF1-DAE671313FDE}">
      <dgm:prSet/>
      <dgm:spPr/>
      <dgm:t>
        <a:bodyPr/>
        <a:lstStyle/>
        <a:p>
          <a:endParaRPr lang="en-US"/>
        </a:p>
      </dgm:t>
    </dgm:pt>
    <dgm:pt modelId="{8FB529FA-E128-4B6B-9EEF-237CDE37B14F}" type="sibTrans" cxnId="{BFCE506D-9F3F-4EFE-ADF1-DAE671313FDE}">
      <dgm:prSet/>
      <dgm:spPr/>
      <dgm:t>
        <a:bodyPr/>
        <a:lstStyle/>
        <a:p>
          <a:endParaRPr lang="en-US"/>
        </a:p>
      </dgm:t>
    </dgm:pt>
    <dgm:pt modelId="{F578BFE5-0109-4997-8339-D3D3F3B23324}" type="pres">
      <dgm:prSet presAssocID="{7DACDD78-C2C0-4F23-BED6-5CC36798CDFE}" presName="diagram" presStyleCnt="0">
        <dgm:presLayoutVars>
          <dgm:chPref val="1"/>
          <dgm:dir/>
          <dgm:animOne val="branch"/>
          <dgm:animLvl val="lvl"/>
          <dgm:resizeHandles val="exact"/>
        </dgm:presLayoutVars>
      </dgm:prSet>
      <dgm:spPr/>
      <dgm:t>
        <a:bodyPr/>
        <a:lstStyle/>
        <a:p>
          <a:endParaRPr lang="en-US"/>
        </a:p>
      </dgm:t>
    </dgm:pt>
    <dgm:pt modelId="{82DCF5EA-8C42-44F5-865A-CD142B108736}" type="pres">
      <dgm:prSet presAssocID="{1A4D2670-DC17-4F71-86E9-F6C8B5B12956}" presName="root1" presStyleCnt="0"/>
      <dgm:spPr/>
      <dgm:t>
        <a:bodyPr/>
        <a:lstStyle/>
        <a:p>
          <a:endParaRPr lang="en-US"/>
        </a:p>
      </dgm:t>
    </dgm:pt>
    <dgm:pt modelId="{12630DA5-C328-4280-B0AC-E78A605AA20C}" type="pres">
      <dgm:prSet presAssocID="{1A4D2670-DC17-4F71-86E9-F6C8B5B12956}" presName="LevelOneTextNode" presStyleLbl="node0" presStyleIdx="0" presStyleCnt="1">
        <dgm:presLayoutVars>
          <dgm:chPref val="3"/>
        </dgm:presLayoutVars>
      </dgm:prSet>
      <dgm:spPr/>
      <dgm:t>
        <a:bodyPr/>
        <a:lstStyle/>
        <a:p>
          <a:endParaRPr lang="en-US"/>
        </a:p>
      </dgm:t>
    </dgm:pt>
    <dgm:pt modelId="{0034D3D6-336E-4A11-BC3D-A89C9D95B90F}" type="pres">
      <dgm:prSet presAssocID="{1A4D2670-DC17-4F71-86E9-F6C8B5B12956}" presName="level2hierChild" presStyleCnt="0"/>
      <dgm:spPr/>
      <dgm:t>
        <a:bodyPr/>
        <a:lstStyle/>
        <a:p>
          <a:endParaRPr lang="en-US"/>
        </a:p>
      </dgm:t>
    </dgm:pt>
    <dgm:pt modelId="{4FA16702-4DB3-425C-8083-B96CB79C275E}" type="pres">
      <dgm:prSet presAssocID="{77B21449-85E6-4624-879D-4784C5406FEC}" presName="conn2-1" presStyleLbl="parChTrans1D2" presStyleIdx="0" presStyleCnt="7"/>
      <dgm:spPr/>
      <dgm:t>
        <a:bodyPr/>
        <a:lstStyle/>
        <a:p>
          <a:endParaRPr lang="en-US"/>
        </a:p>
      </dgm:t>
    </dgm:pt>
    <dgm:pt modelId="{D78E6B7A-AA5B-470D-A2AC-E33089A07D1F}" type="pres">
      <dgm:prSet presAssocID="{77B21449-85E6-4624-879D-4784C5406FEC}" presName="connTx" presStyleLbl="parChTrans1D2" presStyleIdx="0" presStyleCnt="7"/>
      <dgm:spPr/>
      <dgm:t>
        <a:bodyPr/>
        <a:lstStyle/>
        <a:p>
          <a:endParaRPr lang="en-US"/>
        </a:p>
      </dgm:t>
    </dgm:pt>
    <dgm:pt modelId="{DABF7624-C8D1-406F-BCC2-4B9C9B3FB7FD}" type="pres">
      <dgm:prSet presAssocID="{24A30404-9D92-4CB2-B672-D38EB873784F}" presName="root2" presStyleCnt="0"/>
      <dgm:spPr/>
      <dgm:t>
        <a:bodyPr/>
        <a:lstStyle/>
        <a:p>
          <a:endParaRPr lang="en-US"/>
        </a:p>
      </dgm:t>
    </dgm:pt>
    <dgm:pt modelId="{F02680B0-D61B-48D9-8D82-EE1999ECF704}" type="pres">
      <dgm:prSet presAssocID="{24A30404-9D92-4CB2-B672-D38EB873784F}" presName="LevelTwoTextNode" presStyleLbl="node2" presStyleIdx="0" presStyleCnt="7">
        <dgm:presLayoutVars>
          <dgm:chPref val="3"/>
        </dgm:presLayoutVars>
      </dgm:prSet>
      <dgm:spPr/>
      <dgm:t>
        <a:bodyPr/>
        <a:lstStyle/>
        <a:p>
          <a:endParaRPr lang="en-US"/>
        </a:p>
      </dgm:t>
    </dgm:pt>
    <dgm:pt modelId="{E7E3E61A-84C3-4BDD-8580-FCB9AA95D6F3}" type="pres">
      <dgm:prSet presAssocID="{24A30404-9D92-4CB2-B672-D38EB873784F}" presName="level3hierChild" presStyleCnt="0"/>
      <dgm:spPr/>
      <dgm:t>
        <a:bodyPr/>
        <a:lstStyle/>
        <a:p>
          <a:endParaRPr lang="en-US"/>
        </a:p>
      </dgm:t>
    </dgm:pt>
    <dgm:pt modelId="{EC924272-2CB1-4B3A-976D-F315D44D044E}" type="pres">
      <dgm:prSet presAssocID="{6E08A13C-B0F6-4680-8C19-AFB3E7B35EDA}" presName="conn2-1" presStyleLbl="parChTrans1D3" presStyleIdx="0" presStyleCnt="3"/>
      <dgm:spPr/>
      <dgm:t>
        <a:bodyPr/>
        <a:lstStyle/>
        <a:p>
          <a:endParaRPr lang="en-US"/>
        </a:p>
      </dgm:t>
    </dgm:pt>
    <dgm:pt modelId="{9BC30E3A-0EA2-4C60-BFC5-0D5119BB7CC1}" type="pres">
      <dgm:prSet presAssocID="{6E08A13C-B0F6-4680-8C19-AFB3E7B35EDA}" presName="connTx" presStyleLbl="parChTrans1D3" presStyleIdx="0" presStyleCnt="3"/>
      <dgm:spPr/>
      <dgm:t>
        <a:bodyPr/>
        <a:lstStyle/>
        <a:p>
          <a:endParaRPr lang="en-US"/>
        </a:p>
      </dgm:t>
    </dgm:pt>
    <dgm:pt modelId="{4EDE7283-DC1C-4DDB-9D5A-EE8F261D7666}" type="pres">
      <dgm:prSet presAssocID="{52F680A2-79AF-4684-A5D9-07CDA924D48E}" presName="root2" presStyleCnt="0"/>
      <dgm:spPr/>
      <dgm:t>
        <a:bodyPr/>
        <a:lstStyle/>
        <a:p>
          <a:endParaRPr lang="en-US"/>
        </a:p>
      </dgm:t>
    </dgm:pt>
    <dgm:pt modelId="{CE963D88-88D4-4261-BB88-39CA82507250}" type="pres">
      <dgm:prSet presAssocID="{52F680A2-79AF-4684-A5D9-07CDA924D48E}" presName="LevelTwoTextNode" presStyleLbl="node3" presStyleIdx="0" presStyleCnt="3">
        <dgm:presLayoutVars>
          <dgm:chPref val="3"/>
        </dgm:presLayoutVars>
      </dgm:prSet>
      <dgm:spPr/>
      <dgm:t>
        <a:bodyPr/>
        <a:lstStyle/>
        <a:p>
          <a:endParaRPr lang="en-US"/>
        </a:p>
      </dgm:t>
    </dgm:pt>
    <dgm:pt modelId="{AE86EDDD-52E9-4C52-B49C-684DC4915987}" type="pres">
      <dgm:prSet presAssocID="{52F680A2-79AF-4684-A5D9-07CDA924D48E}" presName="level3hierChild" presStyleCnt="0"/>
      <dgm:spPr/>
      <dgm:t>
        <a:bodyPr/>
        <a:lstStyle/>
        <a:p>
          <a:endParaRPr lang="en-US"/>
        </a:p>
      </dgm:t>
    </dgm:pt>
    <dgm:pt modelId="{562BAB65-9FEF-4B2B-89E3-9F0A99FD959D}" type="pres">
      <dgm:prSet presAssocID="{4B38C83A-AB9D-4156-B1CF-20A65E732D92}" presName="conn2-1" presStyleLbl="parChTrans1D3" presStyleIdx="1" presStyleCnt="3"/>
      <dgm:spPr/>
      <dgm:t>
        <a:bodyPr/>
        <a:lstStyle/>
        <a:p>
          <a:endParaRPr lang="en-US"/>
        </a:p>
      </dgm:t>
    </dgm:pt>
    <dgm:pt modelId="{D446A47C-5F77-4536-AEE0-DF19D08E358F}" type="pres">
      <dgm:prSet presAssocID="{4B38C83A-AB9D-4156-B1CF-20A65E732D92}" presName="connTx" presStyleLbl="parChTrans1D3" presStyleIdx="1" presStyleCnt="3"/>
      <dgm:spPr/>
      <dgm:t>
        <a:bodyPr/>
        <a:lstStyle/>
        <a:p>
          <a:endParaRPr lang="en-US"/>
        </a:p>
      </dgm:t>
    </dgm:pt>
    <dgm:pt modelId="{9D7E48CB-266F-423F-B1A2-86D9758B5E37}" type="pres">
      <dgm:prSet presAssocID="{3209AD56-6771-4295-A954-18D295DB166E}" presName="root2" presStyleCnt="0"/>
      <dgm:spPr/>
      <dgm:t>
        <a:bodyPr/>
        <a:lstStyle/>
        <a:p>
          <a:endParaRPr lang="en-US"/>
        </a:p>
      </dgm:t>
    </dgm:pt>
    <dgm:pt modelId="{DF94C54E-D51C-4568-A205-E6F5F9F2301A}" type="pres">
      <dgm:prSet presAssocID="{3209AD56-6771-4295-A954-18D295DB166E}" presName="LevelTwoTextNode" presStyleLbl="node3" presStyleIdx="1" presStyleCnt="3">
        <dgm:presLayoutVars>
          <dgm:chPref val="3"/>
        </dgm:presLayoutVars>
      </dgm:prSet>
      <dgm:spPr/>
      <dgm:t>
        <a:bodyPr/>
        <a:lstStyle/>
        <a:p>
          <a:endParaRPr lang="en-US"/>
        </a:p>
      </dgm:t>
    </dgm:pt>
    <dgm:pt modelId="{841DD000-29AC-49F4-983B-CAAABDFF1013}" type="pres">
      <dgm:prSet presAssocID="{3209AD56-6771-4295-A954-18D295DB166E}" presName="level3hierChild" presStyleCnt="0"/>
      <dgm:spPr/>
      <dgm:t>
        <a:bodyPr/>
        <a:lstStyle/>
        <a:p>
          <a:endParaRPr lang="en-US"/>
        </a:p>
      </dgm:t>
    </dgm:pt>
    <dgm:pt modelId="{FAE86980-2DDB-4DC8-A21A-1E7C1E7362C1}" type="pres">
      <dgm:prSet presAssocID="{718608AA-4E1D-4802-87D0-D839E87781FD}" presName="conn2-1" presStyleLbl="parChTrans1D3" presStyleIdx="2" presStyleCnt="3"/>
      <dgm:spPr/>
      <dgm:t>
        <a:bodyPr/>
        <a:lstStyle/>
        <a:p>
          <a:endParaRPr lang="en-US"/>
        </a:p>
      </dgm:t>
    </dgm:pt>
    <dgm:pt modelId="{11E8D4A4-3170-439B-96C8-82D2431BA37E}" type="pres">
      <dgm:prSet presAssocID="{718608AA-4E1D-4802-87D0-D839E87781FD}" presName="connTx" presStyleLbl="parChTrans1D3" presStyleIdx="2" presStyleCnt="3"/>
      <dgm:spPr/>
      <dgm:t>
        <a:bodyPr/>
        <a:lstStyle/>
        <a:p>
          <a:endParaRPr lang="en-US"/>
        </a:p>
      </dgm:t>
    </dgm:pt>
    <dgm:pt modelId="{BBE18F50-544F-45E5-AA86-D4EA18FDCAE7}" type="pres">
      <dgm:prSet presAssocID="{50EA2793-F82D-421E-A220-46349511F225}" presName="root2" presStyleCnt="0"/>
      <dgm:spPr/>
      <dgm:t>
        <a:bodyPr/>
        <a:lstStyle/>
        <a:p>
          <a:endParaRPr lang="en-US"/>
        </a:p>
      </dgm:t>
    </dgm:pt>
    <dgm:pt modelId="{DDF59DB0-98F2-45D1-AAB5-1CE24050D4F2}" type="pres">
      <dgm:prSet presAssocID="{50EA2793-F82D-421E-A220-46349511F225}" presName="LevelTwoTextNode" presStyleLbl="node3" presStyleIdx="2" presStyleCnt="3">
        <dgm:presLayoutVars>
          <dgm:chPref val="3"/>
        </dgm:presLayoutVars>
      </dgm:prSet>
      <dgm:spPr/>
      <dgm:t>
        <a:bodyPr/>
        <a:lstStyle/>
        <a:p>
          <a:endParaRPr lang="en-US"/>
        </a:p>
      </dgm:t>
    </dgm:pt>
    <dgm:pt modelId="{67A6FC88-CC28-4CF5-836C-063DD8011141}" type="pres">
      <dgm:prSet presAssocID="{50EA2793-F82D-421E-A220-46349511F225}" presName="level3hierChild" presStyleCnt="0"/>
      <dgm:spPr/>
      <dgm:t>
        <a:bodyPr/>
        <a:lstStyle/>
        <a:p>
          <a:endParaRPr lang="en-US"/>
        </a:p>
      </dgm:t>
    </dgm:pt>
    <dgm:pt modelId="{3DF4E49D-4C58-45EC-818F-8C8A6FD0855C}" type="pres">
      <dgm:prSet presAssocID="{2837A7BF-2A76-44FF-BB3C-53E28C2C5145}" presName="conn2-1" presStyleLbl="parChTrans1D2" presStyleIdx="1" presStyleCnt="7"/>
      <dgm:spPr/>
      <dgm:t>
        <a:bodyPr/>
        <a:lstStyle/>
        <a:p>
          <a:endParaRPr lang="en-US"/>
        </a:p>
      </dgm:t>
    </dgm:pt>
    <dgm:pt modelId="{D90F3043-027B-4D56-A688-EA57888FE52C}" type="pres">
      <dgm:prSet presAssocID="{2837A7BF-2A76-44FF-BB3C-53E28C2C5145}" presName="connTx" presStyleLbl="parChTrans1D2" presStyleIdx="1" presStyleCnt="7"/>
      <dgm:spPr/>
      <dgm:t>
        <a:bodyPr/>
        <a:lstStyle/>
        <a:p>
          <a:endParaRPr lang="en-US"/>
        </a:p>
      </dgm:t>
    </dgm:pt>
    <dgm:pt modelId="{DBB1D7FE-6208-4871-B682-EED56544571C}" type="pres">
      <dgm:prSet presAssocID="{6F004026-B85B-4E85-BB94-469E5938B046}" presName="root2" presStyleCnt="0"/>
      <dgm:spPr/>
      <dgm:t>
        <a:bodyPr/>
        <a:lstStyle/>
        <a:p>
          <a:endParaRPr lang="en-US"/>
        </a:p>
      </dgm:t>
    </dgm:pt>
    <dgm:pt modelId="{5A282A69-8E04-4F8E-8CE7-4010B303982D}" type="pres">
      <dgm:prSet presAssocID="{6F004026-B85B-4E85-BB94-469E5938B046}" presName="LevelTwoTextNode" presStyleLbl="node2" presStyleIdx="1" presStyleCnt="7">
        <dgm:presLayoutVars>
          <dgm:chPref val="3"/>
        </dgm:presLayoutVars>
      </dgm:prSet>
      <dgm:spPr/>
      <dgm:t>
        <a:bodyPr/>
        <a:lstStyle/>
        <a:p>
          <a:endParaRPr lang="en-US"/>
        </a:p>
      </dgm:t>
    </dgm:pt>
    <dgm:pt modelId="{A7F1EF67-A2AA-4311-9E57-65CFD34ED1AC}" type="pres">
      <dgm:prSet presAssocID="{6F004026-B85B-4E85-BB94-469E5938B046}" presName="level3hierChild" presStyleCnt="0"/>
      <dgm:spPr/>
      <dgm:t>
        <a:bodyPr/>
        <a:lstStyle/>
        <a:p>
          <a:endParaRPr lang="en-US"/>
        </a:p>
      </dgm:t>
    </dgm:pt>
    <dgm:pt modelId="{FBB1784C-D2D5-4697-AE97-530089E3BC2C}" type="pres">
      <dgm:prSet presAssocID="{B200A78F-805A-41A1-8950-7D90A8A57D64}" presName="conn2-1" presStyleLbl="parChTrans1D2" presStyleIdx="2" presStyleCnt="7"/>
      <dgm:spPr/>
      <dgm:t>
        <a:bodyPr/>
        <a:lstStyle/>
        <a:p>
          <a:endParaRPr lang="en-US"/>
        </a:p>
      </dgm:t>
    </dgm:pt>
    <dgm:pt modelId="{55B78008-CE80-45C5-B909-160CFF138547}" type="pres">
      <dgm:prSet presAssocID="{B200A78F-805A-41A1-8950-7D90A8A57D64}" presName="connTx" presStyleLbl="parChTrans1D2" presStyleIdx="2" presStyleCnt="7"/>
      <dgm:spPr/>
      <dgm:t>
        <a:bodyPr/>
        <a:lstStyle/>
        <a:p>
          <a:endParaRPr lang="en-US"/>
        </a:p>
      </dgm:t>
    </dgm:pt>
    <dgm:pt modelId="{65B7EF9B-657B-4B55-B11E-82BFA920CA17}" type="pres">
      <dgm:prSet presAssocID="{A4969E22-5118-4171-BEED-1A047441CB2A}" presName="root2" presStyleCnt="0"/>
      <dgm:spPr/>
      <dgm:t>
        <a:bodyPr/>
        <a:lstStyle/>
        <a:p>
          <a:endParaRPr lang="en-US"/>
        </a:p>
      </dgm:t>
    </dgm:pt>
    <dgm:pt modelId="{95506823-6E6F-4099-88F6-EA1FC9D61DD1}" type="pres">
      <dgm:prSet presAssocID="{A4969E22-5118-4171-BEED-1A047441CB2A}" presName="LevelTwoTextNode" presStyleLbl="node2" presStyleIdx="2" presStyleCnt="7">
        <dgm:presLayoutVars>
          <dgm:chPref val="3"/>
        </dgm:presLayoutVars>
      </dgm:prSet>
      <dgm:spPr/>
      <dgm:t>
        <a:bodyPr/>
        <a:lstStyle/>
        <a:p>
          <a:endParaRPr lang="en-US"/>
        </a:p>
      </dgm:t>
    </dgm:pt>
    <dgm:pt modelId="{875E43A9-32CE-43B6-81B0-FFFA600179E1}" type="pres">
      <dgm:prSet presAssocID="{A4969E22-5118-4171-BEED-1A047441CB2A}" presName="level3hierChild" presStyleCnt="0"/>
      <dgm:spPr/>
      <dgm:t>
        <a:bodyPr/>
        <a:lstStyle/>
        <a:p>
          <a:endParaRPr lang="en-US"/>
        </a:p>
      </dgm:t>
    </dgm:pt>
    <dgm:pt modelId="{0E5D7637-483F-4329-A256-268D38A02DAE}" type="pres">
      <dgm:prSet presAssocID="{4233C096-89A6-4707-BA9C-0A3BC04F733F}" presName="conn2-1" presStyleLbl="parChTrans1D2" presStyleIdx="3" presStyleCnt="7"/>
      <dgm:spPr/>
      <dgm:t>
        <a:bodyPr/>
        <a:lstStyle/>
        <a:p>
          <a:endParaRPr lang="en-US"/>
        </a:p>
      </dgm:t>
    </dgm:pt>
    <dgm:pt modelId="{94FF1427-066D-4DE5-86F4-D3E2E21432D6}" type="pres">
      <dgm:prSet presAssocID="{4233C096-89A6-4707-BA9C-0A3BC04F733F}" presName="connTx" presStyleLbl="parChTrans1D2" presStyleIdx="3" presStyleCnt="7"/>
      <dgm:spPr/>
      <dgm:t>
        <a:bodyPr/>
        <a:lstStyle/>
        <a:p>
          <a:endParaRPr lang="en-US"/>
        </a:p>
      </dgm:t>
    </dgm:pt>
    <dgm:pt modelId="{CD5D87CD-BEA7-4312-AA5E-9CE07A28BAE6}" type="pres">
      <dgm:prSet presAssocID="{453599C8-9F0D-429E-A723-9EB877F124C8}" presName="root2" presStyleCnt="0"/>
      <dgm:spPr/>
      <dgm:t>
        <a:bodyPr/>
        <a:lstStyle/>
        <a:p>
          <a:endParaRPr lang="en-US"/>
        </a:p>
      </dgm:t>
    </dgm:pt>
    <dgm:pt modelId="{FE9A060C-05B3-48A4-99D6-1AA3070921C8}" type="pres">
      <dgm:prSet presAssocID="{453599C8-9F0D-429E-A723-9EB877F124C8}" presName="LevelTwoTextNode" presStyleLbl="node2" presStyleIdx="3" presStyleCnt="7">
        <dgm:presLayoutVars>
          <dgm:chPref val="3"/>
        </dgm:presLayoutVars>
      </dgm:prSet>
      <dgm:spPr/>
      <dgm:t>
        <a:bodyPr/>
        <a:lstStyle/>
        <a:p>
          <a:endParaRPr lang="en-US"/>
        </a:p>
      </dgm:t>
    </dgm:pt>
    <dgm:pt modelId="{74BC09EC-670A-47B0-9E6C-034AE231CE2A}" type="pres">
      <dgm:prSet presAssocID="{453599C8-9F0D-429E-A723-9EB877F124C8}" presName="level3hierChild" presStyleCnt="0"/>
      <dgm:spPr/>
      <dgm:t>
        <a:bodyPr/>
        <a:lstStyle/>
        <a:p>
          <a:endParaRPr lang="en-US"/>
        </a:p>
      </dgm:t>
    </dgm:pt>
    <dgm:pt modelId="{55765C63-B0F4-4A31-8AE4-2068EBD73723}" type="pres">
      <dgm:prSet presAssocID="{8B1ED0DE-170C-4E22-B43B-8C6404BA5432}" presName="conn2-1" presStyleLbl="parChTrans1D2" presStyleIdx="4" presStyleCnt="7"/>
      <dgm:spPr/>
      <dgm:t>
        <a:bodyPr/>
        <a:lstStyle/>
        <a:p>
          <a:endParaRPr lang="en-US"/>
        </a:p>
      </dgm:t>
    </dgm:pt>
    <dgm:pt modelId="{3968B23D-CAC2-431D-98A5-318771EEB085}" type="pres">
      <dgm:prSet presAssocID="{8B1ED0DE-170C-4E22-B43B-8C6404BA5432}" presName="connTx" presStyleLbl="parChTrans1D2" presStyleIdx="4" presStyleCnt="7"/>
      <dgm:spPr/>
      <dgm:t>
        <a:bodyPr/>
        <a:lstStyle/>
        <a:p>
          <a:endParaRPr lang="en-US"/>
        </a:p>
      </dgm:t>
    </dgm:pt>
    <dgm:pt modelId="{5EA20E0D-1434-48A7-8086-542936AECF27}" type="pres">
      <dgm:prSet presAssocID="{0AB5E6A1-42C4-421C-9065-85B8CC5353A9}" presName="root2" presStyleCnt="0"/>
      <dgm:spPr/>
      <dgm:t>
        <a:bodyPr/>
        <a:lstStyle/>
        <a:p>
          <a:endParaRPr lang="en-US"/>
        </a:p>
      </dgm:t>
    </dgm:pt>
    <dgm:pt modelId="{1D730FF7-E035-4A75-B9D5-BCCA1332CAAE}" type="pres">
      <dgm:prSet presAssocID="{0AB5E6A1-42C4-421C-9065-85B8CC5353A9}" presName="LevelTwoTextNode" presStyleLbl="node2" presStyleIdx="4" presStyleCnt="7">
        <dgm:presLayoutVars>
          <dgm:chPref val="3"/>
        </dgm:presLayoutVars>
      </dgm:prSet>
      <dgm:spPr/>
      <dgm:t>
        <a:bodyPr/>
        <a:lstStyle/>
        <a:p>
          <a:endParaRPr lang="en-US"/>
        </a:p>
      </dgm:t>
    </dgm:pt>
    <dgm:pt modelId="{5EB83E8E-AF2F-46F9-870E-71BBC4AAE94E}" type="pres">
      <dgm:prSet presAssocID="{0AB5E6A1-42C4-421C-9065-85B8CC5353A9}" presName="level3hierChild" presStyleCnt="0"/>
      <dgm:spPr/>
      <dgm:t>
        <a:bodyPr/>
        <a:lstStyle/>
        <a:p>
          <a:endParaRPr lang="en-US"/>
        </a:p>
      </dgm:t>
    </dgm:pt>
    <dgm:pt modelId="{82C1338E-C759-43C0-9898-968C549BDCE8}" type="pres">
      <dgm:prSet presAssocID="{85577216-9361-4F3D-81BA-0427ECB90AFA}" presName="conn2-1" presStyleLbl="parChTrans1D2" presStyleIdx="5" presStyleCnt="7"/>
      <dgm:spPr/>
      <dgm:t>
        <a:bodyPr/>
        <a:lstStyle/>
        <a:p>
          <a:endParaRPr lang="en-US"/>
        </a:p>
      </dgm:t>
    </dgm:pt>
    <dgm:pt modelId="{2AF8FC56-69DE-4E32-B4FD-7B3E089D2E39}" type="pres">
      <dgm:prSet presAssocID="{85577216-9361-4F3D-81BA-0427ECB90AFA}" presName="connTx" presStyleLbl="parChTrans1D2" presStyleIdx="5" presStyleCnt="7"/>
      <dgm:spPr/>
      <dgm:t>
        <a:bodyPr/>
        <a:lstStyle/>
        <a:p>
          <a:endParaRPr lang="en-US"/>
        </a:p>
      </dgm:t>
    </dgm:pt>
    <dgm:pt modelId="{6307B232-B05C-443D-9016-80919C9FEBFE}" type="pres">
      <dgm:prSet presAssocID="{C54EAABC-1125-4BCF-89CE-1B21BB1D8760}" presName="root2" presStyleCnt="0"/>
      <dgm:spPr/>
      <dgm:t>
        <a:bodyPr/>
        <a:lstStyle/>
        <a:p>
          <a:endParaRPr lang="en-US"/>
        </a:p>
      </dgm:t>
    </dgm:pt>
    <dgm:pt modelId="{B58A7591-CC6E-4523-8F8C-8CAF85D274F2}" type="pres">
      <dgm:prSet presAssocID="{C54EAABC-1125-4BCF-89CE-1B21BB1D8760}" presName="LevelTwoTextNode" presStyleLbl="node2" presStyleIdx="5" presStyleCnt="7">
        <dgm:presLayoutVars>
          <dgm:chPref val="3"/>
        </dgm:presLayoutVars>
      </dgm:prSet>
      <dgm:spPr/>
      <dgm:t>
        <a:bodyPr/>
        <a:lstStyle/>
        <a:p>
          <a:endParaRPr lang="en-US"/>
        </a:p>
      </dgm:t>
    </dgm:pt>
    <dgm:pt modelId="{E37365B3-D39A-4E5C-B415-1BE108219023}" type="pres">
      <dgm:prSet presAssocID="{C54EAABC-1125-4BCF-89CE-1B21BB1D8760}" presName="level3hierChild" presStyleCnt="0"/>
      <dgm:spPr/>
      <dgm:t>
        <a:bodyPr/>
        <a:lstStyle/>
        <a:p>
          <a:endParaRPr lang="en-US"/>
        </a:p>
      </dgm:t>
    </dgm:pt>
    <dgm:pt modelId="{B5031005-766B-4F99-8A87-279318ABE2FB}" type="pres">
      <dgm:prSet presAssocID="{C20F1E31-AA8A-452B-9DD4-22A2996F2166}" presName="conn2-1" presStyleLbl="parChTrans1D2" presStyleIdx="6" presStyleCnt="7"/>
      <dgm:spPr/>
      <dgm:t>
        <a:bodyPr/>
        <a:lstStyle/>
        <a:p>
          <a:endParaRPr lang="en-US"/>
        </a:p>
      </dgm:t>
    </dgm:pt>
    <dgm:pt modelId="{9011A9D7-2F6D-469D-89A0-C3F2272F90A4}" type="pres">
      <dgm:prSet presAssocID="{C20F1E31-AA8A-452B-9DD4-22A2996F2166}" presName="connTx" presStyleLbl="parChTrans1D2" presStyleIdx="6" presStyleCnt="7"/>
      <dgm:spPr/>
      <dgm:t>
        <a:bodyPr/>
        <a:lstStyle/>
        <a:p>
          <a:endParaRPr lang="en-US"/>
        </a:p>
      </dgm:t>
    </dgm:pt>
    <dgm:pt modelId="{B112486B-421F-4DA1-9E19-40AD86210C3C}" type="pres">
      <dgm:prSet presAssocID="{F8B654A5-59A8-46D8-BD01-25DD192ED59D}" presName="root2" presStyleCnt="0"/>
      <dgm:spPr/>
      <dgm:t>
        <a:bodyPr/>
        <a:lstStyle/>
        <a:p>
          <a:endParaRPr lang="en-US"/>
        </a:p>
      </dgm:t>
    </dgm:pt>
    <dgm:pt modelId="{584B3441-A00A-4F61-8DDD-9545426BD619}" type="pres">
      <dgm:prSet presAssocID="{F8B654A5-59A8-46D8-BD01-25DD192ED59D}" presName="LevelTwoTextNode" presStyleLbl="node2" presStyleIdx="6" presStyleCnt="7">
        <dgm:presLayoutVars>
          <dgm:chPref val="3"/>
        </dgm:presLayoutVars>
      </dgm:prSet>
      <dgm:spPr/>
      <dgm:t>
        <a:bodyPr/>
        <a:lstStyle/>
        <a:p>
          <a:endParaRPr lang="en-US"/>
        </a:p>
      </dgm:t>
    </dgm:pt>
    <dgm:pt modelId="{D61576F0-CE07-4698-BC05-6D76D79220D1}" type="pres">
      <dgm:prSet presAssocID="{F8B654A5-59A8-46D8-BD01-25DD192ED59D}" presName="level3hierChild" presStyleCnt="0"/>
      <dgm:spPr/>
      <dgm:t>
        <a:bodyPr/>
        <a:lstStyle/>
        <a:p>
          <a:endParaRPr lang="en-US"/>
        </a:p>
      </dgm:t>
    </dgm:pt>
  </dgm:ptLst>
  <dgm:cxnLst>
    <dgm:cxn modelId="{BFCE506D-9F3F-4EFE-ADF1-DAE671313FDE}" srcId="{24A30404-9D92-4CB2-B672-D38EB873784F}" destId="{50EA2793-F82D-421E-A220-46349511F225}" srcOrd="2" destOrd="0" parTransId="{718608AA-4E1D-4802-87D0-D839E87781FD}" sibTransId="{8FB529FA-E128-4B6B-9EEF-237CDE37B14F}"/>
    <dgm:cxn modelId="{5E4D80EB-BE79-48D9-8BF3-78E304631CFF}" type="presOf" srcId="{2837A7BF-2A76-44FF-BB3C-53E28C2C5145}" destId="{D90F3043-027B-4D56-A688-EA57888FE52C}" srcOrd="1" destOrd="0" presId="urn:microsoft.com/office/officeart/2005/8/layout/hierarchy2"/>
    <dgm:cxn modelId="{4DA9CC30-8E8F-474A-84DB-05B771B5042D}" type="presOf" srcId="{6E08A13C-B0F6-4680-8C19-AFB3E7B35EDA}" destId="{9BC30E3A-0EA2-4C60-BFC5-0D5119BB7CC1}" srcOrd="1" destOrd="0" presId="urn:microsoft.com/office/officeart/2005/8/layout/hierarchy2"/>
    <dgm:cxn modelId="{A35C334C-B3F8-4D6D-B5F8-BB5ECC1EDCDF}" srcId="{24A30404-9D92-4CB2-B672-D38EB873784F}" destId="{3209AD56-6771-4295-A954-18D295DB166E}" srcOrd="1" destOrd="0" parTransId="{4B38C83A-AB9D-4156-B1CF-20A65E732D92}" sibTransId="{0426C161-8726-497E-A0AA-1DB40418160C}"/>
    <dgm:cxn modelId="{EE80B594-9E39-45CD-96D9-425B9D4D73D6}" srcId="{1A4D2670-DC17-4F71-86E9-F6C8B5B12956}" destId="{C54EAABC-1125-4BCF-89CE-1B21BB1D8760}" srcOrd="5" destOrd="0" parTransId="{85577216-9361-4F3D-81BA-0427ECB90AFA}" sibTransId="{5719774F-4B7A-45EE-9347-A40731AB3D0A}"/>
    <dgm:cxn modelId="{AA0D42B9-1E8D-4F34-8E62-FBB8DC91CBF9}" srcId="{1A4D2670-DC17-4F71-86E9-F6C8B5B12956}" destId="{453599C8-9F0D-429E-A723-9EB877F124C8}" srcOrd="3" destOrd="0" parTransId="{4233C096-89A6-4707-BA9C-0A3BC04F733F}" sibTransId="{FC71851F-7E96-4E09-B6B0-64847C10FB4E}"/>
    <dgm:cxn modelId="{847EDE59-9479-4808-B445-0D4411A86D06}" type="presOf" srcId="{77B21449-85E6-4624-879D-4784C5406FEC}" destId="{4FA16702-4DB3-425C-8083-B96CB79C275E}" srcOrd="0" destOrd="0" presId="urn:microsoft.com/office/officeart/2005/8/layout/hierarchy2"/>
    <dgm:cxn modelId="{615C36F7-0C56-45F5-8A02-402032547C49}" type="presOf" srcId="{24A30404-9D92-4CB2-B672-D38EB873784F}" destId="{F02680B0-D61B-48D9-8D82-EE1999ECF704}" srcOrd="0" destOrd="0" presId="urn:microsoft.com/office/officeart/2005/8/layout/hierarchy2"/>
    <dgm:cxn modelId="{C82FFD6E-A5A3-4728-AD38-9D8CCB67506C}" type="presOf" srcId="{C20F1E31-AA8A-452B-9DD4-22A2996F2166}" destId="{B5031005-766B-4F99-8A87-279318ABE2FB}" srcOrd="0" destOrd="0" presId="urn:microsoft.com/office/officeart/2005/8/layout/hierarchy2"/>
    <dgm:cxn modelId="{9C05C416-A586-45D1-A41D-04863253BADE}" type="presOf" srcId="{85577216-9361-4F3D-81BA-0427ECB90AFA}" destId="{82C1338E-C759-43C0-9898-968C549BDCE8}" srcOrd="0" destOrd="0" presId="urn:microsoft.com/office/officeart/2005/8/layout/hierarchy2"/>
    <dgm:cxn modelId="{52C42587-C36A-46BF-B771-E4B46B1B3DC5}" type="presOf" srcId="{0AB5E6A1-42C4-421C-9065-85B8CC5353A9}" destId="{1D730FF7-E035-4A75-B9D5-BCCA1332CAAE}" srcOrd="0" destOrd="0" presId="urn:microsoft.com/office/officeart/2005/8/layout/hierarchy2"/>
    <dgm:cxn modelId="{0F23C09D-F0A0-4594-BD23-54092B02E91C}" type="presOf" srcId="{4233C096-89A6-4707-BA9C-0A3BC04F733F}" destId="{0E5D7637-483F-4329-A256-268D38A02DAE}" srcOrd="0" destOrd="0" presId="urn:microsoft.com/office/officeart/2005/8/layout/hierarchy2"/>
    <dgm:cxn modelId="{5152716A-7802-4AD3-B326-C44230C53ABC}" type="presOf" srcId="{2837A7BF-2A76-44FF-BB3C-53E28C2C5145}" destId="{3DF4E49D-4C58-45EC-818F-8C8A6FD0855C}" srcOrd="0" destOrd="0" presId="urn:microsoft.com/office/officeart/2005/8/layout/hierarchy2"/>
    <dgm:cxn modelId="{01801CE0-5BDA-4B96-A154-224EF1D51063}" srcId="{1A4D2670-DC17-4F71-86E9-F6C8B5B12956}" destId="{0AB5E6A1-42C4-421C-9065-85B8CC5353A9}" srcOrd="4" destOrd="0" parTransId="{8B1ED0DE-170C-4E22-B43B-8C6404BA5432}" sibTransId="{9949B2AD-69D8-4EB7-8EF6-249275F33182}"/>
    <dgm:cxn modelId="{4E3A6B83-BE31-42BD-B894-50DC7AAF3FED}" type="presOf" srcId="{453599C8-9F0D-429E-A723-9EB877F124C8}" destId="{FE9A060C-05B3-48A4-99D6-1AA3070921C8}" srcOrd="0" destOrd="0" presId="urn:microsoft.com/office/officeart/2005/8/layout/hierarchy2"/>
    <dgm:cxn modelId="{485E060C-765F-4C3A-9473-6BD488D33FDA}" type="presOf" srcId="{1A4D2670-DC17-4F71-86E9-F6C8B5B12956}" destId="{12630DA5-C328-4280-B0AC-E78A605AA20C}" srcOrd="0" destOrd="0" presId="urn:microsoft.com/office/officeart/2005/8/layout/hierarchy2"/>
    <dgm:cxn modelId="{B028A0FC-17B5-49AF-A9BD-639B3DD573DC}" srcId="{1A4D2670-DC17-4F71-86E9-F6C8B5B12956}" destId="{A4969E22-5118-4171-BEED-1A047441CB2A}" srcOrd="2" destOrd="0" parTransId="{B200A78F-805A-41A1-8950-7D90A8A57D64}" sibTransId="{CA21BE39-3932-408B-A6A8-A655BE313C13}"/>
    <dgm:cxn modelId="{D5FAC86B-07BB-42CB-A437-DC88A61D26EB}" type="presOf" srcId="{4B38C83A-AB9D-4156-B1CF-20A65E732D92}" destId="{D446A47C-5F77-4536-AEE0-DF19D08E358F}" srcOrd="1" destOrd="0" presId="urn:microsoft.com/office/officeart/2005/8/layout/hierarchy2"/>
    <dgm:cxn modelId="{A08D0A20-D441-47F8-88D3-70A0BDF3E140}" type="presOf" srcId="{C54EAABC-1125-4BCF-89CE-1B21BB1D8760}" destId="{B58A7591-CC6E-4523-8F8C-8CAF85D274F2}" srcOrd="0" destOrd="0" presId="urn:microsoft.com/office/officeart/2005/8/layout/hierarchy2"/>
    <dgm:cxn modelId="{6B64CBE1-7E7A-47B1-B621-D9776175842F}" type="presOf" srcId="{F8B654A5-59A8-46D8-BD01-25DD192ED59D}" destId="{584B3441-A00A-4F61-8DDD-9545426BD619}" srcOrd="0" destOrd="0" presId="urn:microsoft.com/office/officeart/2005/8/layout/hierarchy2"/>
    <dgm:cxn modelId="{302E6A5D-4F1D-440C-8DD2-5D2C89A22BC8}" type="presOf" srcId="{C20F1E31-AA8A-452B-9DD4-22A2996F2166}" destId="{9011A9D7-2F6D-469D-89A0-C3F2272F90A4}" srcOrd="1" destOrd="0" presId="urn:microsoft.com/office/officeart/2005/8/layout/hierarchy2"/>
    <dgm:cxn modelId="{66AE70E6-45BD-40D1-AC93-D9C4089D4197}" type="presOf" srcId="{6E08A13C-B0F6-4680-8C19-AFB3E7B35EDA}" destId="{EC924272-2CB1-4B3A-976D-F315D44D044E}" srcOrd="0" destOrd="0" presId="urn:microsoft.com/office/officeart/2005/8/layout/hierarchy2"/>
    <dgm:cxn modelId="{6FA6361B-16FE-4103-80A0-08554920F897}" type="presOf" srcId="{85577216-9361-4F3D-81BA-0427ECB90AFA}" destId="{2AF8FC56-69DE-4E32-B4FD-7B3E089D2E39}" srcOrd="1" destOrd="0" presId="urn:microsoft.com/office/officeart/2005/8/layout/hierarchy2"/>
    <dgm:cxn modelId="{F2A90678-BB07-44DA-BBB5-77105947987B}" srcId="{24A30404-9D92-4CB2-B672-D38EB873784F}" destId="{52F680A2-79AF-4684-A5D9-07CDA924D48E}" srcOrd="0" destOrd="0" parTransId="{6E08A13C-B0F6-4680-8C19-AFB3E7B35EDA}" sibTransId="{F2401E32-0A62-4F42-ADC1-84DD5C84C526}"/>
    <dgm:cxn modelId="{813D2529-7C59-4E9F-A889-FE369F757DBD}" type="presOf" srcId="{8B1ED0DE-170C-4E22-B43B-8C6404BA5432}" destId="{3968B23D-CAC2-431D-98A5-318771EEB085}" srcOrd="1" destOrd="0" presId="urn:microsoft.com/office/officeart/2005/8/layout/hierarchy2"/>
    <dgm:cxn modelId="{4CF1E350-8DF1-48ED-8B07-9F512F4A5329}" srcId="{7DACDD78-C2C0-4F23-BED6-5CC36798CDFE}" destId="{1A4D2670-DC17-4F71-86E9-F6C8B5B12956}" srcOrd="0" destOrd="0" parTransId="{07B6D7F7-D539-40E1-BF95-E179FA244AAF}" sibTransId="{DF2C44E4-500A-4C54-882A-38FA5A0D4370}"/>
    <dgm:cxn modelId="{9985B027-6F78-44A0-A7EA-BBA4359AEB89}" type="presOf" srcId="{718608AA-4E1D-4802-87D0-D839E87781FD}" destId="{FAE86980-2DDB-4DC8-A21A-1E7C1E7362C1}" srcOrd="0" destOrd="0" presId="urn:microsoft.com/office/officeart/2005/8/layout/hierarchy2"/>
    <dgm:cxn modelId="{2D49886F-ED89-4F2F-ABB4-9449EC2358ED}" type="presOf" srcId="{52F680A2-79AF-4684-A5D9-07CDA924D48E}" destId="{CE963D88-88D4-4261-BB88-39CA82507250}" srcOrd="0" destOrd="0" presId="urn:microsoft.com/office/officeart/2005/8/layout/hierarchy2"/>
    <dgm:cxn modelId="{7CD69009-D677-462D-9AA8-ADEAB34ECE05}" type="presOf" srcId="{6F004026-B85B-4E85-BB94-469E5938B046}" destId="{5A282A69-8E04-4F8E-8CE7-4010B303982D}" srcOrd="0" destOrd="0" presId="urn:microsoft.com/office/officeart/2005/8/layout/hierarchy2"/>
    <dgm:cxn modelId="{139B2B8B-FBA0-474C-B19B-8CB144295E3B}" srcId="{1A4D2670-DC17-4F71-86E9-F6C8B5B12956}" destId="{F8B654A5-59A8-46D8-BD01-25DD192ED59D}" srcOrd="6" destOrd="0" parTransId="{C20F1E31-AA8A-452B-9DD4-22A2996F2166}" sibTransId="{808C6832-9982-47E9-8773-4EF3A3E96EB5}"/>
    <dgm:cxn modelId="{EB5BCBE2-33AB-4148-AB9A-847F382EEBCC}" type="presOf" srcId="{B200A78F-805A-41A1-8950-7D90A8A57D64}" destId="{55B78008-CE80-45C5-B909-160CFF138547}" srcOrd="1" destOrd="0" presId="urn:microsoft.com/office/officeart/2005/8/layout/hierarchy2"/>
    <dgm:cxn modelId="{A071E706-2C60-4701-93D8-0C43A6D05995}" type="presOf" srcId="{8B1ED0DE-170C-4E22-B43B-8C6404BA5432}" destId="{55765C63-B0F4-4A31-8AE4-2068EBD73723}" srcOrd="0" destOrd="0" presId="urn:microsoft.com/office/officeart/2005/8/layout/hierarchy2"/>
    <dgm:cxn modelId="{1BD6192D-3417-422B-B4B2-2FEED1000C29}" type="presOf" srcId="{B200A78F-805A-41A1-8950-7D90A8A57D64}" destId="{FBB1784C-D2D5-4697-AE97-530089E3BC2C}" srcOrd="0" destOrd="0" presId="urn:microsoft.com/office/officeart/2005/8/layout/hierarchy2"/>
    <dgm:cxn modelId="{50B28795-1753-479E-B333-2CA361442C5F}" srcId="{1A4D2670-DC17-4F71-86E9-F6C8B5B12956}" destId="{24A30404-9D92-4CB2-B672-D38EB873784F}" srcOrd="0" destOrd="0" parTransId="{77B21449-85E6-4624-879D-4784C5406FEC}" sibTransId="{6215D24A-5FE2-4580-A138-C9CB6AA12B43}"/>
    <dgm:cxn modelId="{6E7EAABC-E2B1-484E-B9FE-8ED28769E9EF}" srcId="{1A4D2670-DC17-4F71-86E9-F6C8B5B12956}" destId="{6F004026-B85B-4E85-BB94-469E5938B046}" srcOrd="1" destOrd="0" parTransId="{2837A7BF-2A76-44FF-BB3C-53E28C2C5145}" sibTransId="{42B8DDC3-4156-4E29-8E99-5B50E89146CD}"/>
    <dgm:cxn modelId="{572BAA6A-4420-4E85-8AA0-25846EE313D0}" type="presOf" srcId="{A4969E22-5118-4171-BEED-1A047441CB2A}" destId="{95506823-6E6F-4099-88F6-EA1FC9D61DD1}" srcOrd="0" destOrd="0" presId="urn:microsoft.com/office/officeart/2005/8/layout/hierarchy2"/>
    <dgm:cxn modelId="{8ABAA9FC-E4D4-42F0-BDF9-F84B631FC1B5}" type="presOf" srcId="{3209AD56-6771-4295-A954-18D295DB166E}" destId="{DF94C54E-D51C-4568-A205-E6F5F9F2301A}" srcOrd="0" destOrd="0" presId="urn:microsoft.com/office/officeart/2005/8/layout/hierarchy2"/>
    <dgm:cxn modelId="{58B26D34-CA81-4DFC-AC6D-FD6F7829A93C}" type="presOf" srcId="{718608AA-4E1D-4802-87D0-D839E87781FD}" destId="{11E8D4A4-3170-439B-96C8-82D2431BA37E}" srcOrd="1" destOrd="0" presId="urn:microsoft.com/office/officeart/2005/8/layout/hierarchy2"/>
    <dgm:cxn modelId="{031D5B09-CEDD-483B-9D1F-996C7671A244}" type="presOf" srcId="{7DACDD78-C2C0-4F23-BED6-5CC36798CDFE}" destId="{F578BFE5-0109-4997-8339-D3D3F3B23324}" srcOrd="0" destOrd="0" presId="urn:microsoft.com/office/officeart/2005/8/layout/hierarchy2"/>
    <dgm:cxn modelId="{E803A7A9-5A7F-4A23-8156-6051F3FB4756}" type="presOf" srcId="{4B38C83A-AB9D-4156-B1CF-20A65E732D92}" destId="{562BAB65-9FEF-4B2B-89E3-9F0A99FD959D}" srcOrd="0" destOrd="0" presId="urn:microsoft.com/office/officeart/2005/8/layout/hierarchy2"/>
    <dgm:cxn modelId="{728873A8-3FA5-433E-97EA-7A4F975CC8D7}" type="presOf" srcId="{77B21449-85E6-4624-879D-4784C5406FEC}" destId="{D78E6B7A-AA5B-470D-A2AC-E33089A07D1F}" srcOrd="1" destOrd="0" presId="urn:microsoft.com/office/officeart/2005/8/layout/hierarchy2"/>
    <dgm:cxn modelId="{927DC1BE-C160-4569-973D-8A67513272D7}" type="presOf" srcId="{50EA2793-F82D-421E-A220-46349511F225}" destId="{DDF59DB0-98F2-45D1-AAB5-1CE24050D4F2}" srcOrd="0" destOrd="0" presId="urn:microsoft.com/office/officeart/2005/8/layout/hierarchy2"/>
    <dgm:cxn modelId="{353BDFED-E3A4-4F5A-9DF1-80D79B12B8A6}" type="presOf" srcId="{4233C096-89A6-4707-BA9C-0A3BC04F733F}" destId="{94FF1427-066D-4DE5-86F4-D3E2E21432D6}" srcOrd="1" destOrd="0" presId="urn:microsoft.com/office/officeart/2005/8/layout/hierarchy2"/>
    <dgm:cxn modelId="{3207BCA7-B8AF-4A23-A75C-6694B6AA5BE9}" type="presParOf" srcId="{F578BFE5-0109-4997-8339-D3D3F3B23324}" destId="{82DCF5EA-8C42-44F5-865A-CD142B108736}" srcOrd="0" destOrd="0" presId="urn:microsoft.com/office/officeart/2005/8/layout/hierarchy2"/>
    <dgm:cxn modelId="{6BA35485-C312-4518-878C-9FF77E141ED5}" type="presParOf" srcId="{82DCF5EA-8C42-44F5-865A-CD142B108736}" destId="{12630DA5-C328-4280-B0AC-E78A605AA20C}" srcOrd="0" destOrd="0" presId="urn:microsoft.com/office/officeart/2005/8/layout/hierarchy2"/>
    <dgm:cxn modelId="{E1D6E3FC-C908-419F-AD2F-0FF515E9FE8F}" type="presParOf" srcId="{82DCF5EA-8C42-44F5-865A-CD142B108736}" destId="{0034D3D6-336E-4A11-BC3D-A89C9D95B90F}" srcOrd="1" destOrd="0" presId="urn:microsoft.com/office/officeart/2005/8/layout/hierarchy2"/>
    <dgm:cxn modelId="{440A4AFB-6210-4DEA-9556-0CFE1DA9CAD2}" type="presParOf" srcId="{0034D3D6-336E-4A11-BC3D-A89C9D95B90F}" destId="{4FA16702-4DB3-425C-8083-B96CB79C275E}" srcOrd="0" destOrd="0" presId="urn:microsoft.com/office/officeart/2005/8/layout/hierarchy2"/>
    <dgm:cxn modelId="{5790FBAE-C9A6-48D8-8AD0-7DF4320C9B48}" type="presParOf" srcId="{4FA16702-4DB3-425C-8083-B96CB79C275E}" destId="{D78E6B7A-AA5B-470D-A2AC-E33089A07D1F}" srcOrd="0" destOrd="0" presId="urn:microsoft.com/office/officeart/2005/8/layout/hierarchy2"/>
    <dgm:cxn modelId="{F54301B3-3FC6-44E4-B28D-EB84FE360615}" type="presParOf" srcId="{0034D3D6-336E-4A11-BC3D-A89C9D95B90F}" destId="{DABF7624-C8D1-406F-BCC2-4B9C9B3FB7FD}" srcOrd="1" destOrd="0" presId="urn:microsoft.com/office/officeart/2005/8/layout/hierarchy2"/>
    <dgm:cxn modelId="{F3FA03A1-CC77-4969-ACE8-35F0A201C246}" type="presParOf" srcId="{DABF7624-C8D1-406F-BCC2-4B9C9B3FB7FD}" destId="{F02680B0-D61B-48D9-8D82-EE1999ECF704}" srcOrd="0" destOrd="0" presId="urn:microsoft.com/office/officeart/2005/8/layout/hierarchy2"/>
    <dgm:cxn modelId="{115D4C3F-732F-44BF-A6E7-D1B7009F2C3E}" type="presParOf" srcId="{DABF7624-C8D1-406F-BCC2-4B9C9B3FB7FD}" destId="{E7E3E61A-84C3-4BDD-8580-FCB9AA95D6F3}" srcOrd="1" destOrd="0" presId="urn:microsoft.com/office/officeart/2005/8/layout/hierarchy2"/>
    <dgm:cxn modelId="{A41ACD0E-7497-402A-A9B1-5D839ECA1859}" type="presParOf" srcId="{E7E3E61A-84C3-4BDD-8580-FCB9AA95D6F3}" destId="{EC924272-2CB1-4B3A-976D-F315D44D044E}" srcOrd="0" destOrd="0" presId="urn:microsoft.com/office/officeart/2005/8/layout/hierarchy2"/>
    <dgm:cxn modelId="{81E37BEA-1186-49D1-8414-B67EBAE64877}" type="presParOf" srcId="{EC924272-2CB1-4B3A-976D-F315D44D044E}" destId="{9BC30E3A-0EA2-4C60-BFC5-0D5119BB7CC1}" srcOrd="0" destOrd="0" presId="urn:microsoft.com/office/officeart/2005/8/layout/hierarchy2"/>
    <dgm:cxn modelId="{81C3EE0B-6E3B-4BD4-B479-B1A99A5AD77D}" type="presParOf" srcId="{E7E3E61A-84C3-4BDD-8580-FCB9AA95D6F3}" destId="{4EDE7283-DC1C-4DDB-9D5A-EE8F261D7666}" srcOrd="1" destOrd="0" presId="urn:microsoft.com/office/officeart/2005/8/layout/hierarchy2"/>
    <dgm:cxn modelId="{091D34B6-59A0-4372-985B-E7D1B4CFF926}" type="presParOf" srcId="{4EDE7283-DC1C-4DDB-9D5A-EE8F261D7666}" destId="{CE963D88-88D4-4261-BB88-39CA82507250}" srcOrd="0" destOrd="0" presId="urn:microsoft.com/office/officeart/2005/8/layout/hierarchy2"/>
    <dgm:cxn modelId="{AC141F85-8E5E-415E-8EE9-48F21F3BBDEE}" type="presParOf" srcId="{4EDE7283-DC1C-4DDB-9D5A-EE8F261D7666}" destId="{AE86EDDD-52E9-4C52-B49C-684DC4915987}" srcOrd="1" destOrd="0" presId="urn:microsoft.com/office/officeart/2005/8/layout/hierarchy2"/>
    <dgm:cxn modelId="{681469F9-937C-4494-A198-1873BA5EC3D4}" type="presParOf" srcId="{E7E3E61A-84C3-4BDD-8580-FCB9AA95D6F3}" destId="{562BAB65-9FEF-4B2B-89E3-9F0A99FD959D}" srcOrd="2" destOrd="0" presId="urn:microsoft.com/office/officeart/2005/8/layout/hierarchy2"/>
    <dgm:cxn modelId="{D33F80F5-2293-4C18-B70F-BA378E864FDC}" type="presParOf" srcId="{562BAB65-9FEF-4B2B-89E3-9F0A99FD959D}" destId="{D446A47C-5F77-4536-AEE0-DF19D08E358F}" srcOrd="0" destOrd="0" presId="urn:microsoft.com/office/officeart/2005/8/layout/hierarchy2"/>
    <dgm:cxn modelId="{B78F25EE-FAA1-4E07-8266-F5B8B9C3CB45}" type="presParOf" srcId="{E7E3E61A-84C3-4BDD-8580-FCB9AA95D6F3}" destId="{9D7E48CB-266F-423F-B1A2-86D9758B5E37}" srcOrd="3" destOrd="0" presId="urn:microsoft.com/office/officeart/2005/8/layout/hierarchy2"/>
    <dgm:cxn modelId="{C46D9930-B1D0-4D4E-87A2-0D6C24BFC0A7}" type="presParOf" srcId="{9D7E48CB-266F-423F-B1A2-86D9758B5E37}" destId="{DF94C54E-D51C-4568-A205-E6F5F9F2301A}" srcOrd="0" destOrd="0" presId="urn:microsoft.com/office/officeart/2005/8/layout/hierarchy2"/>
    <dgm:cxn modelId="{F93DB669-616B-43AD-BCC7-2A008645C81B}" type="presParOf" srcId="{9D7E48CB-266F-423F-B1A2-86D9758B5E37}" destId="{841DD000-29AC-49F4-983B-CAAABDFF1013}" srcOrd="1" destOrd="0" presId="urn:microsoft.com/office/officeart/2005/8/layout/hierarchy2"/>
    <dgm:cxn modelId="{8C3500F6-6B5F-4DA1-B0FA-1F429215C8BA}" type="presParOf" srcId="{E7E3E61A-84C3-4BDD-8580-FCB9AA95D6F3}" destId="{FAE86980-2DDB-4DC8-A21A-1E7C1E7362C1}" srcOrd="4" destOrd="0" presId="urn:microsoft.com/office/officeart/2005/8/layout/hierarchy2"/>
    <dgm:cxn modelId="{27F68FEC-02BC-4B4F-A4A9-329F622569D9}" type="presParOf" srcId="{FAE86980-2DDB-4DC8-A21A-1E7C1E7362C1}" destId="{11E8D4A4-3170-439B-96C8-82D2431BA37E}" srcOrd="0" destOrd="0" presId="urn:microsoft.com/office/officeart/2005/8/layout/hierarchy2"/>
    <dgm:cxn modelId="{32B9CA87-05C1-4A99-BE10-E1AA293365CB}" type="presParOf" srcId="{E7E3E61A-84C3-4BDD-8580-FCB9AA95D6F3}" destId="{BBE18F50-544F-45E5-AA86-D4EA18FDCAE7}" srcOrd="5" destOrd="0" presId="urn:microsoft.com/office/officeart/2005/8/layout/hierarchy2"/>
    <dgm:cxn modelId="{09888224-C05C-40B0-95C7-79E11FF833C1}" type="presParOf" srcId="{BBE18F50-544F-45E5-AA86-D4EA18FDCAE7}" destId="{DDF59DB0-98F2-45D1-AAB5-1CE24050D4F2}" srcOrd="0" destOrd="0" presId="urn:microsoft.com/office/officeart/2005/8/layout/hierarchy2"/>
    <dgm:cxn modelId="{41D832F4-0E4B-4140-B2A2-8AC1E4E722C5}" type="presParOf" srcId="{BBE18F50-544F-45E5-AA86-D4EA18FDCAE7}" destId="{67A6FC88-CC28-4CF5-836C-063DD8011141}" srcOrd="1" destOrd="0" presId="urn:microsoft.com/office/officeart/2005/8/layout/hierarchy2"/>
    <dgm:cxn modelId="{8ADB91BD-B793-42D5-9086-AC4911CA220A}" type="presParOf" srcId="{0034D3D6-336E-4A11-BC3D-A89C9D95B90F}" destId="{3DF4E49D-4C58-45EC-818F-8C8A6FD0855C}" srcOrd="2" destOrd="0" presId="urn:microsoft.com/office/officeart/2005/8/layout/hierarchy2"/>
    <dgm:cxn modelId="{C40FA106-09F8-4A1B-9F9C-5CA20E2F67FE}" type="presParOf" srcId="{3DF4E49D-4C58-45EC-818F-8C8A6FD0855C}" destId="{D90F3043-027B-4D56-A688-EA57888FE52C}" srcOrd="0" destOrd="0" presId="urn:microsoft.com/office/officeart/2005/8/layout/hierarchy2"/>
    <dgm:cxn modelId="{46E213D8-C452-42BB-A770-104830E7A43E}" type="presParOf" srcId="{0034D3D6-336E-4A11-BC3D-A89C9D95B90F}" destId="{DBB1D7FE-6208-4871-B682-EED56544571C}" srcOrd="3" destOrd="0" presId="urn:microsoft.com/office/officeart/2005/8/layout/hierarchy2"/>
    <dgm:cxn modelId="{6A764EBC-B2FD-4061-A398-B74F28BC2CDC}" type="presParOf" srcId="{DBB1D7FE-6208-4871-B682-EED56544571C}" destId="{5A282A69-8E04-4F8E-8CE7-4010B303982D}" srcOrd="0" destOrd="0" presId="urn:microsoft.com/office/officeart/2005/8/layout/hierarchy2"/>
    <dgm:cxn modelId="{4F428569-46B1-41D3-B65A-0837D2DED774}" type="presParOf" srcId="{DBB1D7FE-6208-4871-B682-EED56544571C}" destId="{A7F1EF67-A2AA-4311-9E57-65CFD34ED1AC}" srcOrd="1" destOrd="0" presId="urn:microsoft.com/office/officeart/2005/8/layout/hierarchy2"/>
    <dgm:cxn modelId="{E35F71A8-5887-417A-B46C-7100D93AA131}" type="presParOf" srcId="{0034D3D6-336E-4A11-BC3D-A89C9D95B90F}" destId="{FBB1784C-D2D5-4697-AE97-530089E3BC2C}" srcOrd="4" destOrd="0" presId="urn:microsoft.com/office/officeart/2005/8/layout/hierarchy2"/>
    <dgm:cxn modelId="{ED938854-A253-49E6-A912-99392D58E0DA}" type="presParOf" srcId="{FBB1784C-D2D5-4697-AE97-530089E3BC2C}" destId="{55B78008-CE80-45C5-B909-160CFF138547}" srcOrd="0" destOrd="0" presId="urn:microsoft.com/office/officeart/2005/8/layout/hierarchy2"/>
    <dgm:cxn modelId="{F7677044-2ACE-490B-969A-9F10443E689F}" type="presParOf" srcId="{0034D3D6-336E-4A11-BC3D-A89C9D95B90F}" destId="{65B7EF9B-657B-4B55-B11E-82BFA920CA17}" srcOrd="5" destOrd="0" presId="urn:microsoft.com/office/officeart/2005/8/layout/hierarchy2"/>
    <dgm:cxn modelId="{2408C74F-2F92-4309-882F-F720FC5DAB9B}" type="presParOf" srcId="{65B7EF9B-657B-4B55-B11E-82BFA920CA17}" destId="{95506823-6E6F-4099-88F6-EA1FC9D61DD1}" srcOrd="0" destOrd="0" presId="urn:microsoft.com/office/officeart/2005/8/layout/hierarchy2"/>
    <dgm:cxn modelId="{FE80AEE0-62BE-4C8E-A3F1-5A281B8CC233}" type="presParOf" srcId="{65B7EF9B-657B-4B55-B11E-82BFA920CA17}" destId="{875E43A9-32CE-43B6-81B0-FFFA600179E1}" srcOrd="1" destOrd="0" presId="urn:microsoft.com/office/officeart/2005/8/layout/hierarchy2"/>
    <dgm:cxn modelId="{465B36B2-13DD-476C-AA74-7BBF3B51FBAC}" type="presParOf" srcId="{0034D3D6-336E-4A11-BC3D-A89C9D95B90F}" destId="{0E5D7637-483F-4329-A256-268D38A02DAE}" srcOrd="6" destOrd="0" presId="urn:microsoft.com/office/officeart/2005/8/layout/hierarchy2"/>
    <dgm:cxn modelId="{241A2C63-409C-4E52-A4C4-7028361D14DE}" type="presParOf" srcId="{0E5D7637-483F-4329-A256-268D38A02DAE}" destId="{94FF1427-066D-4DE5-86F4-D3E2E21432D6}" srcOrd="0" destOrd="0" presId="urn:microsoft.com/office/officeart/2005/8/layout/hierarchy2"/>
    <dgm:cxn modelId="{427DD9C8-7D02-418E-9450-F2A7F11E4FBB}" type="presParOf" srcId="{0034D3D6-336E-4A11-BC3D-A89C9D95B90F}" destId="{CD5D87CD-BEA7-4312-AA5E-9CE07A28BAE6}" srcOrd="7" destOrd="0" presId="urn:microsoft.com/office/officeart/2005/8/layout/hierarchy2"/>
    <dgm:cxn modelId="{8CD1D047-F734-4E73-B3A9-F017DDE67B10}" type="presParOf" srcId="{CD5D87CD-BEA7-4312-AA5E-9CE07A28BAE6}" destId="{FE9A060C-05B3-48A4-99D6-1AA3070921C8}" srcOrd="0" destOrd="0" presId="urn:microsoft.com/office/officeart/2005/8/layout/hierarchy2"/>
    <dgm:cxn modelId="{431462C0-3071-4737-905A-002EC9CADBFE}" type="presParOf" srcId="{CD5D87CD-BEA7-4312-AA5E-9CE07A28BAE6}" destId="{74BC09EC-670A-47B0-9E6C-034AE231CE2A}" srcOrd="1" destOrd="0" presId="urn:microsoft.com/office/officeart/2005/8/layout/hierarchy2"/>
    <dgm:cxn modelId="{00EFE4E9-AB46-458D-9166-6BCEAC950534}" type="presParOf" srcId="{0034D3D6-336E-4A11-BC3D-A89C9D95B90F}" destId="{55765C63-B0F4-4A31-8AE4-2068EBD73723}" srcOrd="8" destOrd="0" presId="urn:microsoft.com/office/officeart/2005/8/layout/hierarchy2"/>
    <dgm:cxn modelId="{0A36FBC4-35EE-4FA2-94EB-FE39C30A4215}" type="presParOf" srcId="{55765C63-B0F4-4A31-8AE4-2068EBD73723}" destId="{3968B23D-CAC2-431D-98A5-318771EEB085}" srcOrd="0" destOrd="0" presId="urn:microsoft.com/office/officeart/2005/8/layout/hierarchy2"/>
    <dgm:cxn modelId="{D45BC65D-240D-4259-B6DC-3A6E7CFAB173}" type="presParOf" srcId="{0034D3D6-336E-4A11-BC3D-A89C9D95B90F}" destId="{5EA20E0D-1434-48A7-8086-542936AECF27}" srcOrd="9" destOrd="0" presId="urn:microsoft.com/office/officeart/2005/8/layout/hierarchy2"/>
    <dgm:cxn modelId="{6146AFF9-2A11-4D2D-B542-F2281BA8F25A}" type="presParOf" srcId="{5EA20E0D-1434-48A7-8086-542936AECF27}" destId="{1D730FF7-E035-4A75-B9D5-BCCA1332CAAE}" srcOrd="0" destOrd="0" presId="urn:microsoft.com/office/officeart/2005/8/layout/hierarchy2"/>
    <dgm:cxn modelId="{687F094C-4E4F-4FE6-9460-C67FC924625D}" type="presParOf" srcId="{5EA20E0D-1434-48A7-8086-542936AECF27}" destId="{5EB83E8E-AF2F-46F9-870E-71BBC4AAE94E}" srcOrd="1" destOrd="0" presId="urn:microsoft.com/office/officeart/2005/8/layout/hierarchy2"/>
    <dgm:cxn modelId="{7D1ACA21-5B13-455A-9B5D-3CDEF587B982}" type="presParOf" srcId="{0034D3D6-336E-4A11-BC3D-A89C9D95B90F}" destId="{82C1338E-C759-43C0-9898-968C549BDCE8}" srcOrd="10" destOrd="0" presId="urn:microsoft.com/office/officeart/2005/8/layout/hierarchy2"/>
    <dgm:cxn modelId="{EB144918-940E-4E4D-827E-5C3C12FADA2D}" type="presParOf" srcId="{82C1338E-C759-43C0-9898-968C549BDCE8}" destId="{2AF8FC56-69DE-4E32-B4FD-7B3E089D2E39}" srcOrd="0" destOrd="0" presId="urn:microsoft.com/office/officeart/2005/8/layout/hierarchy2"/>
    <dgm:cxn modelId="{144C2B5D-BA73-4D93-93A1-B71BEC8CD8FB}" type="presParOf" srcId="{0034D3D6-336E-4A11-BC3D-A89C9D95B90F}" destId="{6307B232-B05C-443D-9016-80919C9FEBFE}" srcOrd="11" destOrd="0" presId="urn:microsoft.com/office/officeart/2005/8/layout/hierarchy2"/>
    <dgm:cxn modelId="{296B0CE4-CCD8-4B02-ABB1-739C873F7D27}" type="presParOf" srcId="{6307B232-B05C-443D-9016-80919C9FEBFE}" destId="{B58A7591-CC6E-4523-8F8C-8CAF85D274F2}" srcOrd="0" destOrd="0" presId="urn:microsoft.com/office/officeart/2005/8/layout/hierarchy2"/>
    <dgm:cxn modelId="{AB79B752-335F-4442-BF2E-471BD8832FF3}" type="presParOf" srcId="{6307B232-B05C-443D-9016-80919C9FEBFE}" destId="{E37365B3-D39A-4E5C-B415-1BE108219023}" srcOrd="1" destOrd="0" presId="urn:microsoft.com/office/officeart/2005/8/layout/hierarchy2"/>
    <dgm:cxn modelId="{4E57FB12-1C90-4CA5-8939-BAA991565F3D}" type="presParOf" srcId="{0034D3D6-336E-4A11-BC3D-A89C9D95B90F}" destId="{B5031005-766B-4F99-8A87-279318ABE2FB}" srcOrd="12" destOrd="0" presId="urn:microsoft.com/office/officeart/2005/8/layout/hierarchy2"/>
    <dgm:cxn modelId="{DB8B58AF-A6A6-4937-831E-C00E0F8C7002}" type="presParOf" srcId="{B5031005-766B-4F99-8A87-279318ABE2FB}" destId="{9011A9D7-2F6D-469D-89A0-C3F2272F90A4}" srcOrd="0" destOrd="0" presId="urn:microsoft.com/office/officeart/2005/8/layout/hierarchy2"/>
    <dgm:cxn modelId="{86C6EE20-FB82-4571-839B-0F60F8A7AF55}" type="presParOf" srcId="{0034D3D6-336E-4A11-BC3D-A89C9D95B90F}" destId="{B112486B-421F-4DA1-9E19-40AD86210C3C}" srcOrd="13" destOrd="0" presId="urn:microsoft.com/office/officeart/2005/8/layout/hierarchy2"/>
    <dgm:cxn modelId="{AE1278A8-88FF-4123-885A-26A95CE831AB}" type="presParOf" srcId="{B112486B-421F-4DA1-9E19-40AD86210C3C}" destId="{584B3441-A00A-4F61-8DDD-9545426BD619}" srcOrd="0" destOrd="0" presId="urn:microsoft.com/office/officeart/2005/8/layout/hierarchy2"/>
    <dgm:cxn modelId="{C3C593FF-C6C7-4D76-8649-36D693A00906}" type="presParOf" srcId="{B112486B-421F-4DA1-9E19-40AD86210C3C}" destId="{D61576F0-CE07-4698-BC05-6D76D79220D1}"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30DA5-C328-4280-B0AC-E78A605AA20C}">
      <dsp:nvSpPr>
        <dsp:cNvPr id="0" name=""/>
        <dsp:cNvSpPr/>
      </dsp:nvSpPr>
      <dsp:spPr>
        <a:xfrm>
          <a:off x="1178790" y="268998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Model</a:t>
          </a:r>
          <a:endParaRPr lang="en-US" sz="1700" kern="1200" dirty="0"/>
        </a:p>
      </dsp:txBody>
      <dsp:txXfrm>
        <a:off x="1178790" y="2689988"/>
        <a:ext cx="718926" cy="359463"/>
      </dsp:txXfrm>
    </dsp:sp>
    <dsp:sp modelId="{4FA16702-4DB3-425C-8083-B96CB79C275E}">
      <dsp:nvSpPr>
        <dsp:cNvPr id="0" name=""/>
        <dsp:cNvSpPr/>
      </dsp:nvSpPr>
      <dsp:spPr>
        <a:xfrm rot="16983315">
          <a:off x="1404975" y="2242109"/>
          <a:ext cx="1273053" cy="15073"/>
        </a:xfrm>
        <a:custGeom>
          <a:avLst/>
          <a:gdLst/>
          <a:ahLst/>
          <a:cxnLst/>
          <a:rect l="0" t="0" r="0" b="0"/>
          <a:pathLst>
            <a:path>
              <a:moveTo>
                <a:pt x="0" y="7536"/>
              </a:moveTo>
              <a:lnTo>
                <a:pt x="1273053"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983315">
        <a:off x="2009676" y="2217819"/>
        <a:ext cx="63652" cy="63652"/>
      </dsp:txXfrm>
    </dsp:sp>
    <dsp:sp modelId="{F02680B0-D61B-48D9-8D82-EE1999ECF704}">
      <dsp:nvSpPr>
        <dsp:cNvPr id="0" name=""/>
        <dsp:cNvSpPr/>
      </dsp:nvSpPr>
      <dsp:spPr>
        <a:xfrm>
          <a:off x="2185288" y="1449839"/>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2001</a:t>
          </a:r>
          <a:endParaRPr lang="en-US" sz="1700" kern="1200" dirty="0"/>
        </a:p>
      </dsp:txBody>
      <dsp:txXfrm>
        <a:off x="2185288" y="1449839"/>
        <a:ext cx="718926" cy="359463"/>
      </dsp:txXfrm>
    </dsp:sp>
    <dsp:sp modelId="{4499ADD6-E224-4B08-8B46-FE85A0E8A171}">
      <dsp:nvSpPr>
        <dsp:cNvPr id="0" name=""/>
        <dsp:cNvSpPr/>
      </dsp:nvSpPr>
      <dsp:spPr>
        <a:xfrm rot="17132988">
          <a:off x="2511639" y="1105306"/>
          <a:ext cx="1072721" cy="15073"/>
        </a:xfrm>
        <a:custGeom>
          <a:avLst/>
          <a:gdLst/>
          <a:ahLst/>
          <a:cxnLst/>
          <a:rect l="0" t="0" r="0" b="0"/>
          <a:pathLst>
            <a:path>
              <a:moveTo>
                <a:pt x="0" y="7536"/>
              </a:moveTo>
              <a:lnTo>
                <a:pt x="1072721"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132988">
        <a:off x="3021181" y="1086024"/>
        <a:ext cx="53636" cy="53636"/>
      </dsp:txXfrm>
    </dsp:sp>
    <dsp:sp modelId="{9E7570B7-CC2D-4F31-8B48-06B5A46DE334}">
      <dsp:nvSpPr>
        <dsp:cNvPr id="0" name=""/>
        <dsp:cNvSpPr/>
      </dsp:nvSpPr>
      <dsp:spPr>
        <a:xfrm>
          <a:off x="3191785" y="41638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a:t>
          </a:r>
          <a:endParaRPr lang="en-US" sz="1700" kern="1200" dirty="0"/>
        </a:p>
      </dsp:txBody>
      <dsp:txXfrm>
        <a:off x="3191785" y="416382"/>
        <a:ext cx="718926" cy="359463"/>
      </dsp:txXfrm>
    </dsp:sp>
    <dsp:sp modelId="{C94F4AF7-6AE8-4A40-92C0-3577BA79E1BD}">
      <dsp:nvSpPr>
        <dsp:cNvPr id="0" name=""/>
        <dsp:cNvSpPr/>
      </dsp:nvSpPr>
      <dsp:spPr>
        <a:xfrm rot="18289469">
          <a:off x="3802712" y="381886"/>
          <a:ext cx="503569" cy="15073"/>
        </a:xfrm>
        <a:custGeom>
          <a:avLst/>
          <a:gdLst/>
          <a:ahLst/>
          <a:cxnLst/>
          <a:rect l="0" t="0" r="0" b="0"/>
          <a:pathLst>
            <a:path>
              <a:moveTo>
                <a:pt x="0" y="7536"/>
              </a:moveTo>
              <a:lnTo>
                <a:pt x="503569"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4041908" y="376833"/>
        <a:ext cx="25178" cy="25178"/>
      </dsp:txXfrm>
    </dsp:sp>
    <dsp:sp modelId="{0959D314-9936-4F0F-B4E5-E7BB960AEBD2}">
      <dsp:nvSpPr>
        <dsp:cNvPr id="0" name=""/>
        <dsp:cNvSpPr/>
      </dsp:nvSpPr>
      <dsp:spPr>
        <a:xfrm>
          <a:off x="4198282" y="2999"/>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June</a:t>
          </a:r>
          <a:endParaRPr lang="en-US" sz="1700" kern="1200" dirty="0"/>
        </a:p>
      </dsp:txBody>
      <dsp:txXfrm>
        <a:off x="4198282" y="2999"/>
        <a:ext cx="718926" cy="359463"/>
      </dsp:txXfrm>
    </dsp:sp>
    <dsp:sp modelId="{11445933-CF6F-4A4E-B081-B049AEEBD1FF}">
      <dsp:nvSpPr>
        <dsp:cNvPr id="0" name=""/>
        <dsp:cNvSpPr/>
      </dsp:nvSpPr>
      <dsp:spPr>
        <a:xfrm>
          <a:off x="3910711" y="588577"/>
          <a:ext cx="287570" cy="15073"/>
        </a:xfrm>
        <a:custGeom>
          <a:avLst/>
          <a:gdLst/>
          <a:ahLst/>
          <a:cxnLst/>
          <a:rect l="0" t="0" r="0" b="0"/>
          <a:pathLst>
            <a:path>
              <a:moveTo>
                <a:pt x="0" y="7536"/>
              </a:moveTo>
              <a:lnTo>
                <a:pt x="287570"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7308" y="588925"/>
        <a:ext cx="14378" cy="14378"/>
      </dsp:txXfrm>
    </dsp:sp>
    <dsp:sp modelId="{EAD27810-1B02-4163-B498-010AE0831123}">
      <dsp:nvSpPr>
        <dsp:cNvPr id="0" name=""/>
        <dsp:cNvSpPr/>
      </dsp:nvSpPr>
      <dsp:spPr>
        <a:xfrm>
          <a:off x="4198282" y="41638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July</a:t>
          </a:r>
          <a:endParaRPr lang="en-US" sz="1700" kern="1200" dirty="0"/>
        </a:p>
      </dsp:txBody>
      <dsp:txXfrm>
        <a:off x="4198282" y="416382"/>
        <a:ext cx="718926" cy="359463"/>
      </dsp:txXfrm>
    </dsp:sp>
    <dsp:sp modelId="{770BD8AB-CAB6-4A17-9CB5-0B7C95E53C87}">
      <dsp:nvSpPr>
        <dsp:cNvPr id="0" name=""/>
        <dsp:cNvSpPr/>
      </dsp:nvSpPr>
      <dsp:spPr>
        <a:xfrm rot="3310531">
          <a:off x="3802712" y="795269"/>
          <a:ext cx="503569" cy="15073"/>
        </a:xfrm>
        <a:custGeom>
          <a:avLst/>
          <a:gdLst/>
          <a:ahLst/>
          <a:cxnLst/>
          <a:rect l="0" t="0" r="0" b="0"/>
          <a:pathLst>
            <a:path>
              <a:moveTo>
                <a:pt x="0" y="7536"/>
              </a:moveTo>
              <a:lnTo>
                <a:pt x="503569"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4041908" y="790216"/>
        <a:ext cx="25178" cy="25178"/>
      </dsp:txXfrm>
    </dsp:sp>
    <dsp:sp modelId="{6C46C85D-8DAB-4D7D-8768-DFDA3AD69A10}">
      <dsp:nvSpPr>
        <dsp:cNvPr id="0" name=""/>
        <dsp:cNvSpPr/>
      </dsp:nvSpPr>
      <dsp:spPr>
        <a:xfrm>
          <a:off x="4198282" y="82976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August</a:t>
          </a:r>
          <a:endParaRPr lang="en-US" sz="1700" kern="1200" dirty="0"/>
        </a:p>
      </dsp:txBody>
      <dsp:txXfrm>
        <a:off x="4198282" y="829765"/>
        <a:ext cx="718926" cy="359463"/>
      </dsp:txXfrm>
    </dsp:sp>
    <dsp:sp modelId="{CE6C6353-224F-4156-9C4F-85E0180835CA}">
      <dsp:nvSpPr>
        <dsp:cNvPr id="0" name=""/>
        <dsp:cNvSpPr/>
      </dsp:nvSpPr>
      <dsp:spPr>
        <a:xfrm rot="17692822">
          <a:off x="2706243" y="1311997"/>
          <a:ext cx="683512" cy="15073"/>
        </a:xfrm>
        <a:custGeom>
          <a:avLst/>
          <a:gdLst/>
          <a:ahLst/>
          <a:cxnLst/>
          <a:rect l="0" t="0" r="0" b="0"/>
          <a:pathLst>
            <a:path>
              <a:moveTo>
                <a:pt x="0" y="7536"/>
              </a:moveTo>
              <a:lnTo>
                <a:pt x="683512"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692822">
        <a:off x="3030912" y="1302446"/>
        <a:ext cx="34175" cy="34175"/>
      </dsp:txXfrm>
    </dsp:sp>
    <dsp:sp modelId="{5281E00F-7B50-4585-96F3-4F6884538A88}">
      <dsp:nvSpPr>
        <dsp:cNvPr id="0" name=""/>
        <dsp:cNvSpPr/>
      </dsp:nvSpPr>
      <dsp:spPr>
        <a:xfrm>
          <a:off x="3191785" y="82976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a:t>
          </a:r>
          <a:endParaRPr lang="en-US" sz="1700" kern="1200" dirty="0"/>
        </a:p>
      </dsp:txBody>
      <dsp:txXfrm>
        <a:off x="3191785" y="829765"/>
        <a:ext cx="718926" cy="359463"/>
      </dsp:txXfrm>
    </dsp:sp>
    <dsp:sp modelId="{FAF7CBCF-527E-4C08-9B10-72F2002E5F93}">
      <dsp:nvSpPr>
        <dsp:cNvPr id="0" name=""/>
        <dsp:cNvSpPr/>
      </dsp:nvSpPr>
      <dsp:spPr>
        <a:xfrm rot="19457599">
          <a:off x="2870927" y="1518689"/>
          <a:ext cx="354144" cy="15073"/>
        </a:xfrm>
        <a:custGeom>
          <a:avLst/>
          <a:gdLst/>
          <a:ahLst/>
          <a:cxnLst/>
          <a:rect l="0" t="0" r="0" b="0"/>
          <a:pathLst>
            <a:path>
              <a:moveTo>
                <a:pt x="0" y="7536"/>
              </a:moveTo>
              <a:lnTo>
                <a:pt x="354144"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039146" y="1517372"/>
        <a:ext cx="17707" cy="17707"/>
      </dsp:txXfrm>
    </dsp:sp>
    <dsp:sp modelId="{7008FD28-01E7-498C-AAA2-2F9F8696483E}">
      <dsp:nvSpPr>
        <dsp:cNvPr id="0" name=""/>
        <dsp:cNvSpPr/>
      </dsp:nvSpPr>
      <dsp:spPr>
        <a:xfrm>
          <a:off x="3191785" y="124314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a:t>
          </a:r>
          <a:endParaRPr lang="en-US" sz="1700" kern="1200" dirty="0"/>
        </a:p>
      </dsp:txBody>
      <dsp:txXfrm>
        <a:off x="3191785" y="1243148"/>
        <a:ext cx="718926" cy="359463"/>
      </dsp:txXfrm>
    </dsp:sp>
    <dsp:sp modelId="{7C1DEE20-D186-43FA-B75B-7FC7DD8F12E7}">
      <dsp:nvSpPr>
        <dsp:cNvPr id="0" name=""/>
        <dsp:cNvSpPr/>
      </dsp:nvSpPr>
      <dsp:spPr>
        <a:xfrm rot="2142401">
          <a:off x="2870927" y="1725380"/>
          <a:ext cx="354144" cy="15073"/>
        </a:xfrm>
        <a:custGeom>
          <a:avLst/>
          <a:gdLst/>
          <a:ahLst/>
          <a:cxnLst/>
          <a:rect l="0" t="0" r="0" b="0"/>
          <a:pathLst>
            <a:path>
              <a:moveTo>
                <a:pt x="0" y="7536"/>
              </a:moveTo>
              <a:lnTo>
                <a:pt x="354144"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039146" y="1724063"/>
        <a:ext cx="17707" cy="17707"/>
      </dsp:txXfrm>
    </dsp:sp>
    <dsp:sp modelId="{DEB0BCD6-1543-4EB1-A5FB-82E188790CB3}">
      <dsp:nvSpPr>
        <dsp:cNvPr id="0" name=""/>
        <dsp:cNvSpPr/>
      </dsp:nvSpPr>
      <dsp:spPr>
        <a:xfrm>
          <a:off x="3191785" y="1656531"/>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4</a:t>
          </a:r>
          <a:endParaRPr lang="en-US" sz="1700" kern="1200" dirty="0"/>
        </a:p>
      </dsp:txBody>
      <dsp:txXfrm>
        <a:off x="3191785" y="1656531"/>
        <a:ext cx="718926" cy="359463"/>
      </dsp:txXfrm>
    </dsp:sp>
    <dsp:sp modelId="{8627AE4E-CDFA-47EC-8EF1-82634985471B}">
      <dsp:nvSpPr>
        <dsp:cNvPr id="0" name=""/>
        <dsp:cNvSpPr/>
      </dsp:nvSpPr>
      <dsp:spPr>
        <a:xfrm rot="3907178">
          <a:off x="2706243" y="1932071"/>
          <a:ext cx="683512" cy="15073"/>
        </a:xfrm>
        <a:custGeom>
          <a:avLst/>
          <a:gdLst/>
          <a:ahLst/>
          <a:cxnLst/>
          <a:rect l="0" t="0" r="0" b="0"/>
          <a:pathLst>
            <a:path>
              <a:moveTo>
                <a:pt x="0" y="7536"/>
              </a:moveTo>
              <a:lnTo>
                <a:pt x="683512"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07178">
        <a:off x="3030912" y="1922520"/>
        <a:ext cx="34175" cy="34175"/>
      </dsp:txXfrm>
    </dsp:sp>
    <dsp:sp modelId="{1E9C7701-4051-4F57-BA7A-E6CE8178C2B8}">
      <dsp:nvSpPr>
        <dsp:cNvPr id="0" name=""/>
        <dsp:cNvSpPr/>
      </dsp:nvSpPr>
      <dsp:spPr>
        <a:xfrm>
          <a:off x="3191785" y="2069914"/>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5</a:t>
          </a:r>
          <a:endParaRPr lang="en-US" sz="1700" kern="1200" dirty="0"/>
        </a:p>
      </dsp:txBody>
      <dsp:txXfrm>
        <a:off x="3191785" y="2069914"/>
        <a:ext cx="718926" cy="359463"/>
      </dsp:txXfrm>
    </dsp:sp>
    <dsp:sp modelId="{504F8577-DC07-4C52-B446-F4013687B075}">
      <dsp:nvSpPr>
        <dsp:cNvPr id="0" name=""/>
        <dsp:cNvSpPr/>
      </dsp:nvSpPr>
      <dsp:spPr>
        <a:xfrm rot="4467012">
          <a:off x="2511639" y="2138763"/>
          <a:ext cx="1072721" cy="15073"/>
        </a:xfrm>
        <a:custGeom>
          <a:avLst/>
          <a:gdLst/>
          <a:ahLst/>
          <a:cxnLst/>
          <a:rect l="0" t="0" r="0" b="0"/>
          <a:pathLst>
            <a:path>
              <a:moveTo>
                <a:pt x="0" y="7536"/>
              </a:moveTo>
              <a:lnTo>
                <a:pt x="1072721" y="7536"/>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467012">
        <a:off x="3021181" y="2119481"/>
        <a:ext cx="53636" cy="53636"/>
      </dsp:txXfrm>
    </dsp:sp>
    <dsp:sp modelId="{25E8E93B-97D4-40FA-984C-8FB969502545}">
      <dsp:nvSpPr>
        <dsp:cNvPr id="0" name=""/>
        <dsp:cNvSpPr/>
      </dsp:nvSpPr>
      <dsp:spPr>
        <a:xfrm>
          <a:off x="3191785" y="2483296"/>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6</a:t>
          </a:r>
          <a:endParaRPr lang="en-US" sz="1700" kern="1200" dirty="0"/>
        </a:p>
      </dsp:txBody>
      <dsp:txXfrm>
        <a:off x="3191785" y="2483296"/>
        <a:ext cx="718926" cy="359463"/>
      </dsp:txXfrm>
    </dsp:sp>
    <dsp:sp modelId="{3DF4E49D-4C58-45EC-818F-8C8A6FD0855C}">
      <dsp:nvSpPr>
        <dsp:cNvPr id="0" name=""/>
        <dsp:cNvSpPr/>
      </dsp:nvSpPr>
      <dsp:spPr>
        <a:xfrm rot="17350740">
          <a:off x="1603827" y="2448800"/>
          <a:ext cx="875350" cy="15073"/>
        </a:xfrm>
        <a:custGeom>
          <a:avLst/>
          <a:gdLst/>
          <a:ahLst/>
          <a:cxnLst/>
          <a:rect l="0" t="0" r="0" b="0"/>
          <a:pathLst>
            <a:path>
              <a:moveTo>
                <a:pt x="0" y="7536"/>
              </a:moveTo>
              <a:lnTo>
                <a:pt x="87535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50740">
        <a:off x="2019618" y="2434453"/>
        <a:ext cx="43767" cy="43767"/>
      </dsp:txXfrm>
    </dsp:sp>
    <dsp:sp modelId="{5A282A69-8E04-4F8E-8CE7-4010B303982D}">
      <dsp:nvSpPr>
        <dsp:cNvPr id="0" name=""/>
        <dsp:cNvSpPr/>
      </dsp:nvSpPr>
      <dsp:spPr>
        <a:xfrm>
          <a:off x="2185288" y="1863222"/>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2002</a:t>
          </a:r>
          <a:endParaRPr lang="en-US" sz="1700" kern="1200" dirty="0"/>
        </a:p>
      </dsp:txBody>
      <dsp:txXfrm>
        <a:off x="2185288" y="1863222"/>
        <a:ext cx="718926" cy="359463"/>
      </dsp:txXfrm>
    </dsp:sp>
    <dsp:sp modelId="{FBB1784C-D2D5-4697-AE97-530089E3BC2C}">
      <dsp:nvSpPr>
        <dsp:cNvPr id="0" name=""/>
        <dsp:cNvSpPr/>
      </dsp:nvSpPr>
      <dsp:spPr>
        <a:xfrm rot="18289469">
          <a:off x="1789717" y="2655491"/>
          <a:ext cx="503569" cy="15073"/>
        </a:xfrm>
        <a:custGeom>
          <a:avLst/>
          <a:gdLst/>
          <a:ahLst/>
          <a:cxnLst/>
          <a:rect l="0" t="0" r="0" b="0"/>
          <a:pathLst>
            <a:path>
              <a:moveTo>
                <a:pt x="0" y="7536"/>
              </a:moveTo>
              <a:lnTo>
                <a:pt x="503569"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2028913" y="2650439"/>
        <a:ext cx="25178" cy="25178"/>
      </dsp:txXfrm>
    </dsp:sp>
    <dsp:sp modelId="{95506823-6E6F-4099-88F6-EA1FC9D61DD1}">
      <dsp:nvSpPr>
        <dsp:cNvPr id="0" name=""/>
        <dsp:cNvSpPr/>
      </dsp:nvSpPr>
      <dsp:spPr>
        <a:xfrm>
          <a:off x="2185288" y="2276605"/>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2003</a:t>
          </a:r>
          <a:endParaRPr lang="en-US" sz="1700" kern="1200" dirty="0"/>
        </a:p>
      </dsp:txBody>
      <dsp:txXfrm>
        <a:off x="2185288" y="2276605"/>
        <a:ext cx="718926" cy="359463"/>
      </dsp:txXfrm>
    </dsp:sp>
    <dsp:sp modelId="{0E5D7637-483F-4329-A256-268D38A02DAE}">
      <dsp:nvSpPr>
        <dsp:cNvPr id="0" name=""/>
        <dsp:cNvSpPr/>
      </dsp:nvSpPr>
      <dsp:spPr>
        <a:xfrm>
          <a:off x="1897717" y="2862183"/>
          <a:ext cx="287570" cy="15073"/>
        </a:xfrm>
        <a:custGeom>
          <a:avLst/>
          <a:gdLst/>
          <a:ahLst/>
          <a:cxnLst/>
          <a:rect l="0" t="0" r="0" b="0"/>
          <a:pathLst>
            <a:path>
              <a:moveTo>
                <a:pt x="0" y="7536"/>
              </a:moveTo>
              <a:lnTo>
                <a:pt x="28757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34313" y="2862530"/>
        <a:ext cx="14378" cy="14378"/>
      </dsp:txXfrm>
    </dsp:sp>
    <dsp:sp modelId="{FE9A060C-05B3-48A4-99D6-1AA3070921C8}">
      <dsp:nvSpPr>
        <dsp:cNvPr id="0" name=""/>
        <dsp:cNvSpPr/>
      </dsp:nvSpPr>
      <dsp:spPr>
        <a:xfrm>
          <a:off x="2185288" y="2689988"/>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2004</a:t>
          </a:r>
          <a:endParaRPr lang="en-US" sz="1700" kern="1200" dirty="0"/>
        </a:p>
      </dsp:txBody>
      <dsp:txXfrm>
        <a:off x="2185288" y="2689988"/>
        <a:ext cx="718926" cy="359463"/>
      </dsp:txXfrm>
    </dsp:sp>
    <dsp:sp modelId="{55765C63-B0F4-4A31-8AE4-2068EBD73723}">
      <dsp:nvSpPr>
        <dsp:cNvPr id="0" name=""/>
        <dsp:cNvSpPr/>
      </dsp:nvSpPr>
      <dsp:spPr>
        <a:xfrm rot="3310531">
          <a:off x="1789717" y="3068874"/>
          <a:ext cx="503569" cy="15073"/>
        </a:xfrm>
        <a:custGeom>
          <a:avLst/>
          <a:gdLst/>
          <a:ahLst/>
          <a:cxnLst/>
          <a:rect l="0" t="0" r="0" b="0"/>
          <a:pathLst>
            <a:path>
              <a:moveTo>
                <a:pt x="0" y="7536"/>
              </a:moveTo>
              <a:lnTo>
                <a:pt x="503569"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2028913" y="3063822"/>
        <a:ext cx="25178" cy="25178"/>
      </dsp:txXfrm>
    </dsp:sp>
    <dsp:sp modelId="{1D730FF7-E035-4A75-B9D5-BCCA1332CAAE}">
      <dsp:nvSpPr>
        <dsp:cNvPr id="0" name=""/>
        <dsp:cNvSpPr/>
      </dsp:nvSpPr>
      <dsp:spPr>
        <a:xfrm>
          <a:off x="2185288" y="3103371"/>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2005</a:t>
          </a:r>
          <a:endParaRPr lang="en-US" sz="1700" kern="1200" dirty="0"/>
        </a:p>
      </dsp:txBody>
      <dsp:txXfrm>
        <a:off x="2185288" y="3103371"/>
        <a:ext cx="718926" cy="359463"/>
      </dsp:txXfrm>
    </dsp:sp>
    <dsp:sp modelId="{82C1338E-C759-43C0-9898-968C549BDCE8}">
      <dsp:nvSpPr>
        <dsp:cNvPr id="0" name=""/>
        <dsp:cNvSpPr/>
      </dsp:nvSpPr>
      <dsp:spPr>
        <a:xfrm rot="4249260">
          <a:off x="1603827" y="3275566"/>
          <a:ext cx="875350" cy="15073"/>
        </a:xfrm>
        <a:custGeom>
          <a:avLst/>
          <a:gdLst/>
          <a:ahLst/>
          <a:cxnLst/>
          <a:rect l="0" t="0" r="0" b="0"/>
          <a:pathLst>
            <a:path>
              <a:moveTo>
                <a:pt x="0" y="7536"/>
              </a:moveTo>
              <a:lnTo>
                <a:pt x="875350"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9260">
        <a:off x="2019618" y="3261219"/>
        <a:ext cx="43767" cy="43767"/>
      </dsp:txXfrm>
    </dsp:sp>
    <dsp:sp modelId="{B58A7591-CC6E-4523-8F8C-8CAF85D274F2}">
      <dsp:nvSpPr>
        <dsp:cNvPr id="0" name=""/>
        <dsp:cNvSpPr/>
      </dsp:nvSpPr>
      <dsp:spPr>
        <a:xfrm>
          <a:off x="2185288" y="3516753"/>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2006</a:t>
          </a:r>
          <a:endParaRPr lang="en-US" sz="1700" kern="1200" dirty="0"/>
        </a:p>
      </dsp:txBody>
      <dsp:txXfrm>
        <a:off x="2185288" y="3516753"/>
        <a:ext cx="718926" cy="359463"/>
      </dsp:txXfrm>
    </dsp:sp>
    <dsp:sp modelId="{B5031005-766B-4F99-8A87-279318ABE2FB}">
      <dsp:nvSpPr>
        <dsp:cNvPr id="0" name=""/>
        <dsp:cNvSpPr/>
      </dsp:nvSpPr>
      <dsp:spPr>
        <a:xfrm rot="4616685">
          <a:off x="1404975" y="3482257"/>
          <a:ext cx="1273053" cy="15073"/>
        </a:xfrm>
        <a:custGeom>
          <a:avLst/>
          <a:gdLst/>
          <a:ahLst/>
          <a:cxnLst/>
          <a:rect l="0" t="0" r="0" b="0"/>
          <a:pathLst>
            <a:path>
              <a:moveTo>
                <a:pt x="0" y="7536"/>
              </a:moveTo>
              <a:lnTo>
                <a:pt x="1273053" y="7536"/>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616685">
        <a:off x="2009676" y="3457967"/>
        <a:ext cx="63652" cy="63652"/>
      </dsp:txXfrm>
    </dsp:sp>
    <dsp:sp modelId="{584B3441-A00A-4F61-8DDD-9545426BD619}">
      <dsp:nvSpPr>
        <dsp:cNvPr id="0" name=""/>
        <dsp:cNvSpPr/>
      </dsp:nvSpPr>
      <dsp:spPr>
        <a:xfrm>
          <a:off x="2185288" y="3930136"/>
          <a:ext cx="718926" cy="3594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2007</a:t>
          </a:r>
          <a:endParaRPr lang="en-US" sz="1700" kern="1200" dirty="0"/>
        </a:p>
      </dsp:txBody>
      <dsp:txXfrm>
        <a:off x="2185288" y="3930136"/>
        <a:ext cx="718926" cy="3594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30DA5-C328-4280-B0AC-E78A605AA20C}">
      <dsp:nvSpPr>
        <dsp:cNvPr id="0" name=""/>
        <dsp:cNvSpPr/>
      </dsp:nvSpPr>
      <dsp:spPr>
        <a:xfrm>
          <a:off x="1245967" y="2181866"/>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CFSR</a:t>
          </a:r>
          <a:endParaRPr lang="en-US" sz="2200" kern="1200" dirty="0"/>
        </a:p>
      </dsp:txBody>
      <dsp:txXfrm>
        <a:off x="1245967" y="2181866"/>
        <a:ext cx="948438" cy="474219"/>
      </dsp:txXfrm>
    </dsp:sp>
    <dsp:sp modelId="{4FA16702-4DB3-425C-8083-B96CB79C275E}">
      <dsp:nvSpPr>
        <dsp:cNvPr id="0" name=""/>
        <dsp:cNvSpPr/>
      </dsp:nvSpPr>
      <dsp:spPr>
        <a:xfrm rot="16983315">
          <a:off x="1544360" y="1591005"/>
          <a:ext cx="1679465" cy="19885"/>
        </a:xfrm>
        <a:custGeom>
          <a:avLst/>
          <a:gdLst/>
          <a:ahLst/>
          <a:cxnLst/>
          <a:rect l="0" t="0" r="0" b="0"/>
          <a:pathLst>
            <a:path>
              <a:moveTo>
                <a:pt x="0" y="9942"/>
              </a:moveTo>
              <a:lnTo>
                <a:pt x="167946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6983315">
        <a:off x="2342106" y="1558961"/>
        <a:ext cx="83973" cy="83973"/>
      </dsp:txXfrm>
    </dsp:sp>
    <dsp:sp modelId="{F02680B0-D61B-48D9-8D82-EE1999ECF704}">
      <dsp:nvSpPr>
        <dsp:cNvPr id="0" name=""/>
        <dsp:cNvSpPr/>
      </dsp:nvSpPr>
      <dsp:spPr>
        <a:xfrm>
          <a:off x="2573780" y="54581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2001</a:t>
          </a:r>
          <a:endParaRPr lang="en-US" sz="2200" kern="1200" dirty="0"/>
        </a:p>
      </dsp:txBody>
      <dsp:txXfrm>
        <a:off x="2573780" y="545810"/>
        <a:ext cx="948438" cy="474219"/>
      </dsp:txXfrm>
    </dsp:sp>
    <dsp:sp modelId="{EC924272-2CB1-4B3A-976D-F315D44D044E}">
      <dsp:nvSpPr>
        <dsp:cNvPr id="0" name=""/>
        <dsp:cNvSpPr/>
      </dsp:nvSpPr>
      <dsp:spPr>
        <a:xfrm rot="18289469">
          <a:off x="3379741" y="500301"/>
          <a:ext cx="664330" cy="19885"/>
        </a:xfrm>
        <a:custGeom>
          <a:avLst/>
          <a:gdLst/>
          <a:ahLst/>
          <a:cxnLst/>
          <a:rect l="0" t="0" r="0" b="0"/>
          <a:pathLst>
            <a:path>
              <a:moveTo>
                <a:pt x="0" y="9942"/>
              </a:moveTo>
              <a:lnTo>
                <a:pt x="664330"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3695298" y="493635"/>
        <a:ext cx="33216" cy="33216"/>
      </dsp:txXfrm>
    </dsp:sp>
    <dsp:sp modelId="{CE963D88-88D4-4261-BB88-39CA82507250}">
      <dsp:nvSpPr>
        <dsp:cNvPr id="0" name=""/>
        <dsp:cNvSpPr/>
      </dsp:nvSpPr>
      <dsp:spPr>
        <a:xfrm>
          <a:off x="3901594" y="458"/>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June</a:t>
          </a:r>
          <a:endParaRPr lang="en-US" sz="2200" kern="1200" dirty="0"/>
        </a:p>
      </dsp:txBody>
      <dsp:txXfrm>
        <a:off x="3901594" y="458"/>
        <a:ext cx="948438" cy="474219"/>
      </dsp:txXfrm>
    </dsp:sp>
    <dsp:sp modelId="{562BAB65-9FEF-4B2B-89E3-9F0A99FD959D}">
      <dsp:nvSpPr>
        <dsp:cNvPr id="0" name=""/>
        <dsp:cNvSpPr/>
      </dsp:nvSpPr>
      <dsp:spPr>
        <a:xfrm>
          <a:off x="3522219" y="772977"/>
          <a:ext cx="379375" cy="19885"/>
        </a:xfrm>
        <a:custGeom>
          <a:avLst/>
          <a:gdLst/>
          <a:ahLst/>
          <a:cxnLst/>
          <a:rect l="0" t="0" r="0" b="0"/>
          <a:pathLst>
            <a:path>
              <a:moveTo>
                <a:pt x="0" y="9942"/>
              </a:moveTo>
              <a:lnTo>
                <a:pt x="379375"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02422" y="773435"/>
        <a:ext cx="18968" cy="18968"/>
      </dsp:txXfrm>
    </dsp:sp>
    <dsp:sp modelId="{DF94C54E-D51C-4568-A205-E6F5F9F2301A}">
      <dsp:nvSpPr>
        <dsp:cNvPr id="0" name=""/>
        <dsp:cNvSpPr/>
      </dsp:nvSpPr>
      <dsp:spPr>
        <a:xfrm>
          <a:off x="3901594" y="54581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July</a:t>
          </a:r>
          <a:endParaRPr lang="en-US" sz="2200" kern="1200" dirty="0"/>
        </a:p>
      </dsp:txBody>
      <dsp:txXfrm>
        <a:off x="3901594" y="545810"/>
        <a:ext cx="948438" cy="474219"/>
      </dsp:txXfrm>
    </dsp:sp>
    <dsp:sp modelId="{FAE86980-2DDB-4DC8-A21A-1E7C1E7362C1}">
      <dsp:nvSpPr>
        <dsp:cNvPr id="0" name=""/>
        <dsp:cNvSpPr/>
      </dsp:nvSpPr>
      <dsp:spPr>
        <a:xfrm rot="3310531">
          <a:off x="3379741" y="1045653"/>
          <a:ext cx="664330" cy="19885"/>
        </a:xfrm>
        <a:custGeom>
          <a:avLst/>
          <a:gdLst/>
          <a:ahLst/>
          <a:cxnLst/>
          <a:rect l="0" t="0" r="0" b="0"/>
          <a:pathLst>
            <a:path>
              <a:moveTo>
                <a:pt x="0" y="9942"/>
              </a:moveTo>
              <a:lnTo>
                <a:pt x="664330" y="9942"/>
              </a:lnTo>
            </a:path>
          </a:pathLst>
        </a:custGeom>
        <a:noFill/>
        <a:ln w="1905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3695298" y="1038987"/>
        <a:ext cx="33216" cy="33216"/>
      </dsp:txXfrm>
    </dsp:sp>
    <dsp:sp modelId="{DDF59DB0-98F2-45D1-AAB5-1CE24050D4F2}">
      <dsp:nvSpPr>
        <dsp:cNvPr id="0" name=""/>
        <dsp:cNvSpPr/>
      </dsp:nvSpPr>
      <dsp:spPr>
        <a:xfrm>
          <a:off x="3901594" y="109116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August</a:t>
          </a:r>
          <a:endParaRPr lang="en-US" sz="2200" kern="1200" dirty="0"/>
        </a:p>
      </dsp:txBody>
      <dsp:txXfrm>
        <a:off x="3901594" y="1091162"/>
        <a:ext cx="948438" cy="474219"/>
      </dsp:txXfrm>
    </dsp:sp>
    <dsp:sp modelId="{3DF4E49D-4C58-45EC-818F-8C8A6FD0855C}">
      <dsp:nvSpPr>
        <dsp:cNvPr id="0" name=""/>
        <dsp:cNvSpPr/>
      </dsp:nvSpPr>
      <dsp:spPr>
        <a:xfrm rot="17350740">
          <a:off x="1806693" y="1863681"/>
          <a:ext cx="1154799" cy="19885"/>
        </a:xfrm>
        <a:custGeom>
          <a:avLst/>
          <a:gdLst/>
          <a:ahLst/>
          <a:cxnLst/>
          <a:rect l="0" t="0" r="0" b="0"/>
          <a:pathLst>
            <a:path>
              <a:moveTo>
                <a:pt x="0" y="9942"/>
              </a:moveTo>
              <a:lnTo>
                <a:pt x="1154799"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50740">
        <a:off x="2355223" y="1844754"/>
        <a:ext cx="57739" cy="57739"/>
      </dsp:txXfrm>
    </dsp:sp>
    <dsp:sp modelId="{5A282A69-8E04-4F8E-8CE7-4010B303982D}">
      <dsp:nvSpPr>
        <dsp:cNvPr id="0" name=""/>
        <dsp:cNvSpPr/>
      </dsp:nvSpPr>
      <dsp:spPr>
        <a:xfrm>
          <a:off x="2573780" y="109116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2002</a:t>
          </a:r>
          <a:endParaRPr lang="en-US" sz="2200" kern="1200" dirty="0"/>
        </a:p>
      </dsp:txBody>
      <dsp:txXfrm>
        <a:off x="2573780" y="1091162"/>
        <a:ext cx="948438" cy="474219"/>
      </dsp:txXfrm>
    </dsp:sp>
    <dsp:sp modelId="{FBB1784C-D2D5-4697-AE97-530089E3BC2C}">
      <dsp:nvSpPr>
        <dsp:cNvPr id="0" name=""/>
        <dsp:cNvSpPr/>
      </dsp:nvSpPr>
      <dsp:spPr>
        <a:xfrm rot="18289469">
          <a:off x="2051928" y="2136357"/>
          <a:ext cx="664330" cy="19885"/>
        </a:xfrm>
        <a:custGeom>
          <a:avLst/>
          <a:gdLst/>
          <a:ahLst/>
          <a:cxnLst/>
          <a:rect l="0" t="0" r="0" b="0"/>
          <a:pathLst>
            <a:path>
              <a:moveTo>
                <a:pt x="0" y="9942"/>
              </a:moveTo>
              <a:lnTo>
                <a:pt x="664330"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2367484" y="2129691"/>
        <a:ext cx="33216" cy="33216"/>
      </dsp:txXfrm>
    </dsp:sp>
    <dsp:sp modelId="{95506823-6E6F-4099-88F6-EA1FC9D61DD1}">
      <dsp:nvSpPr>
        <dsp:cNvPr id="0" name=""/>
        <dsp:cNvSpPr/>
      </dsp:nvSpPr>
      <dsp:spPr>
        <a:xfrm>
          <a:off x="2573780" y="1636514"/>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2003</a:t>
          </a:r>
          <a:endParaRPr lang="en-US" sz="2200" kern="1200" dirty="0"/>
        </a:p>
      </dsp:txBody>
      <dsp:txXfrm>
        <a:off x="2573780" y="1636514"/>
        <a:ext cx="948438" cy="474219"/>
      </dsp:txXfrm>
    </dsp:sp>
    <dsp:sp modelId="{0E5D7637-483F-4329-A256-268D38A02DAE}">
      <dsp:nvSpPr>
        <dsp:cNvPr id="0" name=""/>
        <dsp:cNvSpPr/>
      </dsp:nvSpPr>
      <dsp:spPr>
        <a:xfrm>
          <a:off x="2194405" y="2409033"/>
          <a:ext cx="379375" cy="19885"/>
        </a:xfrm>
        <a:custGeom>
          <a:avLst/>
          <a:gdLst/>
          <a:ahLst/>
          <a:cxnLst/>
          <a:rect l="0" t="0" r="0" b="0"/>
          <a:pathLst>
            <a:path>
              <a:moveTo>
                <a:pt x="0" y="9942"/>
              </a:moveTo>
              <a:lnTo>
                <a:pt x="37937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4608" y="2409491"/>
        <a:ext cx="18968" cy="18968"/>
      </dsp:txXfrm>
    </dsp:sp>
    <dsp:sp modelId="{FE9A060C-05B3-48A4-99D6-1AA3070921C8}">
      <dsp:nvSpPr>
        <dsp:cNvPr id="0" name=""/>
        <dsp:cNvSpPr/>
      </dsp:nvSpPr>
      <dsp:spPr>
        <a:xfrm>
          <a:off x="2573780" y="2181866"/>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2004</a:t>
          </a:r>
          <a:endParaRPr lang="en-US" sz="2200" kern="1200" dirty="0"/>
        </a:p>
      </dsp:txBody>
      <dsp:txXfrm>
        <a:off x="2573780" y="2181866"/>
        <a:ext cx="948438" cy="474219"/>
      </dsp:txXfrm>
    </dsp:sp>
    <dsp:sp modelId="{55765C63-B0F4-4A31-8AE4-2068EBD73723}">
      <dsp:nvSpPr>
        <dsp:cNvPr id="0" name=""/>
        <dsp:cNvSpPr/>
      </dsp:nvSpPr>
      <dsp:spPr>
        <a:xfrm rot="3310531">
          <a:off x="2051928" y="2681709"/>
          <a:ext cx="664330" cy="19885"/>
        </a:xfrm>
        <a:custGeom>
          <a:avLst/>
          <a:gdLst/>
          <a:ahLst/>
          <a:cxnLst/>
          <a:rect l="0" t="0" r="0" b="0"/>
          <a:pathLst>
            <a:path>
              <a:moveTo>
                <a:pt x="0" y="9942"/>
              </a:moveTo>
              <a:lnTo>
                <a:pt x="664330"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2367484" y="2675043"/>
        <a:ext cx="33216" cy="33216"/>
      </dsp:txXfrm>
    </dsp:sp>
    <dsp:sp modelId="{1D730FF7-E035-4A75-B9D5-BCCA1332CAAE}">
      <dsp:nvSpPr>
        <dsp:cNvPr id="0" name=""/>
        <dsp:cNvSpPr/>
      </dsp:nvSpPr>
      <dsp:spPr>
        <a:xfrm>
          <a:off x="2573780" y="2727218"/>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2005</a:t>
          </a:r>
          <a:endParaRPr lang="en-US" sz="2200" kern="1200" dirty="0"/>
        </a:p>
      </dsp:txBody>
      <dsp:txXfrm>
        <a:off x="2573780" y="2727218"/>
        <a:ext cx="948438" cy="474219"/>
      </dsp:txXfrm>
    </dsp:sp>
    <dsp:sp modelId="{82C1338E-C759-43C0-9898-968C549BDCE8}">
      <dsp:nvSpPr>
        <dsp:cNvPr id="0" name=""/>
        <dsp:cNvSpPr/>
      </dsp:nvSpPr>
      <dsp:spPr>
        <a:xfrm rot="4249260">
          <a:off x="1806693" y="2954385"/>
          <a:ext cx="1154799" cy="19885"/>
        </a:xfrm>
        <a:custGeom>
          <a:avLst/>
          <a:gdLst/>
          <a:ahLst/>
          <a:cxnLst/>
          <a:rect l="0" t="0" r="0" b="0"/>
          <a:pathLst>
            <a:path>
              <a:moveTo>
                <a:pt x="0" y="9942"/>
              </a:moveTo>
              <a:lnTo>
                <a:pt x="1154799"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9260">
        <a:off x="2355223" y="2935458"/>
        <a:ext cx="57739" cy="57739"/>
      </dsp:txXfrm>
    </dsp:sp>
    <dsp:sp modelId="{B58A7591-CC6E-4523-8F8C-8CAF85D274F2}">
      <dsp:nvSpPr>
        <dsp:cNvPr id="0" name=""/>
        <dsp:cNvSpPr/>
      </dsp:nvSpPr>
      <dsp:spPr>
        <a:xfrm>
          <a:off x="2573780" y="3272570"/>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2006</a:t>
          </a:r>
          <a:endParaRPr lang="en-US" sz="2200" kern="1200" dirty="0"/>
        </a:p>
      </dsp:txBody>
      <dsp:txXfrm>
        <a:off x="2573780" y="3272570"/>
        <a:ext cx="948438" cy="474219"/>
      </dsp:txXfrm>
    </dsp:sp>
    <dsp:sp modelId="{B5031005-766B-4F99-8A87-279318ABE2FB}">
      <dsp:nvSpPr>
        <dsp:cNvPr id="0" name=""/>
        <dsp:cNvSpPr/>
      </dsp:nvSpPr>
      <dsp:spPr>
        <a:xfrm rot="4616685">
          <a:off x="1544360" y="3227061"/>
          <a:ext cx="1679465" cy="19885"/>
        </a:xfrm>
        <a:custGeom>
          <a:avLst/>
          <a:gdLst/>
          <a:ahLst/>
          <a:cxnLst/>
          <a:rect l="0" t="0" r="0" b="0"/>
          <a:pathLst>
            <a:path>
              <a:moveTo>
                <a:pt x="0" y="9942"/>
              </a:moveTo>
              <a:lnTo>
                <a:pt x="1679465" y="9942"/>
              </a:lnTo>
            </a:path>
          </a:pathLst>
        </a:custGeom>
        <a:noFill/>
        <a:ln w="1905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4616685">
        <a:off x="2342106" y="3195017"/>
        <a:ext cx="83973" cy="83973"/>
      </dsp:txXfrm>
    </dsp:sp>
    <dsp:sp modelId="{584B3441-A00A-4F61-8DDD-9545426BD619}">
      <dsp:nvSpPr>
        <dsp:cNvPr id="0" name=""/>
        <dsp:cNvSpPr/>
      </dsp:nvSpPr>
      <dsp:spPr>
        <a:xfrm>
          <a:off x="2573780" y="3817922"/>
          <a:ext cx="948438" cy="47421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2007</a:t>
          </a:r>
          <a:endParaRPr lang="en-US" sz="2200" kern="1200" dirty="0"/>
        </a:p>
      </dsp:txBody>
      <dsp:txXfrm>
        <a:off x="2573780" y="3817922"/>
        <a:ext cx="948438" cy="474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2565E-6F2B-004F-8E6A-024FF2E04D8E}" type="datetimeFigureOut">
              <a:rPr lang="en-US" smtClean="0"/>
              <a:pPr/>
              <a:t>3/7/11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E6A88-7C4B-B640-A11C-721EDC46FA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DE6A88-7C4B-B640-A11C-721EDC46FA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reanalysis product</a:t>
            </a:r>
            <a:r>
              <a:rPr lang="en-US" baseline="0" dirty="0" smtClean="0"/>
              <a:t> which means that it assimilates data from many sources and then feeds it into coupled models to produce many different output variables. Sometimes these models interact with one another. </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19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just because a model has a low bias does not necessarily mean that it is the most skillful. This is because for the type of</a:t>
            </a:r>
            <a:r>
              <a:rPr lang="en-US" baseline="0" dirty="0" smtClean="0"/>
              <a:t> forecasting we are doing we do not care about an exact value. If it is heavily biased it can still be skillful if it is consistently biased with the same sign. That’s because for climate forecasting we only care about anomalies relative to the model climatology not anomalies relative to a reanalysis product or observations.</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4078" indent="-514350"/>
            <a:r>
              <a:rPr lang="en-US" dirty="0" smtClean="0"/>
              <a:t>External variance - slowly varying boundary conditions (SSTs)</a:t>
            </a:r>
          </a:p>
          <a:p>
            <a:pPr marL="624078" indent="-514350"/>
            <a:endParaRPr lang="en-US" dirty="0" smtClean="0"/>
          </a:p>
          <a:p>
            <a:pPr marL="624078" indent="-514350"/>
            <a:r>
              <a:rPr lang="en-US" dirty="0" smtClean="0"/>
              <a:t>Internal Variance – noise/uncertain initial conditions/noise is basically the spread of the ensembles around the mean</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very few regions where the ratio is greater than 0.5</a:t>
            </a:r>
          </a:p>
          <a:p>
            <a:r>
              <a:rPr lang="en-US" dirty="0" smtClean="0"/>
              <a:t>The ARB was always higher than the ST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more regions where the ratio was greater than 0.5 compare</a:t>
            </a:r>
            <a:r>
              <a:rPr lang="en-US" baseline="0" dirty="0" smtClean="0"/>
              <a:t> with precipitation</a:t>
            </a:r>
          </a:p>
          <a:p>
            <a:r>
              <a:rPr lang="en-US" baseline="0" dirty="0" smtClean="0"/>
              <a:t>The ARB was always higher than the ST</a:t>
            </a:r>
          </a:p>
          <a:p>
            <a:r>
              <a:rPr lang="en-US" baseline="0" dirty="0" smtClean="0"/>
              <a:t>Only the CFS ARB precipitation had a ratio greater than its temperature counterpart</a:t>
            </a:r>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E6A88-7C4B-B640-A11C-721EDC46FABD}"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3297CBA-1002-4865-951F-074867E8167F}" type="datetime1">
              <a:rPr lang="en-US" smtClean="0"/>
              <a:pPr/>
              <a:t>3/7/11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95F4C79-0EB5-46A3-B2AF-BDFA35F69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12DBE2-6FB7-49B0-A6E0-26E3E0580080}"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BC508-6758-4700-9876-546D7646D65D}"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A9EAB-DBC4-42AC-8F3C-39EE04D39482}"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5AE5A1-D02B-4A71-87D0-DC090AED3640}" type="datetime1">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F64505-54D2-48A6-AABF-B78C50302D67}"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7D2D12B-7387-4B6D-A80D-D3C728D02394}" type="datetime1">
              <a:rPr lang="en-US" smtClean="0"/>
              <a:pPr/>
              <a:t>3/7/11</a:t>
            </a:fld>
            <a:endParaRPr lang="en-US"/>
          </a:p>
        </p:txBody>
      </p:sp>
      <p:sp>
        <p:nvSpPr>
          <p:cNvPr id="27" name="Slide Number Placeholder 26"/>
          <p:cNvSpPr>
            <a:spLocks noGrp="1"/>
          </p:cNvSpPr>
          <p:nvPr>
            <p:ph type="sldNum" sz="quarter" idx="11"/>
          </p:nvPr>
        </p:nvSpPr>
        <p:spPr/>
        <p:txBody>
          <a:bodyPr rtlCol="0"/>
          <a:lstStyle/>
          <a:p>
            <a:fld id="{295F4C79-0EB5-46A3-B2AF-BDFA35F698C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3EDB4DB-62EC-4565-839C-5288B8B1B759}" type="datetime1">
              <a:rPr lang="en-US" smtClean="0"/>
              <a:pPr/>
              <a:t>3/7/11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95F4C79-0EB5-46A3-B2AF-BDFA35F69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1E952-A274-4C9D-A1E4-DBF67AE23D20}" type="datetime1">
              <a:rPr lang="en-US" smtClean="0"/>
              <a:pPr/>
              <a:t>3/7/11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08C89-BE7B-4121-81CF-140A324305D7}"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6CD15D-441E-4048-A72D-8BC046C70E54}" type="datetime1">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4C79-0EB5-46A3-B2AF-BDFA35F69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FA9D49-18FE-456D-9F2D-65AACA849901}" type="datetime1">
              <a:rPr lang="en-US" smtClean="0"/>
              <a:pPr/>
              <a:t>3/7/11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95F4C79-0EB5-46A3-B2AF-BDFA35F69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1" TargetMode="External"/><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normAutofit fontScale="90000"/>
          </a:bodyPr>
          <a:lstStyle/>
          <a:p>
            <a:r>
              <a:rPr lang="en-US" dirty="0" smtClean="0"/>
              <a:t>Predictability of Dry Season Downscaled Reforecasts Over the Tropical South American Region</a:t>
            </a:r>
            <a:endParaRPr lang="en-US" dirty="0"/>
          </a:p>
        </p:txBody>
      </p:sp>
      <p:sp>
        <p:nvSpPr>
          <p:cNvPr id="3" name="Subtitle 2"/>
          <p:cNvSpPr>
            <a:spLocks noGrp="1"/>
          </p:cNvSpPr>
          <p:nvPr>
            <p:ph type="subTitle" idx="1"/>
          </p:nvPr>
        </p:nvSpPr>
        <p:spPr/>
        <p:txBody>
          <a:bodyPr/>
          <a:lstStyle/>
          <a:p>
            <a:r>
              <a:rPr lang="en-US" dirty="0" smtClean="0"/>
              <a:t>Masters Thesis Defense</a:t>
            </a:r>
          </a:p>
          <a:p>
            <a:r>
              <a:rPr lang="en-US" dirty="0" smtClean="0"/>
              <a:t>17</a:t>
            </a:r>
            <a:r>
              <a:rPr lang="en-US" baseline="30000" dirty="0" smtClean="0"/>
              <a:t>th</a:t>
            </a:r>
            <a:r>
              <a:rPr lang="en-US" dirty="0" smtClean="0"/>
              <a:t> March 2011</a:t>
            </a:r>
          </a:p>
          <a:p>
            <a:r>
              <a:rPr lang="en-US" dirty="0" smtClean="0"/>
              <a:t>Adam Frumkin</a:t>
            </a:r>
            <a:endParaRPr lang="en-US" dirty="0"/>
          </a:p>
        </p:txBody>
      </p:sp>
      <p:grpSp>
        <p:nvGrpSpPr>
          <p:cNvPr id="4" name="Group 3"/>
          <p:cNvGrpSpPr/>
          <p:nvPr/>
        </p:nvGrpSpPr>
        <p:grpSpPr>
          <a:xfrm>
            <a:off x="67170" y="76200"/>
            <a:ext cx="9025263" cy="932686"/>
            <a:chOff x="67170" y="5759508"/>
            <a:chExt cx="9025263" cy="932686"/>
          </a:xfrm>
        </p:grpSpPr>
        <p:pic>
          <p:nvPicPr>
            <p:cNvPr id="5" name="Picture 4" descr="FSU.png"/>
            <p:cNvPicPr>
              <a:picLocks noChangeAspect="1"/>
            </p:cNvPicPr>
            <p:nvPr/>
          </p:nvPicPr>
          <p:blipFill>
            <a:blip r:embed="rId3" cstate="print"/>
            <a:stretch>
              <a:fillRect/>
            </a:stretch>
          </p:blipFill>
          <p:spPr>
            <a:xfrm>
              <a:off x="8165494" y="5785726"/>
              <a:ext cx="926939" cy="906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oaps.jpg"/>
            <p:cNvPicPr>
              <a:picLocks noChangeAspect="1"/>
            </p:cNvPicPr>
            <p:nvPr/>
          </p:nvPicPr>
          <p:blipFill>
            <a:blip r:embed="rId4" cstate="print"/>
            <a:stretch>
              <a:fillRect/>
            </a:stretch>
          </p:blipFill>
          <p:spPr>
            <a:xfrm>
              <a:off x="67170" y="5759508"/>
              <a:ext cx="914399" cy="914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Objectives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Objectives</a:t>
            </a:r>
            <a:endParaRPr lang="en-US" dirty="0"/>
          </a:p>
        </p:txBody>
      </p:sp>
      <p:sp>
        <p:nvSpPr>
          <p:cNvPr id="3" name="Content Placeholder 2"/>
          <p:cNvSpPr>
            <a:spLocks noGrp="1"/>
          </p:cNvSpPr>
          <p:nvPr>
            <p:ph idx="1"/>
          </p:nvPr>
        </p:nvSpPr>
        <p:spPr>
          <a:xfrm>
            <a:off x="457200" y="1487424"/>
            <a:ext cx="8229600" cy="4684776"/>
          </a:xfrm>
        </p:spPr>
        <p:txBody>
          <a:bodyPr>
            <a:normAutofit fontScale="77500" lnSpcReduction="20000"/>
          </a:bodyPr>
          <a:lstStyle/>
          <a:p>
            <a:r>
              <a:rPr lang="en-US" dirty="0" smtClean="0"/>
              <a:t>We investigate the feasibility of using climate models for routine seasonal prediction of the South </a:t>
            </a:r>
            <a:r>
              <a:rPr lang="en-US" dirty="0" smtClean="0"/>
              <a:t>American dry season (June-July-August)?</a:t>
            </a:r>
          </a:p>
          <a:p>
            <a:pPr lvl="1"/>
            <a:r>
              <a:rPr lang="en-US" dirty="0" smtClean="0"/>
              <a:t>1 Global Climate Model (GCM) Integration</a:t>
            </a:r>
          </a:p>
          <a:p>
            <a:pPr lvl="1"/>
            <a:r>
              <a:rPr lang="en-US" dirty="0" smtClean="0"/>
              <a:t>2 Regional Climate Model (RCM) Integrations</a:t>
            </a:r>
          </a:p>
          <a:p>
            <a:pPr lvl="1"/>
            <a:endParaRPr lang="en-US" dirty="0" smtClean="0"/>
          </a:p>
          <a:p>
            <a:r>
              <a:rPr lang="en-US" dirty="0" smtClean="0"/>
              <a:t>Do</a:t>
            </a:r>
            <a:r>
              <a:rPr lang="en-US" dirty="0" smtClean="0"/>
              <a:t> the models </a:t>
            </a:r>
            <a:r>
              <a:rPr lang="en-US" dirty="0" smtClean="0"/>
              <a:t>have any</a:t>
            </a:r>
            <a:r>
              <a:rPr lang="en-US" dirty="0" smtClean="0"/>
              <a:t> skill </a:t>
            </a:r>
            <a:r>
              <a:rPr lang="en-US" dirty="0" smtClean="0"/>
              <a:t>at </a:t>
            </a:r>
            <a:r>
              <a:rPr lang="en-US" dirty="0" smtClean="0"/>
              <a:t>predicting anomalous </a:t>
            </a:r>
            <a:r>
              <a:rPr lang="en-US" dirty="0" smtClean="0"/>
              <a:t>dry season</a:t>
            </a:r>
            <a:r>
              <a:rPr lang="en-US" dirty="0" smtClean="0"/>
              <a:t> conditions?</a:t>
            </a:r>
            <a:endParaRPr lang="en-US" dirty="0" smtClean="0"/>
          </a:p>
          <a:p>
            <a:pPr lvl="1"/>
            <a:r>
              <a:rPr lang="en-US" dirty="0" smtClean="0"/>
              <a:t>Two meter air temperature</a:t>
            </a:r>
          </a:p>
          <a:p>
            <a:pPr lvl="1"/>
            <a:r>
              <a:rPr lang="en-US" dirty="0" smtClean="0"/>
              <a:t>Precipitation </a:t>
            </a:r>
          </a:p>
          <a:p>
            <a:pPr>
              <a:buNone/>
            </a:pPr>
            <a:endParaRPr lang="en-US" dirty="0" smtClean="0"/>
          </a:p>
          <a:p>
            <a:r>
              <a:rPr lang="en-US" dirty="0" smtClean="0"/>
              <a:t>Is there any benefit to using a </a:t>
            </a:r>
            <a:r>
              <a:rPr lang="en-US" u="sng" dirty="0" smtClean="0"/>
              <a:t>downscaled</a:t>
            </a:r>
            <a:r>
              <a:rPr lang="en-US" dirty="0" smtClean="0"/>
              <a:t> RCM over a GCM?</a:t>
            </a:r>
          </a:p>
          <a:p>
            <a:pPr lvl="1"/>
            <a:r>
              <a:rPr lang="en-US" dirty="0" smtClean="0"/>
              <a:t>Is there any added benefit to </a:t>
            </a:r>
            <a:r>
              <a:rPr lang="en-US" u="sng" dirty="0" smtClean="0"/>
              <a:t>bias correction</a:t>
            </a:r>
            <a:r>
              <a:rPr lang="en-US" dirty="0" smtClean="0"/>
              <a:t>? </a:t>
            </a:r>
          </a:p>
          <a:p>
            <a:endParaRPr lang="en-US" dirty="0" smtClean="0"/>
          </a:p>
          <a:p>
            <a:r>
              <a:rPr lang="en-US" dirty="0" smtClean="0"/>
              <a:t>We compare model output with reanalysis data</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DATA</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NCEP Climate Forecast System (CFS)</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Fully coupled land-ocean atmosphere</a:t>
            </a:r>
          </a:p>
          <a:p>
            <a:endParaRPr lang="en-US" dirty="0" smtClean="0"/>
          </a:p>
          <a:p>
            <a:r>
              <a:rPr lang="en-US" dirty="0" smtClean="0"/>
              <a:t>64 vertical levels</a:t>
            </a:r>
          </a:p>
          <a:p>
            <a:endParaRPr lang="en-US" dirty="0" smtClean="0"/>
          </a:p>
          <a:p>
            <a:r>
              <a:rPr lang="en-US" dirty="0" smtClean="0"/>
              <a:t>Six ensemble members</a:t>
            </a:r>
          </a:p>
          <a:p>
            <a:endParaRPr lang="en-US" dirty="0" smtClean="0"/>
          </a:p>
          <a:p>
            <a:r>
              <a:rPr lang="en-US" dirty="0" smtClean="0"/>
              <a:t>The CFS was the first model in the U.S. to achieve a level of skill comparable to statistical models.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Scripps Regional Spectral Model (RSM)</a:t>
            </a:r>
            <a:endParaRPr lang="en-US" dirty="0"/>
          </a:p>
        </p:txBody>
      </p:sp>
      <p:sp>
        <p:nvSpPr>
          <p:cNvPr id="3" name="Content Placeholder 2"/>
          <p:cNvSpPr>
            <a:spLocks noGrp="1"/>
          </p:cNvSpPr>
          <p:nvPr>
            <p:ph idx="1"/>
          </p:nvPr>
        </p:nvSpPr>
        <p:spPr>
          <a:xfrm>
            <a:off x="457200" y="1639824"/>
            <a:ext cx="8229600" cy="4684776"/>
          </a:xfrm>
        </p:spPr>
        <p:txBody>
          <a:bodyPr>
            <a:normAutofit fontScale="92500" lnSpcReduction="10000"/>
          </a:bodyPr>
          <a:lstStyle/>
          <a:p>
            <a:r>
              <a:rPr lang="en-US" dirty="0" smtClean="0"/>
              <a:t>28 vertical sigma levels</a:t>
            </a:r>
          </a:p>
          <a:p>
            <a:endParaRPr lang="en-US" dirty="0" smtClean="0"/>
          </a:p>
          <a:p>
            <a:r>
              <a:rPr lang="en-US" dirty="0" smtClean="0"/>
              <a:t>60km horizontal resolution</a:t>
            </a:r>
          </a:p>
          <a:p>
            <a:endParaRPr lang="en-US" dirty="0" smtClean="0"/>
          </a:p>
          <a:p>
            <a:r>
              <a:rPr lang="en-US" dirty="0" smtClean="0"/>
              <a:t>We use the RSM to downscale from the CFS</a:t>
            </a:r>
          </a:p>
          <a:p>
            <a:endParaRPr lang="en-US" dirty="0" smtClean="0"/>
          </a:p>
          <a:p>
            <a:r>
              <a:rPr lang="en-US" dirty="0" smtClean="0"/>
              <a:t>The RSM domain covers most of North America and South America</a:t>
            </a:r>
          </a:p>
          <a:p>
            <a:pPr lvl="1"/>
            <a:r>
              <a:rPr lang="en-US" dirty="0" smtClean="0"/>
              <a:t>This is a large area hence the lower (60km) resolution</a:t>
            </a:r>
          </a:p>
          <a:p>
            <a:endParaRPr lang="en-US" dirty="0" smtClean="0"/>
          </a:p>
          <a:p>
            <a:r>
              <a:rPr lang="en-US" dirty="0" smtClean="0"/>
              <a:t>6 ensemble members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Downscaling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Multiple methods</a:t>
            </a:r>
          </a:p>
          <a:p>
            <a:endParaRPr lang="en-US" dirty="0" smtClean="0"/>
          </a:p>
          <a:p>
            <a:r>
              <a:rPr lang="en-US" dirty="0" smtClean="0"/>
              <a:t>This study: lateral boundary conditions of the RSM are forced by the CFS</a:t>
            </a:r>
          </a:p>
          <a:p>
            <a:pPr>
              <a:buNone/>
            </a:pPr>
            <a:endParaRPr lang="en-US" dirty="0" smtClean="0"/>
          </a:p>
          <a:p>
            <a:r>
              <a:rPr lang="en-US" dirty="0" smtClean="0"/>
              <a:t>Allows for seasonal ensemble forecasting on regional to local scales (200km </a:t>
            </a:r>
            <a:r>
              <a:rPr lang="en-US" dirty="0" err="1" smtClean="0"/>
              <a:t>vs</a:t>
            </a:r>
            <a:r>
              <a:rPr lang="en-US" dirty="0" smtClean="0"/>
              <a:t> 60km)</a:t>
            </a:r>
          </a:p>
          <a:p>
            <a:endParaRPr lang="en-US" dirty="0" smtClean="0"/>
          </a:p>
          <a:p>
            <a:r>
              <a:rPr lang="en-US" dirty="0" err="1" smtClean="0"/>
              <a:t>GCMs</a:t>
            </a:r>
            <a:r>
              <a:rPr lang="en-US" dirty="0" smtClean="0"/>
              <a:t> are unable to resolve coastlines and steep topography (</a:t>
            </a:r>
            <a:r>
              <a:rPr lang="en-US" dirty="0" err="1" smtClean="0"/>
              <a:t>Misra</a:t>
            </a:r>
            <a:r>
              <a:rPr lang="en-US" dirty="0" smtClean="0"/>
              <a:t> and Chan 2009)</a:t>
            </a:r>
          </a:p>
          <a:p>
            <a:endParaRPr lang="en-US" dirty="0" smtClean="0"/>
          </a:p>
          <a:p>
            <a:r>
              <a:rPr lang="en-US" dirty="0" err="1" smtClean="0"/>
              <a:t>Misra</a:t>
            </a:r>
            <a:r>
              <a:rPr lang="en-US" dirty="0" smtClean="0"/>
              <a:t> et al. (2003): RCM improves forecasts of summertime </a:t>
            </a:r>
            <a:r>
              <a:rPr lang="en-US" dirty="0" err="1" smtClean="0"/>
              <a:t>precip</a:t>
            </a:r>
            <a:r>
              <a:rPr lang="en-US" dirty="0" smtClean="0"/>
              <a:t> and low level jets over South America</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Anomaly Nesting</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Bias correction: remove the bias in the global climate model</a:t>
            </a:r>
          </a:p>
          <a:p>
            <a:endParaRPr lang="en-US" dirty="0" smtClean="0"/>
          </a:p>
          <a:p>
            <a:r>
              <a:rPr lang="en-US" dirty="0" smtClean="0"/>
              <a:t>Replace GCM climatology with a reanalysis product climatology (</a:t>
            </a:r>
            <a:r>
              <a:rPr lang="en-US" dirty="0" err="1" smtClean="0"/>
              <a:t>Misra</a:t>
            </a:r>
            <a:r>
              <a:rPr lang="en-US" dirty="0" smtClean="0"/>
              <a:t> and </a:t>
            </a:r>
            <a:r>
              <a:rPr lang="en-US" dirty="0" err="1" smtClean="0"/>
              <a:t>Kanamitsu</a:t>
            </a:r>
            <a:r>
              <a:rPr lang="en-US" dirty="0" smtClean="0"/>
              <a:t> 2004).</a:t>
            </a:r>
          </a:p>
          <a:p>
            <a:endParaRPr lang="en-US" dirty="0" smtClean="0"/>
          </a:p>
          <a:p>
            <a:r>
              <a:rPr lang="en-US" dirty="0" smtClean="0"/>
              <a:t>This is done because the RCM can inherit the bias of the GCM when the downscaling process is performed (Pan et al. 2001).</a:t>
            </a:r>
          </a:p>
          <a:p>
            <a:endParaRPr lang="en-US" dirty="0" smtClean="0"/>
          </a:p>
          <a:p>
            <a:r>
              <a:rPr lang="en-US" dirty="0" smtClean="0"/>
              <a:t>In this study we replace the GCM climatology with NCEP NCAR Reanalysis I and ERSSTv2</a:t>
            </a:r>
          </a:p>
          <a:p>
            <a:endParaRPr lang="en-US" dirty="0" smtClean="0"/>
          </a:p>
          <a:p>
            <a:r>
              <a:rPr lang="en-US" dirty="0" smtClean="0"/>
              <a:t>RSM-AN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Output</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The models are integrated from 2001-2007 beginning 00Z May 23</a:t>
            </a:r>
            <a:r>
              <a:rPr lang="en-US" baseline="30000" dirty="0" smtClean="0"/>
              <a:t>rd</a:t>
            </a:r>
            <a:r>
              <a:rPr lang="en-US" dirty="0" smtClean="0"/>
              <a:t>.</a:t>
            </a:r>
          </a:p>
          <a:p>
            <a:endParaRPr lang="en-US" dirty="0" smtClean="0"/>
          </a:p>
          <a:p>
            <a:r>
              <a:rPr lang="en-US" dirty="0" smtClean="0"/>
              <a:t>We include all seven years, but only use data from June-July-August which comprises the dry season.</a:t>
            </a:r>
          </a:p>
          <a:p>
            <a:endParaRPr lang="en-US" dirty="0" smtClean="0"/>
          </a:p>
          <a:p>
            <a:r>
              <a:rPr lang="en-US" dirty="0" smtClean="0"/>
              <a:t>Data was in a six hourly format.</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Domain</a:t>
            </a:r>
            <a:endParaRPr lang="en-US" dirty="0"/>
          </a:p>
        </p:txBody>
      </p:sp>
      <p:pic>
        <p:nvPicPr>
          <p:cNvPr id="4" name="Picture 5" descr="CFS_topography.jpg"/>
          <p:cNvPicPr>
            <a:picLocks noChangeArrowheads="1"/>
          </p:cNvPicPr>
          <p:nvPr/>
        </p:nvPicPr>
        <p:blipFill>
          <a:blip r:embed="rId2" cstate="print"/>
          <a:srcRect/>
          <a:stretch>
            <a:fillRect/>
          </a:stretch>
        </p:blipFill>
        <p:spPr bwMode="auto">
          <a:xfrm>
            <a:off x="152400" y="1295400"/>
            <a:ext cx="8610599" cy="5257799"/>
          </a:xfrm>
          <a:prstGeom prst="rect">
            <a:avLst/>
          </a:prstGeom>
          <a:noFill/>
        </p:spPr>
      </p:pic>
      <p:sp>
        <p:nvSpPr>
          <p:cNvPr id="5" name="Rectangle 4"/>
          <p:cNvSpPr/>
          <p:nvPr/>
        </p:nvSpPr>
        <p:spPr>
          <a:xfrm>
            <a:off x="5507518"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6" name="Rectangle 5"/>
          <p:cNvSpPr/>
          <p:nvPr/>
        </p:nvSpPr>
        <p:spPr>
          <a:xfrm>
            <a:off x="1447800" y="3048000"/>
            <a:ext cx="1502882" cy="707886"/>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00FF"/>
                </a:solidFill>
                <a:effectLst/>
                <a:latin typeface="Arial"/>
                <a:cs typeface="Arial"/>
              </a:rPr>
              <a:t>ARB</a:t>
            </a:r>
            <a:endParaRPr lang="en-US" sz="4000" b="1" cap="none" spc="0" dirty="0">
              <a:ln w="10541" cmpd="sng">
                <a:solidFill>
                  <a:schemeClr val="accent1">
                    <a:shade val="88000"/>
                    <a:satMod val="110000"/>
                  </a:schemeClr>
                </a:solidFill>
                <a:prstDash val="solid"/>
              </a:ln>
              <a:solidFill>
                <a:srgbClr val="0000FF"/>
              </a:solidFill>
              <a:effectLst/>
              <a:latin typeface="Arial"/>
              <a:cs typeface="Arial"/>
            </a:endParaRPr>
          </a:p>
        </p:txBody>
      </p:sp>
      <p:sp>
        <p:nvSpPr>
          <p:cNvPr id="7" name="Rectangle 6"/>
          <p:cNvSpPr/>
          <p:nvPr/>
        </p:nvSpPr>
        <p:spPr>
          <a:xfrm>
            <a:off x="5854804"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8" name="Rectangle 7"/>
          <p:cNvSpPr/>
          <p:nvPr/>
        </p:nvSpPr>
        <p:spPr>
          <a:xfrm>
            <a:off x="1752600" y="4724400"/>
            <a:ext cx="774596" cy="646331"/>
          </a:xfrm>
          <a:prstGeom prst="rect">
            <a:avLst/>
          </a:prstGeom>
          <a:noFill/>
        </p:spPr>
        <p:txBody>
          <a:bodyPr wrap="none" lIns="91440" tIns="45720" rIns="91440" bIns="45720">
            <a:spAutoFit/>
          </a:bodyPr>
          <a:lstStyle/>
          <a:p>
            <a:pPr algn="ctr"/>
            <a:r>
              <a:rPr lang="en-US" sz="3600" b="1" cap="none" spc="0" dirty="0" smtClean="0">
                <a:ln w="1905"/>
                <a:solidFill>
                  <a:srgbClr val="FF0000"/>
                </a:solidFill>
                <a:effectLst>
                  <a:innerShdw blurRad="69850" dist="43180" dir="5400000">
                    <a:srgbClr val="000000">
                      <a:alpha val="65000"/>
                    </a:srgbClr>
                  </a:innerShdw>
                </a:effectLst>
                <a:latin typeface="Arial"/>
                <a:cs typeface="Arial"/>
              </a:rPr>
              <a:t>ST</a:t>
            </a:r>
            <a:endParaRPr lang="en-US" sz="3600" b="1" cap="none" spc="0" dirty="0">
              <a:ln w="1905"/>
              <a:solidFill>
                <a:srgbClr val="FF0000"/>
              </a:solidFill>
              <a:effectLst>
                <a:innerShdw blurRad="69850" dist="43180" dir="5400000">
                  <a:srgbClr val="000000">
                    <a:alpha val="65000"/>
                  </a:srgbClr>
                </a:innerShdw>
              </a:effectLst>
              <a:latin typeface="Arial"/>
              <a:cs typeface="Arial"/>
            </a:endParaRPr>
          </a:p>
        </p:txBody>
      </p:sp>
      <p:sp>
        <p:nvSpPr>
          <p:cNvPr id="9" name="Slide Number Placeholder 8"/>
          <p:cNvSpPr>
            <a:spLocks noGrp="1"/>
          </p:cNvSpPr>
          <p:nvPr>
            <p:ph type="sldNum" sz="quarter" idx="12"/>
          </p:nvPr>
        </p:nvSpPr>
        <p:spPr/>
        <p:txBody>
          <a:bodyPr/>
          <a:lstStyle/>
          <a:p>
            <a:fld id="{295F4C79-0EB5-46A3-B2AF-BDFA35F698C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NCEP Climate Forecast System Reanalysis (CFSR)</a:t>
            </a:r>
            <a:endParaRPr lang="en-US" dirty="0"/>
          </a:p>
        </p:txBody>
      </p:sp>
      <p:sp>
        <p:nvSpPr>
          <p:cNvPr id="3" name="Content Placeholder 2"/>
          <p:cNvSpPr>
            <a:spLocks noGrp="1"/>
          </p:cNvSpPr>
          <p:nvPr>
            <p:ph idx="1"/>
          </p:nvPr>
        </p:nvSpPr>
        <p:spPr>
          <a:xfrm>
            <a:off x="457200" y="1828800"/>
            <a:ext cx="8229600" cy="4343400"/>
          </a:xfrm>
        </p:spPr>
        <p:txBody>
          <a:bodyPr>
            <a:normAutofit fontScale="92500" lnSpcReduction="10000"/>
          </a:bodyPr>
          <a:lstStyle/>
          <a:p>
            <a:r>
              <a:rPr lang="en-US" dirty="0" smtClean="0"/>
              <a:t>Use CFSR (reanalysis) to analyze the three model (CFS, RSM, RSM-AN) integrations (bias, model skill, physical processes)</a:t>
            </a:r>
          </a:p>
          <a:p>
            <a:endParaRPr lang="en-US" dirty="0" smtClean="0"/>
          </a:p>
          <a:p>
            <a:r>
              <a:rPr lang="en-US" dirty="0" smtClean="0"/>
              <a:t>Variables</a:t>
            </a:r>
          </a:p>
          <a:p>
            <a:pPr lvl="1"/>
            <a:r>
              <a:rPr lang="en-US" dirty="0" smtClean="0"/>
              <a:t>Two-meter air temperature</a:t>
            </a:r>
          </a:p>
          <a:p>
            <a:pPr lvl="1"/>
            <a:r>
              <a:rPr lang="en-US" dirty="0" smtClean="0"/>
              <a:t>Precipitation Rate</a:t>
            </a:r>
          </a:p>
          <a:p>
            <a:pPr lvl="1"/>
            <a:r>
              <a:rPr lang="en-US" dirty="0" smtClean="0"/>
              <a:t>Evaporation</a:t>
            </a:r>
          </a:p>
          <a:p>
            <a:pPr lvl="1"/>
            <a:r>
              <a:rPr lang="en-US" dirty="0" smtClean="0"/>
              <a:t>Downwelling shortwave flux</a:t>
            </a:r>
          </a:p>
          <a:p>
            <a:pPr lvl="1"/>
            <a:endParaRPr lang="en-US" dirty="0" smtClean="0"/>
          </a:p>
          <a:p>
            <a:r>
              <a:rPr lang="en-US" dirty="0" smtClean="0"/>
              <a:t>Resolution: 0.5°x0.5°</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Outline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Introduction</a:t>
            </a:r>
          </a:p>
          <a:p>
            <a:r>
              <a:rPr lang="en-US" dirty="0" smtClean="0"/>
              <a:t>Objectives</a:t>
            </a:r>
          </a:p>
          <a:p>
            <a:r>
              <a:rPr lang="en-US" dirty="0" smtClean="0"/>
              <a:t>Data</a:t>
            </a:r>
          </a:p>
          <a:p>
            <a:r>
              <a:rPr lang="en-US" dirty="0" smtClean="0"/>
              <a:t>Methods and Results</a:t>
            </a:r>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fontScale="90000"/>
          </a:bodyPr>
          <a:lstStyle/>
          <a:p>
            <a:pPr algn="ctr"/>
            <a:r>
              <a:rPr lang="en-US" sz="6000" dirty="0" smtClean="0"/>
              <a:t>METHODS AND RESULTS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Methods</a:t>
            </a:r>
            <a:endParaRPr lang="en-US" dirty="0"/>
          </a:p>
        </p:txBody>
      </p:sp>
      <p:sp>
        <p:nvSpPr>
          <p:cNvPr id="3" name="Content Placeholder 2"/>
          <p:cNvSpPr>
            <a:spLocks noGrp="1"/>
          </p:cNvSpPr>
          <p:nvPr>
            <p:ph idx="1"/>
          </p:nvPr>
        </p:nvSpPr>
        <p:spPr>
          <a:xfrm>
            <a:off x="457200" y="1487424"/>
            <a:ext cx="8229600" cy="646176"/>
          </a:xfrm>
        </p:spPr>
        <p:txBody>
          <a:bodyPr/>
          <a:lstStyle/>
          <a:p>
            <a:r>
              <a:rPr lang="en-US" dirty="0" smtClean="0"/>
              <a:t>Model Bias</a:t>
            </a:r>
            <a:endParaRPr lang="en-US" dirty="0"/>
          </a:p>
        </p:txBody>
      </p:sp>
      <p:sp>
        <p:nvSpPr>
          <p:cNvPr id="4" name="Content Placeholder 2"/>
          <p:cNvSpPr txBox="1">
            <a:spLocks/>
          </p:cNvSpPr>
          <p:nvPr/>
        </p:nvSpPr>
        <p:spPr>
          <a:xfrm>
            <a:off x="457200" y="2173224"/>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Potential Predictability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7200" y="2782824"/>
            <a:ext cx="8229600" cy="12557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Area Under the Relative</a:t>
            </a:r>
            <a:r>
              <a:rPr kumimoji="0" lang="en-US" sz="2800" b="0" i="0" u="none" strike="noStrike" kern="1200" cap="none" spc="0" normalizeH="0" noProof="0" dirty="0" smtClean="0">
                <a:ln>
                  <a:noFill/>
                </a:ln>
                <a:solidFill>
                  <a:schemeClr val="tx1"/>
                </a:solidFill>
                <a:effectLst/>
                <a:uLnTx/>
                <a:uFillTx/>
                <a:latin typeface="+mn-lt"/>
                <a:ea typeface="+mn-ea"/>
                <a:cs typeface="+mn-cs"/>
              </a:rPr>
              <a:t> Operative </a:t>
            </a:r>
            <a:br>
              <a:rPr kumimoji="0" lang="en-US" sz="2800" b="0" i="0" u="none" strike="noStrike" kern="1200" cap="none" spc="0" normalizeH="0" noProof="0" dirty="0" smtClean="0">
                <a:ln>
                  <a:noFill/>
                </a:ln>
                <a:solidFill>
                  <a:schemeClr val="tx1"/>
                </a:solidFill>
                <a:effectLst/>
                <a:uLnTx/>
                <a:uFillTx/>
                <a:latin typeface="+mn-lt"/>
                <a:ea typeface="+mn-ea"/>
                <a:cs typeface="+mn-cs"/>
              </a:rPr>
            </a:br>
            <a:r>
              <a:rPr kumimoji="0" lang="en-US" sz="2800" b="0" i="0" u="none" strike="noStrike" kern="1200" cap="none" spc="0" normalizeH="0" noProof="0" dirty="0" smtClean="0">
                <a:ln>
                  <a:noFill/>
                </a:ln>
                <a:solidFill>
                  <a:schemeClr val="tx1"/>
                </a:solidFill>
                <a:effectLst/>
                <a:uLnTx/>
                <a:uFillTx/>
                <a:latin typeface="+mn-lt"/>
                <a:ea typeface="+mn-ea"/>
                <a:cs typeface="+mn-cs"/>
              </a:rPr>
              <a:t>Characteristic Curve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3810000"/>
            <a:ext cx="8229600" cy="64617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Land-Atmosphere Feedbacks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295F4C79-0EB5-46A3-B2AF-BDFA35F698CF}"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Model Bias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Model – CFSR= Bias</a:t>
            </a:r>
          </a:p>
          <a:p>
            <a:endParaRPr lang="en-US" dirty="0"/>
          </a:p>
        </p:txBody>
      </p:sp>
      <p:graphicFrame>
        <p:nvGraphicFramePr>
          <p:cNvPr id="5" name="Diagram 4"/>
          <p:cNvGraphicFramePr/>
          <p:nvPr/>
        </p:nvGraphicFramePr>
        <p:xfrm>
          <a:off x="-1066800" y="1981200"/>
          <a:ext cx="6096000" cy="4292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048000" y="2413000"/>
          <a:ext cx="6096000" cy="429260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Bias</a:t>
            </a:r>
            <a:endParaRPr lang="en-US" dirty="0"/>
          </a:p>
        </p:txBody>
      </p:sp>
      <p:pic>
        <p:nvPicPr>
          <p:cNvPr id="4" name="Content Placeholder 8" descr="PD_CFSR_RAW.gif"/>
          <p:cNvPicPr>
            <a:picLocks noChangeAspect="1"/>
          </p:cNvPicPr>
          <p:nvPr/>
        </p:nvPicPr>
        <p:blipFill>
          <a:blip r:embed="rId2" cstate="print"/>
          <a:srcRect l="130" t="24836" r="2130" b="14377"/>
          <a:stretch>
            <a:fillRect/>
          </a:stretch>
        </p:blipFill>
        <p:spPr>
          <a:xfrm>
            <a:off x="457200" y="1447800"/>
            <a:ext cx="8229598" cy="3839339"/>
          </a:xfrm>
          <a:prstGeom prst="rect">
            <a:avLst/>
          </a:prstGeom>
        </p:spPr>
      </p:pic>
      <p:sp>
        <p:nvSpPr>
          <p:cNvPr id="5" name="TextBox 4"/>
          <p:cNvSpPr txBox="1"/>
          <p:nvPr/>
        </p:nvSpPr>
        <p:spPr>
          <a:xfrm>
            <a:off x="4114800" y="4495800"/>
            <a:ext cx="1231900" cy="369332"/>
          </a:xfrm>
          <a:prstGeom prst="rect">
            <a:avLst/>
          </a:prstGeom>
          <a:noFill/>
        </p:spPr>
        <p:txBody>
          <a:bodyPr wrap="square" rtlCol="0">
            <a:spAutoFit/>
          </a:bodyPr>
          <a:lstStyle/>
          <a:p>
            <a:r>
              <a:rPr lang="en-US" dirty="0" smtClean="0"/>
              <a:t>mm/day</a:t>
            </a:r>
            <a:endParaRPr lang="en-US" dirty="0"/>
          </a:p>
        </p:txBody>
      </p:sp>
      <p:graphicFrame>
        <p:nvGraphicFramePr>
          <p:cNvPr id="6"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0.7</a:t>
                      </a:r>
                      <a:r>
                        <a:rPr lang="en-US" dirty="0" smtClean="0"/>
                        <a:t>)</a:t>
                      </a:r>
                      <a:endParaRPr lang="en-US" dirty="0"/>
                    </a:p>
                  </a:txBody>
                  <a:tcPr/>
                </a:tc>
                <a:tc>
                  <a:txBody>
                    <a:bodyPr/>
                    <a:lstStyle/>
                    <a:p>
                      <a:pPr algn="ctr"/>
                      <a:r>
                        <a:rPr lang="en-US" dirty="0" smtClean="0"/>
                        <a:t>RSM-AN (</a:t>
                      </a:r>
                      <a:r>
                        <a:rPr lang="en-US" dirty="0" smtClean="0">
                          <a:solidFill>
                            <a:srgbClr val="FF0000"/>
                          </a:solidFill>
                        </a:rPr>
                        <a:t>-0.1</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0.8</a:t>
                      </a:r>
                      <a:r>
                        <a:rPr lang="en-US" dirty="0" smtClean="0"/>
                        <a:t>)</a:t>
                      </a:r>
                      <a:endParaRPr lang="en-US" dirty="0"/>
                    </a:p>
                  </a:txBody>
                  <a:tcPr/>
                </a:tc>
                <a:tc>
                  <a:txBody>
                    <a:bodyPr/>
                    <a:lstStyle/>
                    <a:p>
                      <a:pPr algn="ctr"/>
                      <a:r>
                        <a:rPr lang="en-US" dirty="0" smtClean="0"/>
                        <a:t>RSM</a:t>
                      </a:r>
                      <a:r>
                        <a:rPr lang="en-US" baseline="0" dirty="0" smtClean="0"/>
                        <a:t> (</a:t>
                      </a:r>
                      <a:r>
                        <a:rPr lang="en-US" baseline="0" dirty="0" smtClean="0">
                          <a:solidFill>
                            <a:srgbClr val="FF0000"/>
                          </a:solidFill>
                        </a:rPr>
                        <a:t>0.2</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-1.1</a:t>
                      </a:r>
                      <a:r>
                        <a:rPr lang="en-US" dirty="0" smtClean="0"/>
                        <a:t>)</a:t>
                      </a:r>
                      <a:endParaRPr lang="en-US" dirty="0"/>
                    </a:p>
                  </a:txBody>
                  <a:tcPr/>
                </a:tc>
                <a:tc>
                  <a:txBody>
                    <a:bodyPr/>
                    <a:lstStyle/>
                    <a:p>
                      <a:pPr algn="ctr"/>
                      <a:r>
                        <a:rPr lang="en-US" dirty="0" smtClean="0"/>
                        <a:t>CFS (</a:t>
                      </a:r>
                      <a:r>
                        <a:rPr lang="en-US" dirty="0" smtClean="0">
                          <a:solidFill>
                            <a:srgbClr val="FF0000"/>
                          </a:solidFill>
                        </a:rPr>
                        <a:t>-0.4</a:t>
                      </a:r>
                      <a:r>
                        <a:rPr lang="en-US" dirty="0" smtClean="0"/>
                        <a:t>)</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295F4C79-0EB5-46A3-B2AF-BDFA35F698C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 Bias</a:t>
            </a:r>
            <a:endParaRPr lang="en-US" dirty="0"/>
          </a:p>
        </p:txBody>
      </p:sp>
      <p:graphicFrame>
        <p:nvGraphicFramePr>
          <p:cNvPr id="7"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 (</a:t>
                      </a:r>
                      <a:r>
                        <a:rPr lang="en-US" dirty="0" smtClean="0">
                          <a:solidFill>
                            <a:srgbClr val="FF0000"/>
                          </a:solidFill>
                        </a:rPr>
                        <a:t>0.01</a:t>
                      </a:r>
                      <a:r>
                        <a:rPr lang="en-US" dirty="0" smtClean="0"/>
                        <a:t>)</a:t>
                      </a:r>
                      <a:endParaRPr lang="en-US" dirty="0"/>
                    </a:p>
                  </a:txBody>
                  <a:tcPr/>
                </a:tc>
                <a:tc>
                  <a:txBody>
                    <a:bodyPr/>
                    <a:lstStyle/>
                    <a:p>
                      <a:pPr algn="ctr"/>
                      <a:r>
                        <a:rPr lang="en-US" dirty="0" smtClean="0"/>
                        <a:t>RSM (</a:t>
                      </a:r>
                      <a:r>
                        <a:rPr lang="en-US" dirty="0" smtClean="0">
                          <a:solidFill>
                            <a:srgbClr val="FF0000"/>
                          </a:solidFill>
                        </a:rPr>
                        <a:t>0.6</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RSM-AN (</a:t>
                      </a:r>
                      <a:r>
                        <a:rPr lang="en-US" dirty="0" smtClean="0">
                          <a:solidFill>
                            <a:srgbClr val="FF0000"/>
                          </a:solidFill>
                        </a:rPr>
                        <a:t>0.9</a:t>
                      </a:r>
                      <a:r>
                        <a:rPr lang="en-US" dirty="0" smtClean="0"/>
                        <a:t>)</a:t>
                      </a:r>
                      <a:endParaRPr lang="en-US" dirty="0"/>
                    </a:p>
                  </a:txBody>
                  <a:tcPr/>
                </a:tc>
                <a:tc>
                  <a:txBody>
                    <a:bodyPr/>
                    <a:lstStyle/>
                    <a:p>
                      <a:pPr algn="ctr"/>
                      <a:r>
                        <a:rPr lang="en-US" dirty="0" smtClean="0"/>
                        <a:t>CFS</a:t>
                      </a:r>
                      <a:r>
                        <a:rPr lang="en-US" baseline="0" dirty="0" smtClean="0"/>
                        <a:t> (</a:t>
                      </a:r>
                      <a:r>
                        <a:rPr lang="en-US" baseline="0" dirty="0" smtClean="0">
                          <a:solidFill>
                            <a:srgbClr val="FF0000"/>
                          </a:solidFill>
                        </a:rPr>
                        <a:t>-1.4</a:t>
                      </a:r>
                      <a:r>
                        <a:rPr lang="en-US" baseline="0"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&gt;3</a:t>
                      </a:r>
                      <a:r>
                        <a:rPr lang="en-US" dirty="0" smtClean="0"/>
                        <a:t>)</a:t>
                      </a:r>
                      <a:endParaRPr lang="en-US" dirty="0"/>
                    </a:p>
                  </a:txBody>
                  <a:tcPr/>
                </a:tc>
                <a:tc>
                  <a:txBody>
                    <a:bodyPr/>
                    <a:lstStyle/>
                    <a:p>
                      <a:pPr algn="ctr"/>
                      <a:r>
                        <a:rPr lang="en-US" dirty="0" smtClean="0"/>
                        <a:t>RSM-AN</a:t>
                      </a:r>
                      <a:r>
                        <a:rPr lang="en-US" baseline="0" dirty="0" smtClean="0"/>
                        <a:t> (</a:t>
                      </a:r>
                      <a:r>
                        <a:rPr lang="en-US" baseline="0" dirty="0" smtClean="0">
                          <a:solidFill>
                            <a:srgbClr val="FF0000"/>
                          </a:solidFill>
                        </a:rPr>
                        <a:t>2.1</a:t>
                      </a:r>
                      <a:r>
                        <a:rPr lang="en-US" baseline="0" dirty="0" smtClean="0"/>
                        <a:t>)</a:t>
                      </a:r>
                      <a:endParaRPr lang="en-US" dirty="0"/>
                    </a:p>
                  </a:txBody>
                  <a:tcPr/>
                </a:tc>
              </a:tr>
            </a:tbl>
          </a:graphicData>
        </a:graphic>
      </p:graphicFrame>
      <p:pic>
        <p:nvPicPr>
          <p:cNvPr id="4" name="Content Placeholder 6" descr="TD_CFSR_RAW.gif"/>
          <p:cNvPicPr>
            <a:picLocks noChangeAspect="1"/>
          </p:cNvPicPr>
          <p:nvPr/>
        </p:nvPicPr>
        <p:blipFill>
          <a:blip r:embed="rId2" cstate="print"/>
          <a:srcRect l="130" t="24147" r="1786" b="14378"/>
          <a:stretch>
            <a:fillRect/>
          </a:stretch>
        </p:blipFill>
        <p:spPr>
          <a:xfrm>
            <a:off x="457135" y="1371600"/>
            <a:ext cx="8265808" cy="3886200"/>
          </a:xfrm>
          <a:prstGeom prst="rect">
            <a:avLst/>
          </a:prstGeom>
        </p:spPr>
      </p:pic>
      <p:sp>
        <p:nvSpPr>
          <p:cNvPr id="6" name="TextBox 5"/>
          <p:cNvSpPr txBox="1"/>
          <p:nvPr/>
        </p:nvSpPr>
        <p:spPr>
          <a:xfrm>
            <a:off x="4375150" y="4495800"/>
            <a:ext cx="571500" cy="369332"/>
          </a:xfrm>
          <a:prstGeom prst="rect">
            <a:avLst/>
          </a:prstGeom>
          <a:noFill/>
        </p:spPr>
        <p:txBody>
          <a:bodyPr wrap="square" rtlCol="0">
            <a:spAutoFit/>
          </a:bodyPr>
          <a:lstStyle/>
          <a:p>
            <a:r>
              <a:rPr lang="en-US" dirty="0" smtClean="0"/>
              <a:t>°C</a:t>
            </a:r>
            <a:endParaRPr lang="en-US" dirty="0"/>
          </a:p>
        </p:txBody>
      </p:sp>
      <p:sp>
        <p:nvSpPr>
          <p:cNvPr id="8" name="Slide Number Placeholder 7"/>
          <p:cNvSpPr>
            <a:spLocks noGrp="1"/>
          </p:cNvSpPr>
          <p:nvPr>
            <p:ph type="sldNum" sz="quarter" idx="12"/>
          </p:nvPr>
        </p:nvSpPr>
        <p:spPr/>
        <p:txBody>
          <a:bodyPr/>
          <a:lstStyle/>
          <a:p>
            <a:fld id="{295F4C79-0EB5-46A3-B2AF-BDFA35F698C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Model Bias: Summary</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Precipitation biases were lowest in the RSM-AN for both regions  </a:t>
            </a:r>
          </a:p>
          <a:p>
            <a:endParaRPr lang="en-US" dirty="0" smtClean="0"/>
          </a:p>
          <a:p>
            <a:r>
              <a:rPr lang="en-US" dirty="0" smtClean="0"/>
              <a:t>RSM had the lowest temperature biases in both regions</a:t>
            </a:r>
          </a:p>
          <a:p>
            <a:endParaRPr lang="en-US" dirty="0" smtClean="0"/>
          </a:p>
          <a:p>
            <a:r>
              <a:rPr lang="en-US" dirty="0" smtClean="0"/>
              <a:t>CFS had the largest bias most often</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Potential Predictability</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a:t>
            </a:r>
            <a:endParaRPr lang="en-US" dirty="0"/>
          </a:p>
        </p:txBody>
      </p:sp>
      <p:sp>
        <p:nvSpPr>
          <p:cNvPr id="3" name="Content Placeholder 2"/>
          <p:cNvSpPr>
            <a:spLocks noGrp="1"/>
          </p:cNvSpPr>
          <p:nvPr>
            <p:ph idx="1"/>
          </p:nvPr>
        </p:nvSpPr>
        <p:spPr>
          <a:xfrm>
            <a:off x="457200" y="1487424"/>
            <a:ext cx="8229600" cy="4684776"/>
          </a:xfrm>
        </p:spPr>
        <p:txBody>
          <a:bodyPr>
            <a:normAutofit fontScale="62500" lnSpcReduction="20000"/>
          </a:bodyPr>
          <a:lstStyle/>
          <a:p>
            <a:r>
              <a:rPr lang="en-US" dirty="0" smtClean="0"/>
              <a:t>We calculate the ratio of the </a:t>
            </a:r>
            <a:r>
              <a:rPr lang="en-US" u="sng" dirty="0" smtClean="0">
                <a:solidFill>
                  <a:srgbClr val="00B0F0"/>
                </a:solidFill>
              </a:rPr>
              <a:t>external variance </a:t>
            </a:r>
            <a:r>
              <a:rPr lang="en-US" dirty="0" smtClean="0"/>
              <a:t>(signal) to the </a:t>
            </a:r>
            <a:r>
              <a:rPr lang="en-US" u="sng" dirty="0" smtClean="0">
                <a:solidFill>
                  <a:schemeClr val="accent1">
                    <a:lumMod val="75000"/>
                  </a:schemeClr>
                </a:solidFill>
              </a:rPr>
              <a:t>total variance</a:t>
            </a:r>
            <a:r>
              <a:rPr lang="en-US" dirty="0" smtClean="0">
                <a:solidFill>
                  <a:schemeClr val="accent1">
                    <a:lumMod val="75000"/>
                  </a:schemeClr>
                </a:solidFill>
              </a:rPr>
              <a:t> </a:t>
            </a:r>
            <a:r>
              <a:rPr lang="en-US" dirty="0" smtClean="0"/>
              <a:t>following Kumar and </a:t>
            </a:r>
            <a:r>
              <a:rPr lang="en-US" dirty="0" err="1" smtClean="0"/>
              <a:t>Hoerling</a:t>
            </a:r>
            <a:r>
              <a:rPr lang="en-US" dirty="0" smtClean="0"/>
              <a:t> (1995) for precipitation and temperature.</a:t>
            </a:r>
          </a:p>
          <a:p>
            <a:endParaRPr lang="en-US" dirty="0" smtClean="0"/>
          </a:p>
          <a:p>
            <a:r>
              <a:rPr lang="en-US" dirty="0" smtClean="0">
                <a:solidFill>
                  <a:schemeClr val="accent1"/>
                </a:solidFill>
              </a:rPr>
              <a:t>Total variance </a:t>
            </a:r>
            <a:r>
              <a:rPr lang="en-US" dirty="0" smtClean="0"/>
              <a:t>= External Variance + </a:t>
            </a:r>
            <a:r>
              <a:rPr lang="en-US" u="sng" dirty="0" smtClean="0">
                <a:solidFill>
                  <a:srgbClr val="FF0000"/>
                </a:solidFill>
              </a:rPr>
              <a:t>Internal Variance</a:t>
            </a:r>
          </a:p>
          <a:p>
            <a:endParaRPr lang="en-US" u="sng" dirty="0" smtClean="0"/>
          </a:p>
          <a:p>
            <a:r>
              <a:rPr lang="en-US" dirty="0" smtClean="0">
                <a:solidFill>
                  <a:srgbClr val="00B0F0"/>
                </a:solidFill>
              </a:rPr>
              <a:t>External Variance</a:t>
            </a:r>
            <a:endParaRPr lang="en-US" dirty="0" smtClean="0"/>
          </a:p>
          <a:p>
            <a:pPr lvl="1"/>
            <a:r>
              <a:rPr lang="en-US" dirty="0" smtClean="0"/>
              <a:t>Signal</a:t>
            </a:r>
          </a:p>
          <a:p>
            <a:pPr lvl="1"/>
            <a:r>
              <a:rPr lang="en-US" dirty="0" smtClean="0"/>
              <a:t>The degree to which the difference between ensemble mean forecasts for different years is due to boundary conditions rather than “chance”</a:t>
            </a:r>
          </a:p>
          <a:p>
            <a:endParaRPr lang="en-US" dirty="0" smtClean="0"/>
          </a:p>
          <a:p>
            <a:r>
              <a:rPr lang="en-US" dirty="0" smtClean="0">
                <a:solidFill>
                  <a:srgbClr val="FF0000"/>
                </a:solidFill>
              </a:rPr>
              <a:t>Internal Variance</a:t>
            </a:r>
          </a:p>
          <a:p>
            <a:pPr lvl="1"/>
            <a:r>
              <a:rPr lang="en-US" dirty="0" smtClean="0"/>
              <a:t>Noise</a:t>
            </a:r>
          </a:p>
          <a:p>
            <a:pPr lvl="1"/>
            <a:r>
              <a:rPr lang="en-US" dirty="0" smtClean="0"/>
              <a:t>Spread of the ensemble members about the ensemble mean</a:t>
            </a:r>
          </a:p>
          <a:p>
            <a:endParaRPr lang="en-US" dirty="0" smtClean="0"/>
          </a:p>
          <a:p>
            <a:r>
              <a:rPr lang="en-US" dirty="0" smtClean="0"/>
              <a:t>Ratios near 1 mean the boundary conditions are overwhelming the effect of noise. </a:t>
            </a:r>
          </a:p>
          <a:p>
            <a:endParaRPr lang="en-US" dirty="0" smtClean="0"/>
          </a:p>
          <a:p>
            <a:r>
              <a:rPr lang="en-US" dirty="0" smtClean="0"/>
              <a:t>Ratios near 0 mean the model is not “seeing” the boundary conditions.</a:t>
            </a:r>
          </a:p>
        </p:txBody>
      </p:sp>
      <p:sp>
        <p:nvSpPr>
          <p:cNvPr id="4" name="TextBox 3"/>
          <p:cNvSpPr txBox="1"/>
          <p:nvPr/>
        </p:nvSpPr>
        <p:spPr>
          <a:xfrm>
            <a:off x="0" y="6183868"/>
            <a:ext cx="9144000" cy="369332"/>
          </a:xfrm>
          <a:prstGeom prst="rect">
            <a:avLst/>
          </a:prstGeom>
          <a:noFill/>
        </p:spPr>
        <p:txBody>
          <a:bodyPr wrap="square" rtlCol="0">
            <a:spAutoFit/>
          </a:bodyPr>
          <a:lstStyle/>
          <a:p>
            <a:pPr algn="ctr"/>
            <a:r>
              <a:rPr lang="en-US" dirty="0" err="1" smtClean="0"/>
              <a:t>Stefanova</a:t>
            </a:r>
            <a:r>
              <a:rPr lang="en-US" dirty="0" smtClean="0"/>
              <a:t> et al. (2010)</a:t>
            </a:r>
            <a:endParaRPr lang="en-US" dirty="0"/>
          </a:p>
        </p:txBody>
      </p:sp>
      <p:sp>
        <p:nvSpPr>
          <p:cNvPr id="5" name="Slide Number Placeholder 4"/>
          <p:cNvSpPr>
            <a:spLocks noGrp="1"/>
          </p:cNvSpPr>
          <p:nvPr>
            <p:ph type="sldNum" sz="quarter" idx="12"/>
          </p:nvPr>
        </p:nvSpPr>
        <p:spPr/>
        <p:txBody>
          <a:bodyPr/>
          <a:lstStyle/>
          <a:p>
            <a:fld id="{295F4C79-0EB5-46A3-B2AF-BDFA35F698C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Precipitation </a:t>
            </a:r>
            <a:endParaRPr lang="en-US" dirty="0"/>
          </a:p>
        </p:txBody>
      </p:sp>
      <p:pic>
        <p:nvPicPr>
          <p:cNvPr id="4" name="Content Placeholder 4" descr="Alt_STN.gif"/>
          <p:cNvPicPr>
            <a:picLocks noChangeAspect="1"/>
          </p:cNvPicPr>
          <p:nvPr/>
        </p:nvPicPr>
        <p:blipFill>
          <a:blip r:embed="rId3" cstate="print"/>
          <a:srcRect l="-367" t="26225" r="1632" b="14605"/>
          <a:stretch>
            <a:fillRect/>
          </a:stretch>
        </p:blipFill>
        <p:spPr>
          <a:xfrm>
            <a:off x="439682" y="1524000"/>
            <a:ext cx="8229600" cy="3698851"/>
          </a:xfrm>
          <a:prstGeom prst="rect">
            <a:avLst/>
          </a:prstGeom>
        </p:spPr>
      </p:pic>
      <p:sp>
        <p:nvSpPr>
          <p:cNvPr id="8" name="TextBox 7"/>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0" name="Content Placeholder 6"/>
          <p:cNvGraphicFramePr>
            <a:graphicFrameLocks noGrp="1"/>
          </p:cNvGraphicFramePr>
          <p:nvPr>
            <p:ph idx="1"/>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CFS (</a:t>
                      </a:r>
                      <a:r>
                        <a:rPr lang="en-US" dirty="0" smtClean="0">
                          <a:solidFill>
                            <a:srgbClr val="FF0000"/>
                          </a:solidFill>
                        </a:rPr>
                        <a:t>0.29</a:t>
                      </a:r>
                      <a:r>
                        <a:rPr lang="en-US" dirty="0" smtClean="0"/>
                        <a:t>)</a:t>
                      </a:r>
                      <a:endParaRPr lang="en-US" dirty="0"/>
                    </a:p>
                  </a:txBody>
                  <a:tcPr/>
                </a:tc>
                <a:tc>
                  <a:txBody>
                    <a:bodyPr/>
                    <a:lstStyle/>
                    <a:p>
                      <a:pPr algn="ctr"/>
                      <a:r>
                        <a:rPr lang="en-US" dirty="0" smtClean="0"/>
                        <a:t>RSM (</a:t>
                      </a:r>
                      <a:r>
                        <a:rPr lang="en-US" dirty="0" smtClean="0">
                          <a:solidFill>
                            <a:srgbClr val="FF0000"/>
                          </a:solidFill>
                        </a:rPr>
                        <a:t>0.22</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0.28</a:t>
                      </a:r>
                      <a:r>
                        <a:rPr lang="en-US" dirty="0" smtClean="0"/>
                        <a:t>)</a:t>
                      </a:r>
                      <a:endParaRPr lang="en-US" dirty="0"/>
                    </a:p>
                  </a:txBody>
                  <a:tcPr/>
                </a:tc>
                <a:tc>
                  <a:txBody>
                    <a:bodyPr/>
                    <a:lstStyle/>
                    <a:p>
                      <a:pPr algn="ctr"/>
                      <a:r>
                        <a:rPr lang="en-US" dirty="0" smtClean="0"/>
                        <a:t>RSM-AN (</a:t>
                      </a:r>
                      <a:r>
                        <a:rPr lang="en-US" dirty="0" smtClean="0">
                          <a:solidFill>
                            <a:srgbClr val="FF0000"/>
                          </a:solidFill>
                        </a:rPr>
                        <a:t>0.2</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RSM-AN (</a:t>
                      </a:r>
                      <a:r>
                        <a:rPr lang="en-US" dirty="0" smtClean="0">
                          <a:solidFill>
                            <a:srgbClr val="FF0000"/>
                          </a:solidFill>
                        </a:rPr>
                        <a:t>0.23</a:t>
                      </a:r>
                      <a:r>
                        <a:rPr lang="en-US" dirty="0" smtClean="0"/>
                        <a:t>)</a:t>
                      </a:r>
                      <a:endParaRPr lang="en-US" dirty="0"/>
                    </a:p>
                  </a:txBody>
                  <a:tcPr/>
                </a:tc>
                <a:tc>
                  <a:txBody>
                    <a:bodyPr/>
                    <a:lstStyle/>
                    <a:p>
                      <a:pPr algn="ctr"/>
                      <a:r>
                        <a:rPr lang="en-US" dirty="0" smtClean="0"/>
                        <a:t>CFS (</a:t>
                      </a:r>
                      <a:r>
                        <a:rPr lang="en-US" dirty="0" smtClean="0">
                          <a:solidFill>
                            <a:srgbClr val="FF0000"/>
                          </a:solidFill>
                        </a:rPr>
                        <a:t>0.12</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INTRODUCTION</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2m Air Temperature</a:t>
            </a:r>
            <a:endParaRPr lang="en-US" dirty="0"/>
          </a:p>
        </p:txBody>
      </p:sp>
      <p:pic>
        <p:nvPicPr>
          <p:cNvPr id="9" name="Content Placeholder 4" descr="Alt_STN_T.gif"/>
          <p:cNvPicPr>
            <a:picLocks noGrp="1" noChangeAspect="1"/>
          </p:cNvPicPr>
          <p:nvPr>
            <p:ph idx="1"/>
          </p:nvPr>
        </p:nvPicPr>
        <p:blipFill>
          <a:blip r:embed="rId3" cstate="print"/>
          <a:srcRect l="-195" t="26913" r="1460" b="13917"/>
          <a:stretch>
            <a:fillRect/>
          </a:stretch>
        </p:blipFill>
        <p:spPr>
          <a:xfrm>
            <a:off x="457201" y="1600200"/>
            <a:ext cx="8229599" cy="3698852"/>
          </a:xfrm>
        </p:spPr>
      </p:pic>
      <p:sp>
        <p:nvSpPr>
          <p:cNvPr id="10" name="TextBox 9"/>
          <p:cNvSpPr txBox="1"/>
          <p:nvPr/>
        </p:nvSpPr>
        <p:spPr>
          <a:xfrm>
            <a:off x="3136900" y="4572000"/>
            <a:ext cx="2971800" cy="369332"/>
          </a:xfrm>
          <a:prstGeom prst="rect">
            <a:avLst/>
          </a:prstGeom>
          <a:noFill/>
        </p:spPr>
        <p:txBody>
          <a:bodyPr wrap="square" rtlCol="0">
            <a:spAutoFit/>
          </a:bodyPr>
          <a:lstStyle/>
          <a:p>
            <a:pPr algn="ctr"/>
            <a:r>
              <a:rPr lang="en-US" dirty="0" smtClean="0"/>
              <a:t>Signal / Total Variance</a:t>
            </a:r>
            <a:endParaRPr lang="en-US" dirty="0"/>
          </a:p>
        </p:txBody>
      </p:sp>
      <p:graphicFrame>
        <p:nvGraphicFramePr>
          <p:cNvPr id="12" name="Content Placeholder 6"/>
          <p:cNvGraphicFramePr>
            <a:graphicFrameLocks/>
          </p:cNvGraphicFramePr>
          <p:nvPr/>
        </p:nvGraphicFramePr>
        <p:xfrm>
          <a:off x="1676400" y="5334000"/>
          <a:ext cx="5796416" cy="1483360"/>
        </p:xfrm>
        <a:graphic>
          <a:graphicData uri="http://schemas.openxmlformats.org/drawingml/2006/table">
            <a:tbl>
              <a:tblPr firstRow="1" bandRow="1">
                <a:tableStyleId>{5C22544A-7EE6-4342-B048-85BDC9FD1C3A}</a:tableStyleId>
              </a:tblPr>
              <a:tblGrid>
                <a:gridCol w="310016"/>
                <a:gridCol w="2743200"/>
                <a:gridCol w="2743200"/>
              </a:tblGrid>
              <a:tr h="370840">
                <a:tc>
                  <a:txBody>
                    <a:bodyPr/>
                    <a:lstStyle/>
                    <a:p>
                      <a:endParaRPr lang="en-US" dirty="0"/>
                    </a:p>
                  </a:txBody>
                  <a:tcPr/>
                </a:tc>
                <a:tc>
                  <a:txBody>
                    <a:bodyPr/>
                    <a:lstStyle/>
                    <a:p>
                      <a:pPr algn="ctr"/>
                      <a:r>
                        <a:rPr lang="en-US" dirty="0" smtClean="0"/>
                        <a:t>ARB</a:t>
                      </a:r>
                      <a:endParaRPr lang="en-US" dirty="0"/>
                    </a:p>
                  </a:txBody>
                  <a:tcPr/>
                </a:tc>
                <a:tc>
                  <a:txBody>
                    <a:bodyPr/>
                    <a:lstStyle/>
                    <a:p>
                      <a:pPr algn="ctr"/>
                      <a:r>
                        <a:rPr lang="en-US" dirty="0" smtClean="0"/>
                        <a:t>ST</a:t>
                      </a:r>
                      <a:endParaRPr lang="en-US" dirty="0"/>
                    </a:p>
                  </a:txBody>
                  <a:tcPr/>
                </a:tc>
              </a:tr>
              <a:tr h="370840">
                <a:tc>
                  <a:txBody>
                    <a:bodyPr/>
                    <a:lstStyle/>
                    <a:p>
                      <a:r>
                        <a:rPr lang="en-US" dirty="0" smtClean="0"/>
                        <a:t>1</a:t>
                      </a:r>
                      <a:endParaRPr lang="en-US" dirty="0"/>
                    </a:p>
                  </a:txBody>
                  <a:tcPr/>
                </a:tc>
                <a:tc>
                  <a:txBody>
                    <a:bodyPr/>
                    <a:lstStyle/>
                    <a:p>
                      <a:pPr algn="ctr"/>
                      <a:r>
                        <a:rPr lang="en-US" dirty="0" smtClean="0"/>
                        <a:t>RSM-AN (</a:t>
                      </a:r>
                      <a:r>
                        <a:rPr lang="en-US" dirty="0" smtClean="0">
                          <a:solidFill>
                            <a:srgbClr val="FF0000"/>
                          </a:solidFill>
                        </a:rPr>
                        <a:t>0.5</a:t>
                      </a:r>
                      <a:r>
                        <a:rPr lang="en-US" dirty="0" smtClean="0"/>
                        <a:t>)</a:t>
                      </a:r>
                      <a:endParaRPr lang="en-US" dirty="0"/>
                    </a:p>
                  </a:txBody>
                  <a:tcPr/>
                </a:tc>
                <a:tc>
                  <a:txBody>
                    <a:bodyPr/>
                    <a:lstStyle/>
                    <a:p>
                      <a:pPr algn="ctr"/>
                      <a:r>
                        <a:rPr lang="en-US" dirty="0" smtClean="0"/>
                        <a:t>RSM-AN (</a:t>
                      </a:r>
                      <a:r>
                        <a:rPr lang="en-US" dirty="0" smtClean="0">
                          <a:solidFill>
                            <a:srgbClr val="FF0000"/>
                          </a:solidFill>
                        </a:rPr>
                        <a:t>0.28</a:t>
                      </a:r>
                      <a:r>
                        <a:rPr lang="en-US" dirty="0" smtClean="0"/>
                        <a:t>)</a:t>
                      </a:r>
                      <a:endParaRPr lang="en-US" dirty="0"/>
                    </a:p>
                  </a:txBody>
                  <a:tcPr/>
                </a:tc>
              </a:tr>
              <a:tr h="370840">
                <a:tc>
                  <a:txBody>
                    <a:bodyPr/>
                    <a:lstStyle/>
                    <a:p>
                      <a:r>
                        <a:rPr lang="en-US" dirty="0" smtClean="0"/>
                        <a:t>2</a:t>
                      </a:r>
                      <a:endParaRPr lang="en-US" dirty="0"/>
                    </a:p>
                  </a:txBody>
                  <a:tcPr/>
                </a:tc>
                <a:tc>
                  <a:txBody>
                    <a:bodyPr/>
                    <a:lstStyle/>
                    <a:p>
                      <a:pPr algn="ctr"/>
                      <a:r>
                        <a:rPr lang="en-US" dirty="0" smtClean="0"/>
                        <a:t>RSM (</a:t>
                      </a:r>
                      <a:r>
                        <a:rPr lang="en-US" dirty="0" smtClean="0">
                          <a:solidFill>
                            <a:srgbClr val="FF0000"/>
                          </a:solidFill>
                        </a:rPr>
                        <a:t>0.4</a:t>
                      </a:r>
                      <a:r>
                        <a:rPr lang="en-US" dirty="0" smtClean="0"/>
                        <a:t>)</a:t>
                      </a:r>
                      <a:endParaRPr lang="en-US" dirty="0"/>
                    </a:p>
                  </a:txBody>
                  <a:tcPr/>
                </a:tc>
                <a:tc>
                  <a:txBody>
                    <a:bodyPr/>
                    <a:lstStyle/>
                    <a:p>
                      <a:pPr algn="ctr"/>
                      <a:r>
                        <a:rPr lang="en-US" dirty="0" smtClean="0"/>
                        <a:t>RSM (</a:t>
                      </a:r>
                      <a:r>
                        <a:rPr lang="en-US" dirty="0" smtClean="0">
                          <a:solidFill>
                            <a:srgbClr val="FF0000"/>
                          </a:solidFill>
                        </a:rPr>
                        <a:t>0.24</a:t>
                      </a:r>
                      <a:r>
                        <a:rPr lang="en-US" dirty="0" smtClean="0"/>
                        <a:t>)</a:t>
                      </a:r>
                      <a:endParaRPr lang="en-US" dirty="0"/>
                    </a:p>
                  </a:txBody>
                  <a:tcPr/>
                </a:tc>
              </a:tr>
              <a:tr h="370840">
                <a:tc>
                  <a:txBody>
                    <a:bodyPr/>
                    <a:lstStyle/>
                    <a:p>
                      <a:r>
                        <a:rPr lang="en-US" dirty="0" smtClean="0"/>
                        <a:t>3</a:t>
                      </a:r>
                      <a:endParaRPr lang="en-US" dirty="0"/>
                    </a:p>
                  </a:txBody>
                  <a:tcPr/>
                </a:tc>
                <a:tc>
                  <a:txBody>
                    <a:bodyPr/>
                    <a:lstStyle/>
                    <a:p>
                      <a:pPr algn="ctr"/>
                      <a:r>
                        <a:rPr lang="en-US" dirty="0" smtClean="0"/>
                        <a:t>CFS (</a:t>
                      </a:r>
                      <a:r>
                        <a:rPr lang="en-US" dirty="0" smtClean="0">
                          <a:solidFill>
                            <a:srgbClr val="FF0000"/>
                          </a:solidFill>
                        </a:rPr>
                        <a:t>0.28</a:t>
                      </a:r>
                      <a:r>
                        <a:rPr lang="en-US" dirty="0" smtClean="0"/>
                        <a:t>)</a:t>
                      </a:r>
                      <a:endParaRPr lang="en-US" dirty="0"/>
                    </a:p>
                  </a:txBody>
                  <a:tcPr/>
                </a:tc>
                <a:tc>
                  <a:txBody>
                    <a:bodyPr/>
                    <a:lstStyle/>
                    <a:p>
                      <a:pPr algn="ctr"/>
                      <a:r>
                        <a:rPr lang="en-US" dirty="0" smtClean="0"/>
                        <a:t>CFS (</a:t>
                      </a:r>
                      <a:r>
                        <a:rPr lang="en-US" dirty="0" smtClean="0">
                          <a:solidFill>
                            <a:srgbClr val="FF0000"/>
                          </a:solidFill>
                        </a:rPr>
                        <a:t>0.23</a:t>
                      </a:r>
                      <a:r>
                        <a:rPr lang="en-US" dirty="0" smtClean="0"/>
                        <a:t>)</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Ratios were rarely &gt;0.5.</a:t>
            </a:r>
          </a:p>
          <a:p>
            <a:endParaRPr lang="en-US" dirty="0" smtClean="0"/>
          </a:p>
          <a:p>
            <a:r>
              <a:rPr lang="en-US" dirty="0" smtClean="0"/>
              <a:t>The ARB region has higher ratios for both variables in all models.</a:t>
            </a:r>
          </a:p>
          <a:p>
            <a:endParaRPr lang="en-US" dirty="0" smtClean="0"/>
          </a:p>
          <a:p>
            <a:r>
              <a:rPr lang="en-US" dirty="0" smtClean="0"/>
              <a:t>Temperature has higher ratios for both regions</a:t>
            </a:r>
          </a:p>
          <a:p>
            <a:pPr lvl="1"/>
            <a:r>
              <a:rPr lang="en-US" dirty="0" smtClean="0"/>
              <a:t>except for the CFS in the ARB region.</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Potential Predictability: Summary </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We cannot necessarily say that one model will have more skill simply because it has a higher ratio. If we could however:</a:t>
            </a:r>
          </a:p>
          <a:p>
            <a:pPr lvl="1"/>
            <a:r>
              <a:rPr lang="en-US" dirty="0" smtClean="0"/>
              <a:t>CFS would have the most skill for precipitation in the ARB region.</a:t>
            </a:r>
          </a:p>
          <a:p>
            <a:pPr lvl="1"/>
            <a:r>
              <a:rPr lang="en-US" dirty="0" smtClean="0"/>
              <a:t>RSM would have the most skill for precipitation in the ST region.</a:t>
            </a:r>
          </a:p>
          <a:p>
            <a:pPr lvl="1"/>
            <a:r>
              <a:rPr lang="en-US" dirty="0" smtClean="0"/>
              <a:t>RSM-AN would have the most skill for temperature in both regions</a:t>
            </a:r>
          </a:p>
        </p:txBody>
      </p:sp>
      <p:sp>
        <p:nvSpPr>
          <p:cNvPr id="4" name="Slide Number Placeholder 3"/>
          <p:cNvSpPr>
            <a:spLocks noGrp="1"/>
          </p:cNvSpPr>
          <p:nvPr>
            <p:ph type="sldNum" sz="quarter" idx="12"/>
          </p:nvPr>
        </p:nvSpPr>
        <p:spPr/>
        <p:txBody>
          <a:bodyPr/>
          <a:lstStyle/>
          <a:p>
            <a:fld id="{295F4C79-0EB5-46A3-B2AF-BDFA35F698CF}"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Ensemble Forecast Skill</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sp>
        <p:nvSpPr>
          <p:cNvPr id="3" name="Content Placeholder 2"/>
          <p:cNvSpPr>
            <a:spLocks noGrp="1"/>
          </p:cNvSpPr>
          <p:nvPr>
            <p:ph idx="1"/>
          </p:nvPr>
        </p:nvSpPr>
        <p:spPr>
          <a:xfrm>
            <a:off x="457200" y="1487424"/>
            <a:ext cx="8229600" cy="4684776"/>
          </a:xfrm>
        </p:spPr>
        <p:txBody>
          <a:bodyPr>
            <a:normAutofit fontScale="92500"/>
          </a:bodyPr>
          <a:lstStyle/>
          <a:p>
            <a:r>
              <a:rPr lang="en-US" dirty="0" smtClean="0"/>
              <a:t>ROC curves are an efficient way of calculating the skill of a binary forecast system.</a:t>
            </a:r>
          </a:p>
          <a:p>
            <a:endParaRPr lang="en-US" dirty="0" smtClean="0"/>
          </a:p>
          <a:p>
            <a:r>
              <a:rPr lang="en-US" dirty="0" smtClean="0"/>
              <a:t>Binary implies that an </a:t>
            </a:r>
            <a:r>
              <a:rPr lang="en-US" u="sng" dirty="0" smtClean="0"/>
              <a:t>event</a:t>
            </a:r>
            <a:r>
              <a:rPr lang="en-US" dirty="0" smtClean="0"/>
              <a:t> is either forecast to occur or not occur for a particular </a:t>
            </a:r>
            <a:r>
              <a:rPr lang="en-US" u="sng" dirty="0" smtClean="0"/>
              <a:t>threshold.</a:t>
            </a:r>
          </a:p>
          <a:p>
            <a:endParaRPr lang="en-US" u="sng" dirty="0" smtClean="0"/>
          </a:p>
          <a:p>
            <a:r>
              <a:rPr lang="en-US" dirty="0" smtClean="0"/>
              <a:t>The ROC curve is actually a plot of </a:t>
            </a:r>
            <a:r>
              <a:rPr lang="en-US" u="sng" dirty="0" smtClean="0"/>
              <a:t>hit rate</a:t>
            </a:r>
            <a:r>
              <a:rPr lang="en-US" dirty="0" smtClean="0"/>
              <a:t> </a:t>
            </a:r>
            <a:r>
              <a:rPr lang="en-US" dirty="0" err="1" smtClean="0"/>
              <a:t>vs</a:t>
            </a:r>
            <a:r>
              <a:rPr lang="en-US" dirty="0" smtClean="0"/>
              <a:t> </a:t>
            </a:r>
            <a:r>
              <a:rPr lang="en-US" u="sng" dirty="0" smtClean="0"/>
              <a:t>false alarm rate</a:t>
            </a:r>
            <a:r>
              <a:rPr lang="en-US" dirty="0" smtClean="0"/>
              <a:t> for all thresholds</a:t>
            </a:r>
          </a:p>
          <a:p>
            <a:endParaRPr lang="en-US" dirty="0" smtClean="0"/>
          </a:p>
          <a:p>
            <a:r>
              <a:rPr lang="en-US" dirty="0" smtClean="0"/>
              <a:t>Calculating the area under the ROC curve is the easiest way to interpret the performance of a model. </a:t>
            </a:r>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Content Placeholder 3"/>
          <p:cNvGraphicFramePr>
            <a:graphicFrameLocks noGrp="1"/>
          </p:cNvGraphicFramePr>
          <p:nvPr>
            <p:ph idx="1"/>
          </p:nvPr>
        </p:nvGraphicFramePr>
        <p:xfrm>
          <a:off x="381000" y="1487488"/>
          <a:ext cx="1752601" cy="2595880"/>
        </p:xfrm>
        <a:graphic>
          <a:graphicData uri="http://schemas.openxmlformats.org/drawingml/2006/table">
            <a:tbl>
              <a:tblPr firstRow="1" bandRow="1">
                <a:tableStyleId>{D7AC3CCA-C797-4891-BE02-D94E43425B78}</a:tableStyleId>
              </a:tblPr>
              <a:tblGrid>
                <a:gridCol w="600433"/>
                <a:gridCol w="674185"/>
                <a:gridCol w="477983"/>
              </a:tblGrid>
              <a:tr h="370840">
                <a:tc>
                  <a:txBody>
                    <a:bodyPr/>
                    <a:lstStyle/>
                    <a:p>
                      <a:pPr algn="ctr" fontAlgn="b"/>
                      <a:r>
                        <a:rPr lang="en-US" sz="1000" b="0" i="0" u="none" strike="noStrike" dirty="0" smtClean="0">
                          <a:latin typeface="Verdana"/>
                        </a:rPr>
                        <a:t>2001</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23.9021</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2002</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24.3013</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2003</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23.6313</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2004</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23.618</a:t>
                      </a:r>
                    </a:p>
                  </a:txBody>
                  <a:tcPr marL="12700" marR="12700" marT="12700" marB="0" anchor="b"/>
                </a:tc>
                <a:tc>
                  <a:txBody>
                    <a:bodyPr/>
                    <a:lstStyle/>
                    <a:p>
                      <a:pPr algn="ctr" fontAlgn="b"/>
                      <a:r>
                        <a:rPr lang="en-US" sz="1000" b="0" i="0" u="none" strike="noStrike" dirty="0" smtClean="0">
                          <a:latin typeface="Verdana"/>
                        </a:rPr>
                        <a:t>below</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2005</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24.1368</a:t>
                      </a:r>
                    </a:p>
                  </a:txBody>
                  <a:tcPr marL="12700" marR="12700" marT="12700" marB="0" anchor="b"/>
                </a:tc>
                <a:tc>
                  <a:txBody>
                    <a:bodyPr/>
                    <a:lstStyle/>
                    <a:p>
                      <a:pPr algn="ctr" fontAlgn="b"/>
                      <a:r>
                        <a:rPr lang="en-US" sz="1000" b="0" i="0" u="none" strike="noStrike" dirty="0" smtClean="0">
                          <a:latin typeface="Verdana"/>
                        </a:rPr>
                        <a:t>above</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2006</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24.0316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r h="370840">
                <a:tc>
                  <a:txBody>
                    <a:bodyPr/>
                    <a:lstStyle/>
                    <a:p>
                      <a:pPr algn="ctr" fontAlgn="b"/>
                      <a:r>
                        <a:rPr lang="en-US" sz="1000" b="0" i="0" u="none" strike="noStrike" dirty="0" smtClean="0">
                          <a:latin typeface="Verdana"/>
                        </a:rPr>
                        <a:t>2007</a:t>
                      </a:r>
                      <a:endParaRPr lang="en-US" sz="1000" b="0" i="0" u="none" strike="noStrike" dirty="0">
                        <a:latin typeface="Verdana"/>
                      </a:endParaRPr>
                    </a:p>
                  </a:txBody>
                  <a:tcPr marL="12700" marR="12700" marT="12700" marB="0" anchor="b"/>
                </a:tc>
                <a:tc>
                  <a:txBody>
                    <a:bodyPr/>
                    <a:lstStyle/>
                    <a:p>
                      <a:pPr algn="ctr" fontAlgn="b"/>
                      <a:r>
                        <a:rPr lang="en-US" sz="1000" b="0" i="0" u="none" strike="noStrike" dirty="0">
                          <a:latin typeface="Verdana"/>
                        </a:rPr>
                        <a:t>23.8736</a:t>
                      </a:r>
                    </a:p>
                  </a:txBody>
                  <a:tcPr marL="12700" marR="12700" marT="12700" marB="0" anchor="b"/>
                </a:tc>
                <a:tc>
                  <a:txBody>
                    <a:bodyPr/>
                    <a:lstStyle/>
                    <a:p>
                      <a:pPr algn="ctr" fontAlgn="b"/>
                      <a:r>
                        <a:rPr lang="en-US" sz="1000" b="0" i="0" u="none" strike="noStrike" dirty="0" smtClean="0">
                          <a:latin typeface="Verdana"/>
                        </a:rPr>
                        <a:t>normal</a:t>
                      </a:r>
                      <a:endParaRPr lang="en-US" sz="1000" b="0" i="0" u="none" strike="noStrike" dirty="0">
                        <a:latin typeface="Verdana"/>
                      </a:endParaRPr>
                    </a:p>
                  </a:txBody>
                  <a:tcPr marL="12700" marR="12700" marT="12700" marB="0" anchor="b"/>
                </a:tc>
              </a:tr>
            </a:tbl>
          </a:graphicData>
        </a:graphic>
      </p:graphicFrame>
      <p:graphicFrame>
        <p:nvGraphicFramePr>
          <p:cNvPr id="6" name="Table 5"/>
          <p:cNvGraphicFramePr>
            <a:graphicFrameLocks noGrp="1"/>
          </p:cNvGraphicFramePr>
          <p:nvPr/>
        </p:nvGraphicFramePr>
        <p:xfrm>
          <a:off x="2514600" y="1524000"/>
          <a:ext cx="457200" cy="4800600"/>
        </p:xfrm>
        <a:graphic>
          <a:graphicData uri="http://schemas.openxmlformats.org/drawingml/2006/table">
            <a:tbl>
              <a:tblPr/>
              <a:tblGrid>
                <a:gridCol w="457200"/>
              </a:tblGrid>
              <a:tr h="114300">
                <a:tc>
                  <a:txBody>
                    <a:bodyPr/>
                    <a:lstStyle/>
                    <a:p>
                      <a:pPr algn="r" fontAlgn="b"/>
                      <a:r>
                        <a:rPr lang="en-US" sz="600" b="0" i="0" u="none" strike="noStrike" dirty="0">
                          <a:latin typeface="Verdana"/>
                        </a:rPr>
                        <a:t>25.2675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25.263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25.1643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25.1422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25.081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25.072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25.0586</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25.012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25.0077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24.9759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24.9413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24.9314</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24.9209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24.9131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24.908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24.9045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24.9004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24.8976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24.8882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24.8619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24.8517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24.8321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24.7963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24.7781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24.7733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24.7698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24.7511</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24.728</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24.7151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24.6006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24.5789</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24.5124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24.4943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24.4745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24.4432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24.3832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24.3787</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24.3396</a:t>
                      </a:r>
                    </a:p>
                  </a:txBody>
                  <a:tcPr marL="7443" marR="7443" marT="7443" marB="0" anchor="b">
                    <a:lnL>
                      <a:noFill/>
                    </a:lnL>
                    <a:lnR>
                      <a:noFill/>
                    </a:lnR>
                    <a:lnT>
                      <a:noFill/>
                    </a:lnT>
                    <a:lnB>
                      <a:noFill/>
                    </a:lnB>
                  </a:tcPr>
                </a:tc>
              </a:tr>
            </a:tbl>
          </a:graphicData>
        </a:graphic>
      </p:graphicFrame>
      <p:cxnSp>
        <p:nvCxnSpPr>
          <p:cNvPr id="8" name="Straight Connector 7"/>
          <p:cNvCxnSpPr/>
          <p:nvPr/>
        </p:nvCxnSpPr>
        <p:spPr>
          <a:xfrm>
            <a:off x="2286000" y="2895600"/>
            <a:ext cx="83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86000" y="4953000"/>
            <a:ext cx="838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3124200" y="1600200"/>
            <a:ext cx="304800" cy="1295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2" name="Right Brace 11"/>
          <p:cNvSpPr/>
          <p:nvPr/>
        </p:nvSpPr>
        <p:spPr>
          <a:xfrm>
            <a:off x="3124200" y="2895600"/>
            <a:ext cx="304800" cy="2057400"/>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a:off x="3124200" y="4953000"/>
            <a:ext cx="304800" cy="1371600"/>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4" name="Table 13"/>
          <p:cNvGraphicFramePr>
            <a:graphicFrameLocks noGrp="1"/>
          </p:cNvGraphicFramePr>
          <p:nvPr/>
        </p:nvGraphicFramePr>
        <p:xfrm>
          <a:off x="1905000" y="1524000"/>
          <a:ext cx="573128" cy="4800600"/>
        </p:xfrm>
        <a:graphic>
          <a:graphicData uri="http://schemas.openxmlformats.org/drawingml/2006/table">
            <a:tbl>
              <a:tblPr/>
              <a:tblGrid>
                <a:gridCol w="573128"/>
              </a:tblGrid>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2005</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2004</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2001</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2002</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2006</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2007</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a:latin typeface="Verdana"/>
                        </a:rPr>
                        <a:t>2003</a:t>
                      </a:r>
                    </a:p>
                  </a:txBody>
                  <a:tcPr marL="7443" marR="7443" marT="7443" marB="0" anchor="b">
                    <a:lnL>
                      <a:noFill/>
                    </a:lnL>
                    <a:lnR>
                      <a:noFill/>
                    </a:lnR>
                    <a:lnT>
                      <a:noFill/>
                    </a:lnT>
                    <a:lnB>
                      <a:noFill/>
                    </a:lnB>
                  </a:tcPr>
                </a:tc>
              </a:tr>
              <a:tr h="114300">
                <a:tc>
                  <a:txBody>
                    <a:bodyPr/>
                    <a:lstStyle/>
                    <a:p>
                      <a:pPr algn="r" fontAlgn="b"/>
                      <a:r>
                        <a:rPr lang="en-US" sz="600" b="0" i="0" u="none" strike="noStrike" dirty="0">
                          <a:latin typeface="Verdana"/>
                        </a:rPr>
                        <a:t>2006</a:t>
                      </a:r>
                    </a:p>
                  </a:txBody>
                  <a:tcPr marL="7443" marR="7443" marT="7443" marB="0" anchor="b">
                    <a:lnL>
                      <a:noFill/>
                    </a:lnL>
                    <a:lnR>
                      <a:noFill/>
                    </a:lnR>
                    <a:lnT>
                      <a:noFill/>
                    </a:lnT>
                    <a:lnB>
                      <a:noFill/>
                    </a:lnB>
                  </a:tcPr>
                </a:tc>
              </a:tr>
            </a:tbl>
          </a:graphicData>
        </a:graphic>
      </p:graphicFrame>
      <p:sp>
        <p:nvSpPr>
          <p:cNvPr id="17" name="Rectangle 16"/>
          <p:cNvSpPr/>
          <p:nvPr/>
        </p:nvSpPr>
        <p:spPr>
          <a:xfrm>
            <a:off x="3505201" y="1976735"/>
            <a:ext cx="1219200"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Above</a:t>
            </a:r>
            <a:endParaRPr lang="en-US"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8" name="Rectangle 17"/>
          <p:cNvSpPr/>
          <p:nvPr/>
        </p:nvSpPr>
        <p:spPr>
          <a:xfrm>
            <a:off x="3505200" y="3657600"/>
            <a:ext cx="13716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Normal</a:t>
            </a:r>
            <a:endParaRPr lang="en-US" sz="2400" b="1"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p:txBody>
      </p:sp>
      <p:sp>
        <p:nvSpPr>
          <p:cNvPr id="19" name="Rectangle 18"/>
          <p:cNvSpPr/>
          <p:nvPr/>
        </p:nvSpPr>
        <p:spPr>
          <a:xfrm>
            <a:off x="3505200" y="5410200"/>
            <a:ext cx="1219200" cy="461665"/>
          </a:xfrm>
          <a:prstGeom prst="rect">
            <a:avLst/>
          </a:prstGeom>
          <a:noFill/>
        </p:spPr>
        <p:txBody>
          <a:bodyPr wrap="square" lIns="91440" tIns="45720" rIns="91440" bIns="45720">
            <a:spAutoFit/>
          </a:bodyPr>
          <a:lstStyle/>
          <a:p>
            <a:pPr algn="ctr"/>
            <a:r>
              <a:rPr lang="en-US" sz="24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Below</a:t>
            </a:r>
            <a:endParaRPr lang="en-US" sz="2400" b="1" cap="none" spc="0"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endParaRPr>
          </a:p>
        </p:txBody>
      </p:sp>
      <p:graphicFrame>
        <p:nvGraphicFramePr>
          <p:cNvPr id="15" name="Table 14"/>
          <p:cNvGraphicFramePr>
            <a:graphicFrameLocks noGrp="1"/>
          </p:cNvGraphicFramePr>
          <p:nvPr/>
        </p:nvGraphicFramePr>
        <p:xfrm>
          <a:off x="5105400" y="236220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16" name="Slide Number Placeholder 15"/>
          <p:cNvSpPr>
            <a:spLocks noGrp="1"/>
          </p:cNvSpPr>
          <p:nvPr>
            <p:ph type="sldNum" sz="quarter" idx="12"/>
          </p:nvPr>
        </p:nvSpPr>
        <p:spPr/>
        <p:txBody>
          <a:bodyPr/>
          <a:lstStyle/>
          <a:p>
            <a:fld id="{295F4C79-0EB5-46A3-B2AF-BDFA35F698C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a:t>
            </a:r>
            <a:endParaRPr lang="en-US" dirty="0"/>
          </a:p>
        </p:txBody>
      </p:sp>
      <p:graphicFrame>
        <p:nvGraphicFramePr>
          <p:cNvPr id="4" name="Object 2"/>
          <p:cNvGraphicFramePr>
            <a:graphicFrameLocks noChangeAspect="1"/>
          </p:cNvGraphicFramePr>
          <p:nvPr/>
        </p:nvGraphicFramePr>
        <p:xfrm>
          <a:off x="457200" y="1524000"/>
          <a:ext cx="5740400" cy="1181100"/>
        </p:xfrm>
        <a:graphic>
          <a:graphicData uri="http://schemas.openxmlformats.org/presentationml/2006/ole">
            <p:oleObj spid="_x0000_s1026" name="Document" r:id="rId4" imgW="5740189" imgH="1181057" progId="Word.Document.12">
              <p:link updateAutomatic="1"/>
            </p:oleObj>
          </a:graphicData>
        </a:graphic>
      </p:graphicFrame>
      <p:sp>
        <p:nvSpPr>
          <p:cNvPr id="5" name="TextBox 4"/>
          <p:cNvSpPr txBox="1"/>
          <p:nvPr/>
        </p:nvSpPr>
        <p:spPr>
          <a:xfrm>
            <a:off x="457200" y="2379928"/>
            <a:ext cx="5590679" cy="261610"/>
          </a:xfrm>
          <a:prstGeom prst="rect">
            <a:avLst/>
          </a:prstGeom>
          <a:noFill/>
        </p:spPr>
        <p:txBody>
          <a:bodyPr wrap="square" rtlCol="0">
            <a:spAutoFit/>
          </a:bodyPr>
          <a:lstStyle/>
          <a:p>
            <a:r>
              <a:rPr lang="en-US" sz="1050" dirty="0" smtClean="0"/>
              <a:t>Table Modified From Mason and Graham (1999)</a:t>
            </a:r>
            <a:endParaRPr lang="en-US" sz="1050" dirty="0"/>
          </a:p>
        </p:txBody>
      </p:sp>
      <p:pic>
        <p:nvPicPr>
          <p:cNvPr id="6" name="Content Placeholder 5" descr="Screen shot 2011-02-13 at 5.40.59 PM.png"/>
          <p:cNvPicPr>
            <a:picLocks noGrp="1" noChangeAspect="1"/>
          </p:cNvPicPr>
          <p:nvPr>
            <p:ph idx="1"/>
          </p:nvPr>
        </p:nvPicPr>
        <p:blipFill>
          <a:blip r:embed="rId5" cstate="print"/>
          <a:srcRect r="10274"/>
          <a:stretch>
            <a:fillRect/>
          </a:stretch>
        </p:blipFill>
        <p:spPr>
          <a:xfrm>
            <a:off x="4255242" y="2590800"/>
            <a:ext cx="4373511" cy="3998912"/>
          </a:xfrm>
          <a:prstGeom prst="rect">
            <a:avLst/>
          </a:prstGeom>
        </p:spPr>
      </p:pic>
      <p:graphicFrame>
        <p:nvGraphicFramePr>
          <p:cNvPr id="7" name="Table 6"/>
          <p:cNvGraphicFramePr>
            <a:graphicFrameLocks noGrp="1"/>
          </p:cNvGraphicFramePr>
          <p:nvPr/>
        </p:nvGraphicFramePr>
        <p:xfrm>
          <a:off x="502920" y="2976880"/>
          <a:ext cx="3459480" cy="2966720"/>
        </p:xfrm>
        <a:graphic>
          <a:graphicData uri="http://schemas.openxmlformats.org/drawingml/2006/table">
            <a:tbl>
              <a:tblPr firstRow="1" bandRow="1">
                <a:tableStyleId>{8799B23B-EC83-4686-B30A-512413B5E67A}</a:tableStyleId>
              </a:tblPr>
              <a:tblGrid>
                <a:gridCol w="762000"/>
                <a:gridCol w="868680"/>
                <a:gridCol w="609600"/>
                <a:gridCol w="609600"/>
                <a:gridCol w="609600"/>
              </a:tblGrid>
              <a:tr h="370840">
                <a:tc>
                  <a:txBody>
                    <a:bodyPr/>
                    <a:lstStyle/>
                    <a:p>
                      <a:r>
                        <a:rPr lang="en-US" dirty="0" smtClean="0"/>
                        <a:t>Year</a:t>
                      </a:r>
                      <a:endParaRPr lang="en-US" dirty="0"/>
                    </a:p>
                  </a:txBody>
                  <a:tcPr/>
                </a:tc>
                <a:tc>
                  <a:txBody>
                    <a:bodyPr/>
                    <a:lstStyle/>
                    <a:p>
                      <a:r>
                        <a:rPr lang="en-US" dirty="0" smtClean="0"/>
                        <a:t>CFSR</a:t>
                      </a:r>
                      <a:endParaRPr lang="en-US" dirty="0"/>
                    </a:p>
                  </a:txBody>
                  <a:tcPr/>
                </a:tc>
                <a:tc>
                  <a:txBody>
                    <a:bodyPr/>
                    <a:lstStyle/>
                    <a:p>
                      <a:r>
                        <a:rPr lang="en-US" dirty="0" smtClean="0"/>
                        <a:t>B</a:t>
                      </a:r>
                      <a:endParaRPr lang="en-US" dirty="0"/>
                    </a:p>
                  </a:txBody>
                  <a:tcPr/>
                </a:tc>
                <a:tc>
                  <a:txBody>
                    <a:bodyPr/>
                    <a:lstStyle/>
                    <a:p>
                      <a:r>
                        <a:rPr lang="en-US" dirty="0" smtClean="0"/>
                        <a:t>N</a:t>
                      </a:r>
                      <a:endParaRPr lang="en-US" dirty="0"/>
                    </a:p>
                  </a:txBody>
                  <a:tcPr/>
                </a:tc>
                <a:tc>
                  <a:txBody>
                    <a:bodyPr/>
                    <a:lstStyle/>
                    <a:p>
                      <a:r>
                        <a:rPr lang="en-US" dirty="0" smtClean="0"/>
                        <a:t>A</a:t>
                      </a:r>
                      <a:endParaRPr lang="en-US" dirty="0"/>
                    </a:p>
                  </a:txBody>
                  <a:tcPr/>
                </a:tc>
              </a:tr>
              <a:tr h="370840">
                <a:tc>
                  <a:txBody>
                    <a:bodyPr/>
                    <a:lstStyle/>
                    <a:p>
                      <a:r>
                        <a:rPr lang="en-US" dirty="0" smtClean="0"/>
                        <a:t>2001</a:t>
                      </a:r>
                      <a:endParaRPr lang="en-US" dirty="0"/>
                    </a:p>
                  </a:txBody>
                  <a:tcPr/>
                </a:tc>
                <a:tc>
                  <a:txBody>
                    <a:bodyPr/>
                    <a:lstStyle/>
                    <a:p>
                      <a:r>
                        <a:rPr lang="en-US" dirty="0" smtClean="0"/>
                        <a:t>N</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r>
              <a:tr h="370840">
                <a:tc>
                  <a:txBody>
                    <a:bodyPr/>
                    <a:lstStyle/>
                    <a:p>
                      <a:r>
                        <a:rPr lang="en-US" dirty="0" smtClean="0"/>
                        <a:t>2002</a:t>
                      </a:r>
                      <a:endParaRPr lang="en-US" dirty="0"/>
                    </a:p>
                  </a:txBody>
                  <a:tcPr/>
                </a:tc>
                <a:tc>
                  <a:txBody>
                    <a:bodyPr/>
                    <a:lstStyle/>
                    <a:p>
                      <a:r>
                        <a:rPr lang="en-US" dirty="0" smtClean="0"/>
                        <a:t>A</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r>
              <a:tr h="370840">
                <a:tc>
                  <a:txBody>
                    <a:bodyPr/>
                    <a:lstStyle/>
                    <a:p>
                      <a:r>
                        <a:rPr lang="en-US" dirty="0" smtClean="0"/>
                        <a:t>2003</a:t>
                      </a:r>
                      <a:endParaRPr lang="en-US" dirty="0"/>
                    </a:p>
                  </a:txBody>
                  <a:tcPr/>
                </a:tc>
                <a:tc>
                  <a:txBody>
                    <a:bodyPr/>
                    <a:lstStyle/>
                    <a:p>
                      <a:r>
                        <a:rPr lang="en-US" dirty="0" smtClean="0"/>
                        <a:t>B</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2004</a:t>
                      </a:r>
                      <a:endParaRPr lang="en-US" dirty="0"/>
                    </a:p>
                  </a:txBody>
                  <a:tcPr/>
                </a:tc>
                <a:tc>
                  <a:txBody>
                    <a:bodyPr/>
                    <a:lstStyle/>
                    <a:p>
                      <a:r>
                        <a:rPr lang="en-US" dirty="0" smtClean="0"/>
                        <a:t>B</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370840">
                <a:tc>
                  <a:txBody>
                    <a:bodyPr/>
                    <a:lstStyle/>
                    <a:p>
                      <a:r>
                        <a:rPr lang="en-US" dirty="0" smtClean="0"/>
                        <a:t>2005</a:t>
                      </a:r>
                      <a:endParaRPr lang="en-US" dirty="0"/>
                    </a:p>
                  </a:txBody>
                  <a:tcPr/>
                </a:tc>
                <a:tc>
                  <a:txBody>
                    <a:bodyPr/>
                    <a:lstStyle/>
                    <a:p>
                      <a:r>
                        <a:rPr lang="en-US" dirty="0" smtClean="0"/>
                        <a:t>A</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r>
              <a:tr h="370840">
                <a:tc>
                  <a:txBody>
                    <a:bodyPr/>
                    <a:lstStyle/>
                    <a:p>
                      <a:r>
                        <a:rPr lang="en-US" dirty="0" smtClean="0"/>
                        <a:t>2006</a:t>
                      </a:r>
                      <a:endParaRPr lang="en-US" dirty="0"/>
                    </a:p>
                  </a:txBody>
                  <a:tcPr/>
                </a:tc>
                <a:tc>
                  <a:txBody>
                    <a:bodyPr/>
                    <a:lstStyle/>
                    <a:p>
                      <a:r>
                        <a:rPr lang="en-US" dirty="0" smtClean="0"/>
                        <a:t>N</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2007</a:t>
                      </a:r>
                      <a:endParaRPr lang="en-US" dirty="0"/>
                    </a:p>
                  </a:txBody>
                  <a:tcPr/>
                </a:tc>
                <a:tc>
                  <a:txBody>
                    <a:bodyPr/>
                    <a:lstStyle/>
                    <a:p>
                      <a:r>
                        <a:rPr lang="en-US" dirty="0" smtClean="0"/>
                        <a:t>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
        <p:nvSpPr>
          <p:cNvPr id="9" name="Rectangle 8"/>
          <p:cNvSpPr/>
          <p:nvPr/>
        </p:nvSpPr>
        <p:spPr>
          <a:xfrm>
            <a:off x="6441013" y="1447800"/>
            <a:ext cx="569387" cy="923330"/>
          </a:xfrm>
          <a:prstGeom prst="rect">
            <a:avLst/>
          </a:prstGeom>
          <a:noFill/>
          <a:ln>
            <a:noFill/>
          </a:ln>
        </p:spPr>
        <p:txBody>
          <a:bodyPr wrap="none" lIns="91440" tIns="45720" rIns="91440" bIns="45720">
            <a:spAutoFit/>
          </a:bodyPr>
          <a:lstStyle/>
          <a:p>
            <a:pPr algn="ctr"/>
            <a:r>
              <a:rPr lang="en-US" sz="5400" b="1" cap="none" spc="0" dirty="0" smtClean="0">
                <a:ln w="12700">
                  <a:solidFill>
                    <a:schemeClr val="accent1"/>
                  </a:solidFill>
                  <a:prstDash val="solid"/>
                </a:ln>
                <a:effectLst>
                  <a:outerShdw blurRad="41275" dist="20320" dir="1800000" algn="tl" rotWithShape="0">
                    <a:srgbClr val="000000">
                      <a:alpha val="40000"/>
                    </a:srgbClr>
                  </a:outerShdw>
                </a:effectLst>
              </a:rPr>
              <a:t>6</a:t>
            </a:r>
            <a:endParaRPr lang="en-US" sz="5400" b="1" cap="none" spc="0" dirty="0">
              <a:ln w="12700">
                <a:solidFill>
                  <a:schemeClr val="accent1"/>
                </a:solidFill>
                <a:prstDash val="solid"/>
              </a:ln>
              <a:effectLst>
                <a:outerShdw blurRad="41275" dist="20320" dir="1800000" algn="tl" rotWithShape="0">
                  <a:srgbClr val="000000">
                    <a:alpha val="40000"/>
                  </a:srgbClr>
                </a:outerShdw>
              </a:effectLst>
            </a:endParaRPr>
          </a:p>
        </p:txBody>
      </p:sp>
      <p:sp>
        <p:nvSpPr>
          <p:cNvPr id="10" name="Multiply 9"/>
          <p:cNvSpPr/>
          <p:nvPr/>
        </p:nvSpPr>
        <p:spPr>
          <a:xfrm>
            <a:off x="6172200" y="1752600"/>
            <a:ext cx="381000" cy="381000"/>
          </a:xfrm>
          <a:prstGeom prst="mathMultiply">
            <a:avLst>
              <a:gd name="adj1" fmla="val 135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01121" y="6400800"/>
            <a:ext cx="2009279" cy="253916"/>
          </a:xfrm>
          <a:prstGeom prst="rect">
            <a:avLst/>
          </a:prstGeom>
          <a:noFill/>
        </p:spPr>
        <p:txBody>
          <a:bodyPr wrap="square" rtlCol="0">
            <a:spAutoFit/>
          </a:bodyPr>
          <a:lstStyle/>
          <a:p>
            <a:r>
              <a:rPr lang="en-US" sz="1050" dirty="0" smtClean="0"/>
              <a:t>Mason and Graham (1999)</a:t>
            </a:r>
            <a:endParaRPr lang="en-US" sz="1050" dirty="0"/>
          </a:p>
        </p:txBody>
      </p:sp>
      <p:sp>
        <p:nvSpPr>
          <p:cNvPr id="12" name="Slide Number Placeholder 11"/>
          <p:cNvSpPr>
            <a:spLocks noGrp="1"/>
          </p:cNvSpPr>
          <p:nvPr>
            <p:ph type="sldNum" sz="quarter" idx="12"/>
          </p:nvPr>
        </p:nvSpPr>
        <p:spPr/>
        <p:txBody>
          <a:bodyPr/>
          <a:lstStyle/>
          <a:p>
            <a:fld id="{295F4C79-0EB5-46A3-B2AF-BDFA35F698C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ARB Region</a:t>
            </a:r>
            <a:endParaRPr lang="en-US" dirty="0"/>
          </a:p>
        </p:txBody>
      </p:sp>
      <p:pic>
        <p:nvPicPr>
          <p:cNvPr id="4" name="Picture 3" descr="Pres1.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8" name="Table 7"/>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r>
                        <a:rPr lang="en-US" dirty="0" smtClean="0"/>
                        <a:t>CFS</a:t>
                      </a:r>
                      <a:endParaRPr lang="en-US" dirty="0"/>
                    </a:p>
                  </a:txBody>
                  <a:tcPr/>
                </a:tc>
                <a:tc>
                  <a:txBody>
                    <a:bodyPr/>
                    <a:lstStyle/>
                    <a:p>
                      <a:r>
                        <a:rPr lang="en-US" dirty="0" smtClean="0"/>
                        <a:t>CFS</a:t>
                      </a:r>
                      <a:endParaRPr lang="en-US" dirty="0"/>
                    </a:p>
                  </a:txBody>
                  <a:tcPr>
                    <a:solidFill>
                      <a:srgbClr val="FF0000"/>
                    </a:solidFill>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solidFill>
                      <a:srgbClr val="FF0000"/>
                    </a:solidFill>
                  </a:tcPr>
                </a:tc>
                <a:tc>
                  <a:txBody>
                    <a:bodyPr/>
                    <a:lstStyle/>
                    <a:p>
                      <a:r>
                        <a:rPr lang="en-US" dirty="0" smtClean="0"/>
                        <a:t>RSM</a:t>
                      </a:r>
                      <a:endParaRPr lang="en-US" dirty="0"/>
                    </a:p>
                  </a:txBody>
                  <a:tcPr>
                    <a:solidFill>
                      <a:srgbClr val="FF0000"/>
                    </a:solidFill>
                  </a:tcPr>
                </a:tc>
              </a:tr>
            </a:tbl>
          </a:graphicData>
        </a:graphic>
      </p:graphicFrame>
      <p:sp>
        <p:nvSpPr>
          <p:cNvPr id="5" name="Slide Number Placeholder 4"/>
          <p:cNvSpPr>
            <a:spLocks noGrp="1"/>
          </p:cNvSpPr>
          <p:nvPr>
            <p:ph type="sldNum" sz="quarter" idx="12"/>
          </p:nvPr>
        </p:nvSpPr>
        <p:spPr/>
        <p:txBody>
          <a:bodyPr/>
          <a:lstStyle/>
          <a:p>
            <a:fld id="{295F4C79-0EB5-46A3-B2AF-BDFA35F698C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Precipitation in the ST Region</a:t>
            </a:r>
            <a:endParaRPr lang="en-US" dirty="0"/>
          </a:p>
        </p:txBody>
      </p:sp>
      <p:pic>
        <p:nvPicPr>
          <p:cNvPr id="5" name="Picture 4" descr="Pres2.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1" name="Table 10"/>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t>
                      </a:r>
                      <a:endParaRPr lang="en-US" dirty="0"/>
                    </a:p>
                  </a:txBody>
                  <a:tcPr/>
                </a:tc>
                <a:tc>
                  <a:txBody>
                    <a:bodyPr/>
                    <a:lstStyle/>
                    <a:p>
                      <a:r>
                        <a:rPr lang="en-US" dirty="0" smtClean="0"/>
                        <a:t>RSM</a:t>
                      </a:r>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r>
                        <a:rPr lang="en-US" dirty="0" smtClean="0"/>
                        <a:t>RSM-AN</a:t>
                      </a:r>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ARB Region</a:t>
            </a:r>
            <a:endParaRPr lang="en-US" dirty="0"/>
          </a:p>
        </p:txBody>
      </p:sp>
      <p:pic>
        <p:nvPicPr>
          <p:cNvPr id="5" name="Picture 4" descr="Pres3.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tc>
                <a:tc>
                  <a:txBody>
                    <a:bodyPr/>
                    <a:lstStyle/>
                    <a:p>
                      <a:r>
                        <a:rPr lang="en-US" dirty="0" smtClean="0"/>
                        <a:t>RSM-AN</a:t>
                      </a:r>
                      <a:endParaRPr lang="en-US" dirty="0"/>
                    </a:p>
                  </a:txBody>
                  <a:tcPr>
                    <a:solidFill>
                      <a:srgbClr val="FF0000"/>
                    </a:solidFill>
                  </a:tcPr>
                </a:tc>
              </a:tr>
              <a:tr h="370840">
                <a:tc>
                  <a:txBody>
                    <a:bodyPr/>
                    <a:lstStyle/>
                    <a:p>
                      <a:r>
                        <a:rPr lang="en-US" dirty="0" smtClean="0"/>
                        <a:t>2</a:t>
                      </a:r>
                      <a:endParaRPr lang="en-US" dirty="0"/>
                    </a:p>
                  </a:txBody>
                  <a:tcPr/>
                </a:tc>
                <a:tc>
                  <a:txBody>
                    <a:bodyPr/>
                    <a:lstStyle/>
                    <a:p>
                      <a:r>
                        <a:rPr lang="en-US" dirty="0" smtClean="0"/>
                        <a:t>RSM</a:t>
                      </a:r>
                      <a:endParaRPr lang="en-US" dirty="0"/>
                    </a:p>
                  </a:txBody>
                  <a:tcPr/>
                </a:tc>
                <a:tc>
                  <a:txBody>
                    <a:bodyPr/>
                    <a:lstStyle/>
                    <a:p>
                      <a:r>
                        <a:rPr lang="en-US" dirty="0" smtClean="0"/>
                        <a:t>RSM</a:t>
                      </a:r>
                      <a:endParaRPr lang="en-US" dirty="0"/>
                    </a:p>
                  </a:txBody>
                  <a:tcPr/>
                </a:tc>
                <a:tc>
                  <a:txBody>
                    <a:bodyPr/>
                    <a:lstStyle/>
                    <a:p>
                      <a:r>
                        <a:rPr lang="en-US" dirty="0" smtClean="0"/>
                        <a:t>CFS</a:t>
                      </a:r>
                      <a:endParaRPr lang="en-US" dirty="0"/>
                    </a:p>
                  </a:txBody>
                  <a:tcPr>
                    <a:solidFill>
                      <a:srgbClr val="FF0000"/>
                    </a:solidFill>
                  </a:tcPr>
                </a:tc>
              </a:tr>
              <a:tr h="370840">
                <a:tc>
                  <a:txBody>
                    <a:bodyPr/>
                    <a:lstStyle/>
                    <a:p>
                      <a:r>
                        <a:rPr lang="en-US" dirty="0" smtClean="0"/>
                        <a:t>3</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The South American monsoon is arguably the most important feature of the South American climate</a:t>
            </a:r>
          </a:p>
          <a:p>
            <a:endParaRPr lang="en-US" dirty="0" smtClean="0"/>
          </a:p>
          <a:p>
            <a:r>
              <a:rPr lang="en-US" dirty="0" smtClean="0"/>
              <a:t>South </a:t>
            </a:r>
            <a:r>
              <a:rPr lang="en-US" dirty="0" smtClean="0"/>
              <a:t>America was only recently recognized as having a monsoon </a:t>
            </a:r>
            <a:r>
              <a:rPr lang="en-US" dirty="0" smtClean="0"/>
              <a:t>climate by Zhou and Lau (1998).</a:t>
            </a:r>
          </a:p>
          <a:p>
            <a:pPr>
              <a:buNone/>
            </a:pPr>
            <a:endParaRPr lang="en-US" dirty="0" smtClean="0"/>
          </a:p>
          <a:p>
            <a:r>
              <a:rPr lang="en-US" dirty="0" smtClean="0"/>
              <a:t>There is still debate as to whether or not the SAM meets the classic definition of the word.</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normAutofit fontScale="90000"/>
          </a:bodyPr>
          <a:lstStyle/>
          <a:p>
            <a:r>
              <a:rPr lang="en-US" dirty="0" smtClean="0"/>
              <a:t>Skill for Temperature in the ST Region</a:t>
            </a:r>
            <a:endParaRPr lang="en-US" dirty="0"/>
          </a:p>
        </p:txBody>
      </p:sp>
      <p:pic>
        <p:nvPicPr>
          <p:cNvPr id="5" name="Picture 4" descr="Pres4.png"/>
          <p:cNvPicPr>
            <a:picLocks noChangeAspect="1"/>
          </p:cNvPicPr>
          <p:nvPr/>
        </p:nvPicPr>
        <p:blipFill>
          <a:blip r:embed="rId3" cstate="print"/>
          <a:stretch>
            <a:fillRect/>
          </a:stretch>
        </p:blipFill>
        <p:spPr>
          <a:xfrm>
            <a:off x="0" y="1828800"/>
            <a:ext cx="6217406" cy="3663393"/>
          </a:xfrm>
          <a:prstGeom prst="rect">
            <a:avLst/>
          </a:prstGeom>
        </p:spPr>
      </p:pic>
      <p:graphicFrame>
        <p:nvGraphicFramePr>
          <p:cNvPr id="10" name="Table 9"/>
          <p:cNvGraphicFramePr>
            <a:graphicFrameLocks noGrp="1"/>
          </p:cNvGraphicFramePr>
          <p:nvPr/>
        </p:nvGraphicFramePr>
        <p:xfrm>
          <a:off x="5486400" y="1752600"/>
          <a:ext cx="3563681" cy="1483360"/>
        </p:xfrm>
        <a:graphic>
          <a:graphicData uri="http://schemas.openxmlformats.org/drawingml/2006/table">
            <a:tbl>
              <a:tblPr firstRow="1" bandRow="1">
                <a:tableStyleId>{5C22544A-7EE6-4342-B048-85BDC9FD1C3A}</a:tableStyleId>
              </a:tblPr>
              <a:tblGrid>
                <a:gridCol w="310016"/>
                <a:gridCol w="1084555"/>
                <a:gridCol w="1084555"/>
                <a:gridCol w="1084555"/>
              </a:tblGrid>
              <a:tr h="370840">
                <a:tc>
                  <a:txBody>
                    <a:bodyPr/>
                    <a:lstStyle/>
                    <a:p>
                      <a:endParaRPr lang="en-US" dirty="0"/>
                    </a:p>
                  </a:txBody>
                  <a:tcPr/>
                </a:tc>
                <a:tc>
                  <a:txBody>
                    <a:bodyPr/>
                    <a:lstStyle/>
                    <a:p>
                      <a:r>
                        <a:rPr lang="en-US" dirty="0" smtClean="0"/>
                        <a:t>Above</a:t>
                      </a:r>
                      <a:endParaRPr lang="en-US" dirty="0"/>
                    </a:p>
                  </a:txBody>
                  <a:tcPr/>
                </a:tc>
                <a:tc>
                  <a:txBody>
                    <a:bodyPr/>
                    <a:lstStyle/>
                    <a:p>
                      <a:r>
                        <a:rPr lang="en-US" dirty="0" smtClean="0"/>
                        <a:t>Normal</a:t>
                      </a:r>
                      <a:endParaRPr lang="en-US" dirty="0"/>
                    </a:p>
                  </a:txBody>
                  <a:tcPr/>
                </a:tc>
                <a:tc>
                  <a:txBody>
                    <a:bodyPr/>
                    <a:lstStyle/>
                    <a:p>
                      <a:r>
                        <a:rPr lang="en-US" dirty="0" smtClean="0"/>
                        <a:t>Below</a:t>
                      </a:r>
                      <a:endParaRPr lang="en-US" dirty="0"/>
                    </a:p>
                  </a:txBody>
                  <a:tcPr/>
                </a:tc>
              </a:tr>
              <a:tr h="370840">
                <a:tc>
                  <a:txBody>
                    <a:bodyPr/>
                    <a:lstStyle/>
                    <a:p>
                      <a:r>
                        <a:rPr lang="en-US" dirty="0" smtClean="0"/>
                        <a:t>1</a:t>
                      </a:r>
                      <a:endParaRPr lang="en-US" dirty="0"/>
                    </a:p>
                  </a:txBody>
                  <a:tcPr/>
                </a:tc>
                <a:tc>
                  <a:txBody>
                    <a:bodyPr/>
                    <a:lstStyle/>
                    <a:p>
                      <a:r>
                        <a:rPr lang="en-US" dirty="0" smtClean="0"/>
                        <a:t>CFS</a:t>
                      </a:r>
                      <a:endParaRPr lang="en-US" dirty="0"/>
                    </a:p>
                  </a:txBody>
                  <a:tcPr/>
                </a:tc>
                <a:tc>
                  <a:txBody>
                    <a:bodyPr/>
                    <a:lstStyle/>
                    <a:p>
                      <a:endParaRPr lang="en-US" dirty="0"/>
                    </a:p>
                  </a:txBody>
                  <a:tcPr/>
                </a:tc>
                <a:tc>
                  <a:txBody>
                    <a:bodyPr/>
                    <a:lstStyle/>
                    <a:p>
                      <a:r>
                        <a:rPr lang="en-US" dirty="0" smtClean="0"/>
                        <a:t>RSM-AN</a:t>
                      </a:r>
                      <a:endParaRPr lang="en-US" dirty="0"/>
                    </a:p>
                  </a:txBody>
                  <a:tcPr/>
                </a:tc>
              </a:tr>
              <a:tr h="370840">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295F4C79-0EB5-46A3-B2AF-BDFA35F698C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ROC Curves: Summary</a:t>
            </a:r>
            <a:endParaRPr lang="en-US" dirty="0"/>
          </a:p>
        </p:txBody>
      </p:sp>
      <p:sp>
        <p:nvSpPr>
          <p:cNvPr id="3" name="Content Placeholder 2"/>
          <p:cNvSpPr>
            <a:spLocks noGrp="1"/>
          </p:cNvSpPr>
          <p:nvPr>
            <p:ph idx="1"/>
          </p:nvPr>
        </p:nvSpPr>
        <p:spPr>
          <a:xfrm>
            <a:off x="457200" y="1487424"/>
            <a:ext cx="8229600" cy="4684776"/>
          </a:xfrm>
        </p:spPr>
        <p:txBody>
          <a:bodyPr>
            <a:normAutofit fontScale="85000" lnSpcReduction="20000"/>
          </a:bodyPr>
          <a:lstStyle/>
          <a:p>
            <a:r>
              <a:rPr lang="en-US" dirty="0" smtClean="0"/>
              <a:t>Precipitation</a:t>
            </a:r>
          </a:p>
          <a:p>
            <a:pPr lvl="1"/>
            <a:r>
              <a:rPr lang="en-US" dirty="0" smtClean="0"/>
              <a:t>ARB: Downscaling does not improve upon CFS but anomaly nesting does</a:t>
            </a:r>
          </a:p>
          <a:p>
            <a:pPr lvl="1"/>
            <a:r>
              <a:rPr lang="en-US" dirty="0" smtClean="0"/>
              <a:t>ST: Downscaling only provides most skill</a:t>
            </a:r>
          </a:p>
          <a:p>
            <a:pPr lvl="1"/>
            <a:endParaRPr lang="en-US" dirty="0" smtClean="0"/>
          </a:p>
          <a:p>
            <a:r>
              <a:rPr lang="en-US" dirty="0" smtClean="0"/>
              <a:t>2m Air Temperature</a:t>
            </a:r>
          </a:p>
          <a:p>
            <a:pPr lvl="1"/>
            <a:r>
              <a:rPr lang="en-US" dirty="0" smtClean="0"/>
              <a:t>ARB: Anomaly nesting usually provides the best results. Downscaling usually helps.</a:t>
            </a:r>
          </a:p>
          <a:p>
            <a:pPr lvl="1"/>
            <a:r>
              <a:rPr lang="en-US" dirty="0" smtClean="0"/>
              <a:t>ST: Inconclusive. Very little skill in all models for all events</a:t>
            </a:r>
          </a:p>
          <a:p>
            <a:pPr lvl="1"/>
            <a:endParaRPr lang="en-US" dirty="0" smtClean="0"/>
          </a:p>
          <a:p>
            <a:r>
              <a:rPr lang="en-US" dirty="0" smtClean="0"/>
              <a:t>Obvious that the ARB region has more skill than ST region</a:t>
            </a:r>
          </a:p>
          <a:p>
            <a:endParaRPr lang="en-US" dirty="0" smtClean="0"/>
          </a:p>
          <a:p>
            <a:r>
              <a:rPr lang="en-US" dirty="0" smtClean="0"/>
              <a:t>Not obvious if temperature has more skill than precipitation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normAutofit/>
          </a:bodyPr>
          <a:lstStyle/>
          <a:p>
            <a:pPr algn="ctr"/>
            <a:r>
              <a:rPr lang="en-US" sz="4400" dirty="0" smtClean="0"/>
              <a:t>Land-Atmosphere Interactions</a:t>
            </a:r>
            <a:endParaRPr lang="en-US" sz="2800"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 can be greatly affected by land-atmosphere feedback mechanisms in the model.</a:t>
            </a:r>
          </a:p>
          <a:p>
            <a:endParaRPr lang="en-US" dirty="0" smtClean="0"/>
          </a:p>
          <a:p>
            <a:r>
              <a:rPr lang="en-US" dirty="0" err="1" smtClean="0"/>
              <a:t>Koster</a:t>
            </a:r>
            <a:r>
              <a:rPr lang="en-US" dirty="0" smtClean="0"/>
              <a:t> et al. (2003) splits the land-atmosphere feedback into three parts:</a:t>
            </a:r>
          </a:p>
          <a:p>
            <a:pPr marL="925830" lvl="1" indent="-514350">
              <a:buFont typeface="+mj-lt"/>
              <a:buAutoNum type="arabicPeriod"/>
            </a:pPr>
            <a:r>
              <a:rPr lang="en-US" dirty="0" smtClean="0"/>
              <a:t>Wetting of soil by precipitation</a:t>
            </a:r>
          </a:p>
          <a:p>
            <a:pPr marL="925830" lvl="1" indent="-514350">
              <a:buFont typeface="+mj-lt"/>
              <a:buAutoNum type="arabicPeriod"/>
            </a:pPr>
            <a:r>
              <a:rPr lang="en-US" dirty="0" smtClean="0"/>
              <a:t>Enhancement of evaporation by the wet soil</a:t>
            </a:r>
          </a:p>
          <a:p>
            <a:pPr marL="925830" lvl="1" indent="-514350">
              <a:buFont typeface="+mj-lt"/>
              <a:buAutoNum type="arabicPeriod"/>
            </a:pPr>
            <a:r>
              <a:rPr lang="en-US" dirty="0" smtClean="0"/>
              <a:t>Enhancement of precipitation by evaporation</a:t>
            </a:r>
          </a:p>
          <a:p>
            <a:pPr marL="92583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Part two can be explained through contemporaneous correlations of daily averaged values of temperature and precipitation (</a:t>
            </a:r>
            <a:r>
              <a:rPr lang="en-US" dirty="0" err="1" smtClean="0"/>
              <a:t>Koster</a:t>
            </a:r>
            <a:r>
              <a:rPr lang="en-US" dirty="0" smtClean="0"/>
              <a:t> et al. 2003)</a:t>
            </a:r>
          </a:p>
          <a:p>
            <a:endParaRPr lang="en-US" dirty="0" smtClean="0"/>
          </a:p>
          <a:p>
            <a:r>
              <a:rPr lang="en-US" dirty="0" smtClean="0"/>
              <a:t>Part three can be explained through correlations of daily averaged values of (</a:t>
            </a:r>
            <a:r>
              <a:rPr lang="en-US" dirty="0" err="1" smtClean="0"/>
              <a:t>Misra</a:t>
            </a:r>
            <a:r>
              <a:rPr lang="en-US" dirty="0" smtClean="0"/>
              <a:t> and </a:t>
            </a:r>
            <a:r>
              <a:rPr lang="en-US" dirty="0" err="1" smtClean="0"/>
              <a:t>Dirmeyer</a:t>
            </a:r>
            <a:r>
              <a:rPr lang="en-US" dirty="0" smtClean="0"/>
              <a:t>, 2009): </a:t>
            </a:r>
          </a:p>
          <a:p>
            <a:pPr lvl="1"/>
            <a:r>
              <a:rPr lang="en-US" dirty="0" smtClean="0"/>
              <a:t>Downwelling shortwave flux with evaporation</a:t>
            </a:r>
          </a:p>
          <a:p>
            <a:pPr lvl="1"/>
            <a:r>
              <a:rPr lang="en-US" dirty="0" smtClean="0"/>
              <a:t>Precipitation with evaporation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Temperature and Precipitation</a:t>
            </a:r>
          </a:p>
          <a:p>
            <a:pPr lvl="1"/>
            <a:r>
              <a:rPr lang="en-US" dirty="0" smtClean="0"/>
              <a:t>Positive Correlations: surface evaporation is not contributing to precipitation</a:t>
            </a:r>
          </a:p>
          <a:p>
            <a:pPr lvl="1"/>
            <a:r>
              <a:rPr lang="en-US" dirty="0" smtClean="0"/>
              <a:t>Negative Correlations: increased evaporation is occurring at the expense of sensible heat influx into the earth</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Downwelling Shortwave Flux with Evaporation:</a:t>
            </a:r>
          </a:p>
          <a:p>
            <a:pPr lvl="1"/>
            <a:r>
              <a:rPr lang="en-US" dirty="0" smtClean="0"/>
              <a:t>Positive: evaporation is </a:t>
            </a:r>
            <a:r>
              <a:rPr lang="en-US" i="1" dirty="0" smtClean="0"/>
              <a:t>energy limited</a:t>
            </a:r>
            <a:endParaRPr lang="en-US" dirty="0" smtClean="0"/>
          </a:p>
          <a:p>
            <a:pPr lvl="1"/>
            <a:r>
              <a:rPr lang="en-US" dirty="0" smtClean="0"/>
              <a:t>Negative: evaporation is </a:t>
            </a:r>
            <a:r>
              <a:rPr lang="en-US" i="1" dirty="0" smtClean="0"/>
              <a:t>moisture limited</a:t>
            </a:r>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Land-Atmosphere Feedbacks</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Evaporation with Precipitation</a:t>
            </a:r>
          </a:p>
          <a:p>
            <a:pPr lvl="1"/>
            <a:r>
              <a:rPr lang="en-US" dirty="0" smtClean="0"/>
              <a:t>Positive: A non-arid regime where evaporation and precipitation are in phase</a:t>
            </a:r>
          </a:p>
          <a:p>
            <a:pPr lvl="1"/>
            <a:r>
              <a:rPr lang="en-US" dirty="0" smtClean="0"/>
              <a:t>Negative: Arid regime. Local evaporation is less significant to producing precipitation</a:t>
            </a:r>
          </a:p>
        </p:txBody>
      </p:sp>
      <p:sp>
        <p:nvSpPr>
          <p:cNvPr id="4" name="Slide Number Placeholder 3"/>
          <p:cNvSpPr>
            <a:spLocks noGrp="1"/>
          </p:cNvSpPr>
          <p:nvPr>
            <p:ph type="sldNum" sz="quarter" idx="12"/>
          </p:nvPr>
        </p:nvSpPr>
        <p:spPr/>
        <p:txBody>
          <a:bodyPr/>
          <a:lstStyle/>
          <a:p>
            <a:fld id="{295F4C79-0EB5-46A3-B2AF-BDFA35F698C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Temperature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9111" r="2593" b="52222"/>
          <a:stretch>
            <a:fillRect/>
          </a:stretch>
        </p:blipFill>
        <p:spPr>
          <a:xfrm>
            <a:off x="6858000" y="2057400"/>
            <a:ext cx="2286000" cy="2410691"/>
          </a:xfrm>
          <a:prstGeom prst="rect">
            <a:avLst/>
          </a:prstGeom>
        </p:spPr>
      </p:pic>
      <p:pic>
        <p:nvPicPr>
          <p:cNvPr id="9" name="Picture 8" descr="AN_Corr_4panel.gif"/>
          <p:cNvPicPr>
            <a:picLocks noChangeAspect="1"/>
          </p:cNvPicPr>
          <p:nvPr/>
        </p:nvPicPr>
        <p:blipFill>
          <a:blip r:embed="rId4" cstate="print"/>
          <a:srcRect l="48519" t="9111" r="2593" b="52222"/>
          <a:stretch>
            <a:fillRect/>
          </a:stretch>
        </p:blipFill>
        <p:spPr>
          <a:xfrm>
            <a:off x="4572000" y="2057400"/>
            <a:ext cx="2286000" cy="2410691"/>
          </a:xfrm>
          <a:prstGeom prst="rect">
            <a:avLst/>
          </a:prstGeom>
        </p:spPr>
      </p:pic>
      <p:pic>
        <p:nvPicPr>
          <p:cNvPr id="10" name="Picture 9" descr="RSM_Corr_4panel.gif"/>
          <p:cNvPicPr>
            <a:picLocks noChangeAspect="1"/>
          </p:cNvPicPr>
          <p:nvPr/>
        </p:nvPicPr>
        <p:blipFill>
          <a:blip r:embed="rId5" cstate="print"/>
          <a:srcRect l="48519" t="9111" r="2593" b="52222"/>
          <a:stretch>
            <a:fillRect/>
          </a:stretch>
        </p:blipFill>
        <p:spPr>
          <a:xfrm>
            <a:off x="2286000" y="2057400"/>
            <a:ext cx="2286000" cy="2410691"/>
          </a:xfrm>
          <a:prstGeom prst="rect">
            <a:avLst/>
          </a:prstGeom>
        </p:spPr>
      </p:pic>
      <p:pic>
        <p:nvPicPr>
          <p:cNvPr id="11" name="Picture 10" descr="CFS_Corr_4panel.gif"/>
          <p:cNvPicPr>
            <a:picLocks noChangeAspect="1"/>
          </p:cNvPicPr>
          <p:nvPr/>
        </p:nvPicPr>
        <p:blipFill>
          <a:blip r:embed="rId6" cstate="print"/>
          <a:srcRect l="48519" t="9111" r="2593" b="52222"/>
          <a:stretch>
            <a:fillRect/>
          </a:stretch>
        </p:blipFill>
        <p:spPr>
          <a:xfrm>
            <a:off x="0" y="2057400"/>
            <a:ext cx="2286000" cy="2410691"/>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Temperature</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4" name="Picture 3" descr="CFSR_Corr_4Panel.gif"/>
          <p:cNvPicPr>
            <a:picLocks noChangeAspect="1"/>
          </p:cNvPicPr>
          <p:nvPr/>
        </p:nvPicPr>
        <p:blipFill>
          <a:blip r:embed="rId3" cstate="print"/>
          <a:srcRect l="-370" t="9111" r="51481" b="52222"/>
          <a:stretch>
            <a:fillRect/>
          </a:stretch>
        </p:blipFill>
        <p:spPr>
          <a:xfrm>
            <a:off x="6858000" y="2057400"/>
            <a:ext cx="2286000" cy="2410708"/>
          </a:xfrm>
          <a:prstGeom prst="rect">
            <a:avLst/>
          </a:prstGeom>
        </p:spPr>
      </p:pic>
      <p:pic>
        <p:nvPicPr>
          <p:cNvPr id="5" name="Picture 4" descr="AN_Corr_4panel.gif"/>
          <p:cNvPicPr>
            <a:picLocks noChangeAspect="1"/>
          </p:cNvPicPr>
          <p:nvPr/>
        </p:nvPicPr>
        <p:blipFill>
          <a:blip r:embed="rId4" cstate="print"/>
          <a:srcRect l="-370" t="9111" r="51481" b="52222"/>
          <a:stretch>
            <a:fillRect/>
          </a:stretch>
        </p:blipFill>
        <p:spPr>
          <a:xfrm>
            <a:off x="4572000" y="2057400"/>
            <a:ext cx="2286000" cy="2410692"/>
          </a:xfrm>
          <a:prstGeom prst="rect">
            <a:avLst/>
          </a:prstGeom>
        </p:spPr>
      </p:pic>
      <p:pic>
        <p:nvPicPr>
          <p:cNvPr id="6" name="Picture 5" descr="RSM_Corr_4panel.gif"/>
          <p:cNvPicPr>
            <a:picLocks noChangeAspect="1"/>
          </p:cNvPicPr>
          <p:nvPr/>
        </p:nvPicPr>
        <p:blipFill>
          <a:blip r:embed="rId5" cstate="print"/>
          <a:srcRect l="-370" t="9111" r="51481" b="52222"/>
          <a:stretch>
            <a:fillRect/>
          </a:stretch>
        </p:blipFill>
        <p:spPr>
          <a:xfrm>
            <a:off x="2286000" y="2057400"/>
            <a:ext cx="2286000" cy="2410692"/>
          </a:xfrm>
          <a:prstGeom prst="rect">
            <a:avLst/>
          </a:prstGeom>
        </p:spPr>
      </p:pic>
      <p:pic>
        <p:nvPicPr>
          <p:cNvPr id="7" name="Picture 6" descr="CFS_Corr_4panel.gif"/>
          <p:cNvPicPr>
            <a:picLocks noChangeAspect="1"/>
          </p:cNvPicPr>
          <p:nvPr/>
        </p:nvPicPr>
        <p:blipFill>
          <a:blip r:embed="rId6" cstate="print"/>
          <a:srcRect l="-370" t="9111" r="51481" b="52222"/>
          <a:stretch>
            <a:fillRect/>
          </a:stretch>
        </p:blipFill>
        <p:spPr>
          <a:xfrm>
            <a:off x="0" y="2057400"/>
            <a:ext cx="2286000" cy="2410692"/>
          </a:xfrm>
          <a:prstGeom prst="rect">
            <a:avLst/>
          </a:prstGeom>
        </p:spPr>
      </p:pic>
      <p:sp>
        <p:nvSpPr>
          <p:cNvPr id="8" name="TextBox 7"/>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9" name="Picture 8"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0" name="Slide Number Placeholder 9"/>
          <p:cNvSpPr>
            <a:spLocks noGrp="1"/>
          </p:cNvSpPr>
          <p:nvPr>
            <p:ph type="sldNum" sz="quarter" idx="12"/>
          </p:nvPr>
        </p:nvSpPr>
        <p:spPr/>
        <p:txBody>
          <a:bodyPr/>
          <a:lstStyle/>
          <a:p>
            <a:fld id="{295F4C79-0EB5-46A3-B2AF-BDFA35F698C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a:t>
            </a:r>
            <a:endParaRPr lang="en-US" dirty="0"/>
          </a:p>
        </p:txBody>
      </p:sp>
      <p:sp>
        <p:nvSpPr>
          <p:cNvPr id="3" name="Content Placeholder 2"/>
          <p:cNvSpPr>
            <a:spLocks noGrp="1"/>
          </p:cNvSpPr>
          <p:nvPr>
            <p:ph idx="1"/>
          </p:nvPr>
        </p:nvSpPr>
        <p:spPr>
          <a:xfrm>
            <a:off x="457200" y="1487424"/>
            <a:ext cx="8229600" cy="4684776"/>
          </a:xfrm>
        </p:spPr>
        <p:txBody>
          <a:bodyPr/>
          <a:lstStyle/>
          <a:p>
            <a:r>
              <a:rPr lang="en-US" dirty="0" smtClean="0"/>
              <a:t>Characteristics of a monsoon climate:</a:t>
            </a:r>
          </a:p>
          <a:p>
            <a:pPr marL="925830" lvl="1" indent="-514350">
              <a:buFont typeface="+mj-lt"/>
              <a:buAutoNum type="arabicPeriod"/>
            </a:pPr>
            <a:r>
              <a:rPr lang="en-US" dirty="0" smtClean="0"/>
              <a:t>Shift in overturning circulations</a:t>
            </a:r>
          </a:p>
          <a:p>
            <a:pPr marL="925830" lvl="1" indent="-514350">
              <a:buFont typeface="+mj-lt"/>
              <a:buAutoNum type="arabicPeriod"/>
            </a:pPr>
            <a:r>
              <a:rPr lang="en-US" dirty="0" smtClean="0"/>
              <a:t>Change in precipitation rate</a:t>
            </a:r>
          </a:p>
          <a:p>
            <a:pPr marL="925830" lvl="1" indent="-514350">
              <a:buFont typeface="+mj-lt"/>
              <a:buAutoNum type="arabicPeriod"/>
            </a:pPr>
            <a:r>
              <a:rPr lang="en-US" dirty="0" smtClean="0"/>
              <a:t>Seasonal reversal in wind direction</a:t>
            </a:r>
          </a:p>
          <a:p>
            <a:pPr lvl="1"/>
            <a:endParaRPr lang="en-US" dirty="0" smtClean="0"/>
          </a:p>
          <a:p>
            <a:r>
              <a:rPr lang="en-US" dirty="0" smtClean="0"/>
              <a:t>The South American Monsoon exhibits all but the third characteristic.</a:t>
            </a:r>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Downwelling Shortwave Flux and Evaporation</a:t>
            </a:r>
            <a:endParaRPr lang="en-US" dirty="0"/>
          </a:p>
        </p:txBody>
      </p:sp>
      <p:sp>
        <p:nvSpPr>
          <p:cNvPr id="3" name="Content Placeholder 2"/>
          <p:cNvSpPr>
            <a:spLocks noGrp="1"/>
          </p:cNvSpPr>
          <p:nvPr>
            <p:ph idx="1"/>
          </p:nvPr>
        </p:nvSpPr>
        <p:spPr>
          <a:xfrm>
            <a:off x="3810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l="48519" t="56667" r="2593" b="4444"/>
          <a:stretch>
            <a:fillRect/>
          </a:stretch>
        </p:blipFill>
        <p:spPr>
          <a:xfrm>
            <a:off x="6858000" y="2057400"/>
            <a:ext cx="2286000" cy="2424545"/>
          </a:xfrm>
          <a:prstGeom prst="rect">
            <a:avLst/>
          </a:prstGeom>
        </p:spPr>
      </p:pic>
      <p:pic>
        <p:nvPicPr>
          <p:cNvPr id="9" name="Picture 8" descr="AN_Corr_4panel.gif"/>
          <p:cNvPicPr>
            <a:picLocks noChangeAspect="1"/>
          </p:cNvPicPr>
          <p:nvPr/>
        </p:nvPicPr>
        <p:blipFill>
          <a:blip r:embed="rId4" cstate="print"/>
          <a:srcRect l="48519" t="56667" r="2593" b="4444"/>
          <a:stretch>
            <a:fillRect/>
          </a:stretch>
        </p:blipFill>
        <p:spPr>
          <a:xfrm>
            <a:off x="4572000" y="2057400"/>
            <a:ext cx="2286000" cy="2424545"/>
          </a:xfrm>
          <a:prstGeom prst="rect">
            <a:avLst/>
          </a:prstGeom>
        </p:spPr>
      </p:pic>
      <p:pic>
        <p:nvPicPr>
          <p:cNvPr id="10" name="Picture 9" descr="RSM_Corr_4panel.gif"/>
          <p:cNvPicPr>
            <a:picLocks noChangeAspect="1"/>
          </p:cNvPicPr>
          <p:nvPr/>
        </p:nvPicPr>
        <p:blipFill>
          <a:blip r:embed="rId5" cstate="print"/>
          <a:srcRect l="48519" t="56667" r="2593" b="4444"/>
          <a:stretch>
            <a:fillRect/>
          </a:stretch>
        </p:blipFill>
        <p:spPr>
          <a:xfrm>
            <a:off x="2286000" y="2057400"/>
            <a:ext cx="2286000" cy="2424545"/>
          </a:xfrm>
          <a:prstGeom prst="rect">
            <a:avLst/>
          </a:prstGeom>
        </p:spPr>
      </p:pic>
      <p:pic>
        <p:nvPicPr>
          <p:cNvPr id="11" name="Picture 10" descr="CFS_Corr_4panel.gif"/>
          <p:cNvPicPr>
            <a:picLocks noChangeAspect="1"/>
          </p:cNvPicPr>
          <p:nvPr/>
        </p:nvPicPr>
        <p:blipFill>
          <a:blip r:embed="rId6" cstate="print"/>
          <a:srcRect l="48519" t="56667" r="2593" b="4444"/>
          <a:stretch>
            <a:fillRect/>
          </a:stretch>
        </p:blipFill>
        <p:spPr>
          <a:xfrm>
            <a:off x="0" y="2057400"/>
            <a:ext cx="2286000" cy="2424545"/>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Evaporation and Precipitation</a:t>
            </a:r>
            <a:endParaRPr lang="en-US" dirty="0"/>
          </a:p>
        </p:txBody>
      </p:sp>
      <p:sp>
        <p:nvSpPr>
          <p:cNvPr id="3" name="Content Placeholder 2"/>
          <p:cNvSpPr>
            <a:spLocks noGrp="1"/>
          </p:cNvSpPr>
          <p:nvPr>
            <p:ph idx="1"/>
          </p:nvPr>
        </p:nvSpPr>
        <p:spPr>
          <a:xfrm>
            <a:off x="914400" y="1371600"/>
            <a:ext cx="8229600" cy="4684776"/>
          </a:xfrm>
        </p:spPr>
        <p:txBody>
          <a:bodyPr>
            <a:normAutofit/>
          </a:bodyPr>
          <a:lstStyle/>
          <a:p>
            <a:pPr>
              <a:buNone/>
            </a:pPr>
            <a:endParaRPr lang="en-US" dirty="0" smtClean="0"/>
          </a:p>
          <a:p>
            <a:endParaRPr lang="en-US" dirty="0"/>
          </a:p>
        </p:txBody>
      </p:sp>
      <p:pic>
        <p:nvPicPr>
          <p:cNvPr id="8" name="Picture 7" descr="CFSR_Corr_4Panel.gif"/>
          <p:cNvPicPr>
            <a:picLocks noChangeAspect="1"/>
          </p:cNvPicPr>
          <p:nvPr/>
        </p:nvPicPr>
        <p:blipFill>
          <a:blip r:embed="rId3" cstate="print"/>
          <a:srcRect t="56870" r="51481" b="4444"/>
          <a:stretch>
            <a:fillRect/>
          </a:stretch>
        </p:blipFill>
        <p:spPr>
          <a:xfrm>
            <a:off x="6858000" y="2057400"/>
            <a:ext cx="2286000" cy="2430256"/>
          </a:xfrm>
          <a:prstGeom prst="rect">
            <a:avLst/>
          </a:prstGeom>
        </p:spPr>
      </p:pic>
      <p:pic>
        <p:nvPicPr>
          <p:cNvPr id="9" name="Picture 8" descr="AN_Corr_4panel.gif"/>
          <p:cNvPicPr>
            <a:picLocks noChangeAspect="1"/>
          </p:cNvPicPr>
          <p:nvPr/>
        </p:nvPicPr>
        <p:blipFill>
          <a:blip r:embed="rId4" cstate="print"/>
          <a:srcRect t="56870" r="51481" b="4444"/>
          <a:stretch>
            <a:fillRect/>
          </a:stretch>
        </p:blipFill>
        <p:spPr>
          <a:xfrm>
            <a:off x="4572000" y="2057400"/>
            <a:ext cx="2286000" cy="2430256"/>
          </a:xfrm>
          <a:prstGeom prst="rect">
            <a:avLst/>
          </a:prstGeom>
        </p:spPr>
      </p:pic>
      <p:pic>
        <p:nvPicPr>
          <p:cNvPr id="10" name="Picture 9" descr="RSM_Corr_4panel.gif"/>
          <p:cNvPicPr>
            <a:picLocks noChangeAspect="1"/>
          </p:cNvPicPr>
          <p:nvPr/>
        </p:nvPicPr>
        <p:blipFill>
          <a:blip r:embed="rId5" cstate="print"/>
          <a:srcRect t="56870" r="51481" b="4444"/>
          <a:stretch>
            <a:fillRect/>
          </a:stretch>
        </p:blipFill>
        <p:spPr>
          <a:xfrm>
            <a:off x="2286000" y="2057400"/>
            <a:ext cx="2286000" cy="2430256"/>
          </a:xfrm>
          <a:prstGeom prst="rect">
            <a:avLst/>
          </a:prstGeom>
        </p:spPr>
      </p:pic>
      <p:pic>
        <p:nvPicPr>
          <p:cNvPr id="11" name="Picture 10" descr="CFS_Corr_4panel.gif"/>
          <p:cNvPicPr>
            <a:picLocks noChangeAspect="1"/>
          </p:cNvPicPr>
          <p:nvPr/>
        </p:nvPicPr>
        <p:blipFill>
          <a:blip r:embed="rId6" cstate="print"/>
          <a:srcRect t="56870" r="51481" b="4444"/>
          <a:stretch>
            <a:fillRect/>
          </a:stretch>
        </p:blipFill>
        <p:spPr>
          <a:xfrm>
            <a:off x="0" y="2057400"/>
            <a:ext cx="2286000" cy="2430256"/>
          </a:xfrm>
          <a:prstGeom prst="rect">
            <a:avLst/>
          </a:prstGeom>
        </p:spPr>
      </p:pic>
      <p:sp>
        <p:nvSpPr>
          <p:cNvPr id="12" name="TextBox 11"/>
          <p:cNvSpPr txBox="1"/>
          <p:nvPr/>
        </p:nvSpPr>
        <p:spPr>
          <a:xfrm>
            <a:off x="152400" y="1688068"/>
            <a:ext cx="8991600" cy="369332"/>
          </a:xfrm>
          <a:prstGeom prst="rect">
            <a:avLst/>
          </a:prstGeom>
          <a:noFill/>
        </p:spPr>
        <p:txBody>
          <a:bodyPr wrap="square" rtlCol="0">
            <a:spAutoFit/>
          </a:bodyPr>
          <a:lstStyle/>
          <a:p>
            <a:r>
              <a:rPr lang="en-US" dirty="0" smtClean="0"/>
              <a:t>           CFS                             RSM                         RSM-AN                        CFSR</a:t>
            </a:r>
            <a:endParaRPr lang="en-US" dirty="0"/>
          </a:p>
        </p:txBody>
      </p:sp>
      <p:pic>
        <p:nvPicPr>
          <p:cNvPr id="13" name="Picture 12" descr="AN_Corr_4panel.gif"/>
          <p:cNvPicPr>
            <a:picLocks noChangeAspect="1"/>
          </p:cNvPicPr>
          <p:nvPr/>
        </p:nvPicPr>
        <p:blipFill>
          <a:blip r:embed="rId4" cstate="print"/>
          <a:srcRect l="8519" t="48889" r="10000" b="45556"/>
          <a:stretch>
            <a:fillRect/>
          </a:stretch>
        </p:blipFill>
        <p:spPr>
          <a:xfrm>
            <a:off x="2514600" y="4572000"/>
            <a:ext cx="4191000" cy="381000"/>
          </a:xfrm>
          <a:prstGeom prst="rect">
            <a:avLst/>
          </a:prstGeom>
        </p:spPr>
      </p:pic>
      <p:sp>
        <p:nvSpPr>
          <p:cNvPr id="14" name="Slide Number Placeholder 13"/>
          <p:cNvSpPr>
            <a:spLocks noGrp="1"/>
          </p:cNvSpPr>
          <p:nvPr>
            <p:ph type="sldNum" sz="quarter" idx="12"/>
          </p:nvPr>
        </p:nvSpPr>
        <p:spPr/>
        <p:txBody>
          <a:bodyPr/>
          <a:lstStyle/>
          <a:p>
            <a:fld id="{295F4C79-0EB5-46A3-B2AF-BDFA35F698C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Land-Atmosphere Feedbacks: Summary</a:t>
            </a:r>
            <a:endParaRPr lang="en-US" dirty="0"/>
          </a:p>
        </p:txBody>
      </p:sp>
      <p:sp>
        <p:nvSpPr>
          <p:cNvPr id="3" name="Content Placeholder 2"/>
          <p:cNvSpPr>
            <a:spLocks noGrp="1"/>
          </p:cNvSpPr>
          <p:nvPr>
            <p:ph idx="1"/>
          </p:nvPr>
        </p:nvSpPr>
        <p:spPr>
          <a:xfrm>
            <a:off x="457200" y="1639824"/>
            <a:ext cx="8229600" cy="4684776"/>
          </a:xfrm>
        </p:spPr>
        <p:txBody>
          <a:bodyPr>
            <a:normAutofit fontScale="77500" lnSpcReduction="20000"/>
          </a:bodyPr>
          <a:lstStyle/>
          <a:p>
            <a:r>
              <a:rPr lang="en-US" dirty="0" smtClean="0"/>
              <a:t>Temperature and Precipitation </a:t>
            </a:r>
          </a:p>
          <a:p>
            <a:pPr lvl="1"/>
            <a:r>
              <a:rPr lang="en-US" dirty="0" smtClean="0"/>
              <a:t>Strongest </a:t>
            </a:r>
            <a:r>
              <a:rPr lang="en-US" dirty="0" smtClean="0"/>
              <a:t>values in northeastern Brazil (or ARB)</a:t>
            </a:r>
          </a:p>
          <a:p>
            <a:pPr lvl="1"/>
            <a:r>
              <a:rPr lang="en-US" dirty="0" smtClean="0"/>
              <a:t>Weak everywhere else</a:t>
            </a:r>
          </a:p>
          <a:p>
            <a:pPr lvl="1"/>
            <a:r>
              <a:rPr lang="en-US" dirty="0" smtClean="0"/>
              <a:t>CFSR has very weak correlations everywhere</a:t>
            </a:r>
          </a:p>
          <a:p>
            <a:pPr lvl="1"/>
            <a:endParaRPr lang="en-US" dirty="0" smtClean="0"/>
          </a:p>
          <a:p>
            <a:r>
              <a:rPr lang="en-US" dirty="0" smtClean="0"/>
              <a:t> Shortwave Flux and Temperature</a:t>
            </a:r>
          </a:p>
          <a:p>
            <a:pPr lvl="1"/>
            <a:r>
              <a:rPr lang="en-US" dirty="0" smtClean="0"/>
              <a:t>Almost always positive	</a:t>
            </a:r>
          </a:p>
          <a:p>
            <a:pPr lvl="1"/>
            <a:endParaRPr lang="en-US" dirty="0" smtClean="0"/>
          </a:p>
          <a:p>
            <a:r>
              <a:rPr lang="en-US" dirty="0" smtClean="0"/>
              <a:t>Shortwave Flux and Evaporation</a:t>
            </a:r>
          </a:p>
          <a:p>
            <a:pPr lvl="1"/>
            <a:r>
              <a:rPr lang="en-US" dirty="0" smtClean="0"/>
              <a:t>Mostly positive</a:t>
            </a:r>
          </a:p>
          <a:p>
            <a:pPr lvl="1"/>
            <a:r>
              <a:rPr lang="en-US" dirty="0" smtClean="0"/>
              <a:t>CFSR has some neg. values in ST</a:t>
            </a:r>
          </a:p>
          <a:p>
            <a:pPr lvl="1"/>
            <a:endParaRPr lang="en-US" dirty="0" smtClean="0"/>
          </a:p>
          <a:p>
            <a:r>
              <a:rPr lang="en-US" dirty="0" smtClean="0"/>
              <a:t>Evaporation and Precipitation</a:t>
            </a:r>
          </a:p>
          <a:p>
            <a:pPr lvl="1"/>
            <a:r>
              <a:rPr lang="en-US" dirty="0" smtClean="0"/>
              <a:t>Models are mostly negative in both regions</a:t>
            </a:r>
          </a:p>
          <a:p>
            <a:pPr lvl="1"/>
            <a:r>
              <a:rPr lang="en-US" dirty="0" smtClean="0"/>
              <a:t>CFSR differs significantly (mostly positive in both regions)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55512"/>
          </a:xfrm>
        </p:spPr>
        <p:txBody>
          <a:bodyPr/>
          <a:lstStyle/>
          <a:p>
            <a:pPr algn="ctr"/>
            <a:r>
              <a:rPr lang="en-US" sz="6000" dirty="0" smtClean="0"/>
              <a:t>Conclusions</a:t>
            </a:r>
            <a:endParaRPr lang="en-US" dirty="0"/>
          </a:p>
        </p:txBody>
      </p:sp>
      <p:sp>
        <p:nvSpPr>
          <p:cNvPr id="3" name="Slide Number Placeholder 2"/>
          <p:cNvSpPr>
            <a:spLocks noGrp="1"/>
          </p:cNvSpPr>
          <p:nvPr>
            <p:ph type="sldNum" sz="quarter" idx="12"/>
          </p:nvPr>
        </p:nvSpPr>
        <p:spPr/>
        <p:txBody>
          <a:bodyPr/>
          <a:lstStyle/>
          <a:p>
            <a:fld id="{295F4C79-0EB5-46A3-B2AF-BDFA35F698C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Conclusions</a:t>
            </a:r>
            <a:endParaRPr lang="en-US" dirty="0"/>
          </a:p>
        </p:txBody>
      </p:sp>
      <p:sp>
        <p:nvSpPr>
          <p:cNvPr id="3" name="Content Placeholder 2"/>
          <p:cNvSpPr>
            <a:spLocks noGrp="1"/>
          </p:cNvSpPr>
          <p:nvPr>
            <p:ph idx="1"/>
          </p:nvPr>
        </p:nvSpPr>
        <p:spPr>
          <a:xfrm>
            <a:off x="457200" y="1487424"/>
            <a:ext cx="8229600" cy="5370576"/>
          </a:xfrm>
        </p:spPr>
        <p:txBody>
          <a:bodyPr>
            <a:normAutofit fontScale="70000" lnSpcReduction="20000"/>
          </a:bodyPr>
          <a:lstStyle/>
          <a:p>
            <a:r>
              <a:rPr lang="en-US" dirty="0" smtClean="0"/>
              <a:t>In terms of bias the RSM had the lowest bias for temperature and the RSM-AN had the lowest for precipitation</a:t>
            </a:r>
          </a:p>
          <a:p>
            <a:pPr lvl="1"/>
            <a:r>
              <a:rPr lang="en-US" dirty="0" smtClean="0"/>
              <a:t>RSM also did well with precipitation</a:t>
            </a:r>
          </a:p>
          <a:p>
            <a:pPr lvl="1"/>
            <a:endParaRPr lang="en-US" dirty="0" smtClean="0"/>
          </a:p>
          <a:p>
            <a:r>
              <a:rPr lang="en-US" dirty="0" smtClean="0"/>
              <a:t>Based on ROC scores and potential predictability plots the models are more accurate in the ARB than in the ST region</a:t>
            </a:r>
          </a:p>
          <a:p>
            <a:endParaRPr lang="en-US" dirty="0" smtClean="0"/>
          </a:p>
          <a:p>
            <a:r>
              <a:rPr lang="en-US" dirty="0" smtClean="0"/>
              <a:t>Temperature</a:t>
            </a:r>
          </a:p>
          <a:p>
            <a:pPr lvl="1"/>
            <a:r>
              <a:rPr lang="en-US" dirty="0" smtClean="0"/>
              <a:t>ROC and potential predictability agree that RSM-AN is the best in the ARB (possibly also in the ST)</a:t>
            </a:r>
          </a:p>
          <a:p>
            <a:pPr lvl="1"/>
            <a:endParaRPr lang="en-US" dirty="0" smtClean="0"/>
          </a:p>
          <a:p>
            <a:r>
              <a:rPr lang="en-US" dirty="0" smtClean="0"/>
              <a:t>Precipitation</a:t>
            </a:r>
          </a:p>
          <a:p>
            <a:pPr lvl="1"/>
            <a:r>
              <a:rPr lang="en-US" dirty="0" smtClean="0"/>
              <a:t>ROC and potential predictability disagree on which model is the best</a:t>
            </a:r>
          </a:p>
          <a:p>
            <a:pPr lvl="1"/>
            <a:r>
              <a:rPr lang="en-US" dirty="0" smtClean="0"/>
              <a:t>ROC scores indicate that the RSM-AN is most skillful in both regions</a:t>
            </a:r>
          </a:p>
          <a:p>
            <a:pPr lvl="1"/>
            <a:endParaRPr lang="en-US" dirty="0" smtClean="0"/>
          </a:p>
          <a:p>
            <a:r>
              <a:rPr lang="en-US" dirty="0" smtClean="0"/>
              <a:t>Differences between models and CFSR could be caused by incorrect in the land-atmosphere feedbacks</a:t>
            </a:r>
          </a:p>
          <a:p>
            <a:endParaRPr lang="en-US" dirty="0" smtClean="0"/>
          </a:p>
          <a:p>
            <a:r>
              <a:rPr lang="en-US" dirty="0" smtClean="0"/>
              <a:t>Downscaling with anomaly nesting appears to provide the most accurate model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Limitations and Future Work</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r>
              <a:rPr lang="en-US" dirty="0" smtClean="0"/>
              <a:t>Use a longer dataset to ensure significance</a:t>
            </a:r>
          </a:p>
          <a:p>
            <a:endParaRPr lang="en-US" dirty="0" smtClean="0"/>
          </a:p>
          <a:p>
            <a:r>
              <a:rPr lang="en-US" dirty="0" smtClean="0"/>
              <a:t>Also use a different skill score and compare to ROC curves</a:t>
            </a:r>
          </a:p>
          <a:p>
            <a:endParaRPr lang="en-US" dirty="0" smtClean="0"/>
          </a:p>
          <a:p>
            <a:r>
              <a:rPr lang="en-US" dirty="0" smtClean="0"/>
              <a:t>Conduct a moisture budget to fully analyze land-atmosphere interaction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55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South American Climate </a:t>
            </a:r>
            <a:endParaRPr lang="en-US" dirty="0"/>
          </a:p>
        </p:txBody>
      </p:sp>
      <p:pic>
        <p:nvPicPr>
          <p:cNvPr id="4" name="Content Placeholder 4"/>
          <p:cNvPicPr>
            <a:picLocks/>
          </p:cNvPicPr>
          <p:nvPr/>
        </p:nvPicPr>
        <p:blipFill>
          <a:blip r:embed="rId2" cstate="print"/>
          <a:srcRect l="-10507" r="-10507"/>
          <a:stretch>
            <a:fillRect/>
          </a:stretch>
        </p:blipFill>
        <p:spPr bwMode="auto">
          <a:xfrm>
            <a:off x="457200" y="1465262"/>
            <a:ext cx="8229600" cy="4325938"/>
          </a:xfrm>
          <a:prstGeom prst="rect">
            <a:avLst/>
          </a:prstGeom>
          <a:noFill/>
          <a:ln w="9525" cmpd="sng">
            <a:noFill/>
            <a:miter lim="800000"/>
            <a:headEnd/>
            <a:tailEnd/>
          </a:ln>
          <a:effectLst/>
        </p:spPr>
      </p:pic>
      <p:sp>
        <p:nvSpPr>
          <p:cNvPr id="5" name="TextBox 4"/>
          <p:cNvSpPr txBox="1"/>
          <p:nvPr/>
        </p:nvSpPr>
        <p:spPr>
          <a:xfrm>
            <a:off x="1296276" y="6131034"/>
            <a:ext cx="2601310" cy="369332"/>
          </a:xfrm>
          <a:prstGeom prst="rect">
            <a:avLst/>
          </a:prstGeom>
          <a:noFill/>
        </p:spPr>
        <p:txBody>
          <a:bodyPr wrap="square" rtlCol="0">
            <a:spAutoFit/>
          </a:bodyPr>
          <a:lstStyle/>
          <a:p>
            <a:r>
              <a:rPr lang="en-US" dirty="0" smtClean="0"/>
              <a:t>Vera et al. (2006)</a:t>
            </a:r>
            <a:endParaRPr lang="en-US" dirty="0"/>
          </a:p>
        </p:txBody>
      </p:sp>
      <p:sp>
        <p:nvSpPr>
          <p:cNvPr id="6" name="Slide Number Placeholder 5"/>
          <p:cNvSpPr>
            <a:spLocks noGrp="1"/>
          </p:cNvSpPr>
          <p:nvPr>
            <p:ph type="sldNum" sz="quarter" idx="12"/>
          </p:nvPr>
        </p:nvSpPr>
        <p:spPr/>
        <p:txBody>
          <a:bodyPr/>
          <a:lstStyle/>
          <a:p>
            <a:fld id="{295F4C79-0EB5-46A3-B2AF-BDFA35F698C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lnSpcReduction="10000"/>
          </a:bodyPr>
          <a:lstStyle/>
          <a:p>
            <a:r>
              <a:rPr lang="en-US" dirty="0" smtClean="0"/>
              <a:t>The Amazon rainforest acts as a massive carbon sink (Phillips et al. 2009)</a:t>
            </a:r>
          </a:p>
          <a:p>
            <a:pPr lvl="1"/>
            <a:r>
              <a:rPr lang="en-US" dirty="0" smtClean="0"/>
              <a:t>Modulates atmospheric CO</a:t>
            </a:r>
            <a:r>
              <a:rPr lang="en-US" baseline="-25000" dirty="0" smtClean="0"/>
              <a:t>2 </a:t>
            </a:r>
            <a:r>
              <a:rPr lang="en-US" dirty="0" smtClean="0"/>
              <a:t>through photosynthesis and respiration</a:t>
            </a:r>
          </a:p>
          <a:p>
            <a:endParaRPr lang="en-US" dirty="0" smtClean="0"/>
          </a:p>
          <a:p>
            <a:r>
              <a:rPr lang="en-US" dirty="0" smtClean="0"/>
              <a:t>Droughts in South America may become more common in the next century (IPCC)</a:t>
            </a:r>
          </a:p>
          <a:p>
            <a:endParaRPr lang="en-US" dirty="0" smtClean="0"/>
          </a:p>
          <a:p>
            <a:r>
              <a:rPr lang="en-US" dirty="0" smtClean="0"/>
              <a:t>Phillips et al. (2009) found the greatest impacts to the Amazon to occur during the intense dry season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95F4C79-0EB5-46A3-B2AF-BDFA35F698C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55512"/>
          </a:xfrm>
        </p:spPr>
        <p:txBody>
          <a:bodyPr/>
          <a:lstStyle/>
          <a:p>
            <a:r>
              <a:rPr lang="en-US" dirty="0" smtClean="0"/>
              <a:t>Why focus on the dry season?</a:t>
            </a:r>
            <a:endParaRPr lang="en-US" dirty="0"/>
          </a:p>
        </p:txBody>
      </p:sp>
      <p:sp>
        <p:nvSpPr>
          <p:cNvPr id="3" name="Content Placeholder 2"/>
          <p:cNvSpPr>
            <a:spLocks noGrp="1"/>
          </p:cNvSpPr>
          <p:nvPr>
            <p:ph idx="1"/>
          </p:nvPr>
        </p:nvSpPr>
        <p:spPr>
          <a:xfrm>
            <a:off x="457200" y="1487424"/>
            <a:ext cx="8229600" cy="4684776"/>
          </a:xfrm>
        </p:spPr>
        <p:txBody>
          <a:bodyPr>
            <a:normAutofit/>
          </a:bodyPr>
          <a:lstStyle/>
          <a:p>
            <a:endParaRPr lang="en-US" dirty="0" smtClean="0"/>
          </a:p>
          <a:p>
            <a:endParaRPr lang="en-US" dirty="0"/>
          </a:p>
        </p:txBody>
      </p:sp>
      <p:grpSp>
        <p:nvGrpSpPr>
          <p:cNvPr id="4" name="Group 3"/>
          <p:cNvGrpSpPr/>
          <p:nvPr/>
        </p:nvGrpSpPr>
        <p:grpSpPr>
          <a:xfrm>
            <a:off x="4724400" y="1371600"/>
            <a:ext cx="3352800" cy="5029200"/>
            <a:chOff x="5927834" y="14977329"/>
            <a:chExt cx="2198983" cy="3252875"/>
          </a:xfrm>
        </p:grpSpPr>
        <p:pic>
          <p:nvPicPr>
            <p:cNvPr id="5" name="Picture 4" descr="dry2wet.png"/>
            <p:cNvPicPr>
              <a:picLocks noChangeAspect="1"/>
            </p:cNvPicPr>
            <p:nvPr/>
          </p:nvPicPr>
          <p:blipFill>
            <a:blip r:embed="rId2" cstate="print"/>
            <a:stretch>
              <a:fillRect/>
            </a:stretch>
          </p:blipFill>
          <p:spPr>
            <a:xfrm>
              <a:off x="5927834" y="15407022"/>
              <a:ext cx="2198983" cy="28231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930959" y="14977329"/>
              <a:ext cx="2195858" cy="338417"/>
            </a:xfrm>
            <a:prstGeom prst="rect">
              <a:avLst/>
            </a:prstGeom>
            <a:noFill/>
          </p:spPr>
          <p:txBody>
            <a:bodyPr wrap="square" rtlCol="0">
              <a:spAutoFit/>
            </a:bodyPr>
            <a:lstStyle/>
            <a:p>
              <a:pPr algn="ctr"/>
              <a:r>
                <a:rPr lang="en-US" sz="1400" dirty="0" smtClean="0"/>
                <a:t>Correlation of JJA Rainfall</a:t>
              </a:r>
              <a:br>
                <a:rPr lang="en-US" sz="1400" dirty="0" smtClean="0"/>
              </a:br>
              <a:r>
                <a:rPr lang="en-US" sz="1400" dirty="0" err="1" smtClean="0"/>
                <a:t>w</a:t>
              </a:r>
              <a:r>
                <a:rPr lang="en-US" sz="1400" dirty="0" smtClean="0"/>
                <a:t>/ DJF Rainfall</a:t>
              </a:r>
              <a:endParaRPr lang="en-US" sz="1400" dirty="0"/>
            </a:p>
          </p:txBody>
        </p:sp>
      </p:grpSp>
      <p:grpSp>
        <p:nvGrpSpPr>
          <p:cNvPr id="7" name="Group 6"/>
          <p:cNvGrpSpPr/>
          <p:nvPr/>
        </p:nvGrpSpPr>
        <p:grpSpPr>
          <a:xfrm>
            <a:off x="990600" y="1447800"/>
            <a:ext cx="3783006" cy="3581400"/>
            <a:chOff x="6166312" y="12191798"/>
            <a:chExt cx="2563806" cy="2667000"/>
          </a:xfrm>
        </p:grpSpPr>
        <p:pic>
          <p:nvPicPr>
            <p:cNvPr id="8" name="Picture 7" descr="pp.png"/>
            <p:cNvPicPr>
              <a:picLocks noChangeAspect="1"/>
            </p:cNvPicPr>
            <p:nvPr/>
          </p:nvPicPr>
          <p:blipFill>
            <a:blip r:embed="rId3" cstate="print"/>
            <a:srcRect t="-1271" r="41811"/>
            <a:stretch>
              <a:fillRect/>
            </a:stretch>
          </p:blipFill>
          <p:spPr>
            <a:xfrm>
              <a:off x="6166312" y="12625703"/>
              <a:ext cx="2563806" cy="2233095"/>
            </a:xfrm>
            <a:prstGeom prst="rect">
              <a:avLst/>
            </a:prstGeom>
          </p:spPr>
        </p:pic>
        <p:sp>
          <p:nvSpPr>
            <p:cNvPr id="9" name="TextBox 8"/>
            <p:cNvSpPr txBox="1"/>
            <p:nvPr/>
          </p:nvSpPr>
          <p:spPr>
            <a:xfrm>
              <a:off x="6242512" y="12191798"/>
              <a:ext cx="2362200" cy="389632"/>
            </a:xfrm>
            <a:prstGeom prst="rect">
              <a:avLst/>
            </a:prstGeom>
            <a:noFill/>
          </p:spPr>
          <p:txBody>
            <a:bodyPr wrap="square" rtlCol="0">
              <a:spAutoFit/>
            </a:bodyPr>
            <a:lstStyle/>
            <a:p>
              <a:pPr algn="ctr"/>
              <a:r>
                <a:rPr lang="en-US" sz="1400" dirty="0" smtClean="0"/>
                <a:t>Correlation of JJA ERSST v3 </a:t>
              </a:r>
              <a:br>
                <a:rPr lang="en-US" sz="1400" dirty="0" smtClean="0"/>
              </a:br>
              <a:r>
                <a:rPr lang="en-US" sz="1400" dirty="0" smtClean="0"/>
                <a:t>w/ DJF CRU Rainfall </a:t>
              </a:r>
              <a:endParaRPr lang="en-US" sz="1400" dirty="0"/>
            </a:p>
          </p:txBody>
        </p:sp>
      </p:grpSp>
      <p:sp>
        <p:nvSpPr>
          <p:cNvPr id="10" name="Slide Number Placeholder 9"/>
          <p:cNvSpPr>
            <a:spLocks noGrp="1"/>
          </p:cNvSpPr>
          <p:nvPr>
            <p:ph type="sldNum" sz="quarter" idx="12"/>
          </p:nvPr>
        </p:nvSpPr>
        <p:spPr/>
        <p:txBody>
          <a:bodyPr/>
          <a:lstStyle/>
          <a:p>
            <a:fld id="{295F4C79-0EB5-46A3-B2AF-BDFA35F698C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888"/>
            <a:ext cx="8229600" cy="1155512"/>
          </a:xfrm>
        </p:spPr>
        <p:txBody>
          <a:bodyPr>
            <a:normAutofit fontScale="90000"/>
          </a:bodyPr>
          <a:lstStyle/>
          <a:p>
            <a:r>
              <a:rPr lang="en-US" dirty="0" smtClean="0"/>
              <a:t>Why should we care about predicting and modeling the monsoon?</a:t>
            </a:r>
            <a:endParaRPr lang="en-US" dirty="0"/>
          </a:p>
        </p:txBody>
      </p:sp>
      <p:sp>
        <p:nvSpPr>
          <p:cNvPr id="3" name="Content Placeholder 2"/>
          <p:cNvSpPr>
            <a:spLocks noGrp="1"/>
          </p:cNvSpPr>
          <p:nvPr>
            <p:ph idx="1"/>
          </p:nvPr>
        </p:nvSpPr>
        <p:spPr>
          <a:xfrm>
            <a:off x="457200" y="1639824"/>
            <a:ext cx="8229600" cy="4684776"/>
          </a:xfrm>
        </p:spPr>
        <p:txBody>
          <a:bodyPr>
            <a:normAutofit fontScale="85000" lnSpcReduction="10000"/>
          </a:bodyPr>
          <a:lstStyle/>
          <a:p>
            <a:r>
              <a:rPr lang="en-US" dirty="0" smtClean="0"/>
              <a:t>The ability to accurately forecast seasonal anomalies associated with monsoon systems is critical</a:t>
            </a:r>
          </a:p>
          <a:p>
            <a:pPr lvl="1"/>
            <a:r>
              <a:rPr lang="en-US" dirty="0" smtClean="0"/>
              <a:t>Above normal, normal, and below normal conditions</a:t>
            </a:r>
          </a:p>
          <a:p>
            <a:pPr lvl="1"/>
            <a:endParaRPr lang="en-US" dirty="0" smtClean="0"/>
          </a:p>
          <a:p>
            <a:r>
              <a:rPr lang="en-US" dirty="0" smtClean="0"/>
              <a:t>Fluctuations of the monsoon are often associated with drought, flood, increased risk of fire, etc.</a:t>
            </a:r>
          </a:p>
          <a:p>
            <a:endParaRPr lang="en-US" dirty="0" smtClean="0"/>
          </a:p>
          <a:p>
            <a:r>
              <a:rPr lang="en-US" dirty="0" smtClean="0"/>
              <a:t>Improvements in forecasting the monsoon anomalies can lead to a reduction in loss of life and property.</a:t>
            </a:r>
          </a:p>
          <a:p>
            <a:pPr lvl="1"/>
            <a:endParaRPr lang="en-US" dirty="0" smtClean="0"/>
          </a:p>
          <a:p>
            <a:r>
              <a:rPr lang="en-US" dirty="0" smtClean="0"/>
              <a:t>We can only efficiently forecast seasonal anomalies using climate models (global climate models or regional climate models)</a:t>
            </a:r>
          </a:p>
          <a:p>
            <a:endParaRPr lang="en-US" dirty="0" smtClean="0"/>
          </a:p>
        </p:txBody>
      </p:sp>
      <p:sp>
        <p:nvSpPr>
          <p:cNvPr id="4" name="Slide Number Placeholder 3"/>
          <p:cNvSpPr>
            <a:spLocks noGrp="1"/>
          </p:cNvSpPr>
          <p:nvPr>
            <p:ph type="sldNum" sz="quarter" idx="12"/>
          </p:nvPr>
        </p:nvSpPr>
        <p:spPr/>
        <p:txBody>
          <a:bodyPr/>
          <a:lstStyle/>
          <a:p>
            <a:fld id="{295F4C79-0EB5-46A3-B2AF-BDFA35F698C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6">
      <a:dk1>
        <a:sysClr val="windowText" lastClr="000000"/>
      </a:dk1>
      <a:lt1>
        <a:sysClr val="window" lastClr="FFFFFF"/>
      </a:lt1>
      <a:dk2>
        <a:srgbClr val="69676D"/>
      </a:dk2>
      <a:lt2>
        <a:srgbClr val="C9C2D1"/>
      </a:lt2>
      <a:accent1>
        <a:srgbClr val="CEB966"/>
      </a:accent1>
      <a:accent2>
        <a:srgbClr val="000000"/>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3751</TotalTime>
  <Words>2421</Words>
  <Application>Microsoft Macintosh PowerPoint</Application>
  <PresentationFormat>On-screen Show (4:3)</PresentationFormat>
  <Paragraphs>674</Paragraphs>
  <Slides>55</Slides>
  <Notes>28</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55</vt:i4>
      </vt:variant>
    </vt:vector>
  </HeadingPairs>
  <TitlesOfParts>
    <vt:vector size="57" baseType="lpstr">
      <vt:lpstr>Urban</vt:lpstr>
      <vt:lpstr>!OLE_LINK1</vt:lpstr>
      <vt:lpstr>Predictability of Dry Season Downscaled Reforecasts Over the Tropical South American Region</vt:lpstr>
      <vt:lpstr>Outline</vt:lpstr>
      <vt:lpstr>INTRODUCTION</vt:lpstr>
      <vt:lpstr>South American Climate</vt:lpstr>
      <vt:lpstr>South American Climate</vt:lpstr>
      <vt:lpstr>South American Climate </vt:lpstr>
      <vt:lpstr>Why focus on the dry season?</vt:lpstr>
      <vt:lpstr>Why focus on the dry season?</vt:lpstr>
      <vt:lpstr>Why should we care about predicting and modeling the monsoon?</vt:lpstr>
      <vt:lpstr>Objectives</vt:lpstr>
      <vt:lpstr>Objectives</vt:lpstr>
      <vt:lpstr>DATA</vt:lpstr>
      <vt:lpstr>NCEP Climate Forecast System (CFS)</vt:lpstr>
      <vt:lpstr>NCEP Scripps Regional Spectral Model (RSM)</vt:lpstr>
      <vt:lpstr>Downscaling</vt:lpstr>
      <vt:lpstr>Anomaly Nesting</vt:lpstr>
      <vt:lpstr>Model Output</vt:lpstr>
      <vt:lpstr>Domain</vt:lpstr>
      <vt:lpstr>NCEP Climate Forecast System Reanalysis (CFSR)</vt:lpstr>
      <vt:lpstr>METHODS AND RESULTS</vt:lpstr>
      <vt:lpstr>Methods</vt:lpstr>
      <vt:lpstr>Model Bias</vt:lpstr>
      <vt:lpstr>Model Bias </vt:lpstr>
      <vt:lpstr>Precipitation Bias</vt:lpstr>
      <vt:lpstr>2m Air Temperature Bias</vt:lpstr>
      <vt:lpstr>Model Bias: Summary</vt:lpstr>
      <vt:lpstr>Potential Predictability</vt:lpstr>
      <vt:lpstr>Potential Predictability</vt:lpstr>
      <vt:lpstr>Precipitation </vt:lpstr>
      <vt:lpstr>2m Air Temperature</vt:lpstr>
      <vt:lpstr>Potential Predictability: Summary </vt:lpstr>
      <vt:lpstr>Potential Predictability: Summary </vt:lpstr>
      <vt:lpstr>Ensemble Forecast Skill</vt:lpstr>
      <vt:lpstr>ROC Curves</vt:lpstr>
      <vt:lpstr>ROC Curves</vt:lpstr>
      <vt:lpstr>ROC Curves</vt:lpstr>
      <vt:lpstr>Skill for Precipitation in the ARB Region</vt:lpstr>
      <vt:lpstr>Skill for Precipitation in the ST Region</vt:lpstr>
      <vt:lpstr>Skill for Temperature in the ARB Region</vt:lpstr>
      <vt:lpstr>Skill for Temperature in the ST Region</vt:lpstr>
      <vt:lpstr>ROC Curves: Summary</vt:lpstr>
      <vt:lpstr>Land-Atmosphere Interactions</vt:lpstr>
      <vt:lpstr>Land-Atmosphere Feedbacks</vt:lpstr>
      <vt:lpstr>Land-Atmosphere Feedbacks</vt:lpstr>
      <vt:lpstr>Land-Atmosphere Feedbacks</vt:lpstr>
      <vt:lpstr>Land-Atmosphere Feedbacks</vt:lpstr>
      <vt:lpstr>Land-Atmosphere Feedbacks</vt:lpstr>
      <vt:lpstr>Temperature and Precipitation</vt:lpstr>
      <vt:lpstr>Downwelling Shortwave Flux and Temperature</vt:lpstr>
      <vt:lpstr>Downwelling Shortwave Flux and Evaporation</vt:lpstr>
      <vt:lpstr>Evaporation and Precipitation</vt:lpstr>
      <vt:lpstr>Land-Atmosphere Feedbacks: Summary</vt:lpstr>
      <vt:lpstr>Conclusions</vt:lpstr>
      <vt:lpstr>Conclusions</vt:lpstr>
      <vt:lpstr>Limitations and 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Predictability of Dry Season Downscaled Reforecasts Over the Tropical South American Region</dc:title>
  <dc:creator>Adam</dc:creator>
  <cp:lastModifiedBy>Adam Frumkin</cp:lastModifiedBy>
  <cp:revision>25</cp:revision>
  <dcterms:created xsi:type="dcterms:W3CDTF">2011-03-07T15:16:04Z</dcterms:created>
  <dcterms:modified xsi:type="dcterms:W3CDTF">2011-03-08T18:42:15Z</dcterms:modified>
</cp:coreProperties>
</file>