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5" r:id="rId4"/>
    <p:sldId id="266" r:id="rId5"/>
    <p:sldId id="267" r:id="rId6"/>
    <p:sldId id="268" r:id="rId7"/>
    <p:sldId id="269" r:id="rId8"/>
    <p:sldId id="270" r:id="rId9"/>
    <p:sldId id="290" r:id="rId10"/>
    <p:sldId id="257" r:id="rId11"/>
    <p:sldId id="258" r:id="rId12"/>
    <p:sldId id="261" r:id="rId13"/>
    <p:sldId id="262" r:id="rId14"/>
    <p:sldId id="271" r:id="rId15"/>
    <p:sldId id="272" r:id="rId16"/>
    <p:sldId id="273" r:id="rId17"/>
    <p:sldId id="274" r:id="rId18"/>
    <p:sldId id="277" r:id="rId19"/>
    <p:sldId id="276" r:id="rId20"/>
    <p:sldId id="281" r:id="rId21"/>
    <p:sldId id="278" r:id="rId22"/>
    <p:sldId id="282" r:id="rId23"/>
    <p:sldId id="279" r:id="rId24"/>
    <p:sldId id="280" r:id="rId25"/>
    <p:sldId id="264" r:id="rId26"/>
    <p:sldId id="283" r:id="rId27"/>
    <p:sldId id="284" r:id="rId28"/>
    <p:sldId id="303" r:id="rId29"/>
    <p:sldId id="287" r:id="rId30"/>
    <p:sldId id="288" r:id="rId31"/>
    <p:sldId id="291" r:id="rId32"/>
    <p:sldId id="289" r:id="rId33"/>
    <p:sldId id="286" r:id="rId34"/>
    <p:sldId id="295" r:id="rId35"/>
    <p:sldId id="296" r:id="rId36"/>
    <p:sldId id="293" r:id="rId37"/>
    <p:sldId id="292" r:id="rId38"/>
    <p:sldId id="309" r:id="rId39"/>
    <p:sldId id="294" r:id="rId40"/>
    <p:sldId id="301" r:id="rId41"/>
    <p:sldId id="304" r:id="rId42"/>
    <p:sldId id="302" r:id="rId43"/>
    <p:sldId id="306" r:id="rId44"/>
    <p:sldId id="305" r:id="rId45"/>
    <p:sldId id="299" r:id="rId46"/>
    <p:sldId id="298" r:id="rId47"/>
    <p:sldId id="300" r:id="rId48"/>
    <p:sldId id="310" r:id="rId49"/>
    <p:sldId id="313" r:id="rId50"/>
    <p:sldId id="314" r:id="rId51"/>
    <p:sldId id="312" r:id="rId5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72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AEC17-21B9-4886-A1E1-111FD0BD0868}" type="datetimeFigureOut">
              <a:rPr lang="en-US" smtClean="0"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2495-B4D0-4198-B9B5-6EA6A2C5E0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Eric%20Chassignet\Pictures\My%20Photos%204\FOTOS%20GALAPAGOS\FOTOS%20TO&#209;O%2022\DSCF0668.AVI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Eric%20Chassignet\Pictures\My%20Photos%204\FOTOS%20GALAPAGOS\FOTOS%20ERIC%202\P1000837.MOV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Galapagos March 2011</a:t>
            </a:r>
            <a:endParaRPr lang="en-US" dirty="0"/>
          </a:p>
        </p:txBody>
      </p:sp>
      <p:pic>
        <p:nvPicPr>
          <p:cNvPr id="4" name="Content Placeholder 3" descr="DSC07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1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9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79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8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F066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5800" y="514350"/>
            <a:ext cx="7950200" cy="59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99" y="914400"/>
            <a:ext cx="8805333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15" y="152400"/>
            <a:ext cx="856957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100083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14400" y="6858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ucida Sans Typewriter" pitchFamily="49" charset="0"/>
                <a:cs typeface="Arial" pitchFamily="34" charset="0"/>
              </a:rPr>
              <a:t>THE END</a:t>
            </a:r>
            <a:endParaRPr lang="en-US" sz="3200" b="1" dirty="0">
              <a:latin typeface="Lucida Sans Typewriter" pitchFamily="49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7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</Words>
  <Application>Microsoft Office PowerPoint</Application>
  <PresentationFormat>On-screen Show (4:3)</PresentationFormat>
  <Paragraphs>2</Paragraphs>
  <Slides>51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Galapagos March 2011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Eric Chassignet</dc:creator>
  <cp:lastModifiedBy>Eric Chassignet</cp:lastModifiedBy>
  <cp:revision>2</cp:revision>
  <dcterms:created xsi:type="dcterms:W3CDTF">2011-03-23T01:21:43Z</dcterms:created>
  <dcterms:modified xsi:type="dcterms:W3CDTF">2011-03-23T02:11:46Z</dcterms:modified>
</cp:coreProperties>
</file>