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62" r:id="rId4"/>
    <p:sldId id="264" r:id="rId5"/>
    <p:sldId id="259" r:id="rId6"/>
    <p:sldId id="268" r:id="rId7"/>
    <p:sldId id="260" r:id="rId8"/>
    <p:sldId id="263" r:id="rId9"/>
    <p:sldId id="269" r:id="rId10"/>
    <p:sldId id="257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F7D29-A305-4B89-A34A-3419F2B0A68B}" type="datetimeFigureOut">
              <a:rPr lang="en-US" smtClean="0"/>
              <a:t>7/10/2012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24CBC-EB39-4C44-80B0-12F09EDA24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Intros </a:t>
            </a:r>
            <a:r>
              <a:rPr lang="en-US" dirty="0" smtClean="0"/>
              <a:t>for all if time….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24CBC-EB39-4C44-80B0-12F09EDA2471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F34C-72A0-44B2-837F-E6848050ADA6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6105-FBE0-452D-A611-758A282C4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F34C-72A0-44B2-837F-E6848050ADA6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6105-FBE0-452D-A611-758A282C4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F34C-72A0-44B2-837F-E6848050ADA6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6105-FBE0-452D-A611-758A282C4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F34C-72A0-44B2-837F-E6848050ADA6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6105-FBE0-452D-A611-758A282C4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F34C-72A0-44B2-837F-E6848050ADA6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6105-FBE0-452D-A611-758A282C4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F34C-72A0-44B2-837F-E6848050ADA6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6105-FBE0-452D-A611-758A282C4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F34C-72A0-44B2-837F-E6848050ADA6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6105-FBE0-452D-A611-758A282C4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F34C-72A0-44B2-837F-E6848050ADA6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6105-FBE0-452D-A611-758A282C4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F34C-72A0-44B2-837F-E6848050ADA6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6105-FBE0-452D-A611-758A282C4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F34C-72A0-44B2-837F-E6848050ADA6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6105-FBE0-452D-A611-758A282C4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F34C-72A0-44B2-837F-E6848050ADA6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6105-FBE0-452D-A611-758A282C4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5F34C-72A0-44B2-837F-E6848050ADA6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56105-FBE0-452D-A611-758A282C4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2012 AASC Annual Meeting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President’s Report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2012 Meeting</a:t>
            </a:r>
          </a:p>
          <a:p>
            <a:r>
              <a:rPr lang="en-US" dirty="0" smtClean="0"/>
              <a:t>AASC</a:t>
            </a:r>
          </a:p>
          <a:p>
            <a:r>
              <a:rPr lang="en-US" dirty="0" smtClean="0"/>
              <a:t>Destin, FL</a:t>
            </a:r>
          </a:p>
          <a:p>
            <a:r>
              <a:rPr lang="en-US" dirty="0" smtClean="0"/>
              <a:t>10-12 July 2012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Introductions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Introductions – new SCs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 MS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GA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NV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MT – in process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 couple still percolating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Remembrances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Scott Archer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Long-time associate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First (short-lived) executive director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Stan </a:t>
            </a:r>
            <a:r>
              <a:rPr lang="en-US" dirty="0" err="1" smtClean="0">
                <a:solidFill>
                  <a:schemeClr val="bg1"/>
                </a:solidFill>
              </a:rPr>
              <a:t>Changnon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Early associate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Long-time applied climatologist</a:t>
            </a:r>
          </a:p>
          <a:p>
            <a:pPr lvl="1"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Welcome to Destin!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dirty="0" smtClean="0">
                <a:solidFill>
                  <a:schemeClr val="bg1"/>
                </a:solidFill>
              </a:rPr>
              <a:t>Very different venue for our meeting</a:t>
            </a:r>
          </a:p>
          <a:p>
            <a:pPr lvl="1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chemeClr val="bg1"/>
                </a:solidFill>
              </a:rPr>
              <a:t>There will be roll calls and beach checks for attendees…….</a:t>
            </a:r>
          </a:p>
          <a:p>
            <a:pPr lvl="1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chemeClr val="bg1"/>
                </a:solidFill>
              </a:rPr>
              <a:t>Fully understandable to step aside with multiple climate/weather issues ongoing.</a:t>
            </a:r>
          </a:p>
        </p:txBody>
      </p:sp>
      <p:pic>
        <p:nvPicPr>
          <p:cNvPr id="2050" name="Picture 2" descr="Description: cid:image001.jpg@01CADA45.83575DE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5638800"/>
            <a:ext cx="16668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37</a:t>
            </a:r>
            <a:r>
              <a:rPr lang="en-US" baseline="30000" dirty="0" smtClean="0">
                <a:solidFill>
                  <a:schemeClr val="bg1"/>
                </a:solidFill>
              </a:rPr>
              <a:t>th</a:t>
            </a:r>
            <a:r>
              <a:rPr lang="en-US" dirty="0" smtClean="0">
                <a:solidFill>
                  <a:schemeClr val="bg1"/>
                </a:solidFill>
              </a:rPr>
              <a:t> Annual </a:t>
            </a:r>
            <a:r>
              <a:rPr lang="en-US" dirty="0" smtClean="0">
                <a:solidFill>
                  <a:schemeClr val="bg1"/>
                </a:solidFill>
              </a:rPr>
              <a:t>Meeting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First time in </a:t>
            </a:r>
            <a:r>
              <a:rPr lang="en-US" dirty="0" smtClean="0">
                <a:solidFill>
                  <a:schemeClr val="bg1"/>
                </a:solidFill>
              </a:rPr>
              <a:t>Florida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Over </a:t>
            </a:r>
            <a:r>
              <a:rPr lang="en-US" dirty="0" smtClean="0">
                <a:solidFill>
                  <a:schemeClr val="bg1"/>
                </a:solidFill>
              </a:rPr>
              <a:t>90 </a:t>
            </a:r>
            <a:r>
              <a:rPr lang="en-US" dirty="0" smtClean="0">
                <a:solidFill>
                  <a:schemeClr val="bg1"/>
                </a:solidFill>
              </a:rPr>
              <a:t>registered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About 40 SC offices in attendance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Many associates</a:t>
            </a:r>
          </a:p>
          <a:p>
            <a:pPr lvl="1"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 descr="http://www.stateclimate.org/images/group_photos/group2011pho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488070"/>
            <a:ext cx="4286250" cy="32175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Executive Council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President – Dennis Todey (SD) (Term-limited)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President –elect – Stuart Foster (KY)  assumes presidency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Secretary – Nancy Selover (AZ) Year 1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Treasurer – Mike Anderson (CA) Year 2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Treasurer-elect (TBA)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ARSCO Coordinator - David Robinson (NJ) 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More about this later</a:t>
            </a:r>
          </a:p>
          <a:p>
            <a:pPr lvl="1"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56388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Changes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Some good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New SCs named or in process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Some very bad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Process, not people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Retirements (luncheon)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Passing</a:t>
            </a:r>
          </a:p>
          <a:p>
            <a:pPr lvl="1"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Activities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Meetings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Fewer meetings - federal </a:t>
            </a:r>
            <a:r>
              <a:rPr lang="en-US" dirty="0" smtClean="0">
                <a:solidFill>
                  <a:schemeClr val="bg1"/>
                </a:solidFill>
              </a:rPr>
              <a:t>budget -NCS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Various membership discussions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Working on developing climate services </a:t>
            </a:r>
            <a:r>
              <a:rPr lang="en-US" dirty="0" smtClean="0">
                <a:solidFill>
                  <a:schemeClr val="bg1"/>
                </a:solidFill>
              </a:rPr>
              <a:t>partnerships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Business Meeting Preview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Executive Director </a:t>
            </a:r>
            <a:r>
              <a:rPr lang="en-US" dirty="0" smtClean="0">
                <a:solidFill>
                  <a:schemeClr val="bg1"/>
                </a:solidFill>
              </a:rPr>
              <a:t>discussion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ARSCO coordinator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Web site hosting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Treasurer’s </a:t>
            </a:r>
            <a:r>
              <a:rPr lang="en-US" dirty="0" smtClean="0">
                <a:solidFill>
                  <a:schemeClr val="bg1"/>
                </a:solidFill>
              </a:rPr>
              <a:t>report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Meeting </a:t>
            </a:r>
            <a:r>
              <a:rPr lang="en-US" dirty="0" smtClean="0">
                <a:solidFill>
                  <a:schemeClr val="bg1"/>
                </a:solidFill>
              </a:rPr>
              <a:t>location 2014 (2013 St. Louis)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Associate Members – get paperwork now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Nomination of officer (treasurer)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Other minor/Anything else? 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stateclimate.org/images/default_right_m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191364"/>
            <a:ext cx="7620000" cy="5057035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ARSCO Report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486400"/>
            <a:ext cx="2581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Journal of Service Climatology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New co-editors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Nolan Doesken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Jim Angel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3139</TotalTime>
  <Words>252</Words>
  <Application>Microsoft Office PowerPoint</Application>
  <PresentationFormat>On-screen Show (4:3)</PresentationFormat>
  <Paragraphs>70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2012 AASC Annual Meeting President’s Report</vt:lpstr>
      <vt:lpstr>Welcome to Destin!</vt:lpstr>
      <vt:lpstr>37th Annual Meeting</vt:lpstr>
      <vt:lpstr>Executive Council</vt:lpstr>
      <vt:lpstr>Changes</vt:lpstr>
      <vt:lpstr>Activities</vt:lpstr>
      <vt:lpstr>Business Meeting Preview</vt:lpstr>
      <vt:lpstr>ARSCO Report</vt:lpstr>
      <vt:lpstr>Journal of Service Climatology</vt:lpstr>
      <vt:lpstr>Introductions</vt:lpstr>
      <vt:lpstr>Remembrances</vt:lpstr>
    </vt:vector>
  </TitlesOfParts>
  <Company>SDSU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AASC Annual Meeting President’s Report</dc:title>
  <dc:creator>Ag Engineering</dc:creator>
  <cp:lastModifiedBy>Ag Engineering</cp:lastModifiedBy>
  <cp:revision>8</cp:revision>
  <dcterms:created xsi:type="dcterms:W3CDTF">2011-07-21T01:05:34Z</dcterms:created>
  <dcterms:modified xsi:type="dcterms:W3CDTF">2012-07-10T12:56:47Z</dcterms:modified>
</cp:coreProperties>
</file>