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4" r:id="rId5"/>
    <p:sldId id="268" r:id="rId6"/>
    <p:sldId id="260" r:id="rId7"/>
    <p:sldId id="270" r:id="rId8"/>
    <p:sldId id="258" r:id="rId9"/>
    <p:sldId id="262" r:id="rId10"/>
    <p:sldId id="271" r:id="rId11"/>
    <p:sldId id="272" r:id="rId12"/>
    <p:sldId id="267" r:id="rId13"/>
    <p:sldId id="269" r:id="rId14"/>
    <p:sldId id="263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7542" autoAdjust="0"/>
  </p:normalViewPr>
  <p:slideViewPr>
    <p:cSldViewPr>
      <p:cViewPr varScale="1">
        <p:scale>
          <a:sx n="87" d="100"/>
          <a:sy n="87" d="100"/>
        </p:scale>
        <p:origin x="-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CEF97-1346-4799-B282-6B3291D1A58C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21114-407B-4000-A632-FFDF7A843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114-407B-4000-A632-FFDF7A8433E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43963-8858-4615-883A-DDD7FB251790}" type="datetimeFigureOut">
              <a:rPr lang="en-US" smtClean="0"/>
              <a:pPr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3D4E4-7907-4E84-A723-5DBC84FE2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2012 Business Meeting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Treasurer’s report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SCEP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State monthly climate reports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Travel grants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Various climate services work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SCEP Dollars approved again $99,000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Web site hosting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Nebraska – OU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NCDC – contractor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Company wants to get out of hosting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NC State office has offered to host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Need to seriously look at site and content – who are we?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2-3 people willing to do so?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Curriculum </a:t>
            </a:r>
            <a:r>
              <a:rPr lang="en-US" smtClean="0">
                <a:solidFill>
                  <a:schemeClr val="bg1"/>
                </a:solidFill>
              </a:rPr>
              <a:t>committee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Additional pieces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COOP?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NWS Coop program reduction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AASC letter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Contact legislators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2012 Business Meeting – Old Business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Minutes approved via email from 2011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Executive director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Last year annual meeting approved moving ahead with Scott Archer – volunteer to develop position and act in position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Still consider that valid course of action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Have no one currently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Need to increase activity level and recognition of organization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Action - ??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5626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ARSCO Coordinator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Started in 2006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Also functioning as exec at-large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Recruiting and promoting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Annual report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Selection and term not defined in constitution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Need to correct this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ARSCO Coordinator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Duties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Recruit and promote SCO in non-served states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State climatologist report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Serve as exec-at-large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Nominated for a three year term starting from the annual meeting – renewable for an additional three year term with consent of candidate and current president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Recommendation that it be a past exec officer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Nominations officers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Thanks to sort-of outgoing officers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Nominating committee – Paul Knight (PA)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Treasurer (2 year term starting 1 Jan 2013)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Associate members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Nomination list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Annual Meeting Presentations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New Mexico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Washington/Oregon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2011 Business Meeting – part 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10126</TotalTime>
  <Words>279</Words>
  <Application>Microsoft Macintosh PowerPoint</Application>
  <PresentationFormat>On-screen Show (4:3)</PresentationFormat>
  <Paragraphs>67</Paragraphs>
  <Slides>15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2012 Business Meeting</vt:lpstr>
      <vt:lpstr>2012 Business Meeting – Old Business</vt:lpstr>
      <vt:lpstr>Executive director</vt:lpstr>
      <vt:lpstr>ARSCO Coordinator</vt:lpstr>
      <vt:lpstr>ARSCO Coordinator</vt:lpstr>
      <vt:lpstr>Nominations officers</vt:lpstr>
      <vt:lpstr>Associate members</vt:lpstr>
      <vt:lpstr>Annual Meeting Presentations</vt:lpstr>
      <vt:lpstr>2011 Business Meeting – part 2</vt:lpstr>
      <vt:lpstr>Treasurer’s report</vt:lpstr>
      <vt:lpstr>SCEP</vt:lpstr>
      <vt:lpstr>Web site hosting</vt:lpstr>
      <vt:lpstr>Curriculum committee</vt:lpstr>
      <vt:lpstr>Additional pieces</vt:lpstr>
      <vt:lpstr>Actions</vt:lpstr>
    </vt:vector>
  </TitlesOfParts>
  <Company>SDSU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Business Meeting</dc:title>
  <dc:creator>Ag Engineering</dc:creator>
  <cp:lastModifiedBy>Climate Center</cp:lastModifiedBy>
  <cp:revision>9</cp:revision>
  <dcterms:created xsi:type="dcterms:W3CDTF">2012-07-12T12:44:41Z</dcterms:created>
  <dcterms:modified xsi:type="dcterms:W3CDTF">2012-07-12T15:09:53Z</dcterms:modified>
</cp:coreProperties>
</file>