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3325-9C3D-4C66-9979-F7D2697E29F5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ECC0-5846-4352-A963-B579337F1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31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3325-9C3D-4C66-9979-F7D2697E29F5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ECC0-5846-4352-A963-B579337F1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80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3325-9C3D-4C66-9979-F7D2697E29F5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ECC0-5846-4352-A963-B579337F1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16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3325-9C3D-4C66-9979-F7D2697E29F5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ECC0-5846-4352-A963-B579337F1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9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3325-9C3D-4C66-9979-F7D2697E29F5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ECC0-5846-4352-A963-B579337F1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5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3325-9C3D-4C66-9979-F7D2697E29F5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ECC0-5846-4352-A963-B579337F1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17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3325-9C3D-4C66-9979-F7D2697E29F5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ECC0-5846-4352-A963-B579337F1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8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3325-9C3D-4C66-9979-F7D2697E29F5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ECC0-5846-4352-A963-B579337F1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0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3325-9C3D-4C66-9979-F7D2697E29F5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ECC0-5846-4352-A963-B579337F1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1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3325-9C3D-4C66-9979-F7D2697E29F5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ECC0-5846-4352-A963-B579337F1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2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3325-9C3D-4C66-9979-F7D2697E29F5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ECC0-5846-4352-A963-B579337F1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210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83325-9C3D-4C66-9979-F7D2697E29F5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ECC0-5846-4352-A963-B579337F1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3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 Mexico 2014 Pitch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Stan Engle</a:t>
            </a:r>
          </a:p>
          <a:p>
            <a:r>
              <a:rPr lang="en-US" dirty="0" smtClean="0"/>
              <a:t>Destin, FL</a:t>
            </a:r>
          </a:p>
          <a:p>
            <a:r>
              <a:rPr lang="en-US" dirty="0" smtClean="0"/>
              <a:t>July 11</a:t>
            </a:r>
            <a:r>
              <a:rPr lang="en-US" baseline="30000" dirty="0" smtClean="0"/>
              <a:t>th</a:t>
            </a:r>
            <a:r>
              <a:rPr lang="en-US" dirty="0" smtClean="0"/>
              <a:t>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636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We Can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Visit Bandelier National Monument.</a:t>
            </a:r>
          </a:p>
          <a:p>
            <a:r>
              <a:rPr lang="en-US" dirty="0" smtClean="0"/>
              <a:t>Hike Santa Fe Ski Area</a:t>
            </a:r>
          </a:p>
          <a:p>
            <a:r>
              <a:rPr lang="en-US" dirty="0" smtClean="0"/>
              <a:t>Visit </a:t>
            </a:r>
            <a:r>
              <a:rPr lang="en-US" dirty="0"/>
              <a:t>Bradbury Science </a:t>
            </a:r>
            <a:r>
              <a:rPr lang="en-US" dirty="0" smtClean="0"/>
              <a:t>Museum at </a:t>
            </a:r>
            <a:r>
              <a:rPr lang="en-US" dirty="0" smtClean="0"/>
              <a:t>LANL</a:t>
            </a:r>
          </a:p>
          <a:p>
            <a:r>
              <a:rPr lang="en-US" dirty="0" smtClean="0"/>
              <a:t>Bowling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231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Finally, Sombreros.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1047" y="2077467"/>
            <a:ext cx="4761905" cy="3571429"/>
          </a:xfrm>
        </p:spPr>
      </p:pic>
    </p:spTree>
    <p:extLst>
      <p:ext uri="{BB962C8B-B14F-4D97-AF65-F5344CB8AC3E}">
        <p14:creationId xmlns:p14="http://schemas.microsoft.com/office/powerpoint/2010/main" val="3825991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698" y="1971118"/>
            <a:ext cx="3174603" cy="3784127"/>
          </a:xfrm>
        </p:spPr>
      </p:pic>
    </p:spTree>
    <p:extLst>
      <p:ext uri="{BB962C8B-B14F-4D97-AF65-F5344CB8AC3E}">
        <p14:creationId xmlns:p14="http://schemas.microsoft.com/office/powerpoint/2010/main" val="1860935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Santa Fe, NM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June/July </a:t>
            </a:r>
            <a:r>
              <a:rPr lang="en-US" dirty="0" smtClean="0"/>
              <a:t>– </a:t>
            </a:r>
            <a:r>
              <a:rPr lang="en-US" dirty="0" smtClean="0"/>
              <a:t>June is not as expensive.  July </a:t>
            </a:r>
            <a:r>
              <a:rPr lang="en-US" dirty="0" smtClean="0"/>
              <a:t>becomes more expensive as the tourist season starts</a:t>
            </a:r>
          </a:p>
          <a:p>
            <a:r>
              <a:rPr lang="en-US" dirty="0" smtClean="0"/>
              <a:t>Avg. Temp is 83 in June</a:t>
            </a:r>
          </a:p>
          <a:p>
            <a:r>
              <a:rPr lang="en-US" dirty="0" smtClean="0"/>
              <a:t>High and Arid – Cools in the evenings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0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Planes, Trains, and Automobiles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807765"/>
            <a:ext cx="5111750" cy="4783682"/>
          </a:xfrm>
        </p:spPr>
      </p:pic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Fly into the Albuquerque </a:t>
            </a:r>
            <a:r>
              <a:rPr lang="en-US" dirty="0" err="1" smtClean="0"/>
              <a:t>Sunport</a:t>
            </a:r>
            <a:r>
              <a:rPr lang="en-US" dirty="0" smtClean="0"/>
              <a:t>.  Santa Fe is about an hour away depending on the choice of travel for the last leg.</a:t>
            </a:r>
          </a:p>
        </p:txBody>
      </p:sp>
    </p:spTree>
    <p:extLst>
      <p:ext uri="{BB962C8B-B14F-4D97-AF65-F5344CB8AC3E}">
        <p14:creationId xmlns:p14="http://schemas.microsoft.com/office/powerpoint/2010/main" val="180809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Planes, Trains, and Automobiles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Santa Fe Shuttle – Airport to Santa Fe - $47 per person – 70 minutes travel time</a:t>
            </a:r>
          </a:p>
          <a:p>
            <a:r>
              <a:rPr lang="en-US" dirty="0" smtClean="0"/>
              <a:t>Rental Car – Hertz, Enterprise, Thrifty, etc. – Located near Airport – shuttle service to rental lot takes 5 minutes</a:t>
            </a:r>
          </a:p>
          <a:p>
            <a:r>
              <a:rPr lang="en-US" dirty="0" err="1" smtClean="0"/>
              <a:t>Railrunner</a:t>
            </a:r>
            <a:r>
              <a:rPr lang="en-US" dirty="0" smtClean="0"/>
              <a:t>! – Take the train! – ABQ bus service to ABQ train depot – </a:t>
            </a:r>
            <a:r>
              <a:rPr lang="en-US" dirty="0" err="1" smtClean="0"/>
              <a:t>Railrunner</a:t>
            </a:r>
            <a:r>
              <a:rPr lang="en-US" dirty="0" smtClean="0"/>
              <a:t> goes to within walking distance of Santa Fe Plaza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431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Fonda on the Plaza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$130 for rooms in June.  July ??</a:t>
            </a:r>
            <a:endParaRPr lang="en-US" dirty="0" smtClean="0"/>
          </a:p>
          <a:p>
            <a:r>
              <a:rPr lang="en-US" dirty="0" smtClean="0"/>
              <a:t>Meeting rooms that can accommodate up to 300.</a:t>
            </a:r>
          </a:p>
          <a:p>
            <a:r>
              <a:rPr lang="en-US" dirty="0" smtClean="0"/>
              <a:t>Right on the Plaza.  Walking distance to historic buildings and local restaurants.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7414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Choices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685" y="1600200"/>
            <a:ext cx="4090630" cy="4525963"/>
          </a:xfrm>
        </p:spPr>
      </p:pic>
    </p:spTree>
    <p:extLst>
      <p:ext uri="{BB962C8B-B14F-4D97-AF65-F5344CB8AC3E}">
        <p14:creationId xmlns:p14="http://schemas.microsoft.com/office/powerpoint/2010/main" val="2898995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Choices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 Dorado Hotel &amp; Spa - $210</a:t>
            </a:r>
          </a:p>
          <a:p>
            <a:r>
              <a:rPr lang="en-US" dirty="0" smtClean="0"/>
              <a:t>Hilton Santa Fe Historic Plaza - $160</a:t>
            </a:r>
          </a:p>
          <a:p>
            <a:r>
              <a:rPr lang="en-US" dirty="0" smtClean="0"/>
              <a:t>Old Santa Fe Inn - $160</a:t>
            </a:r>
          </a:p>
          <a:p>
            <a:r>
              <a:rPr lang="en-US" dirty="0" smtClean="0"/>
              <a:t>Santa Fe Sage Inn – Around $100</a:t>
            </a:r>
          </a:p>
          <a:p>
            <a:r>
              <a:rPr lang="en-US" dirty="0" smtClean="0"/>
              <a:t>Santa Fe Motel &amp; Inn – Under $100</a:t>
            </a:r>
          </a:p>
          <a:p>
            <a:r>
              <a:rPr lang="en-US" dirty="0" smtClean="0"/>
              <a:t>Motel 6 - $70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295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Restaurants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812" y="2038889"/>
            <a:ext cx="5020376" cy="3648584"/>
          </a:xfrm>
        </p:spPr>
      </p:pic>
    </p:spTree>
    <p:extLst>
      <p:ext uri="{BB962C8B-B14F-4D97-AF65-F5344CB8AC3E}">
        <p14:creationId xmlns:p14="http://schemas.microsoft.com/office/powerpoint/2010/main" val="1716378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Restaurants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Blue Corn Café and Brewery</a:t>
            </a:r>
          </a:p>
          <a:p>
            <a:r>
              <a:rPr lang="en-US" dirty="0" smtClean="0"/>
              <a:t>Marble Brewery</a:t>
            </a:r>
          </a:p>
          <a:p>
            <a:r>
              <a:rPr lang="en-US" dirty="0" smtClean="0"/>
              <a:t>Rooftop Pizzeria</a:t>
            </a:r>
          </a:p>
          <a:p>
            <a:r>
              <a:rPr lang="en-US" dirty="0" smtClean="0"/>
              <a:t>The Shed Creative Cooking</a:t>
            </a:r>
          </a:p>
          <a:p>
            <a:r>
              <a:rPr lang="en-US" dirty="0" smtClean="0"/>
              <a:t>Second Street Brewery</a:t>
            </a:r>
          </a:p>
          <a:p>
            <a:r>
              <a:rPr lang="en-US" dirty="0" smtClean="0"/>
              <a:t>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736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284</Words>
  <Application>Microsoft Office PowerPoint</Application>
  <PresentationFormat>On-screen Show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New Mexico 2014 Pitch</vt:lpstr>
      <vt:lpstr>Santa Fe, NM</vt:lpstr>
      <vt:lpstr>Planes, Trains, and Automobiles</vt:lpstr>
      <vt:lpstr>Planes, Trains, and Automobiles</vt:lpstr>
      <vt:lpstr>La Fonda on the Plaza</vt:lpstr>
      <vt:lpstr>Other Choices</vt:lpstr>
      <vt:lpstr>Other Choices</vt:lpstr>
      <vt:lpstr>Restaurants</vt:lpstr>
      <vt:lpstr>Restaurants</vt:lpstr>
      <vt:lpstr>Things We Can Do</vt:lpstr>
      <vt:lpstr>Finally, Sombreros.</vt:lpstr>
      <vt:lpstr>PowerPoint Presentation</vt:lpstr>
    </vt:vector>
  </TitlesOfParts>
  <Company>New Mexico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Mexico 2014 Pitch</dc:title>
  <dc:creator>NMSU</dc:creator>
  <cp:lastModifiedBy>NMSU</cp:lastModifiedBy>
  <cp:revision>11</cp:revision>
  <dcterms:created xsi:type="dcterms:W3CDTF">2012-07-11T03:14:36Z</dcterms:created>
  <dcterms:modified xsi:type="dcterms:W3CDTF">2012-07-11T20:22:33Z</dcterms:modified>
</cp:coreProperties>
</file>