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ags/tag6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1"/>
    <p:sldMasterId id="2147483754" r:id="rId2"/>
    <p:sldMasterId id="2147483792" r:id="rId3"/>
    <p:sldMasterId id="2147484041" r:id="rId4"/>
    <p:sldMasterId id="2147484062" r:id="rId5"/>
  </p:sldMasterIdLst>
  <p:notesMasterIdLst>
    <p:notesMasterId r:id="rId26"/>
  </p:notesMasterIdLst>
  <p:handoutMasterIdLst>
    <p:handoutMasterId r:id="rId27"/>
  </p:handoutMasterIdLst>
  <p:sldIdLst>
    <p:sldId id="333" r:id="rId6"/>
    <p:sldId id="325" r:id="rId7"/>
    <p:sldId id="326" r:id="rId8"/>
    <p:sldId id="309" r:id="rId9"/>
    <p:sldId id="294" r:id="rId10"/>
    <p:sldId id="331" r:id="rId11"/>
    <p:sldId id="351" r:id="rId12"/>
    <p:sldId id="338" r:id="rId13"/>
    <p:sldId id="348" r:id="rId14"/>
    <p:sldId id="339" r:id="rId15"/>
    <p:sldId id="340" r:id="rId16"/>
    <p:sldId id="350" r:id="rId17"/>
    <p:sldId id="342" r:id="rId18"/>
    <p:sldId id="343" r:id="rId19"/>
    <p:sldId id="344" r:id="rId20"/>
    <p:sldId id="345" r:id="rId21"/>
    <p:sldId id="346" r:id="rId22"/>
    <p:sldId id="347" r:id="rId23"/>
    <p:sldId id="354" r:id="rId24"/>
    <p:sldId id="335" r:id="rId25"/>
  </p:sldIdLst>
  <p:sldSz cx="9144000" cy="6858000" type="screen4x3"/>
  <p:notesSz cx="6858000" cy="9296400"/>
  <p:custDataLst>
    <p:tags r:id="rId2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dhalm, Melissa J" initials="MJ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562" autoAdjust="0"/>
    <p:restoredTop sz="95915" autoAdjust="0"/>
  </p:normalViewPr>
  <p:slideViewPr>
    <p:cSldViewPr snapToGrid="0" snapToObjects="1">
      <p:cViewPr>
        <p:scale>
          <a:sx n="75" d="100"/>
          <a:sy n="75" d="100"/>
        </p:scale>
        <p:origin x="-6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 influence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Historical weather trends</c:v>
                </c:pt>
                <c:pt idx="1">
                  <c:v>Weather data for the past 12 months</c:v>
                </c:pt>
                <c:pt idx="2">
                  <c:v>Current weather conditions</c:v>
                </c:pt>
                <c:pt idx="3">
                  <c:v>1-7 day forecasts</c:v>
                </c:pt>
                <c:pt idx="4">
                  <c:v>8-14 day outlooks</c:v>
                </c:pt>
                <c:pt idx="5">
                  <c:v>Monthly or seasonal outlooks</c:v>
                </c:pt>
                <c:pt idx="6">
                  <c:v>Annual or longer term outlooks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15.4</c:v>
                </c:pt>
                <c:pt idx="1">
                  <c:v>11.1</c:v>
                </c:pt>
                <c:pt idx="2">
                  <c:v>32.200000000000003</c:v>
                </c:pt>
                <c:pt idx="3">
                  <c:v>28.4</c:v>
                </c:pt>
                <c:pt idx="4">
                  <c:v>19.3</c:v>
                </c:pt>
                <c:pt idx="5">
                  <c:v>13.2</c:v>
                </c:pt>
                <c:pt idx="6">
                  <c:v>10.3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Moderate influence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Historical weather trends</c:v>
                </c:pt>
                <c:pt idx="1">
                  <c:v>Weather data for the past 12 months</c:v>
                </c:pt>
                <c:pt idx="2">
                  <c:v>Current weather conditions</c:v>
                </c:pt>
                <c:pt idx="3">
                  <c:v>1-7 day forecasts</c:v>
                </c:pt>
                <c:pt idx="4">
                  <c:v>8-14 day outlooks</c:v>
                </c:pt>
                <c:pt idx="5">
                  <c:v>Monthly or seasonal outlooks</c:v>
                </c:pt>
                <c:pt idx="6">
                  <c:v>Annual or longer term outlooks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38.9</c:v>
                </c:pt>
                <c:pt idx="1">
                  <c:v>39.1</c:v>
                </c:pt>
                <c:pt idx="2">
                  <c:v>37.299999999999997</c:v>
                </c:pt>
                <c:pt idx="3">
                  <c:v>28.5</c:v>
                </c:pt>
                <c:pt idx="4">
                  <c:v>33.299999999999997</c:v>
                </c:pt>
                <c:pt idx="5">
                  <c:v>39.9</c:v>
                </c:pt>
                <c:pt idx="6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405696"/>
        <c:axId val="25411584"/>
      </c:barChart>
      <c:catAx>
        <c:axId val="254056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5411584"/>
        <c:crosses val="autoZero"/>
        <c:auto val="1"/>
        <c:lblAlgn val="ctr"/>
        <c:lblOffset val="100"/>
        <c:noMultiLvlLbl val="0"/>
      </c:catAx>
      <c:valAx>
        <c:axId val="254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5405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of Respondents who use Resource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All States</c:v>
                </c:pt>
              </c:strCache>
            </c:strRef>
          </c:tx>
          <c:invertIfNegative val="0"/>
          <c:cat>
            <c:strRef>
              <c:f>Sheet2!$A$2:$A$9</c:f>
              <c:strCache>
                <c:ptCount val="8"/>
                <c:pt idx="0">
                  <c:v>Drought monitor/outlook</c:v>
                </c:pt>
                <c:pt idx="1">
                  <c:v>Growing degree day tools</c:v>
                </c:pt>
                <c:pt idx="2">
                  <c:v>Insect forecast</c:v>
                </c:pt>
                <c:pt idx="3">
                  <c:v>Crop disease forecast</c:v>
                </c:pt>
                <c:pt idx="4">
                  <c:v>Evapotranspiration (ET) index</c:v>
                </c:pt>
                <c:pt idx="5">
                  <c:v>Satellite data/indices of water or soil nitrogen status</c:v>
                </c:pt>
                <c:pt idx="6">
                  <c:v>Farmers’ Almanac</c:v>
                </c:pt>
                <c:pt idx="7">
                  <c:v>Forage dry down index</c:v>
                </c:pt>
              </c:strCache>
            </c:strRef>
          </c:cat>
          <c:val>
            <c:numRef>
              <c:f>Sheet2!$B$2:$B$9</c:f>
              <c:numCache>
                <c:formatCode>General</c:formatCode>
                <c:ptCount val="8"/>
                <c:pt idx="0">
                  <c:v>65.7</c:v>
                </c:pt>
                <c:pt idx="1">
                  <c:v>58.9</c:v>
                </c:pt>
                <c:pt idx="2">
                  <c:v>45.9</c:v>
                </c:pt>
                <c:pt idx="3">
                  <c:v>45.1</c:v>
                </c:pt>
                <c:pt idx="4">
                  <c:v>23.8</c:v>
                </c:pt>
                <c:pt idx="5">
                  <c:v>22.4</c:v>
                </c:pt>
                <c:pt idx="6">
                  <c:v>17.600000000000001</c:v>
                </c:pt>
                <c:pt idx="7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79680"/>
        <c:axId val="29481216"/>
      </c:barChart>
      <c:catAx>
        <c:axId val="29479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9481216"/>
        <c:crosses val="autoZero"/>
        <c:auto val="1"/>
        <c:lblAlgn val="ctr"/>
        <c:lblOffset val="100"/>
        <c:noMultiLvlLbl val="0"/>
      </c:catAx>
      <c:valAx>
        <c:axId val="29481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79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% Checked</c:v>
                </c:pt>
              </c:strCache>
            </c:strRef>
          </c:tx>
          <c:invertIfNegative val="0"/>
          <c:cat>
            <c:strRef>
              <c:f>Sheet3!$A$2:$A$13</c:f>
              <c:strCache>
                <c:ptCount val="12"/>
                <c:pt idx="0">
                  <c:v>plan planting </c:v>
                </c:pt>
                <c:pt idx="1">
                  <c:v>reduce risk of economic losses </c:v>
                </c:pt>
                <c:pt idx="2">
                  <c:v>tailor hybrid selection </c:v>
                </c:pt>
                <c:pt idx="3">
                  <c:v>plan tillage timing/strategy </c:v>
                </c:pt>
                <c:pt idx="4">
                  <c:v>plan harvest </c:v>
                </c:pt>
                <c:pt idx="5">
                  <c:v>increase profitability </c:v>
                </c:pt>
                <c:pt idx="6">
                  <c:v>select or modify insurance products </c:v>
                </c:pt>
                <c:pt idx="7">
                  <c:v>allocate field assignments and crop rotations </c:v>
                </c:pt>
                <c:pt idx="8">
                  <c:v>improve irrigation planning </c:v>
                </c:pt>
                <c:pt idx="9">
                  <c:v>improve marketing strategies </c:v>
                </c:pt>
                <c:pt idx="10">
                  <c:v>better plan input purchases </c:v>
                </c:pt>
                <c:pt idx="11">
                  <c:v>plan fuel purchases </c:v>
                </c:pt>
              </c:strCache>
            </c:strRef>
          </c:cat>
          <c:val>
            <c:numRef>
              <c:f>Sheet3!$B$2:$B$13</c:f>
              <c:numCache>
                <c:formatCode>General</c:formatCode>
                <c:ptCount val="12"/>
                <c:pt idx="0">
                  <c:v>82.2</c:v>
                </c:pt>
                <c:pt idx="1">
                  <c:v>70.2</c:v>
                </c:pt>
                <c:pt idx="2">
                  <c:v>69.599999999999994</c:v>
                </c:pt>
                <c:pt idx="3">
                  <c:v>69.5</c:v>
                </c:pt>
                <c:pt idx="4">
                  <c:v>69.2</c:v>
                </c:pt>
                <c:pt idx="5">
                  <c:v>64.8</c:v>
                </c:pt>
                <c:pt idx="6">
                  <c:v>61.9</c:v>
                </c:pt>
                <c:pt idx="7">
                  <c:v>58.1</c:v>
                </c:pt>
                <c:pt idx="8">
                  <c:v>53.3</c:v>
                </c:pt>
                <c:pt idx="9">
                  <c:v>52.5</c:v>
                </c:pt>
                <c:pt idx="10">
                  <c:v>51.1</c:v>
                </c:pt>
                <c:pt idx="11">
                  <c:v>32.5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491200"/>
        <c:axId val="29492736"/>
      </c:barChart>
      <c:catAx>
        <c:axId val="29491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9492736"/>
        <c:crosses val="autoZero"/>
        <c:auto val="1"/>
        <c:lblAlgn val="ctr"/>
        <c:lblOffset val="100"/>
        <c:noMultiLvlLbl val="0"/>
      </c:catAx>
      <c:valAx>
        <c:axId val="2949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491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C8D39-7B93-4582-83C8-FC392B6DD3BC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2836FE-5C96-435C-995F-AA6910D732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253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21EB76-6BE0-4BC4-9875-9F6EE1EE73F7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1935D9-D3C0-4B83-A732-913D59E645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40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26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4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0" u="none" strike="noStrike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14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Geneva" charset="-128"/>
              <a:cs typeface="Geneva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6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50" b="0" i="0" u="none" strike="noStrike" kern="1200" baseline="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14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0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935D9-D3C0-4B83-A732-913D59E6452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5/25/2012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8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3111500"/>
            <a:ext cx="8801100" cy="1085850"/>
          </a:xfrm>
          <a:prstGeom prst="rect">
            <a:avLst/>
          </a:prstGeom>
        </p:spPr>
        <p:txBody>
          <a:bodyPr/>
          <a:lstStyle>
            <a:lvl1pPr algn="l">
              <a:defRPr sz="2000" b="1" baseline="0">
                <a:ln>
                  <a:noFill/>
                </a:ln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2975004" y="5887602"/>
            <a:ext cx="3200400" cy="73152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304800" dir="2700000" algn="tl" rotWithShape="0">
              <a:srgbClr val="000000"/>
            </a:outerShdw>
          </a:effectLst>
        </p:spPr>
        <p:txBody>
          <a:bodyPr vert="horz" anchor="ctr"/>
          <a:lstStyle>
            <a:lvl1pPr algn="ctr">
              <a:lnSpc>
                <a:spcPts val="1300"/>
              </a:lnSpc>
              <a:buNone/>
              <a:defRPr sz="1200" b="0" i="0" spc="10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1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57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3008313" cy="7175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1000"/>
            <a:ext cx="5111750" cy="4889500"/>
          </a:xfrm>
        </p:spPr>
        <p:txBody>
          <a:bodyPr/>
          <a:lstStyle>
            <a:lvl1pPr>
              <a:lnSpc>
                <a:spcPts val="3300"/>
              </a:lnSpc>
              <a:defRPr sz="2800"/>
            </a:lvl1pPr>
            <a:lvl2pPr>
              <a:lnSpc>
                <a:spcPts val="2900"/>
              </a:lnSpc>
              <a:spcBef>
                <a:spcPts val="800"/>
              </a:spcBef>
              <a:defRPr sz="2800"/>
            </a:lvl2pPr>
            <a:lvl3pPr>
              <a:lnSpc>
                <a:spcPts val="2500"/>
              </a:lnSpc>
              <a:spcBef>
                <a:spcPts val="600"/>
              </a:spcBef>
              <a:defRPr sz="2400"/>
            </a:lvl3pPr>
            <a:lvl4pPr>
              <a:lnSpc>
                <a:spcPts val="2100"/>
              </a:lnSpc>
              <a:spcBef>
                <a:spcPts val="600"/>
              </a:spcBef>
              <a:defRPr sz="2000"/>
            </a:lvl4pPr>
            <a:lvl5pPr>
              <a:lnSpc>
                <a:spcPts val="1900"/>
              </a:lnSpc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4330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370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709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933"/>
            <a:ext cx="8229600" cy="45852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76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9780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400" b="0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63" y="1228725"/>
            <a:ext cx="7772400" cy="749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1881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9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70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all" spc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48175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7013"/>
            <a:ext cx="4041775" cy="639762"/>
          </a:xfrm>
        </p:spPr>
        <p:txBody>
          <a:bodyPr anchor="b"/>
          <a:lstStyle>
            <a:lvl1pPr marL="0" indent="0">
              <a:buNone/>
              <a:defRPr sz="2400" b="0"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48174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043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64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98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64536"/>
            <a:ext cx="7691437" cy="528639"/>
          </a:xfrm>
          <a:prstGeom prst="rect">
            <a:avLst/>
          </a:prstGeo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34323"/>
            <a:ext cx="7691437" cy="4302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81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3008313" cy="7175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spc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1000"/>
            <a:ext cx="5111750" cy="4889500"/>
          </a:xfrm>
        </p:spPr>
        <p:txBody>
          <a:bodyPr/>
          <a:lstStyle>
            <a:lvl1pPr>
              <a:lnSpc>
                <a:spcPts val="3300"/>
              </a:lnSpc>
              <a:defRPr sz="2800"/>
            </a:lvl1pPr>
            <a:lvl2pPr>
              <a:lnSpc>
                <a:spcPts val="2900"/>
              </a:lnSpc>
              <a:spcBef>
                <a:spcPts val="800"/>
              </a:spcBef>
              <a:defRPr sz="2800"/>
            </a:lvl2pPr>
            <a:lvl3pPr>
              <a:lnSpc>
                <a:spcPts val="2500"/>
              </a:lnSpc>
              <a:spcBef>
                <a:spcPts val="600"/>
              </a:spcBef>
              <a:defRPr sz="2400"/>
            </a:lvl3pPr>
            <a:lvl4pPr>
              <a:lnSpc>
                <a:spcPts val="2100"/>
              </a:lnSpc>
              <a:spcBef>
                <a:spcPts val="600"/>
              </a:spcBef>
              <a:defRPr sz="2000"/>
            </a:lvl4pPr>
            <a:lvl5pPr>
              <a:lnSpc>
                <a:spcPts val="1900"/>
              </a:lnSpc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4330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380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2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933"/>
            <a:ext cx="8229600" cy="45852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3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9780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400" b="0" cap="all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63" y="1228725"/>
            <a:ext cx="7772400" cy="749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9769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70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all" spc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48175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7013"/>
            <a:ext cx="4041775" cy="639762"/>
          </a:xfrm>
        </p:spPr>
        <p:txBody>
          <a:bodyPr anchor="b"/>
          <a:lstStyle>
            <a:lvl1pPr marL="0" indent="0">
              <a:buNone/>
              <a:defRPr sz="2400" b="0"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48174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040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22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3507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5900"/>
            <a:ext cx="3008313" cy="717550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 b="1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51000"/>
            <a:ext cx="5111750" cy="4889500"/>
          </a:xfrm>
        </p:spPr>
        <p:txBody>
          <a:bodyPr/>
          <a:lstStyle>
            <a:lvl1pPr>
              <a:lnSpc>
                <a:spcPts val="3300"/>
              </a:lnSpc>
              <a:defRPr sz="2800"/>
            </a:lvl1pPr>
            <a:lvl2pPr>
              <a:lnSpc>
                <a:spcPts val="2900"/>
              </a:lnSpc>
              <a:spcBef>
                <a:spcPts val="800"/>
              </a:spcBef>
              <a:defRPr sz="2800"/>
            </a:lvl2pPr>
            <a:lvl3pPr>
              <a:lnSpc>
                <a:spcPts val="2500"/>
              </a:lnSpc>
              <a:spcBef>
                <a:spcPts val="600"/>
              </a:spcBef>
              <a:defRPr sz="2400"/>
            </a:lvl3pPr>
            <a:lvl4pPr>
              <a:lnSpc>
                <a:spcPts val="2100"/>
              </a:lnSpc>
              <a:spcBef>
                <a:spcPts val="600"/>
              </a:spcBef>
              <a:defRPr sz="2000"/>
            </a:lvl4pPr>
            <a:lvl5pPr>
              <a:lnSpc>
                <a:spcPts val="1900"/>
              </a:lnSpc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09800"/>
            <a:ext cx="3008313" cy="4330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016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617652"/>
            <a:ext cx="7691437" cy="501657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02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110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34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0933"/>
            <a:ext cx="8229600" cy="458523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978025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400" b="0" cap="all" spc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563" y="1228725"/>
            <a:ext cx="7772400" cy="7493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12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91100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2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7013"/>
            <a:ext cx="4040188" cy="639762"/>
          </a:xfrm>
        </p:spPr>
        <p:txBody>
          <a:bodyPr anchor="b"/>
          <a:lstStyle>
            <a:lvl1pPr marL="0" indent="0">
              <a:buNone/>
              <a:defRPr sz="2400" b="0" cap="all" spc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48175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lnSpc>
                <a:spcPts val="1500"/>
              </a:lnSpc>
              <a:spcBef>
                <a:spcPts val="500"/>
              </a:spcBef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97013"/>
            <a:ext cx="4041775" cy="639762"/>
          </a:xfrm>
        </p:spPr>
        <p:txBody>
          <a:bodyPr anchor="b"/>
          <a:lstStyle>
            <a:lvl1pPr marL="0" indent="0">
              <a:buNone/>
              <a:defRPr sz="2400" b="0" cap="all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448174"/>
          </a:xfrm>
        </p:spPr>
        <p:txBody>
          <a:bodyPr/>
          <a:lstStyle>
            <a:lvl1pPr>
              <a:lnSpc>
                <a:spcPts val="2400"/>
              </a:lnSpc>
              <a:spcAft>
                <a:spcPts val="200"/>
              </a:spcAft>
              <a:defRPr sz="2400"/>
            </a:lvl1pPr>
            <a:lvl2pPr>
              <a:lnSpc>
                <a:spcPts val="2100"/>
              </a:lnSpc>
              <a:spcBef>
                <a:spcPts val="600"/>
              </a:spcBef>
              <a:defRPr sz="2000"/>
            </a:lvl2pPr>
            <a:lvl3pPr>
              <a:lnSpc>
                <a:spcPts val="1900"/>
              </a:lnSpc>
              <a:spcBef>
                <a:spcPts val="600"/>
              </a:spcBef>
              <a:defRPr sz="1800"/>
            </a:lvl3pPr>
            <a:lvl4pPr>
              <a:lnSpc>
                <a:spcPts val="1700"/>
              </a:lnSpc>
              <a:spcBef>
                <a:spcPts val="600"/>
              </a:spcBef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95450" y="381000"/>
            <a:ext cx="7169150" cy="90957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glow rad="63500">
                    <a:schemeClr val="bg1">
                      <a:alpha val="80000"/>
                    </a:schemeClr>
                  </a:glo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heme" Target="../theme/theme2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9.xml"/><Relationship Id="rId10" Type="http://schemas.openxmlformats.org/officeDocument/2006/relationships/tags" Target="../tags/tag5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182563"/>
            <a:ext cx="9137650" cy="4121150"/>
          </a:xfrm>
          <a:prstGeom prst="rect">
            <a:avLst/>
          </a:prstGeom>
          <a:solidFill>
            <a:srgbClr val="F4F0DE"/>
          </a:solidFill>
          <a:ln w="9525">
            <a:solidFill>
              <a:srgbClr val="43556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08E8A"/>
                </a:solidFill>
              </a:defRPr>
            </a:lvl1pPr>
          </a:lstStyle>
          <a:p>
            <a:fld id="{22763C1D-3402-4C85-B515-8B984B4507DA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08E8A"/>
                </a:solidFill>
              </a:defRPr>
            </a:lvl1pPr>
          </a:lstStyle>
          <a:p>
            <a:fld id="{A726672F-5A52-4235-BDBF-BB2F71CF414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8" descr="U2U-PPlogo-text-larg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17513"/>
            <a:ext cx="3760787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303713"/>
            <a:ext cx="9144000" cy="9048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3" name="Picture 7" descr="youngcorn-cutou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6"/>
          <a:stretch>
            <a:fillRect/>
          </a:stretch>
        </p:blipFill>
        <p:spPr bwMode="auto">
          <a:xfrm>
            <a:off x="0" y="4394200"/>
            <a:ext cx="9144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8" descr="CornCutout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>
            <a:fillRect/>
          </a:stretch>
        </p:blipFill>
        <p:spPr bwMode="auto">
          <a:xfrm>
            <a:off x="3416300" y="177800"/>
            <a:ext cx="57277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5E6449"/>
          </a:solidFill>
          <a:latin typeface="+mj-lt"/>
          <a:ea typeface="Geneva" charset="-128"/>
          <a:cs typeface="Geneva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r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defRPr b="1" kern="1200" spc="100">
          <a:solidFill>
            <a:srgbClr val="593F2E"/>
          </a:solidFill>
          <a:effectLst>
            <a:outerShdw blurRad="47625" dist="63500" dir="2700000" algn="tl" rotWithShape="0">
              <a:schemeClr val="bg1"/>
            </a:outerShdw>
          </a:effectLst>
          <a:latin typeface="+mn-lt"/>
          <a:ea typeface="Geneva" charset="-128"/>
          <a:cs typeface="Geneva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0" y="182563"/>
            <a:ext cx="9137650" cy="4148137"/>
          </a:xfrm>
          <a:prstGeom prst="rect">
            <a:avLst/>
          </a:prstGeom>
          <a:solidFill>
            <a:srgbClr val="F4F0DE"/>
          </a:solidFill>
          <a:ln w="9525">
            <a:solidFill>
              <a:srgbClr val="43556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08E8A"/>
                </a:solidFill>
              </a:defRPr>
            </a:lvl1pPr>
          </a:lstStyle>
          <a:p>
            <a:fld id="{DAACDD5A-B7D0-4C06-8E3B-790316FC666D}" type="datetime1">
              <a:rPr lang="en-US"/>
              <a:pPr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Geneva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08E8A"/>
                </a:solidFill>
              </a:defRPr>
            </a:lvl1pPr>
          </a:lstStyle>
          <a:p>
            <a:fld id="{A9FB1CB5-5936-429D-999F-626AFCA1C7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4330700"/>
            <a:ext cx="91440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80" name="Picture 7" descr="youngcorn-cutout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76"/>
          <a:stretch>
            <a:fillRect/>
          </a:stretch>
        </p:blipFill>
        <p:spPr bwMode="auto">
          <a:xfrm>
            <a:off x="0" y="4394200"/>
            <a:ext cx="9144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CornCutout2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"/>
          <a:stretch>
            <a:fillRect/>
          </a:stretch>
        </p:blipFill>
        <p:spPr bwMode="auto">
          <a:xfrm>
            <a:off x="3416300" y="177800"/>
            <a:ext cx="5727700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7538" y="1390650"/>
            <a:ext cx="7916862" cy="5162550"/>
          </a:xfrm>
          <a:prstGeom prst="rect">
            <a:avLst/>
          </a:prstGeom>
          <a:solidFill>
            <a:schemeClr val="bg1"/>
          </a:solidFill>
          <a:ln w="50800">
            <a:solidFill>
              <a:srgbClr val="5E6449"/>
            </a:solidFill>
            <a:round/>
            <a:headEnd/>
            <a:tailEnd/>
          </a:ln>
          <a:effectLst>
            <a:outerShdw blurRad="114300" dist="38100" dir="2700000" rotWithShape="0">
              <a:srgbClr val="808080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083" name="Picture 8" descr="U2U-PPlogo-notext-smal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1313"/>
            <a:ext cx="132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rgbClr val="5E6449"/>
          </a:solidFill>
          <a:latin typeface="+mj-lt"/>
          <a:ea typeface="Geneva" charset="-128"/>
          <a:cs typeface="Geneva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5E6449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177800"/>
            <a:ext cx="9144000" cy="1244600"/>
          </a:xfrm>
          <a:prstGeom prst="rect">
            <a:avLst/>
          </a:prstGeom>
          <a:solidFill>
            <a:srgbClr val="F4F0DE"/>
          </a:solidFill>
          <a:ln w="9525">
            <a:solidFill>
              <a:srgbClr val="43556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6738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58900"/>
            <a:ext cx="91440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4" name="Picture 8" descr="CornCutout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1"/>
          <a:stretch>
            <a:fillRect/>
          </a:stretch>
        </p:blipFill>
        <p:spPr bwMode="auto">
          <a:xfrm>
            <a:off x="3416300" y="177800"/>
            <a:ext cx="5727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U2U-PPlogo-notext-smal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1313"/>
            <a:ext cx="132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 kern="1200" spc="-150">
          <a:solidFill>
            <a:srgbClr val="5E6449"/>
          </a:solidFill>
          <a:latin typeface="+mj-lt"/>
          <a:ea typeface="Geneva" charset="-128"/>
          <a:cs typeface="Geneva" charset="-128"/>
        </a:defRPr>
      </a:lvl1pPr>
      <a:lvl2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2pPr>
      <a:lvl3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3pPr>
      <a:lvl4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4pPr>
      <a:lvl5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3200" kern="1200">
          <a:solidFill>
            <a:schemeClr val="accent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800" kern="1200">
          <a:solidFill>
            <a:schemeClr val="accent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2400" kern="1200">
          <a:solidFill>
            <a:schemeClr val="accent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»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0" y="177800"/>
            <a:ext cx="9144000" cy="1244600"/>
          </a:xfrm>
          <a:prstGeom prst="rect">
            <a:avLst/>
          </a:prstGeom>
          <a:solidFill>
            <a:srgbClr val="F4F0DE"/>
          </a:solidFill>
          <a:ln w="9525">
            <a:solidFill>
              <a:srgbClr val="43556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6738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58900"/>
            <a:ext cx="91440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4" name="Picture 8" descr="CornCutout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1"/>
          <a:stretch>
            <a:fillRect/>
          </a:stretch>
        </p:blipFill>
        <p:spPr bwMode="auto">
          <a:xfrm>
            <a:off x="3416300" y="177800"/>
            <a:ext cx="5727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U2U-PPlogo-notext-smal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1313"/>
            <a:ext cx="132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66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 kern="1200" spc="-150">
          <a:solidFill>
            <a:srgbClr val="5E6449"/>
          </a:solidFill>
          <a:latin typeface="+mj-lt"/>
          <a:ea typeface="Geneva" charset="-128"/>
          <a:cs typeface="Geneva" charset="-128"/>
        </a:defRPr>
      </a:lvl1pPr>
      <a:lvl2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2pPr>
      <a:lvl3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3pPr>
      <a:lvl4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4pPr>
      <a:lvl5pPr algn="l" defTabSz="457200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3200" kern="1200">
          <a:solidFill>
            <a:schemeClr val="accent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800" kern="1200">
          <a:solidFill>
            <a:schemeClr val="accent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2400" kern="1200">
          <a:solidFill>
            <a:schemeClr val="accent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»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177800"/>
            <a:ext cx="9144000" cy="1244600"/>
          </a:xfrm>
          <a:prstGeom prst="rect">
            <a:avLst/>
          </a:prstGeom>
          <a:solidFill>
            <a:srgbClr val="F4F0DE"/>
          </a:solidFill>
          <a:ln w="9525">
            <a:solidFill>
              <a:srgbClr val="43556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6738"/>
            <a:ext cx="8229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82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58900"/>
            <a:ext cx="9144000" cy="6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7174" name="Picture 8" descr="CornCutout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61"/>
          <a:stretch>
            <a:fillRect/>
          </a:stretch>
        </p:blipFill>
        <p:spPr bwMode="auto">
          <a:xfrm>
            <a:off x="3416300" y="177800"/>
            <a:ext cx="57277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U2U-PPlogo-notext-small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341313"/>
            <a:ext cx="13208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03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 kern="1200" spc="-150">
          <a:solidFill>
            <a:srgbClr val="5E6449"/>
          </a:solidFill>
          <a:latin typeface="+mj-lt"/>
          <a:ea typeface="Geneva" charset="-128"/>
          <a:cs typeface="Geneva" charset="-128"/>
        </a:defRPr>
      </a:lvl1pPr>
      <a:lvl2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2pPr>
      <a:lvl3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3pPr>
      <a:lvl4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4pPr>
      <a:lvl5pPr algn="l" defTabSz="457200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3600">
          <a:solidFill>
            <a:srgbClr val="5E6449"/>
          </a:solidFill>
          <a:latin typeface="Calibri" charset="0"/>
          <a:ea typeface="Geneva" charset="-128"/>
          <a:cs typeface="Geneva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Calibri" charset="0"/>
          <a:ea typeface="Geneva" charset="-128"/>
          <a:cs typeface="Geneva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3200" kern="1200">
          <a:solidFill>
            <a:schemeClr val="accent1"/>
          </a:solidFill>
          <a:latin typeface="+mn-lt"/>
          <a:ea typeface="Geneva" charset="-128"/>
          <a:cs typeface="Geneva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800" kern="1200">
          <a:solidFill>
            <a:schemeClr val="accent1"/>
          </a:solidFill>
          <a:latin typeface="+mn-lt"/>
          <a:ea typeface="Geneva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•"/>
        <a:defRPr sz="2400" kern="1200">
          <a:solidFill>
            <a:schemeClr val="accent1"/>
          </a:solidFill>
          <a:latin typeface="+mn-lt"/>
          <a:ea typeface="Geneva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–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8699B1"/>
        </a:buClr>
        <a:buFont typeface="Arial" charset="0"/>
        <a:buChar char="»"/>
        <a:defRPr sz="2000" kern="1200">
          <a:solidFill>
            <a:schemeClr val="accent1"/>
          </a:solidFill>
          <a:latin typeface="+mn-lt"/>
          <a:ea typeface="Geneva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w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3.png"/><Relationship Id="rId1" Type="http://schemas.openxmlformats.org/officeDocument/2006/relationships/tags" Target="../tags/tag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8"/>
          <p:cNvSpPr>
            <a:spLocks noGrp="1"/>
          </p:cNvSpPr>
          <p:nvPr>
            <p:ph type="title"/>
          </p:nvPr>
        </p:nvSpPr>
        <p:spPr bwMode="auto">
          <a:xfrm>
            <a:off x="177800" y="3289300"/>
            <a:ext cx="8801100" cy="911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Climate change concerns, beliefs, and information needs </a:t>
            </a: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agricultural advisors in the Midwestern United States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604C5228-4B7A-4A94-BFC9-6849EE425C87}" type="slidenum">
              <a:rPr lang="en-US" sz="1200">
                <a:solidFill>
                  <a:srgbClr val="908E8A"/>
                </a:solidFill>
              </a:rPr>
              <a:pPr eaLnBrk="1" hangingPunct="1"/>
              <a:t>1</a:t>
            </a:fld>
            <a:endParaRPr lang="en-US" sz="1200">
              <a:solidFill>
                <a:srgbClr val="908E8A"/>
              </a:solidFill>
            </a:endParaRPr>
          </a:p>
        </p:txBody>
      </p:sp>
      <p:pic>
        <p:nvPicPr>
          <p:cNvPr id="18438" name="Picture 5" descr="NIFA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67856"/>
            <a:ext cx="160337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Responded?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" y="1666272"/>
            <a:ext cx="4368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Number of Responses = 2530</a:t>
            </a:r>
            <a:endParaRPr lang="en-US" sz="2400" u="sng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Indiana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     	508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</a:rPr>
              <a:t>Iowa	</a:t>
            </a:r>
            <a:r>
              <a:rPr lang="en-US" sz="2400" dirty="0" smtClean="0">
                <a:solidFill>
                  <a:schemeClr val="accent1"/>
                </a:solidFill>
              </a:rPr>
              <a:t>	      	664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Michigan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     	264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Nebraska</a:t>
            </a:r>
            <a:r>
              <a:rPr lang="en-US" sz="2400" dirty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      	904</a:t>
            </a: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Minnesota Ext.       9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</a:rPr>
              <a:t>Missouri Ext.	</a:t>
            </a:r>
            <a:r>
              <a:rPr lang="en-US" sz="2400" dirty="0" smtClean="0">
                <a:solidFill>
                  <a:schemeClr val="accent1"/>
                </a:solidFill>
              </a:rPr>
              <a:t>       43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Kansas </a:t>
            </a:r>
            <a:r>
              <a:rPr lang="en-US" sz="2400" dirty="0">
                <a:solidFill>
                  <a:schemeClr val="accent1"/>
                </a:solidFill>
              </a:rPr>
              <a:t>Ext.	</a:t>
            </a:r>
            <a:r>
              <a:rPr lang="en-US" sz="2400" dirty="0" smtClean="0">
                <a:solidFill>
                  <a:schemeClr val="accent1"/>
                </a:solidFill>
              </a:rPr>
              <a:t>       34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Illinois </a:t>
            </a:r>
            <a:r>
              <a:rPr lang="en-US" sz="2400" dirty="0">
                <a:solidFill>
                  <a:schemeClr val="accent1"/>
                </a:solidFill>
              </a:rPr>
              <a:t>Ext.	</a:t>
            </a:r>
            <a:r>
              <a:rPr lang="en-US" sz="2400" dirty="0" smtClean="0">
                <a:solidFill>
                  <a:schemeClr val="accent1"/>
                </a:solidFill>
              </a:rPr>
              <a:t>         9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1"/>
                </a:solidFill>
              </a:rPr>
              <a:t>North </a:t>
            </a:r>
            <a:r>
              <a:rPr lang="en-US" sz="2400" dirty="0">
                <a:solidFill>
                  <a:schemeClr val="accent1"/>
                </a:solidFill>
              </a:rPr>
              <a:t>Dakota </a:t>
            </a:r>
            <a:r>
              <a:rPr lang="en-US" sz="2400" dirty="0" smtClean="0">
                <a:solidFill>
                  <a:schemeClr val="accent1"/>
                </a:solidFill>
              </a:rPr>
              <a:t>Ext. 18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</a:rPr>
              <a:t>Ohio Ext.	</a:t>
            </a:r>
            <a:r>
              <a:rPr lang="en-US" sz="2400" dirty="0" smtClean="0">
                <a:solidFill>
                  <a:schemeClr val="accent1"/>
                </a:solidFill>
              </a:rPr>
              <a:t>       	   35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</a:rPr>
              <a:t>South Dakota </a:t>
            </a:r>
            <a:r>
              <a:rPr lang="en-US" sz="2400" dirty="0" smtClean="0">
                <a:solidFill>
                  <a:schemeClr val="accent1"/>
                </a:solidFill>
              </a:rPr>
              <a:t>Ext. 16</a:t>
            </a:r>
            <a:endParaRPr lang="en-US" sz="2400" dirty="0">
              <a:solidFill>
                <a:schemeClr val="accent1"/>
              </a:solidFill>
            </a:endParaRPr>
          </a:p>
          <a:p>
            <a:pPr algn="just"/>
            <a:r>
              <a:rPr lang="en-US" sz="2400" dirty="0">
                <a:solidFill>
                  <a:schemeClr val="accent1"/>
                </a:solidFill>
              </a:rPr>
              <a:t>Wisconsin Ext.	</a:t>
            </a:r>
            <a:r>
              <a:rPr lang="en-US" sz="2400" dirty="0" smtClean="0">
                <a:solidFill>
                  <a:schemeClr val="accent1"/>
                </a:solidFill>
              </a:rPr>
              <a:t>   26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8"/>
          <a:stretch/>
        </p:blipFill>
        <p:spPr bwMode="auto">
          <a:xfrm>
            <a:off x="4572000" y="2461020"/>
            <a:ext cx="4419600" cy="398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870450" y="1666272"/>
            <a:ext cx="38227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+mn-lt"/>
              </a:rPr>
              <a:t>28.6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%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overall response rate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+mn-lt"/>
              </a:rPr>
            </a:br>
            <a:r>
              <a:rPr lang="en-US" sz="1050" dirty="0" smtClean="0">
                <a:latin typeface="+mn-lt"/>
              </a:rPr>
              <a:t>(</a:t>
            </a:r>
            <a:r>
              <a:rPr lang="en-US" sz="1050" dirty="0">
                <a:latin typeface="+mn-lt"/>
              </a:rPr>
              <a:t>could not be calculated for IA or </a:t>
            </a:r>
            <a:r>
              <a:rPr lang="en-US" sz="1050" dirty="0" smtClean="0">
                <a:latin typeface="+mn-lt"/>
              </a:rPr>
              <a:t>SD). 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549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Advice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0999" y="2662535"/>
            <a:ext cx="6202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2275" algn="dec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Types of advice provided to corn producers?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100925"/>
              </p:ext>
            </p:extLst>
          </p:nvPr>
        </p:nvGraphicFramePr>
        <p:xfrm>
          <a:off x="787400" y="3124200"/>
          <a:ext cx="7429500" cy="3548241"/>
        </p:xfrm>
        <a:graphic>
          <a:graphicData uri="http://schemas.openxmlformats.org/drawingml/2006/table">
            <a:tbl>
              <a:tblPr firstRow="1" firstCol="1" bandRow="1"/>
              <a:tblGrid>
                <a:gridCol w="5257800"/>
                <a:gridCol w="2171700"/>
              </a:tblGrid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u="sng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Checked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Conservation practices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50.7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0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Agronomic (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seed,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crop inputs,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crop 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management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services)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43.9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Financial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Daily management (i.e. scouting for disease or </a:t>
                      </a: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insects</a:t>
                      </a: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Marketing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19.3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Equipment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20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Full farm management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8.4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2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Other*	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8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18.8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457700" algn="r"/>
                        </a:tabLst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22910" algn="dec"/>
                        </a:tabLst>
                      </a:pPr>
                      <a:r>
                        <a:rPr lang="en-US" sz="1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3700" y="1646176"/>
            <a:ext cx="848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75.2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%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of survey takers said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they provide advice to corn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producers, and went on to complete the survey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655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Beliefs about Climate Change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1065380"/>
              </p:ext>
            </p:extLst>
          </p:nvPr>
        </p:nvGraphicFramePr>
        <p:xfrm>
          <a:off x="381000" y="2413000"/>
          <a:ext cx="8153400" cy="3858768"/>
        </p:xfrm>
        <a:graphic>
          <a:graphicData uri="http://schemas.openxmlformats.org/drawingml/2006/table">
            <a:tbl>
              <a:tblPr firstRow="1" firstCol="1" bandRow="1"/>
              <a:tblGrid>
                <a:gridCol w="6248400"/>
                <a:gridCol w="1050208"/>
                <a:gridCol w="854792"/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Advisors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Climate change is occurring, and it is caused mostly by natural changes in the environment……………………………………………………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24.9%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Climate change is occurring, and it is caused mostly by human activities……………….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12.6%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Climate change is occurring, and it is caused equally by natural changes in the environment and human activities………………………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37.0%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r>
                        <a:rPr lang="en-US" sz="180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Climate change is not occurring…………………………………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2.3%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70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5217795" algn="r"/>
                        </a:tabLst>
                      </a:pPr>
                      <a:r>
                        <a:rPr lang="en-US" sz="1800" dirty="0" smtClean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There is not sufficient evidence to know with certainty whether climate change is occurring or not………………………………......</a:t>
                      </a:r>
                      <a:endParaRPr lang="en-US" sz="18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23.3%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234315" algn="dec"/>
                        </a:tabLst>
                      </a:pP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524000"/>
            <a:ext cx="7772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4950" algn="dec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There is increasing discussion about climate change and its potential impacts. Please select the statement that best reflects your beliefs about climate change.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0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Influence of Weather/Climate Info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 general, how much do the following types of weather information influence the advice you give to corn producers? </a:t>
            </a:r>
            <a:r>
              <a:rPr lang="en-US" b="1" dirty="0" smtClean="0">
                <a:solidFill>
                  <a:schemeClr val="accent1"/>
                </a:solidFill>
              </a:rPr>
              <a:t>(no-low-moderate-strong influence)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7519250"/>
              </p:ext>
            </p:extLst>
          </p:nvPr>
        </p:nvGraphicFramePr>
        <p:xfrm>
          <a:off x="838200" y="2448895"/>
          <a:ext cx="7010400" cy="3755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80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Decision Support Resources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98324"/>
              </p:ext>
            </p:extLst>
          </p:nvPr>
        </p:nvGraphicFramePr>
        <p:xfrm>
          <a:off x="457200" y="2514600"/>
          <a:ext cx="71628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96446" y="5105400"/>
            <a:ext cx="259080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Do you pay for any weather information (beyond basic internet, satellite, or cable service fees)? </a:t>
            </a:r>
            <a:r>
              <a:rPr lang="en-US" sz="1400" dirty="0"/>
              <a:t>(n=1807)</a:t>
            </a:r>
          </a:p>
          <a:p>
            <a:r>
              <a:rPr lang="en-US" sz="1600" dirty="0" smtClean="0"/>
              <a:t>	Yes…………</a:t>
            </a:r>
            <a:r>
              <a:rPr lang="en-US" sz="1600" dirty="0"/>
              <a:t>	</a:t>
            </a:r>
            <a:r>
              <a:rPr lang="en-US" sz="1600" dirty="0" smtClean="0"/>
              <a:t>4.8</a:t>
            </a:r>
            <a:r>
              <a:rPr lang="en-US" sz="1600" dirty="0"/>
              <a:t>%</a:t>
            </a:r>
          </a:p>
          <a:p>
            <a:r>
              <a:rPr lang="en-US" sz="1600" dirty="0" smtClean="0"/>
              <a:t>	No………….</a:t>
            </a:r>
            <a:r>
              <a:rPr lang="en-US" sz="1600" dirty="0"/>
              <a:t>	</a:t>
            </a:r>
            <a:r>
              <a:rPr lang="en-US" sz="1600" dirty="0" smtClean="0"/>
              <a:t>95.2</a:t>
            </a:r>
            <a:r>
              <a:rPr lang="en-US" sz="1600" dirty="0"/>
              <a:t>%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615440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Do you use any of the following weather-related decision support resources</a:t>
            </a:r>
            <a:r>
              <a:rPr lang="en-US" sz="2400" b="1" dirty="0" smtClean="0">
                <a:solidFill>
                  <a:schemeClr val="accent1"/>
                </a:solidFill>
              </a:rPr>
              <a:t>?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Uses of Weather/Climate Info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748760"/>
              </p:ext>
            </p:extLst>
          </p:nvPr>
        </p:nvGraphicFramePr>
        <p:xfrm>
          <a:off x="533400" y="2133600"/>
          <a:ext cx="8229600" cy="458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85800" y="1447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Corn producers can use historical weather and/or trend forecasts to… </a:t>
            </a:r>
            <a:r>
              <a:rPr lang="en-US" b="1" dirty="0">
                <a:solidFill>
                  <a:schemeClr val="accent1"/>
                </a:solidFill>
              </a:rPr>
              <a:t>(Please check all that apply) (</a:t>
            </a:r>
            <a:r>
              <a:rPr lang="en-US" b="1" dirty="0" smtClean="0">
                <a:solidFill>
                  <a:schemeClr val="accent1"/>
                </a:solidFill>
              </a:rPr>
              <a:t>n=1731)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9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Decisions Using Weather/Climate Info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21767"/>
            <a:ext cx="848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Top Four Advisor Decisions Influenced by Weather/Climate </a:t>
            </a:r>
            <a:r>
              <a:rPr lang="en-US" sz="2400" u="sng" dirty="0">
                <a:solidFill>
                  <a:schemeClr val="accent1"/>
                </a:solidFill>
              </a:rPr>
              <a:t>I</a:t>
            </a:r>
            <a:r>
              <a:rPr lang="en-US" sz="2400" u="sng" dirty="0" smtClean="0">
                <a:solidFill>
                  <a:schemeClr val="accent1"/>
                </a:solidFill>
              </a:rPr>
              <a:t>nformation </a:t>
            </a:r>
            <a:endParaRPr lang="en-US" sz="2400" u="sng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25401"/>
              </p:ext>
            </p:extLst>
          </p:nvPr>
        </p:nvGraphicFramePr>
        <p:xfrm>
          <a:off x="393700" y="2425700"/>
          <a:ext cx="8382000" cy="17526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974835"/>
                <a:gridCol w="1167678"/>
                <a:gridCol w="239487"/>
              </a:tblGrid>
              <a:tr h="234917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26105" algn="r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Timing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of nitrogen application	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 (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n=1040)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70.6%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dec"/>
                        </a:tabLst>
                      </a:pP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</a:tr>
              <a:tr h="234917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26105" algn="r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Planting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or harvest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schedule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	(n=929)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66.3%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dec"/>
                        </a:tabLst>
                      </a:pP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</a:tr>
              <a:tr h="234917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26105" algn="r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Adoption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of conservation practices (not including drainage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(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n=1246)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63.3%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dec"/>
                        </a:tabLst>
                      </a:pP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</a:tr>
              <a:tr h="234917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126105" algn="r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Integrated 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pest management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practices</a:t>
                      </a:r>
                      <a:r>
                        <a:rPr lang="en-US" sz="2000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(n=1003</a:t>
                      </a: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)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400050" algn="dec"/>
                        </a:tabLst>
                      </a:pPr>
                      <a:r>
                        <a:rPr lang="en-US" sz="2000" dirty="0" smtClean="0">
                          <a:solidFill>
                            <a:schemeClr val="accent1"/>
                          </a:solidFill>
                          <a:effectLst/>
                        </a:rPr>
                        <a:t>61.9%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42900" algn="dec"/>
                        </a:tabLst>
                      </a:pP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02" marR="59002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543361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1"/>
                </a:solidFill>
              </a:rPr>
              <a:t>Top Decision that Could be Influenced with Better Information</a:t>
            </a:r>
          </a:p>
          <a:p>
            <a:endParaRPr lang="en-US" sz="1400" dirty="0" smtClean="0">
              <a:solidFill>
                <a:schemeClr val="accent1"/>
              </a:solidFill>
            </a:endParaRPr>
          </a:p>
          <a:p>
            <a:r>
              <a:rPr lang="en-US" sz="2000" dirty="0" smtClean="0">
                <a:solidFill>
                  <a:schemeClr val="accent1"/>
                </a:solidFill>
              </a:rPr>
              <a:t>Use of cover crops (n=1063)					18.6%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4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Concern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22809"/>
              </p:ext>
            </p:extLst>
          </p:nvPr>
        </p:nvGraphicFramePr>
        <p:xfrm>
          <a:off x="381259" y="2743200"/>
          <a:ext cx="7924542" cy="36567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28128"/>
                <a:gridCol w="642550"/>
                <a:gridCol w="856733"/>
                <a:gridCol w="713944"/>
                <a:gridCol w="713944"/>
                <a:gridCol w="785339"/>
                <a:gridCol w="499761"/>
                <a:gridCol w="785339"/>
                <a:gridCol w="499761"/>
                <a:gridCol w="785339"/>
                <a:gridCol w="713704"/>
              </a:tblGrid>
              <a:tr h="56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Floods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Droughts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Weeds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Insects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Disease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Rain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Ponding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Heat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Nutrient</a:t>
                      </a:r>
                      <a:r>
                        <a:rPr lang="en-US" sz="1500" b="1" baseline="0" dirty="0" smtClean="0">
                          <a:solidFill>
                            <a:schemeClr val="accent1"/>
                          </a:solidFill>
                          <a:effectLst/>
                        </a:rPr>
                        <a:t> Loss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accent1"/>
                          </a:solidFill>
                          <a:effectLst/>
                        </a:rPr>
                        <a:t>Erosion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  <a:tr h="586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Indiana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53.2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78.6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57.2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53.4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47.1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70.7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63.9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70.8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63.1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66.9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  <a:tr h="586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Iowa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42.3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66.5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60.7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52.2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50.4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58.3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40.7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50.4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57.0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63.2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  <a:tr h="586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Michigan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32.9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66.3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59.0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58.3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57.7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54.2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45.5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53.2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61.2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56.6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  <a:tr h="7415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Nebraska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26.6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74.8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52.0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50.0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49.3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38.6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chemeClr val="accent1"/>
                          </a:solidFill>
                          <a:effectLst/>
                        </a:rPr>
                        <a:t>23.0</a:t>
                      </a:r>
                      <a:endParaRPr lang="en-US" sz="15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54.9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</a:rPr>
                        <a:t>44.2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57.6</a:t>
                      </a:r>
                      <a:endParaRPr lang="en-US" sz="15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  <a:tr h="5867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All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37.9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71.8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57.7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52.9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49.7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53.0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40.3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56.3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</a:rPr>
                        <a:t>53.8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accent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61.3</a:t>
                      </a:r>
                      <a:endParaRPr lang="en-US" sz="15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62" marR="57962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1" y="1524000"/>
            <a:ext cx="8534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accent1"/>
                </a:solidFill>
                <a:ea typeface="Calibri"/>
              </a:rPr>
              <a:t>How concerned are you about the following potential problems for corn production in your area? </a:t>
            </a:r>
            <a:r>
              <a:rPr lang="en-US" sz="2400" b="1" dirty="0" smtClean="0">
                <a:solidFill>
                  <a:schemeClr val="accent1"/>
                </a:solidFill>
                <a:ea typeface="Calibri"/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  <a:ea typeface="Calibri"/>
              </a:rPr>
            </a:b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ea typeface="Calibri" pitchFamily="34" charset="0"/>
                <a:cs typeface="Calibri" pitchFamily="34" charset="0"/>
              </a:rPr>
              <a:t>Percent “concerned” + “very concerned” by state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6248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Highlighted numbers = top three concerns in each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1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Interest and Ability to Use </a:t>
            </a:r>
            <a:r>
              <a:rPr lang="en-US" dirty="0"/>
              <a:t>C</a:t>
            </a:r>
            <a:r>
              <a:rPr lang="en-US" dirty="0" smtClean="0"/>
              <a:t>limate </a:t>
            </a:r>
            <a:r>
              <a:rPr lang="en-US" dirty="0"/>
              <a:t>F</a:t>
            </a:r>
            <a:r>
              <a:rPr lang="en-US" dirty="0" smtClean="0"/>
              <a:t>orecasts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4845669"/>
              </p:ext>
            </p:extLst>
          </p:nvPr>
        </p:nvGraphicFramePr>
        <p:xfrm>
          <a:off x="457200" y="2286000"/>
          <a:ext cx="8458201" cy="376974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373345"/>
                <a:gridCol w="1615890"/>
                <a:gridCol w="955729"/>
                <a:gridCol w="1513237"/>
              </a:tblGrid>
              <a:tr h="6272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/>
                          </a:solidFill>
                          <a:effectLst/>
                        </a:rPr>
                        <a:t>Disagree/Strongly Disagree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/>
                          </a:solidFill>
                          <a:effectLst/>
                        </a:rPr>
                        <a:t>Uncertain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u="sng" dirty="0">
                          <a:solidFill>
                            <a:schemeClr val="accent1"/>
                          </a:solidFill>
                          <a:effectLst/>
                        </a:rPr>
                        <a:t>Agree/Strongly Agree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 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accent1"/>
                          </a:solidFill>
                          <a:effectLst/>
                        </a:rPr>
                        <a:t>— Percentage —</a:t>
                      </a:r>
                      <a:endParaRPr lang="en-US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9659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11805" algn="r"/>
                        </a:tabLst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</a:rPr>
                        <a:t>Changing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practices to cope with increasing climate variability is important for the long-term success of the farmers I advise	(n=1730)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8.0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27.5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64.6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11805" algn="r"/>
                        </a:tabLst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</a:rPr>
                        <a:t>I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would like to provide advice based on climate forecasts	(n=1696)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>
                          <a:solidFill>
                            <a:schemeClr val="accent1"/>
                          </a:solidFill>
                          <a:effectLst/>
                        </a:rPr>
                        <a:t>22.6</a:t>
                      </a:r>
                      <a:endParaRPr lang="en-US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45.1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32.3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50343">
                <a:tc>
                  <a:txBody>
                    <a:bodyPr/>
                    <a:lstStyle/>
                    <a:p>
                      <a:pPr marL="137160" marR="0" indent="-13716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11805" algn="r"/>
                        </a:tabLst>
                      </a:pPr>
                      <a:r>
                        <a:rPr lang="en-US" sz="1600" dirty="0" smtClean="0">
                          <a:solidFill>
                            <a:schemeClr val="accent1"/>
                          </a:solidFill>
                          <a:effectLst/>
                        </a:rPr>
                        <a:t>I </a:t>
                      </a:r>
                      <a:r>
                        <a:rPr lang="en-US" sz="1600" dirty="0">
                          <a:solidFill>
                            <a:schemeClr val="accent1"/>
                          </a:solidFill>
                          <a:effectLst/>
                        </a:rPr>
                        <a:t>am confident in my ability to apply weather forecasts and information in my crop related advice	(n=1669)</a:t>
                      </a:r>
                      <a:endParaRPr lang="en-US" sz="16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>
                          <a:solidFill>
                            <a:schemeClr val="accent1"/>
                          </a:solidFill>
                          <a:effectLst/>
                        </a:rPr>
                        <a:t>22.7</a:t>
                      </a:r>
                      <a:endParaRPr lang="en-US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>
                          <a:solidFill>
                            <a:schemeClr val="accent1"/>
                          </a:solidFill>
                          <a:effectLst/>
                        </a:rPr>
                        <a:t>40.9</a:t>
                      </a:r>
                      <a:endParaRPr lang="en-US" sz="200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00355" algn="dec"/>
                        </a:tabLst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  <a:effectLst/>
                        </a:rPr>
                        <a:t>36.4</a:t>
                      </a:r>
                      <a:endParaRPr lang="en-US" sz="2000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11629" y="16764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  <a:ea typeface="Calibri"/>
              </a:rPr>
              <a:t>Please </a:t>
            </a:r>
            <a:r>
              <a:rPr lang="en-US" sz="2400" b="1" dirty="0">
                <a:solidFill>
                  <a:schemeClr val="accent1"/>
                </a:solidFill>
                <a:ea typeface="Calibri"/>
              </a:rPr>
              <a:t>indicate your level of agreement with each of the following statements.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03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Most/Least Trusted Info 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428" y="1625600"/>
            <a:ext cx="85561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chemeClr val="accent1"/>
                </a:solidFill>
                <a:ea typeface="Calibri"/>
              </a:rPr>
              <a:t>Thinking about the following agencies, organizations, and groups, how much do you trust or distrust them as sources of information about climate change and its potential impacts?</a:t>
            </a:r>
            <a:endParaRPr lang="en-US" sz="22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0322" y="2989590"/>
            <a:ext cx="2107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+mn-lt"/>
              </a:rPr>
              <a:t>Most Trusted</a:t>
            </a:r>
            <a:endParaRPr lang="en-US" sz="2800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4610100"/>
            <a:ext cx="251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accent1"/>
                </a:solidFill>
                <a:latin typeface="+mn-lt"/>
              </a:rPr>
              <a:t>Most Distrusted</a:t>
            </a:r>
            <a:endParaRPr lang="en-US" sz="2800" u="sng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3500" y="3550910"/>
            <a:ext cx="6556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University Extension 							81.1%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Scientists										69.6% 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500" y="5219700"/>
            <a:ext cx="64876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Mainstream news media						64.9%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Online social media (blogs, Twitter, etc.)		64.4%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+mn-lt"/>
              </a:rPr>
              <a:t>Radio talk show hosts							63.1%</a:t>
            </a:r>
            <a:endParaRPr lang="en-US" sz="24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52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" t="12531" r="2403" b="17428"/>
          <a:stretch/>
        </p:blipFill>
        <p:spPr>
          <a:xfrm>
            <a:off x="1140609" y="1593502"/>
            <a:ext cx="6962973" cy="398746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51600" y="1549737"/>
            <a:ext cx="1981199" cy="501657"/>
          </a:xfrm>
        </p:spPr>
        <p:txBody>
          <a:bodyPr/>
          <a:lstStyle/>
          <a:p>
            <a:r>
              <a:rPr lang="en-US" dirty="0" smtClean="0"/>
              <a:t>U.S. Corn Belt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5358321"/>
            <a:ext cx="2312382" cy="54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5637429"/>
            <a:ext cx="427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ne-third of global corn supply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Over $100B to US economy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1739900"/>
            <a:ext cx="4501244" cy="4724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8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 smtClean="0">
                <a:solidFill>
                  <a:schemeClr val="accent6">
                    <a:lumMod val="50000"/>
                  </a:schemeClr>
                </a:solidFill>
              </a:rPr>
              <a:t>Purdue University</a:t>
            </a:r>
            <a:r>
              <a:rPr lang="en-US" sz="125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Linda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Prokopy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 (Lead), Corinne Alexander, Larry Biehl, Otto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Doering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Bruce Erickson, Ani Elias,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Sajeeve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E.M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., Patrick Freeland, Ben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Gramig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Xing Liu, Amber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Mase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Dev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Niyogi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Paul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Preckel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Carol Song, Melissa Widhalm, Lan Zhao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 smtClean="0">
                <a:solidFill>
                  <a:schemeClr val="accent6">
                    <a:lumMod val="50000"/>
                  </a:schemeClr>
                </a:solidFill>
              </a:rPr>
              <a:t>Iowa State University</a:t>
            </a:r>
            <a:r>
              <a:rPr lang="en-US" sz="125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Roger Elmore, Chad Hart, Jean McGuire, Lois Wright Morton, Gene Takle, Adam Wilke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 smtClean="0">
                <a:solidFill>
                  <a:schemeClr val="accent6">
                    <a:lumMod val="50000"/>
                  </a:schemeClr>
                </a:solidFill>
              </a:rPr>
              <a:t>Michigan State University</a:t>
            </a:r>
            <a:r>
              <a:rPr lang="en-US" sz="1250" b="1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Gopal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Alagarswamy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Jeff Andresen, Jim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Hilker</a:t>
            </a:r>
            <a:r>
              <a:rPr lang="en-US" sz="1250" dirty="0" smtClean="0">
                <a:solidFill>
                  <a:schemeClr val="accent6">
                    <a:lumMod val="50000"/>
                  </a:schemeClr>
                </a:solidFill>
              </a:rPr>
              <a:t>, Mike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Holp</a:t>
            </a:r>
            <a:endParaRPr lang="en-US" sz="1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 smtClean="0">
                <a:solidFill>
                  <a:schemeClr val="accent6">
                    <a:lumMod val="50000"/>
                  </a:schemeClr>
                </a:solidFill>
              </a:rPr>
              <a:t>South </a:t>
            </a: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Dakota State University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Dennis Todey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Illinois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Jim Angel, Beth Hall, Steve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Hilberg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Atul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 Jain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Michigan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Yun-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Jia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 Lo, Maria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Lemos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Jennifer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Perron</a:t>
            </a:r>
            <a:endParaRPr lang="en-US" sz="1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Minnesota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Tom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Bartholomay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Whitney </a:t>
            </a:r>
            <a:r>
              <a:rPr lang="en-US" sz="1250" dirty="0" err="1" smtClean="0">
                <a:solidFill>
                  <a:schemeClr val="accent6">
                    <a:lumMod val="50000"/>
                  </a:schemeClr>
                </a:solidFill>
              </a:rPr>
              <a:t>Meridith</a:t>
            </a:r>
            <a:endParaRPr lang="en-US" sz="1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Missouri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Pat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Guinan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Ray Massey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Nebraska-Lincoln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Juliana Dai, Tonya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Haigh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Cody Knutson, Tapan Pathak, Martha Shulski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1250" b="1" i="1" dirty="0">
                <a:solidFill>
                  <a:schemeClr val="accent6">
                    <a:lumMod val="50000"/>
                  </a:schemeClr>
                </a:solidFill>
              </a:rPr>
              <a:t>University of Wisconsin</a:t>
            </a:r>
            <a:r>
              <a:rPr lang="en-US" sz="125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Tom </a:t>
            </a:r>
            <a:r>
              <a:rPr lang="en-US" sz="1250" dirty="0" err="1">
                <a:solidFill>
                  <a:schemeClr val="accent6">
                    <a:lumMod val="50000"/>
                  </a:schemeClr>
                </a:solidFill>
              </a:rPr>
              <a:t>Blewett</a:t>
            </a:r>
            <a:r>
              <a:rPr lang="en-US" sz="1250" dirty="0">
                <a:solidFill>
                  <a:schemeClr val="accent6">
                    <a:lumMod val="50000"/>
                  </a:schemeClr>
                </a:solidFill>
              </a:rPr>
              <a:t>, Rebecca Power, John Kriva</a:t>
            </a:r>
          </a:p>
          <a:p>
            <a:pPr marL="0" indent="0">
              <a:spcAft>
                <a:spcPts val="1200"/>
              </a:spcAft>
              <a:buFont typeface="Arial" charset="0"/>
              <a:buNone/>
              <a:defRPr/>
            </a:pPr>
            <a:endParaRPr lang="en-US" sz="125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1724048"/>
            <a:ext cx="3797223" cy="2517752"/>
          </a:xfrm>
          <a:prstGeom prst="rect">
            <a:avLst/>
          </a:prstGeom>
          <a:ln w="22225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5334727" y="6021032"/>
            <a:ext cx="33948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pc="100" dirty="0">
                <a:solidFill>
                  <a:srgbClr val="77543D">
                    <a:lumMod val="75000"/>
                  </a:srgbClr>
                </a:solidFill>
                <a:effectLst>
                  <a:glow rad="50800">
                    <a:prstClr val="white">
                      <a:alpha val="85000"/>
                    </a:prstClr>
                  </a:glow>
                </a:effectLst>
                <a:latin typeface="Calibri"/>
                <a:cs typeface="Calibri"/>
              </a:rPr>
              <a:t>http://www.AgClimate4U.org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021" y="4365490"/>
            <a:ext cx="1638300" cy="1638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01294" y="6474768"/>
            <a:ext cx="4261756" cy="383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>
                <a:solidFill>
                  <a:srgbClr val="362F11"/>
                </a:solidFill>
                <a:latin typeface="Calibri"/>
                <a:cs typeface="Geneva" charset="-128"/>
              </a:rPr>
              <a:t>This project i</a:t>
            </a:r>
            <a:r>
              <a:rPr lang="en-US" sz="900" dirty="0" smtClean="0">
                <a:solidFill>
                  <a:srgbClr val="362F11"/>
                </a:solidFill>
                <a:latin typeface="Calibri"/>
                <a:cs typeface="Geneva" charset="-128"/>
              </a:rPr>
              <a:t>s </a:t>
            </a:r>
            <a:r>
              <a:rPr lang="en-US" sz="900" dirty="0">
                <a:solidFill>
                  <a:srgbClr val="362F11"/>
                </a:solidFill>
                <a:latin typeface="Calibri"/>
                <a:cs typeface="Geneva" charset="-128"/>
              </a:rPr>
              <a:t>supported by Agriculture and Food Research Initiative Competitive Grant no</a:t>
            </a:r>
            <a:r>
              <a:rPr lang="en-US" sz="900" b="1" dirty="0">
                <a:solidFill>
                  <a:srgbClr val="362F11"/>
                </a:solidFill>
                <a:latin typeface="Calibri"/>
                <a:cs typeface="Geneva" charset="-128"/>
              </a:rPr>
              <a:t>. 2011-68002-30220 </a:t>
            </a:r>
            <a:r>
              <a:rPr lang="en-US" sz="900" dirty="0">
                <a:solidFill>
                  <a:srgbClr val="362F11"/>
                </a:solidFill>
                <a:latin typeface="Calibri"/>
                <a:cs typeface="Geneva" charset="-128"/>
              </a:rPr>
              <a:t>from the USDA National Institute of Food and Agriculture.</a:t>
            </a:r>
          </a:p>
        </p:txBody>
      </p:sp>
    </p:spTree>
    <p:extLst>
      <p:ext uri="{BB962C8B-B14F-4D97-AF65-F5344CB8AC3E}">
        <p14:creationId xmlns:p14="http://schemas.microsoft.com/office/powerpoint/2010/main" val="86755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207701" y="4719811"/>
            <a:ext cx="6676595" cy="1738268"/>
            <a:chOff x="23750" y="4468156"/>
            <a:chExt cx="9096500" cy="236829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749" y="4468156"/>
              <a:ext cx="3535546" cy="2366294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13112"/>
            <a:stretch/>
          </p:blipFill>
          <p:spPr>
            <a:xfrm>
              <a:off x="23750" y="4468156"/>
              <a:ext cx="3170624" cy="2368296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5192" y="4468157"/>
              <a:ext cx="3155058" cy="2366294"/>
            </a:xfrm>
            <a:prstGeom prst="rect">
              <a:avLst/>
            </a:prstGeom>
            <a:noFill/>
            <a:ln w="2540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884282"/>
            <a:ext cx="8229600" cy="2462896"/>
          </a:xfrm>
        </p:spPr>
        <p:txBody>
          <a:bodyPr/>
          <a:lstStyle/>
          <a:p>
            <a:pPr eaLnBrk="1" hangingPunct="1">
              <a:lnSpc>
                <a:spcPts val="2500"/>
              </a:lnSpc>
              <a:spcAft>
                <a:spcPts val="14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Corn Belt crop production highly dependent on favorable temperatures and appropriate precipitation patterns</a:t>
            </a:r>
          </a:p>
          <a:p>
            <a:pPr eaLnBrk="1" hangingPunct="1">
              <a:lnSpc>
                <a:spcPts val="2500"/>
              </a:lnSpc>
              <a:spcAft>
                <a:spcPts val="14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Climate variability limits season-to-season predictability and lessens ability to maintain viable farm operations</a:t>
            </a:r>
          </a:p>
          <a:p>
            <a:pPr eaLnBrk="1" hangingPunct="1">
              <a:lnSpc>
                <a:spcPts val="2500"/>
              </a:lnSpc>
              <a:spcAft>
                <a:spcPts val="1400"/>
              </a:spcAft>
            </a:pPr>
            <a:r>
              <a:rPr lang="en-US" sz="2400" dirty="0" smtClean="0">
                <a:solidFill>
                  <a:schemeClr val="accent1"/>
                </a:solidFill>
              </a:rPr>
              <a:t>Producers need enhanced information </a:t>
            </a:r>
            <a:r>
              <a:rPr lang="en-US" sz="2400" dirty="0" smtClean="0"/>
              <a:t>for decision making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16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Project Vision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4536" y="1846240"/>
            <a:ext cx="8076864" cy="4204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46576D"/>
                </a:solidFill>
                <a:latin typeface="Calibri"/>
                <a:ea typeface="+mn-ea"/>
              </a:rPr>
              <a:t>Transform </a:t>
            </a:r>
            <a:r>
              <a:rPr lang="en-US" sz="2800" dirty="0">
                <a:solidFill>
                  <a:srgbClr val="46576D"/>
                </a:solidFill>
                <a:latin typeface="Calibri"/>
                <a:ea typeface="+mn-ea"/>
              </a:rPr>
              <a:t>existing climate information into </a:t>
            </a:r>
            <a:r>
              <a:rPr lang="en-US" sz="2800" dirty="0" smtClean="0">
                <a:solidFill>
                  <a:srgbClr val="46576D"/>
                </a:solidFill>
                <a:latin typeface="Calibri"/>
                <a:ea typeface="+mn-ea"/>
              </a:rPr>
              <a:t>usable knowledge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endParaRPr lang="en-US" sz="1100" dirty="0" smtClean="0">
              <a:solidFill>
                <a:srgbClr val="46576D"/>
              </a:solidFill>
              <a:latin typeface="Calibri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46576D"/>
                </a:solidFill>
                <a:latin typeface="Calibri"/>
                <a:ea typeface="+mn-ea"/>
              </a:rPr>
              <a:t>Give </a:t>
            </a:r>
            <a:r>
              <a:rPr lang="en-US" sz="2800" dirty="0">
                <a:solidFill>
                  <a:srgbClr val="46576D"/>
                </a:solidFill>
                <a:latin typeface="Calibri"/>
                <a:ea typeface="+mn-ea"/>
              </a:rPr>
              <a:t>farmers </a:t>
            </a:r>
            <a:r>
              <a:rPr lang="en-US" sz="2800" dirty="0" smtClean="0">
                <a:solidFill>
                  <a:srgbClr val="46576D"/>
                </a:solidFill>
                <a:latin typeface="Calibri"/>
                <a:ea typeface="+mn-ea"/>
              </a:rPr>
              <a:t>and their advisors the resources and training to </a:t>
            </a:r>
            <a:r>
              <a:rPr lang="en-US" sz="2800" dirty="0">
                <a:solidFill>
                  <a:srgbClr val="46576D"/>
                </a:solidFill>
                <a:latin typeface="Calibri"/>
                <a:ea typeface="+mn-ea"/>
              </a:rPr>
              <a:t>more effectively manage variable climate conditions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endParaRPr lang="en-US" sz="1100" dirty="0" smtClean="0">
              <a:solidFill>
                <a:srgbClr val="46576D"/>
              </a:solidFill>
              <a:latin typeface="Calibri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46576D"/>
                </a:solidFill>
                <a:latin typeface="Calibri"/>
                <a:ea typeface="+mn-ea"/>
              </a:rPr>
              <a:t>Increase Extension capacity to address agro-climate needs</a:t>
            </a:r>
            <a:endParaRPr lang="en-US" sz="2800" dirty="0">
              <a:solidFill>
                <a:srgbClr val="46576D"/>
              </a:solidFill>
              <a:latin typeface="Calibri"/>
              <a:ea typeface="+mn-ea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699B1"/>
              </a:buClr>
              <a:buFont typeface="Arial" pitchFamily="34" charset="0"/>
              <a:buChar char="•"/>
              <a:defRPr/>
            </a:pPr>
            <a:endParaRPr lang="en-US" sz="2800" dirty="0">
              <a:solidFill>
                <a:srgbClr val="46576D"/>
              </a:solidFill>
              <a:latin typeface="Calibri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771981"/>
            <a:ext cx="876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46576D"/>
                </a:solidFill>
                <a:latin typeface="Calibri"/>
              </a:rPr>
              <a:t>More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resilient </a:t>
            </a:r>
            <a:r>
              <a:rPr lang="en-US" sz="2800" b="1" dirty="0" smtClean="0">
                <a:solidFill>
                  <a:srgbClr val="46576D"/>
                </a:solidFill>
                <a:latin typeface="Calibri"/>
              </a:rPr>
              <a:t>and </a:t>
            </a:r>
            <a:r>
              <a:rPr lang="en-US" sz="2800" b="1" dirty="0" smtClean="0">
                <a:ln w="12700">
                  <a:solidFill>
                    <a:srgbClr val="5A524E">
                      <a:satMod val="155000"/>
                    </a:srgbClr>
                  </a:solidFill>
                  <a:prstDash val="solid"/>
                </a:ln>
                <a:solidFill>
                  <a:srgbClr val="5E6449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profitable</a:t>
            </a:r>
            <a:r>
              <a:rPr lang="en-US" sz="2800" b="1" dirty="0" smtClean="0">
                <a:solidFill>
                  <a:srgbClr val="46576D"/>
                </a:solidFill>
                <a:latin typeface="Calibri"/>
              </a:rPr>
              <a:t> farms in a changing climate!</a:t>
            </a:r>
            <a:endParaRPr lang="en-US" sz="2800" b="1" dirty="0">
              <a:solidFill>
                <a:srgbClr val="362F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0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Collaborators</a:t>
            </a:r>
            <a:endParaRPr lang="en-US" dirty="0"/>
          </a:p>
        </p:txBody>
      </p:sp>
      <p:sp>
        <p:nvSpPr>
          <p:cNvPr id="4" name="Content Placeholder 11"/>
          <p:cNvSpPr>
            <a:spLocks noGrp="1"/>
          </p:cNvSpPr>
          <p:nvPr>
            <p:ph idx="1"/>
          </p:nvPr>
        </p:nvSpPr>
        <p:spPr>
          <a:xfrm>
            <a:off x="539088" y="1799763"/>
            <a:ext cx="2971800" cy="28738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State climatologists</a:t>
            </a:r>
          </a:p>
          <a:p>
            <a:pPr marL="0" indent="0">
              <a:buNone/>
            </a:pPr>
            <a:r>
              <a:rPr lang="en-US" sz="2400" dirty="0" smtClean="0"/>
              <a:t>Crop modelers</a:t>
            </a:r>
          </a:p>
          <a:p>
            <a:pPr marL="0" indent="0">
              <a:buNone/>
            </a:pPr>
            <a:r>
              <a:rPr lang="en-US" sz="2400" dirty="0" smtClean="0"/>
              <a:t>Agronomists</a:t>
            </a:r>
          </a:p>
          <a:p>
            <a:pPr marL="0" indent="0">
              <a:buNone/>
            </a:pPr>
            <a:r>
              <a:rPr lang="en-US" sz="2400" dirty="0" smtClean="0"/>
              <a:t>Economists</a:t>
            </a:r>
          </a:p>
          <a:p>
            <a:pPr marL="0" indent="0">
              <a:buNone/>
            </a:pPr>
            <a:r>
              <a:rPr lang="en-US" sz="2400" dirty="0" smtClean="0"/>
              <a:t>Social scientists</a:t>
            </a:r>
          </a:p>
          <a:p>
            <a:pPr marL="0" indent="0">
              <a:buNone/>
            </a:pPr>
            <a:r>
              <a:rPr lang="en-US" sz="2400" dirty="0" err="1" smtClean="0"/>
              <a:t>RCC</a:t>
            </a:r>
            <a:r>
              <a:rPr lang="en-US" sz="2400" dirty="0" smtClean="0"/>
              <a:t> staff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8"/>
          <a:stretch/>
        </p:blipFill>
        <p:spPr bwMode="auto">
          <a:xfrm>
            <a:off x="758782" y="4731913"/>
            <a:ext cx="1130475" cy="11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51" y="6125231"/>
            <a:ext cx="3498721" cy="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512" y="4771643"/>
            <a:ext cx="2247214" cy="68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94" y="1839488"/>
            <a:ext cx="3095514" cy="50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419" y="4688531"/>
            <a:ext cx="1057275" cy="115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20" y="2632185"/>
            <a:ext cx="2375961" cy="88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60" y="2960330"/>
            <a:ext cx="688381" cy="139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195" y="5544685"/>
            <a:ext cx="1715985" cy="102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692" y="3074224"/>
            <a:ext cx="1973226" cy="67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M-static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68" y="4207440"/>
            <a:ext cx="1530743" cy="96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wordmark_bold_vert_large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82" y="3753207"/>
            <a:ext cx="2018953" cy="65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ucomm.unl.edu/resources/downloads/2009_logos/R-UNL_logo/R-UNL_png/R-UN_L4c_4c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506" y="1870479"/>
            <a:ext cx="1787162" cy="7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82" y="5641742"/>
            <a:ext cx="2051179" cy="9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5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Objectives – Five Year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68" y="1907965"/>
            <a:ext cx="8298832" cy="38070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Examine impacts of past/future climate on crop </a:t>
            </a:r>
            <a:r>
              <a:rPr lang="en-US" sz="2800" dirty="0" smtClean="0"/>
              <a:t>productivity </a:t>
            </a:r>
            <a:r>
              <a:rPr lang="en-US" sz="2800" dirty="0"/>
              <a:t>and implications for farm management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/>
              <a:t>Understand stakeholder needs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/>
              <a:t>Design </a:t>
            </a:r>
            <a:r>
              <a:rPr lang="en-US" sz="2800" dirty="0"/>
              <a:t>decision support </a:t>
            </a:r>
            <a:r>
              <a:rPr lang="en-US" sz="2800" dirty="0" smtClean="0"/>
              <a:t>tools and prepare </a:t>
            </a:r>
            <a:r>
              <a:rPr lang="en-US" sz="2800" dirty="0"/>
              <a:t>training materials and delivery approaches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/>
              <a:t>Pilot </a:t>
            </a:r>
            <a:r>
              <a:rPr lang="en-US" sz="2800" dirty="0" smtClean="0"/>
              <a:t>test </a:t>
            </a:r>
            <a:r>
              <a:rPr lang="en-US" sz="2800" dirty="0"/>
              <a:t>tools, methods and outreach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800" dirty="0" smtClean="0"/>
              <a:t>Disseminate </a:t>
            </a:r>
            <a:r>
              <a:rPr lang="en-US" sz="2800" dirty="0"/>
              <a:t>across 12 state </a:t>
            </a:r>
            <a:r>
              <a:rPr lang="en-US" sz="2800" dirty="0" smtClean="0"/>
              <a:t>region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402872" y="5746045"/>
            <a:ext cx="5411674" cy="430887"/>
            <a:chOff x="3402872" y="5746045"/>
            <a:chExt cx="5411674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3402872" y="5746045"/>
              <a:ext cx="541167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eaLnBrk="0" hangingPunct="0">
                <a:spcBef>
                  <a:spcPct val="20000"/>
                </a:spcBef>
                <a:buClr>
                  <a:srgbClr val="8699B1"/>
                </a:buClr>
              </a:pPr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Not clear yet what </a:t>
              </a:r>
              <a:r>
                <a:rPr lang="en-US" sz="2200" b="1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resources </a:t>
              </a:r>
              <a:r>
                <a:rPr lang="en-US" sz="2200" b="1" dirty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will be needed</a:t>
              </a:r>
              <a:r>
                <a:rPr lang="en-US" sz="2200" dirty="0" smtClean="0">
                  <a:solidFill>
                    <a:schemeClr val="accent6">
                      <a:lumMod val="75000"/>
                    </a:schemeClr>
                  </a:solidFill>
                  <a:latin typeface="Calibri"/>
                </a:rPr>
                <a:t>!</a:t>
              </a:r>
              <a:endParaRPr lang="en-US" sz="2200" dirty="0">
                <a:solidFill>
                  <a:schemeClr val="accent6">
                    <a:lumMod val="75000"/>
                  </a:schemeClr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02872" y="5746045"/>
              <a:ext cx="5309328" cy="43088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84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Current Social Science Tasks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92805" y="1739900"/>
            <a:ext cx="7841595" cy="4597399"/>
          </a:xfrm>
          <a:ln w="19050" cap="rnd">
            <a:noFill/>
          </a:ln>
        </p:spPr>
        <p:txBody>
          <a:bodyPr/>
          <a:lstStyle/>
          <a:p>
            <a:pPr lvl="0"/>
            <a:r>
              <a:rPr lang="en-US" sz="2400" dirty="0" smtClean="0"/>
              <a:t>Survey </a:t>
            </a:r>
            <a:r>
              <a:rPr lang="en-US" sz="2400" dirty="0"/>
              <a:t>producers and advisors about climate change perceptions and information needs</a:t>
            </a:r>
          </a:p>
          <a:p>
            <a:pPr lvl="1"/>
            <a:r>
              <a:rPr lang="en-US" sz="2000" dirty="0" smtClean="0"/>
              <a:t>19,000 </a:t>
            </a:r>
            <a:r>
              <a:rPr lang="en-US" sz="2000" dirty="0"/>
              <a:t>farmers in 22 Midwestern </a:t>
            </a:r>
            <a:r>
              <a:rPr lang="en-US" sz="2000" dirty="0" smtClean="0"/>
              <a:t>watersheds (in conjunction with CS-CAP)</a:t>
            </a:r>
          </a:p>
          <a:p>
            <a:pPr lvl="1"/>
            <a:r>
              <a:rPr lang="en-US" sz="2000" dirty="0"/>
              <a:t>7,000 advisors in 4 pilot </a:t>
            </a:r>
            <a:r>
              <a:rPr lang="en-US" sz="2000" dirty="0" smtClean="0"/>
              <a:t>states</a:t>
            </a:r>
          </a:p>
          <a:p>
            <a:pPr lvl="1"/>
            <a:r>
              <a:rPr lang="en-US" sz="2000" dirty="0" smtClean="0"/>
              <a:t>21 climatologists in the north central US</a:t>
            </a:r>
          </a:p>
          <a:p>
            <a:pPr lvl="1"/>
            <a:r>
              <a:rPr lang="en-US" sz="2000" dirty="0" smtClean="0"/>
              <a:t>Native American farmers</a:t>
            </a:r>
            <a:endParaRPr lang="en-US" sz="2000" dirty="0"/>
          </a:p>
          <a:p>
            <a:pPr lvl="0"/>
            <a:endParaRPr lang="en-US" sz="1200" dirty="0" smtClean="0"/>
          </a:p>
          <a:p>
            <a:pPr lvl="0"/>
            <a:r>
              <a:rPr lang="en-US" sz="2400" dirty="0" smtClean="0"/>
              <a:t>Determine </a:t>
            </a:r>
            <a:r>
              <a:rPr lang="en-US" sz="2400" dirty="0"/>
              <a:t>how climate information flows through agricultural communities </a:t>
            </a:r>
            <a:r>
              <a:rPr lang="en-US" sz="2400" dirty="0" smtClean="0"/>
              <a:t>using network analysis</a:t>
            </a:r>
          </a:p>
          <a:p>
            <a:pPr lvl="0"/>
            <a:endParaRPr lang="en-US" sz="1200" dirty="0"/>
          </a:p>
          <a:p>
            <a:pPr lvl="0"/>
            <a:r>
              <a:rPr lang="en-US" sz="2400" dirty="0" smtClean="0"/>
              <a:t>Farmer and advisor focus groups / learning communities</a:t>
            </a:r>
            <a:endParaRPr lang="en-US" sz="2400" dirty="0"/>
          </a:p>
          <a:p>
            <a:endParaRPr lang="en-US" sz="2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117600" y="3213100"/>
            <a:ext cx="3708400" cy="35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1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>
            <p:custDataLst>
              <p:tags r:id="rId1"/>
            </p:custDataLst>
          </p:nvPr>
        </p:nvSpPr>
        <p:spPr>
          <a:xfrm>
            <a:off x="4920961" y="1866900"/>
            <a:ext cx="3962507" cy="3683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Survey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1" y="1727200"/>
            <a:ext cx="4445000" cy="1904029"/>
          </a:xfrm>
        </p:spPr>
        <p:txBody>
          <a:bodyPr/>
          <a:lstStyle/>
          <a:p>
            <a:r>
              <a:rPr lang="en-US" sz="2400" dirty="0" smtClean="0"/>
              <a:t>Web-based survey </a:t>
            </a:r>
            <a:r>
              <a:rPr lang="en-US" sz="2400" dirty="0"/>
              <a:t>distributed to </a:t>
            </a:r>
            <a:r>
              <a:rPr lang="en-US" sz="2400" dirty="0" smtClean="0"/>
              <a:t>7,000+ </a:t>
            </a:r>
            <a:r>
              <a:rPr lang="en-US" sz="2400" dirty="0"/>
              <a:t>advisors</a:t>
            </a:r>
          </a:p>
          <a:p>
            <a:pPr lvl="1"/>
            <a:r>
              <a:rPr lang="en-US" sz="2200" dirty="0" smtClean="0"/>
              <a:t>All identified advisors </a:t>
            </a:r>
            <a:r>
              <a:rPr lang="en-US" sz="2200" dirty="0"/>
              <a:t>in 4 pilot states </a:t>
            </a:r>
          </a:p>
          <a:p>
            <a:pPr lvl="1"/>
            <a:r>
              <a:rPr lang="en-US" sz="2200" dirty="0"/>
              <a:t>Extension </a:t>
            </a:r>
            <a:r>
              <a:rPr lang="en-US" sz="2200" dirty="0" smtClean="0"/>
              <a:t>in </a:t>
            </a:r>
            <a:r>
              <a:rPr lang="en-US" sz="2200" dirty="0"/>
              <a:t>12 states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6146" name="Picture 2" descr="X:\mwidhalm\U2U\Dissemination\Maps\Untitl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92"/>
          <a:stretch/>
        </p:blipFill>
        <p:spPr bwMode="auto">
          <a:xfrm>
            <a:off x="317500" y="4152901"/>
            <a:ext cx="4349485" cy="2410194"/>
          </a:xfrm>
          <a:prstGeom prst="rect">
            <a:avLst/>
          </a:prstGeom>
          <a:noFill/>
          <a:ln w="25400">
            <a:solidFill>
              <a:schemeClr val="accent6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5124450" y="1905000"/>
            <a:ext cx="3968750" cy="42481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•"/>
              <a:defRPr sz="3200" kern="1200">
                <a:solidFill>
                  <a:schemeClr val="accent1"/>
                </a:solidFill>
                <a:latin typeface="+mn-lt"/>
                <a:ea typeface="Geneva" charset="-128"/>
                <a:cs typeface="Geneva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8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–"/>
              <a:defRPr sz="20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699B1"/>
              </a:buClr>
              <a:buFont typeface="Arial" charset="0"/>
              <a:buChar char="»"/>
              <a:defRPr sz="2000" kern="1200">
                <a:solidFill>
                  <a:schemeClr val="accent1"/>
                </a:solidFill>
                <a:latin typeface="+mn-lt"/>
                <a:ea typeface="Geneva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Crop consultants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Extension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Ag bankers and lawyers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Agro-business retailers 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Trade organizations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USDA employees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State conservation districts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-- State Ag department</a:t>
            </a:r>
          </a:p>
        </p:txBody>
      </p:sp>
    </p:spTree>
    <p:extLst>
      <p:ext uri="{BB962C8B-B14F-4D97-AF65-F5344CB8AC3E}">
        <p14:creationId xmlns:p14="http://schemas.microsoft.com/office/powerpoint/2010/main" val="264534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Question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289"/>
            <a:ext cx="8534400" cy="4801772"/>
          </a:xfrm>
        </p:spPr>
        <p:txBody>
          <a:bodyPr/>
          <a:lstStyle/>
          <a:p>
            <a:pPr lvl="1"/>
            <a:r>
              <a:rPr lang="en-US" dirty="0" smtClean="0"/>
              <a:t>Type and timing of farm management strategies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Influence/use of weather and climate information in decision making</a:t>
            </a:r>
            <a:endParaRPr lang="en-US" dirty="0"/>
          </a:p>
          <a:p>
            <a:pPr lvl="1"/>
            <a:endParaRPr lang="en-US" dirty="0" smtClean="0">
              <a:solidFill>
                <a:srgbClr val="46576D"/>
              </a:solidFill>
            </a:endParaRPr>
          </a:p>
          <a:p>
            <a:pPr lvl="1"/>
            <a:r>
              <a:rPr lang="en-US" dirty="0" smtClean="0">
                <a:solidFill>
                  <a:srgbClr val="46576D"/>
                </a:solidFill>
              </a:rPr>
              <a:t>Climate </a:t>
            </a:r>
            <a:r>
              <a:rPr lang="en-US" dirty="0">
                <a:solidFill>
                  <a:srgbClr val="46576D"/>
                </a:solidFill>
              </a:rPr>
              <a:t>change </a:t>
            </a:r>
            <a:r>
              <a:rPr lang="en-US" dirty="0" smtClean="0">
                <a:solidFill>
                  <a:srgbClr val="46576D"/>
                </a:solidFill>
              </a:rPr>
              <a:t>concerns </a:t>
            </a:r>
            <a:r>
              <a:rPr lang="en-US" dirty="0">
                <a:solidFill>
                  <a:srgbClr val="46576D"/>
                </a:solidFill>
              </a:rPr>
              <a:t>and beliefs</a:t>
            </a:r>
          </a:p>
          <a:p>
            <a:pPr lvl="1"/>
            <a:endParaRPr lang="en-US" dirty="0" smtClean="0">
              <a:solidFill>
                <a:srgbClr val="46576D"/>
              </a:solidFill>
            </a:endParaRPr>
          </a:p>
          <a:p>
            <a:pPr lvl="1"/>
            <a:r>
              <a:rPr lang="en-US" dirty="0" smtClean="0">
                <a:solidFill>
                  <a:srgbClr val="46576D"/>
                </a:solidFill>
              </a:rPr>
              <a:t>Influential </a:t>
            </a:r>
            <a:r>
              <a:rPr lang="en-US" dirty="0">
                <a:solidFill>
                  <a:srgbClr val="46576D"/>
                </a:solidFill>
              </a:rPr>
              <a:t>information </a:t>
            </a:r>
            <a:r>
              <a:rPr lang="en-US" dirty="0" smtClean="0">
                <a:solidFill>
                  <a:srgbClr val="46576D"/>
                </a:solidFill>
              </a:rPr>
              <a:t>sources</a:t>
            </a:r>
            <a:endParaRPr lang="en-US" dirty="0">
              <a:solidFill>
                <a:srgbClr val="46576D"/>
              </a:solidFill>
            </a:endParaRPr>
          </a:p>
          <a:p>
            <a:pPr lvl="1"/>
            <a:endParaRPr lang="en-US" sz="2400" dirty="0">
              <a:solidFill>
                <a:srgbClr val="46576D"/>
              </a:solidFill>
            </a:endParaRPr>
          </a:p>
          <a:p>
            <a:endParaRPr lang="en-US" sz="1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0861" y="5701828"/>
            <a:ext cx="26821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Survey Deployed</a:t>
            </a:r>
          </a:p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March 2012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3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0PHOTO" val=""/>
  <p:tag name="MMPROD_0LOGO" val=""/>
  <p:tag name="MMPROD_11047PHOTO" val="/9j/4AAQSkZJRgABAQAAAQABAAD/2wBDAAMCAgMCAgMDAwMEAwMEBQgFBQQEBQoHBwYIDAoMDAsKCwsNDhIQDQ4RDgsLEBYQERMUFRUVDA8XGBYUGBIUFRT/2wBDAQMEBAUEBQkFBQkUDQsNFBQUFBQUFBQUFBQUFBQUFBQUFBQUFBQUFBQUFBQUFBQUFBQUFBQUFBQUFBQUFBQUFBT/wAARCADw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BtY8gZFXo7UdxTbSAjA64NaqRDbk0HelczZIAD0pYYv3g44qy0JLZp6W5DigOUgubfEecUWy7gOKvzQFoiMdKjtYNpHvQVaw1o8DpUkK5OOlW2t9y5/lSw2bu4VV5I4AGSaC7D7eIHr9ef8AGrwwsYORj+8en4etUNWvrbQIv3waW4A5iGML9ff2FcfC3iPx/ffZtKt55UJxkDbEg9z2/GsvaX+EHaO52FzrdpbJl7yGMd8sBisi41c3kTvYgXZX/nmQcnP6VsW3wr0Pwnai68Q3hv7r/nmhxGPoOrH61zXiXxhZMRb6fbiCBOAAuD9f/wBdR7RktPd6Fmz8Q3+lLMLm2aVM5R1wSPY1WPxICXLBomAH8JHJFcjLeM7ku0o3HIcAj86dHhHQzossZON6nJ57VfMzLmfQ76H4k6VdEbzJAT3Zcj/61bmn6ra6iA1tOk4PYHBryO90Q28IlJLxMMpx09PpVKBHt3DxO0Tg9UbBzVKQc7W59D2p2jkYPTntWhbEZySMeleJ6L8Q9R0tkjuWF5BwDuGHA+vf8a9T8OeJLXXbVHhkQgnBwRkH0Poaq9zeMkzo2uArAAitayzMoB59qwY7bMuSOBXTaYgRQenFSdcFcuxWRZTnsKwte08lTgcV0yXKqMd6o6qm+MkCqRpNK1jy+704xynjJJ6Yre0O0G0EjkVHewnzSMda1tJi2oPWi5xJajryIImQPrRU13jBB+7RVXNOU8YtVHTpmtBFHTrWdF8pA9T1rQt3y3TOKRzId9mwQcVPFECemTU+zKZp0MZyMdqWpoE8AMRx3rPhjw9bkkYMfIycdqzEiZ5tiAlicAAc0MqxZtrZ7mVYYwS7dh2HrWzez2vhLRZZ5G2OTje2NznHQeg+laESWnhbSJbmUiSYrlyw5X0x6nkcVzF7PB4i82ySMX+uT7d7MuYNOtyv3cnrMxPUZCiuZydVtLSK6jk1TS6t7Iq+EvD9j4v15H1eG41GLDMdOt2MKKT93fJ1J5zhc8cEivVLawg8I6QmlabbSvO5O20gJ2qSerN9MUeDPDlroNnHBGxM6qBuBORnvntzxXottoqW1qpjiVLmRdwduQAO59vbua5qlT7MdEa0qWvNLVng+veAby5vBLfS755RkAEkIvfaPTtk9a888RNoXhuYxWyC7uRkM23IB/qK9Y+KPipbES6XpJM8xU/abnJ3SexPYf7I/GvMPDPw3v8AxRqiB7eedmbOyNMHH09KUXZXk7BNXdoK7ONlv7m+chfkRh8u1QMHH+RV7SfD97eOmLeVw5+8FJx/9avtv4X/ALKGn6ppcUlzpsls68GSbkE/0/GvVIP2bNO0+DEdtboAMAbTxxUSxMY6I3hgZy1bPz/uPCc8thMksJQKCeF46fpXnN3pklvMyH5QuTkjgV+j3i/9neee2K27IE2kbIxyfxNfNPj39nXVbKeUxRK6dcFunt71UMRFmdXByWyPm/yV5BIb33VHbXd3ol2tzaSsjg84PB/DvXaa18NNV0sN5toRg/wLniuOu4Gs3MbhkIOMEYNdkZxlszzp05U3qj2n4ceP4PE8H2aYiK/j6xkj519RXp9q+FGOmK+P7W7n0u/gvLSXybmJg0cg6E+n/wBavpbwH4zh8U6NHdAbJgNs0Y7MOv8Aj9K2TudNGpzaM7S2jeWUZ5ya07mw3xYxximaS8UigggnArXCjIXPBoO/l0OE1PS/Kckj5aqWzGMY6c12+raaJ4iQMYFclcW32djn0qkYOFmVbqQshPeioLmXapB9KKpiseRQNvA+talmnzCqFpb4Xp+NatrGU6jmkcKReUfuwPepoYeSfSmwoSB3q7apyRQbWGT5WLoB/StPwpYpaq2pzlVQZVCw4/3vcDH51HJbhkUfxMMA4zgetQeM5JIdOh06DMTyqFACk7F/qe+P8K5K0re4t2aQX2n0MDxD47aXVpDp0QaeI7bMzw+ZG8nRmbPAZQdwIzg4q/4aePTLdIIf307HzbiaQYJf+8fX6dhXMal4kg1C6SWC1it7TTovsNlGAQWI+9IwP8TEFifU47CrGkXBBQK25mIZgDgknufQeg/GplaKVNdPzMoXm/aS3Z7L4a1KVXWYAvKxwgOCScdT7+g6DrXSXGqy3drewQ3boEGbm8ySoHop9cce5rz7Q5pZ0EMM5hiC4nuSc8f3U9PTI617v8KPhS/jmS0tpI2i0SAh2UDBnf39h1x0zXJUaij0KSc3boc/8Gf2c7v4r6issED6doSyZa4lXLze+T1NfdXw9/Z78JfD2zjFpp8UtwAMzSKCx4rqfh54QtvDOjwWlpEsUSLtCgY7V2xtg0YAAyOM/wBazjG6vLcuU+V8sdjk7jQrRADFbxoQMYVcA1z2q6aVyQmD1OB1r0O5shtOcdKwr+1LqSRk47VjUj3OmjO2qPMb22MkRBQBeRxxXCa94bhl4e1Vweo4IJr1zVLIx5wCAeR9a5m+sgGGee/SuNpo9OMos+dvE3w8ssSAWwXPP3Qa8P8AiR8F9K1aCQyWyCTtJGu1gf619j67po+YkdRjHUZzXlnjTS454XbYOMkkdjzxThUlB6MqdGFRWaPzf8deBLzwVe4fM1pISI5ccfQ+hqb4Z+J20HXUidyttcEIwJ4Ddj7V9H/EbwlBrFhdWsqq4YHDY6H1r5O1fSZ9F1Ga1lykkTYU+oz1r3aFb2i8z5TE4d4ed47H1hoWplGGTyOf8/zrqotRMpBzj6V5H8O9e/tnw9aTkkzogSTPXI4zXoukzg4BPPHWu7c1pzujo5LsGAg9Md65TUnDykj6Yrbu5QUwDjA6Vzd9LtfOO9UaSehRvYf3bEdxRUksgkjwOTRSsZHm9jACgGOlTsArgCo7E5TINSSKfMB96GcyRrWNuGUnrirsNuCSOn1o0tB5X4VLIdoJ3bf6VJuo6F7TbYX9+iJwEU726gLj/wCtiuG8W6lDda9ceYALa1gedg7kZUD5R7Hvxk5Neh2UAtfDk1wG2PdHbGemF7t9MD868F8S3Ivbe8ndSxkuSqtgYQdMD8sVwU5c9Zt7IWIXJRsupQtJRdSq84LO5MmGYnknPPr16nrXc6JpbpEkkuF3HIHoPU+/t6VxXhyynutQiKxlizAKuOg9D+Az7V7Ro2jC2eLeoknOOC2VjX1Pv/IUNu5FOOh0nw/0B9Sv7VLgfuQ27a3Q+59TgdDxX318FdPih0u3ECABhhQBnaP73/6q+IfBepIdRhhti0xz8xH8fP8AKv0D+BPh2dtGjuJ1MZcAnsMY4x6CuOV3NHpwSjTZ63o8RgjAAOPU1qrLhcDr1qNIAiAAgYGKhmmEfbj1960bsc6XMxt3fgEhh7ccism7uEfIXp06VcnlSSPOOo6Csi6P3n5xnoB0rKTbOuEUjG1GNZEcZIHXIJBBrk9Rbd0IHPBB6/8A167K+txcIwzg4yfWuN1C1eC4WM8knJA9K5KkWejSauc7rkZMZ+ViSPoPrXk3ikOqTDbxk9a93u9OE0aBwM46mvNvFfh8SebgcZPI6VzuEtzuhKL0PmjxDaCVJiVwQSeO1fMPxs0AWlzFfIuCxw20cGvsPxhob2TOyg454/Gvnf416b9o8NXMmATEwb6c12YabjJHm4+kpU2cZ8EbjzbW4hB+7Icj6/0xXtlsoiAI614D8CZit5ep2JAz6da93SU8Af8A6q+kWx83SfuottclmwTk+lVb+0MiZFSxoHYE9c5zWskCyRHP0qjo3ORhhbdtIOQe9FdLbaUZbjKjjNFBNmeLWDARj27VbkYNgj1rLtpdg56VdjmDIcHig5kzo9Pk2xgA1Zs7I6pfw2w+YyOFA9cn+VYNjencMH2rufCVkZLszE4CgqCpAbJ6n+dYVJckXI7Kfv6D/iBenSfDEgRdgijaOEjvnj8RwT+NfN9yhksmDK5In27gAFGAScn19q+hPjZcn+x1tVAJ8yKME9Tnr/L+dfPNvcLeaHMWuHD/AG5pBBzsYYbL+xHyj1INcGDd4ykTjlaUImz4avXhljCE4Ucu/IAr0LT9Ve4RkTlcEsxOePX/AOtXkNnfrE5C/OT13HqfT6V6n8PbYanPEHIjiBGWPOff6+n51q1YwhLWx9Hfsw+AZ/G3i+JEiIt4z87AYOB1P9K/SvSdKg8P6dFbwKAkahRXgn7HvgO20Dww+oPHi5lGFVRwi+/qa+h7iMTkAjIY89xWCtud0nb3exi3viqQTNaaXZy6rfAYKRDCKf8AaboPoOax7jwr421KQXl1eQ2mOVs4pQFHsTjmuztNVtrPTw8SiKL0VcZ96zdV8SKtuZZbhLaHGN8rYH/16hqP2maxlO9oRt66nj/irxT8RPCjkyaR9rtVLEyQDzgF9fl6etcjB+0LrKmaC70oCeM5K7CrEeo9R9Oa7Pxn8UfDumh/tWqyEjndHC7D8wK4nSfiN4c16/Y21zDeuPuqy4kA79a5HNJ6M9mNKUoXlHX0Ow8NfFMazGhuYAgkOCEOcHj8xzW9qEonn80LwRkf4VpeHfCmi+ILCK6ggQFeQYxipPFGnRaPZMTlMjaoI657fWqlzJXexzQlFz5UtTnft8JTM20Iq5YEjivI/iJ8XvC/hQyia9WeUkjyYvmbP9KzPHnxB/smW4tGxlyV2lufrXkC+E/CWu6oJtYu41dzkxSzHP5Vl7VPdHY6Mo6x6lLxd8d/D+pvtgt5VLZwZQACa8J+J/imK/8AD2pwvAYvOiJiZeVLZ6exr63sfBfw906MJZWekzT4z82Hf/x7vXjnxrsdG1LQtVt0tIImihZk8tApUgZ/pRTqQ50kiKtKpKlK7Plj4L3Zh1ydAeW2vjsQMj+tfQMT7trdAcDP4V80/Cq+2eLo1AIEqsvvzX0vCgjIA6HBFfTJ2PlKSvElacwdeO1bGmT+coGc5rHvLctGAAT6fWrmiB42AIqrmq0Z3OiaYJMtgEUVe0SUR24zxxRU3Z0qKsfIyfMcDjnFXIo2XAyaqKNjn61oxOpAyfxqrnmFnT4iZst90HP69K9T8J6c0cBJJ3tlsL1xjp7HA/WvNNGIe9RScoSAR65P/wBevYdEJRLYqCnmStuYjgLngfkBXn42XLTt3O/CLmmed/Fbzrue1TaWMlwAIwDkssZPT1yRXl/iv4IfED4aeHLW78VeFtQ0fT7oedDdzqCjZH3SR9085wa9Y+IOqPZa5bX6YZopbm6iLLkBlX5fqMgcV9//AAogv/2vf2PDbePfsn2jW7V4Vu7OIIYnB/dSbf7wIB4rhwtRwjZLRnZicNGo+ZvVf8A/HLTgDKMgBQep7mvof4FaQ+raragRq+GBRD0Bz1Pr9K8c134a+IPBHjC98P6vp11b3tjcvbNmIhZCrEblPcHGeO1fZP7K3wxuRNYPNAyz3bAKhHKR9M/U9PpXXXqRjHTqefhqE5VNVsfoN8HNFGk+CrIAsxdQSSMA8V6DBCCmTwew9KpaZZxaXpsFrEAkcKBRjoMAVoq+UAAyAM1gnZK5tO8m2cz4r+0QWcptkVpAp2ZUlR9cdRnsOtfJnxY8U/FLTNF1270PS4LWaxiMw1HVl82e5GfmEEI+VABk4PJA7mvs+4Emd+AQPUfpWZf2mn6pDJFcwodwwSV5oUIufM2dFOvKMOS3zW5+QGofEHx948+Kh0iLxZqmtaZJ5UcbxwLGJZ2270CjsMsM9gK9t1v4O3/g3XES38QyywZBUTgCWN/7+R0XPGDX1N4n/Z90P+25ta0to7C/PIlt4lVl+hHQ9a49vhi8d+hkZtUnYlS0ozn2PtxWdaUZJxUVqelg7wkpSqNpdHf/AIY9a/Zzmu38KQjUYvLuVO1hj5W/2voevFdV8XtieGLqQAblXcue3HX86m8C6G+haFbQzDa6KPlHQD0qn8SM3vh+6QgkMpHPbjpUPSjyvc542qYrnjtc/Mb4yeJ76S+uPIlKyBiBIx4Hv7/SvG/EPjPW/CGjSvaalHYXH2VLqOQxb5rou23G49CACeK9t+ImiiTV7uCWJZAJirKwOBz/APXrW8L/AAq0LxZpaWuo2MLLGpVPNXcUPsew74pYeUIQu1c7MZSqzm4wlynivhKbxX4o0zU72XVl1E2cUc6yyxYR1Zc7NwwVYHNZ0fjC917TdStbwSCaOB1XzSS2Np4z3HvX1dpnwV0vwzp0lvDqKpZOTIbZFwrNjqfXjivGfHPg2LSdQle1hZrdyQzbTwDVTrUptWWpjChWhB80rnyF4Ine18VadInDLMp/Wvre1dZ7eF8gnAJNfKllYNpHj5bfHMN3tH0z/hX1ToSFrGIAAcfd9K9y99UfNYdNXizUyBH1B6VLagLKp7g1XnRlyBkDrT4JgMEnnNUddlc7TTZS8BGe350VS0e5DYHQYooNj5uuYMcj3qO3BzxxWg6ZByM1GkQBGM5Jxig8ll/Q4S+pwbBgqwbPbI/+vXuGiq0IXcu8KGCq3bao5/NjXlXhC0X+14S4HlKcvk8ev49K9W0uQLavKSuMtyTySzD+leNj5bI9fAx3Z5D8S0P2uKAHAS1nHHQswPP9K/Rz9kHxV4f8E/s0eELS7nczJZh3ihUFi5JOMevNfm94qc6lraYIMcdo5JHTktj9K+wf2UYYr3SdDt7re9umM5yQAP6V56nKHLGO7PoaGGhiIznNu0ddPQ+gPF/hDS/iZYnUr3wyYLxnZofPjDOY8fK27tnv3rnvgt4QNv4/nnIBt7QtEu0DaNvGB6dDxX0lCkd7o8qQqAyj5DjjHb8OMVyfg/wvF4ceeNBl2kLMx6knkn65Jrd0nzLU89YhcsklY67eGUAde/FXoR8gOMHGBWaDlgRxkjtWpEfkBPtyPStt2edIGxgAjIPcdqx9V08OpZTg4PHrW44G3POPT1qldAOvAJzx6YFaOPYKb1uebajbz7yN+RjPX/PFP8PRJFeJlQXz/n61p6+UttzZAxz+NcppXiyBdeitIyJblz04wo/wrgm+SWrPdhTdSm3FHrSIWiBIKp6mua8XNE+nzxggtj0zmtC71eeVVQphMfL2zVDXNMmu9MZyuCVJPFdDvJPlOGjT5JKU9D8/vi3ZiHxpfkJsWT5gccHFReDbtfMUE4Axwexr0H41eF5bdprkxZkQ7g+OQM15N4f1K1N2qAmOXdhkbjBrzLvY+pnTUmme32MKTwfOMEjAPUYrzn4sQImnlFVc4GeMA+1ehaQGksVKMTkDn8K8++JcY8hyTnORjJOKzaloEKK3Pgn4j2n9n/FDMXy+YY5OOPx/SvoHw1eDylJOQozn2OMV4X8Yxt+I9qM8iFMkfU17B4YnH2ZDnhooyCe/FfXYd3pRb7H59WShiZxXdnoD26zxZHXHUVkyxmNwOhq7YXw8pQT2qK9/eZK4J64FdAbl/S7gRoTnJxRWTBO0YK8+hopM1i9Dy+4iCoT7VWgBLqeuKtyglScZ4qG1TZIM5Iz+lM807HwlAHhvJXGPLUEEdQST+fpXWWsjrZX8hJKpEuFI6n/Irn9GQ2+giRAA00irg855z/MVsxkvYzAkFiGDKBnovP0614GKlzTZ7mFVoo89mhZ9eNsTlpIPKIPfC5/Hk4r9Ev2C7KG5+DVpczvb3jrJJbHcASArHg+/1r8/bm1EevoyjCqZFXPYhM4/T8azfCn7TPj/APZu8RXU3he7hm0u7l8+fTLyMvA5J5YAEFTkEZB+oqKMXUkrHXUrqhSkpbN7n7X6asOmt5NtCVgY4YlicfT29qSVAl+/HUZ/z+dfmj4M/wCCsHiDxF4i0jTLvwTYW32qdIpZkvX2gE43AFeOuetfo7o2sDWtPsb0psaSMMyZztY9R7/WupqUPdkrHnc0J+/Tlfvv+pqAHCknoasrc7UxnnHSqyOHLjoM8f5+lWfJ8xOmfX2oUepWnUPtoKgA5PTmqmoaiIIXOQD606SEYJJwPWuF8YXVy5eCJxGm3c8pOAi/41E5+zVzoowU5WOB+KHj5oWNrYgzXMh2gLk8/wD66tfCj4Z6jaf8Ta+cHUZjuw+SFHpVv4Z+B7XxNff25L+9tFciDdyZMfxn2yPxr2loorWEbAFA44HNcNOg60va1Nuh6dfGqlH2FD5s4jxDrmv2cwgg0ASjbkXDTBUz+RrmNa+IWv2UMnmmzjhjHzr5mW/pn8K7++16JIpFeZVAyOWwTXjPivQtO1PUDdXcfmupOCxyBWlRuOzHhlzr36ex84/HD4n6jrfiBLCxSR7ckrIY1yP/AKwridJ8Ps2txXbg9QCvce9er/EDRrGx1JzahSCM/LXnEmqjS7tpHJKIeeBXnyk+h7KnpqrI9t0j/R9OUAAgrz6g15Z8Rr8OtwJF2gNhc4OeK6XT/G8V3o58hizKBkDqB2rx/wCKHiRrezklkbaFVpDuPYf/AKqpPnsjeNSMIOTPk/4lX41L4pziMgrBti68ZAyf517X4ftWSyg5BQKvQY7DH86+bdGupdZ8WtdOcvcTlzn3J/8A1V9PeF0D6VbqTkjAGO4Hf9K+vpx5IqPZH5nz+2qTqd22asWUyBwM1ahOWGfpUPCOBnipF+ZyRwAa0NYsvi0Dx5xkmipotwQE9xRUmp5S8YC8D8KjMI4AHLHH606KcPnBBBqzaqZJ4RyVBLtgenSm9EcSOzu4Gj0u0todrEDAwf7q4z+tWPDeLoTbTlhctGATnOSP8CKZL/o19aQgqPKscu7dAxIJ/HjFP8IAmG5dRtWK6LMffA5/mK+dq63Z7VHRpGM9m1rqURcLIF1Ah88AqRjH04NeWfFLQZN05ClxbPgc4JDZ6evKE17XqVoJF1NAeFkeRAR1KsD/ACY1yXxC0qK41mCRiVhuowCRxjfHlW/BgD+NY0KvJUTOnEUvaUmj52TTxYX1rf27YjjkWQEDGBn9CK/dj4J+I18R/Djw7qKuGF1p8MufVtuG/UZr8Oy5t1MM6HyGZopCODFKM5+g74PUfSv1U/4J++MpPEH7POkWksolutGuJLJuckoDlf0Ir167bSbPDwys3FdT64tX3FSTnjNacajac55wK5y1vAjAE4HGD6VuW9yJFIznIxWUXdHTK6LXlBj17fnXlXxoMtp4U1VrY7Z5YjGMdemP616qrAZPXgVxPxA0v+0rYxY+VyO2QOa5sRdxdjbCy5aqvsfKMnjT4q/DLxDoGky3Fppfw0ntoYYNWtrfzJopflDrMxPyk5Yg9K9+vPCvi9rK/msvE0WoyQSDZHISu9COG44B9q7qw8N2V9oH9k3tsl1bMoRo5ACp/wDr+9cdd/Byx0ePVjpet6hohv0EdwVcuCo4UZOcYHGRjApKFSUFyfnY9eniKblaMlF36q6evkrnM+K/h349vZotMEemzq9ubhbiNjGqHvnjk8/jXievfDv4k7dSthBbA2a5kuRdEI/fC+px2r1rXviT4v8ABeoJA+uWWrQQwCBPOhwGHHO5ercAc15r4h+J/wAQLvTb+1gtNLdLne63CM+UyMdO5GM1lJq7Wtz6KlDNYQTjGLi+q/PWx4X4ptvFtppqPLY/YgbJ7qS4uJ9uIwep9PYV414D+IWu/EPW5bWG0f8AswoVe5mbp6YHvXe/E/xH4m8T2s2k61qkdy11HHbzQ2cezeq9uuQDjkVvfC7wXb6RDaWUUIiTIeQAAYPpUTlGnBtq7exzV4YlzXtml5LU9P8Ah/4Lj8PeCZ7y8+eW4IVM9kX/ACa+Xf2lfFaQ6XqCxNtMv+jxge55/TNfUnxQ8WppGhx2UREZCYAU4wMV+evxy8VNrPiBbKN90VsdzkHguaMDT9rWT7Hj5jX+r4aXd6fec98Obf7Tr0YKkgAscdsA19NeHm8nSrIg5O0LnpztH+NfOXwsUpq/mnoB09a+k9JjA0m1wBkDP4f419Stz42jpEtFyZOc561oQgsuewqlIgJDdPY1fsWDDb1zVnSmalvcJIgDYBxxRVWSIwgMPrRUGnMeOWznjB4rpdERWJdyFSOPzCfXngfpXPW8RyABgk49a6qwVRZ5YAIzYwOpUD/HFZVXaJzU1eRotcu+oMynLlUXnpjbyPyBq34Gu/NtdWUEYM6kBu65Of5Cues7gyahudgIwHbgckBGP9aXwVdkXNzApyrLMjE8ZYAMfp3FeI1dM9SMrNM9JezjOpGAqHE8k8e7uCUH9SK5bVrJNT0rRxOFEnlmFj/usSv8sV1N7MtpqmnzLzvxKoboCFQ4/Ks/XLMWy3sQIxa3W5Fxwqsufx5FeW/daPah7yZ80+P9POneJZXQZttQX5lHQSLxn2PIPuCa+2f+CVHiVJ7XxhoLyZMc8U6xtxjcpU/h8tfMfxJ0Rb/TLwxRGdolF1G0Y+YgH5iPfH/oAr1f/gmfq0lj8a9fsyVKXmnJOkq8Bwr9fr834V73Nz0L9j51wdPEW6O5+pV5pMiJui5A7UabqRVtj8MOMGuhtF8yIZB5FZOtaLkmSEYfsRWVrK6NFO/usvwXiyZycY460l1apequecc1xza01g2yUYYdz3rodE1+K5K5YHJ6entUXUtGNxcPeRoGJ7cBwMDABAqO6uEnhdGAcEYrZ2JNGQMYIrGutKMDMUYlWOcHtTtKG2wQcZPXc8b+IvgbSNXZ3kiEU395CVJrwbxH8OBGZRbX80McgweSScdfpzX1rrtjDIh8yMZHcjvXlvi3R0kikMSKAPTnIrgqOcXofYYXGVlBU+Z2Pki68DWulX7fZoS9yxI85/mb/Oa3NLjj0KNpZXClRub8O1d7dWtpY3NxcyKCoUgZ67v8K+ePi58S7Pw1Z3MtxOI0JISMHLOfQe9c3LOtJRLq1VTTnN/ech8c/in9itrm7aTM8hKW8Wep9foOtfIdzcSXdxJNK5eSRtzMepJrb8Y+Lbrxfq0l7cMVTpHEDwi+n19651TyM9M19XhcOqELdT85zDGPFVdPhWx3fw8QiR5B1Vlxg/7XP6Zr6P0qULawgfcIyv44GK+d/h1as1whGcdc9ueMfrX0BpaFbOInB+XI9D7V0omlsbyOAAD24xU0ACkOvAzmqsEAYAk9ecVoFPLiHGKu50WL4cTrg+lFVNNlLSbT0zjBophY8xtIizfIMsBnPYe9ai3gS3MKEbY4yTnsTx/T9az9PkADqGCgLj35/rUjkFYuCS8gDknvuGP8a5Kz0HBaoZNP5K3u3nyreX5iCMsQF/riszw3rR090JbBeUSupGfl3YI9sg1Lqd+bPw9rEpGZUhIyTnDM3X685rCsU8mOeViQIrdEBHJL5yR79B+FeWlodLdmj3C+vCltpfmEPLCwySeMYC/lxWt4niIuZJXGEuLRQccjenf9c1w9hqsWq+GNN1BFJ2t5FwF52Pzk+w5U4ruiftOnhHIY+Xuz6kY6e2DmvMrR5T2cNK/4Hl8lw6I6xxmS5tH8xEXrKhHzL9cE/XpXa/sZ6f8A8Il+0PFd2DLNoep2rmHP/LJyQSnsfb/CuF8VrNps/wDaNoSZoAykdMlTn88d/UV1fwP1eLSviJo2qWEuNK1GbdtH/LvN/EPYHrjsfY1005tUnbqZVKalWV+h+vukXG63Qk8YH1q7OdykjnAxXD+EvEQu9OtzIQsuwEkfxD1rrYboSR535NdkJKcTzKtNwlqcz4m0aK8Rt2ATk5A6V5reLqPh66MttKXXqUJ4Nex6iBKTzn6d64zV7BJnBKdzx6Vy1I63R2UamlpEfhz4swgLBf5t5QMfMOK6Ofx/YyREm5jIxnhhx71wF74agnyCg6nvxWPe+BYJQBggEY4PNNVJpalclNu5b8cfFKytcotyuW6YOSa56fxrYW2iG4llDOwzhjxXG+NPhtp1uHlAkEmeCGPBr52+Iev6hprvaQ3snlg4wTmsnJt6npw5eVcuxe+NXxnsNCsL26LbII9xWND80rdgPx718B+NPGmoeONbl1C+kOWJ8uIH5Yl9B/jXpnxq1GV9NxLKzvLIFyxyfX+leIHg+1exgqMYx5+rPmM2xc6s1T2iug9pMHt0xSxoGkUD61EzbmzVqwTfIc+lelsj59as9Q+HUJhthKQSGBbaB1wRXtVm+2xgJGQEC8jAFeb/AA/sgLWIBQEWOMZx1PUmvVra0NzYKQCABxnrxmoR69NWRbtbkKwQHI6c1uRgSwAEdK5Jf3VyoJIya620X/Rdw7UzRS1KyKLeYketFNlY7s9OaKC9Dy/Q3EzvHj72BnPPXr71oSXCG7wgzEjF/cgZ/rWJoO9FllBOVG38zV8lwxjHG4YwvBA/wrjrdSaRm6tGX0p4iu97yVThjxtBOP5E1k3s4txEjNlI1M77RzuZuB+WBW9qkyZhdvkRCFVSOSwXAP0xk1ymvCWXMaMEknPm5IwFX+8fbngdzivPhq7HTLTU7D4V3bajB4l0U48t0W6iYclSBtIHtjHPtXqfhDWUvtHthcLiW3VrWXPUkcbv1r558E+LYdD8U6c8akWqN9mkz1ZGPVvxIOPrXtOmCSw1udYyq2tyRLEhY4PByPrnI/CufEx1Z2YSe1ugzxNZm1ab+L+LHUH1Ht3Fcr4HZ/D2tyiFibUSCU7eBDID8jn+6D93PQ/pXeeJgHsoLqNcqjbJATyeP54z+YrzfUYp9P1hbjT5GF3EoaPacGQd0Hrkc7T1rmoO6cTur6NTXQ/UH4LeLoPEXhmxkklCPNGCvYq3+fwr1WLVZdHMQufmhkIVZucD2Pp+NfA/7N3xrtLKcaXdJ5UM7fvICSPLkx96P+6TxwOM9q+09A8XW95YFJSuoac6481R8yezr2+o/StIScXyvRimlUXMldP+vvO+mljZC4IxjPHJ6VzepEF2ySR1yKo2epL4emV1lFxoUwysjNlrZieh9V569q0NURZkUq24HncOh/8ArV1KXtFc4nH2bt07lAyq68kcADj1qrfShI8jsDwOtYN5qRtbl4i5B3cZ6VBf6sGiPznOOD2NPQFF3OP+IeohbWXBxkHqea+RPH0gub2THPU/rX0f8Qr1GglJZsAYP19K+a/FzmSR9i7Rk47kiuX7Z68NIWPmf42Nk2keRjzGODzzj/69eSzQGNiG64yMGvZ/ixZ+ZLbMRlVY8+mR1rzHVdPzbhwMEfyr3cPNKKR8fjqblUlI58jFSRTPCQynBBzTeSCPelCAg8n8q7jxvQ7fwx8WNT8PBY3ggvYB/DIu1vzFddaftJahaxmP+xbUxkk481geteOLHlc44FG0g46g1NkbxqTS3PYJf2hriZi/9iwhhyMTNx+lNf8AaV8SAIlva2MEanLKUL7h6cnivIzEVGcZFOjTd0pGiqT7nvuj/tKW1xhNY0lrfPWa0bco99p/pRXhSxhlwRRSuX7Wfc+hLGUQWwAztGDuHc//AKz+Qq/psZuXkkJyCGALcAep+nFZalzbpEowAFJJx69PryBSXfiC002A2wnG8r+8IwQBzwPXn9a4ar6HoQ0H6o8ckjPEN0FuoSLeMAn+KRvbkn9K4LWbxpJJACxRjlyDgv8A4CtXV/GEEkSxWsEhjTPL/dz/AHj6n9BXI3l8b1j5jF887QcD61jCFnqVOehJot/BZapDJPAZ4w2WZDjA9Pc+5r6H0TxbpPi3Rb6SwyJbZQII5TiUDHX3PB/WvmSeVtpXYBxjjpWv4V1+fQ7xZyShUjzODhhmnWoe0V1uGHxLovlex9N2l2LiF7dlA+0KGznhXAH9f51w3iOEW1wd+5EDjPYoD3+oIByKnsvEgmt7chi8J+469f8Ad9z2/KrviuEa1oaXtuQzIpV1747E+n/168ZRcJan0DmqsNCxo5N/cI8BS31hAJEkZtq3Y6Y9n9+hPXFfW/wA+IEPjSzexvdRm0zxLbNhSw2blH8JHcg55PBr4W8LarE/lWl3gDO2GYtgIx/hPoOozXp/hTxbexaqkby+Tr9mQIp2O03KjopI/ixxnoe9VUXfoRRnbbqfoCdQuYIXg1JAC42/aIMBHz2ZegP8/WlsPE93pC/YLkmSAcRTYJO30Poe1eN/Dj47x65pwsNTQeeTtIcYYeq16FJqYe1hMUglg3YUE5KZ7fTPr0rGMuV3TO1x5lZrQl8X6opU3cUgOOeD1/wrCg8Ri4tyC3PUYOabraJNayZBLgduvSvOLTWHt754SwDA9B0IrrU77mHszU8ZzPdxuoGTg/Nnj61414l0pwC78LjkHv8A4V7DcyPeKAmCO+OlcZ460o2tqFKkbx1HeovqbpaWPlv4gab9qzkAkHGMV5XqGlMdyAEjBGCOa+lNc8Jy6gxQRHn0HWudt/gzqGpXe1IjsB6kda9CnUUVqePXw7nLRHziPCF5NvMUTMBzkCseW1MDOHBVgSMEcg19pRfC5dDtSJYwHA54r5/+MHhBdL1FLuGPbHNkNtGAHFdlLEc7seTiME6UeY8pVShAPHb2qQw54IwPUelBicyZUZxzjvipYmDrgHBBPB9P88V2nkjFBR9jDH8jUrW+fmQYPp61II1njwchhxn2pNzQECQZX+8KksbHhhkDDdwaKlkQMN6kZPpRQB6Pf+IZLqJ1t3CR9SS3Lf8A1vpXO3FwxQuCrsQAc9sf/rqIxiEsTgDnjpxUsSiQJtUZzzx1Fc9rHbdvQSSYPAI5QA7jOM8DnirMHkXOInQNxjcOM1T1CNjOQFBGMZwDzVAtLburo+x1PYcHmhK6E5NM1brRhC+6PJHXaTnH41W2mFsMCGzkBuP/ANYqe010GMLIm+XIAGa0bq13qA8YkQ85Xgj/AOvQ7rcpKMtYjvDXiGXSXe2YtLYv95erRH+8vqK73TvFaaY/2iVhLZXS7JWHIH+0Pbnp6fSvKZ7d4CHgk3gHOG4I9vatLSdRZo3gfhCCHjPBGe49vpXHXpKXvI68PWlTfLc6jxVAdE1KKeERy6deAlHAyB7fXPNb+j64NZhit5n2ajCP3MoOC6jtn14zXH2t2/2STStQBaDgxTDnHo317cdaiBeEtayKYpEIMU8Zzgj+L6Z/T6VyON1Z9DuU7NyWz6HtFl4juv8Aj9d2jv4iPOIYgSr2k+vrXuvgH4mvqdsIGmJlAUOoPJ9/ce/avk/TvF076YXWBZr2DH2qMHDY/vL6j27jmuh8I+PbTSNRime5ELpJuj52mWJuo+o6/UVw1KMk7pHqUcRBpK5916Vqo1i0AbaXQlcZwP8A6/FeY65HLYeKpYnjK5bKZ44NXfhvr6X8Us8cizxLLhSjAgjaP/r10/jHSotbhivYFAuYDk+rD0+uKmEtDqkrMn8NaWb7Y2OSOoHAqfxn4GfUZYiFPAAPoaveAbiOeNccHoe2PavThaLNbAsmePvEciutRUldHJ7RxlY8Oi+HltBGCYlDe4zmrMXh+3sVAA2/xHA5Jr0DWbRYSWCnOeAegrh9UYtMzjnPy7QeBTtYtSvocT4mhilhkwijcCvIzXz58dvDlvB4Hup5AolQqygckNuHHtX0NrkBZkC5EfVjiviH4vL4p1nUNV1G+srqxsIrprdI5H2oADxgfxA5zkcZNdVCN5aM4MZLkpu6ueUrIpmIABLZHv1//XVa8tzbMHA5B5IHB/yKgglKz4Y4BOc981rMiai0EQZtmSH29v8A61ey9D5FamXE5bBBIHf6VcjkD5V+T6VVuoxa3RiHCdMjjmjJChlBO04PqP8A61NiXYklia3yUJaPOdvcUVPFKJFA65opFWN/a0hLE8E4yat6fEZJCpJAH7xSBnIxTJCYxAVyCRhhj34rQ8NgtrVtAADFI5Rx2GVP6e9c0tmdkVqjL1eJY7hC5YRTKHVhzjgc/nxis9kMZywDL03qcg/59K6CRYdT0xIsbZIR5iluTgcMPfkVhtAjAhWYc9BTjsTLVlWSBS29OCOcjtV3Ttbe2Yq/OTzuPBFUW8y2OecZ60kqpcJgEBhWtrmV2nob+owElbmMAMwyQOQR/hVC1u0jlBBJXoAev09qfomqgAWV0QCOI3PQ+1VtasntJvOjPynG4djWdujNnK650bJmMKbDKDCTmMS9Ez1Ge30NPi1UhkFxGjBTx1/yaoWNyl5bOCQGUZZWGQRiqt5YRopntbgo68+STkEeo9qwdJPc3VZx1R1b6jJbmHUIAEnUj7vG5P8AGs7xYDKbS7tvliL5YA4EZPOPp1/lVDQtSNy/kMzLOOCjHjH9R/KrkiyWUr2s6MYiflBOfl9P65rn5XCdnuvxRvz+0hfo/wAxll4213wzrHm6Vq1xYSE7ozDKVHHYjofx616X4S/al8e6NrFvc6lq8uq2ikebYzqu10zzz2OMkEd68d1KxeH5slhndHKOc/4GqtvI05GXBlwcMRyD/Wuz2dOcdjkVerTlZSaP0r+HXxH0vxJbQ6vot0J7KcemCrd1b0I6Yr3zw54hF3bAHqf85r8h/hx8TNZ+Gmti/wBOLyQOSLi0lb93OB/I9wRzX6DfBn4xaR480GC+065BGNs1ux/eQP8A3WH179DXmVaEqLutj6HD4qGJVnpL+tj3PUlW5ZgxAByflHWuO1XSd8vyDqMEj+db1pq0d6h2SowHDYIOD6fWo3VWkGTkgY9eB2rHRo7IpxdmcHfaQRmMLlcHJz3r50/aP8HXOreDbw20bPc2rrNtA5MY+99Rzmvre9tkIII655x1rifFuhRzgnYCrKVZSOq45H61UJckkxVYKrFwfU/Jm7gaC4KtnIJGex5re0OESNH8wCuwGD39/wBK779of4Yx/Drxcba2DGxuUE8DsP4T2z329M15np92Sqx7iCDnA4xjvXvqXPFNHxMqbo1HGW6JvEVkLa6KqGZCPvDv9azLa42sNw68H0roj++jZ2UMD13f3ec/TjB/SsHUbQWsoKEmM88cY54ql2M5Kz5kK0ZjJeMkjqV/wopsU4DA54ooEf/Z"/>
  <p:tag name="MMPROD_11047LOGO" val="iVBORw0KGgoAAAANSUhEUgAAAL4AAACCCAYAAAD4zHJLAAAAAXNSR0ICQMB9xQAAAAlwSFlzAAAXEgAAFxIBZ5/SUgAAABl0RVh0U29mdHdhcmUATWljcm9zb2Z0IE9mZmljZX/tNXEAAHiTSURBVHja7Z11fFPJ18a7C+uGszgUd1gWdyhtkqZJY/XU3T1VCgVKKdBS2gIFiru7u7u7u7tD5XnPzE1LYXHYXfb38sf5JG2Seyc33znznDNn5hr07NnT4Iv9/WYAg69E/qLvjNyNvmeP/4Tln8vAwOCrN7VNM01T5J9sF29bovv3olRR0X/t9/gC5T9jimhFVXm4arh5mHqOPFQ5+Z8w83DNbHZOI52mxJvaJgtTKZTh6gWyUMXUf6RdIaop8nDlAkWYypF1gi/g/2+D30weqjqvjrKEIlz9jxg7l3mo+qJUpy3/xraFqWIs42z/sXbxtkVT28JUg4x0Rr98Af9/2KQ6RSN5mOqMKsoC5uEqbn8XVPnHZ+eic57X6DRl3ujxQ+idBH7+5/6+tj0/viraArIw8wEE/k9fwP+f9viaBjTEn1ZFWjBPx00WooA4QMZN9AmMHUcWqiw4vv5c594GPnn8CIvuNgWfYyYNln+SduV/P9Mgc9CI97xtrFOGqpKMEo1+/AL+/zPwSe/DLETJTfoJjB1HXgjejwFfHvaJ2xUqfN8v4P8/Bp9BYBokR0CKL2asHY5pazMxefWwjzJ2jOnrMuHV3wOmwYJ3/RDwzWgUktFnB07thdkbsjBlzbCPbNtQzNk4Cukz+8IiyhqSQPkX8P+/gi8jD9jNT4qE8bF4mLcXN5/twJVHWz/Kbj7bifvYg5gR4TDxN+OS50PAl1KnMSX4V+6bgqc4iKtPtn1c2x5vQTaOYNuxObCOtYWRrynX+1/A//8GflQ++GaIHxOJs3fX4di1lTh8ZflH2VE6xuk7axE2JOiN4GvcjUoobEViqdaoxuvAl5C+n7MpCxfvbfjodh26vAyXHm2ijjQJljE2X8D/Ar4ZehD4p++uwbHrK3D46rKPsiN0jFO3VyMsI+CN4Eu1otpyW9FWsnFGGiGjotBpdPngM5kkoUB09sYROHd3PQ59ZLsOXVmKiw83YvneiV/A/wJ+PvgROHV3FY5cW4aDV5Z8lB2mY5y8veKt4Gs0mh/ktpJ0lb3pPYWtsVbw+Jowy7hCUoeDP5xGozUf3a4DlxfjwsP1WLZ3PCy+gP//MI8fp2loHqIspPEZ+DqcvLOSvOIS7L+0iEPyoXbo6lKcvLWcwA/k4MtfA76Ru/v35lpRgo2nEgpr8Rg9+KEvgB+owMwNmThzZ/VHtYkZ+17nHxD4e8YR+NZfwP//ZtpE93LKWOujmh52kEdawSRUhb5Te+Iu9uJy3nacebIRx+6swsGri7Hv4kIOzP7L724Hry7B8VvLEMI9vuy14CusjeooHSWnbHwVkNlJxr8Mvpke/BkE/mlqz/u04VW279JCnLu/Fkv3jCWp8wX8/zfm7m74vVGz4pVEikZKM/duF83djGBq1w5dNS3hSXDOnJ+ERevTsG7fWOy/shBnn27EhbwtOH5/NfZdXoi9FxdweN5mB64sxtGbSxGa4Q8T/UQWBz9UeTYffCMjo1/Nyctb+8mg9pDcllob++g1ftgL4JPUmb4+k2KGle907jcZa/9Z+i5L9oz54vH/V40A/0XUsVK7Ls3LenVoUiKlZY2fpjSs9NXiOqUMNpCdrF/h2+wG5b5Bg/IGqF/uK9Qt8xXq/P4jGlQugdb1KkMpboKoSDUmz+2Fnedm4XzuFpx8sIYAmk+jANmlBa+1A1cWEfhL9ODLC8Anz3/WKNH9x1q1an0rs5L0ULlLcrVhcpjbiVZTcFvi5eD2OfhDCfwVbzznu9heavfZ+6sI/NHc43f7XMCnYKeINETRQRamcZWFKZwUOpXD325hKkdZiMqbLnjXtzVQplOZ0Pu92Gf+obY5q+hakJes9k6wtyzXxKhZ2eA29X+b3KTyN2vrlDM4Vq+cwd3mNX+ASYtysJXWg79jO8T6i5EUpcGwREeMz/DGtKxAjEv3RUq8AyJ9ZHCUt0D7esVQ41cD1Cz5M0w71sPAFHdsOzmNOsBGHL61FHsuzsXeS/NeafuvLMCRm4teBJ8F0uGqE6LU1KJSlbGNyk18z767GfP2V2SWIttXTmAVgJ9BwfKy157vXY21+cz9FVi8ZxSsCHxjX+nnAb57ovv38nDlZPMw5S15mPImNebGP2GqaKs7slDF+Dc1btq0aV8rQtUzVdGWd/6pdpnrVDdlYcpr1OHUr4e9dINOzUrHtar187IG5b4+Ur+8wYP29X8jyOsjNsgUY4b4YN2yJBzcOxanT8zH1curcef2Bjx+tAW5OdsB7CLbzS0vdwcePdyKG9fW4fiRmVi5IIE6ghlaVv8FFb8zgEmbWhg+NhRH7y3DiUerCKQ5HKaXbd/l+Th8YwEHX0TgM42vjNDAXKc+KLWV2ii0xhfse5jCJswUUkvjyaz+/tXgK2BKNm19Ok7cWvLKc72P7b4wB6fuLseiXVkEvs3nAz67APSF5ygjNVDS0Mgu1j9hVj1sSX+q5r2xcQYGX5mHqlcy/flPtSu/epK8v0XhtohEBt91albSoW3DX+c2qlz0WIMKXz/p1rwsgpw7YtwwX+zaMhTnTi/CnVsbCe6dBPWeArgF0HeQMei3AqThkbtZeGR/89fYe/aS7cPDB9txZP80JHW3ReNyP6BasR8Q5CfGjnMzcOrJauy5xOCfre8Egu27PI/An0/g+0HkL4BP3yNPHqC4J7cVX7aLMoVTIkFnLzoqVRj98bqZ2xfBX/zCOT7Edl+YTeAvI/BH6sE3e2fw/bXSlhFOFglRrpZrdS6Wq6KdrRV/iaGM2pYIc9CEklm+F/hsIQBJnElCuejzIiKCktd7fEorXARlEWvNzjHzbQ2Uh6kXa2KsXiyg+tTtKtQ2hU4NebjqqSJO24V7d8Piv3VsVDKiZe2f9xDst9rU+wVeNi0xaVQQjh6ciJvXNxDou/Wg6wFnQOdsALLXAc/WFrJ1L9nav76es1HfQfbh2dO92LaRgBE1wO9FDGCjbIONR8bh1NPC8Au27/JcAn/ec/DDlPx7yVzMYOUvgXOqGHaR5O0txJPfVLLwHPw0An/RC+f4ENt9YRaBv/S9wNeSdoxwsRwxONb3XKyn3ZMwJ802nYPGyV+jKZ3/HmeRkWGYg9X49Fi/w/0jPNb18Hdu9d7gC6t1XgRfHkIXLVANs09ksmD1C4B9KPgMVFnQJ2wXWeFOqaBRTxFr81jq2FHbuur3Ac0NfzjcsHKRR+LW5ZHY3ZJAHEKwr0Nu7u4XQc/eoId3jfCYvV6AOI88O7boYd6pHwF26r088/6bhE7ycmdgn+efOYyrl5YhwtsEZb8ygIWsOTYdn4ATj1dwqHZfFGzv5Tk4dGMuge8rSB0CX+5nTh5eDIfeYrimE/jhDHzjdwJ/6vrBOHZrYcHxP9R2XZiJk3eXYOGuEe8EvtaobYUeXnYb9q4am3dk0yTonK0eBVkronXOmhY6d00Tnb/md2+pqG28j3bx5uVj8PjuLmyaO3QQyeIiOq2mQmqq6Nv3Bp8tFJCHCAsZ3FLNED7FGMHjRB9tIRNF8MsSQx2lKIDsQ8BnnVEdrYD/GDE/5qdoW/hkY7ikmAmdPoKtWFJAZNUqr3XtX242Kl/koVn7yhia7I7Tx6eTRs+XI9sFqcLgLOyxGcDYrAd2D40E+/D0yXY8frgKN8gjnzkyEUcoyDu6bywun5mOhw9XkFffoR8ttuiP99KIwI95EA/vbUC0vylKk+d3deiC3Zdm4si9Jdh5fjrBNYNGgFk4eH02QvTgy+hayV2lsPQTwWWQGM5kjj3NILcx3izVSou/Dfwp61Nx9OZ8fuyPMda+k/cWYdHu4bCi35xN3LFrrWSBd6gyofC6W5GBQdFoV+tZO5aOxP6149EvzB0hWlXO2JSo60unJl8Z2S/sWqyn9QXy/teXzRyC3Oyj2LhgWLa/rcKF3ucT6qAaotNofvgg8JlnpgsB3TQTDDvYDinbOny0pe9tj37rOsOyu0Lw/B8Ivhl5euueCgzY2Ikf81O0bdjR9tBNlVAQaAWxY1e0b1URjcsXRbc/SiOtnzMunZuD7Gf79N5dL2Felie5TJ5s453iyZNduHl1ETauSsbwFE9E+IiglTWEWbvKMGpSCh3r/YrOFAiLmpWGhVEN6DxFWDK3D3Wq9cJokL3hr/AzyUTw376+Gp7WbUn2fIWE/o448mAJ9l2fix3np/GOcODarOfgB5KTcTCFXayYg8/hTzKFyk18W2op8ngb+JPXD8KRm/Ow88L0d7PzeqPnuy7NKLDdV2bg7LPlWHpoFDTdrdHVXw9+tCVkYZoYdyOjX9w1ml9TRaJvdY7WNlOH9by/ZlYaZmf1wayRvZEe54/lU1Mwd0wiJqZ1x/C+4aDOgeQon5zJGXE3dM6qCGmjZn/08nXcnaTzDHvbwvq3gh8+WYT0Pe2RvLnDR1vqjvZIWEngx3wc+EziWMcp0G9tJ37Mj23XoO0dkXmyM0LGGqGTSRM0rvAdWlX9ETF+ply/52TvE2B8wbuvKwT8Ji5b8nL3UVC7GhtWDkRPkhiKLjXQotZPaFrlm/t/GH53rVnVosda1vhxR/sOVR92MqqFjp0M0bZlBbRuWAqNyv+Emr99By/rdnxU4SPKqzw/MxzF/l2T0LlRZTStWgzzN6bg6MMlFPROxZ7LM3H45myEDiHwgwh8fwUUjhI49CLoU8iSBdPGmEFqJVmn0WiKvdnjp1DMMJdgnvZmuzCNAJ+OPVdmYvfVmdhzbSb2Xp+JfdSW/bdnY8fFadh4YByypvWCXbAlbDwU8HBTw9lTAxcPzdIoV6uJkS6WW0IcVUkxJHGmZMRhYIQ31s8bgumZvTBtWE/MHtkHK2cMwtO7W3HuxCpMSovNTonxm6oVdWwqbdaoVVKox8454/svvnXrUoUP0viFwQ+eJMKAnR3Ju3bEwE0dPsoGbWuPPis+DfhWBH7f1Z34MT+oPRv1bdrZCWmHOiN6cnN07VQa9UsUhZVxXSyb14/kxy4eXP4V+MLyg3R63j5cOr8Y08eGw0n5B5rX/BGNKhW9QY8HW9f/dUzbOsUdmtUqWs/Q0OB7qXPHmvIoixNqBhgF0Gwhio4gnb08EW4OHVH5+6KwkzbF7RtLBf3/qkCYjyxHMS4zCFW++wpensbYe2M2Dt9dgEO35uDkgwXQDfeHOEjw+OaOptDGCeA7D8z3+hKoPMQ5ZiqT3mwO568TWPkeP4Vihjk0mkx90c7pHwn4nQT1nmvk1W+QXScPf3UaVu/LwoQpfTBxel/MWJCE5IQABFmrEWShRLCNBjHkrQeFOWFQiBOiXazyevtp0dvfHqGOFnkRrlaI8bAFdQT4WSqQGOKGM/vnYM3MwVg6ZSDO7Z+LmcP7YO7ovo+O7p6ZGe1uHZsU7nZ2z8apTCu2/+DgNh98s1AV175Zu9tw8Ptv6vi/Ab4e+tS99Pk9neCTWB9/VP0WTUr9jIQIa9y5uYwHkzzofKXXXaeXNAdw/eoqzJoYAUtRXTSsUAR/VPvmTLuGJWZ1bFpaxmZw/1KkluhcUxauPqniQ7wKJgHm6DFOhytYhyP358Pb0wSGvxRBVoYfP76QEXrZ1vAOefXyUqi6NkTDSj9i6Y7BOPl0KWasGoSxc/rCq4+LsIoqgIJbLYHf4zn4zskC/I49pVBoxSclliKTv5YsCOBPWp+MA9dnYfv5KQQ5A30Kdl6ait3XyLsT5Htvkne/NQOr9o7E2EnxSE0JRVIvP8T4OsDPXIZgjQKecjnC7VSYmuyDHfO706M/EvzscXJjH9zc1Q8Z0a7oQ9CP7u2BSfSe7j521Am0SA53woBQB8T72CLaww49fR255BmVFIE5o/rSSBCPjPjAnHlj+1+8cHzx+A3Lx7X3t1Y0itNqqlMA/OsHgW9KcJkEazBidkvcPl8eM3c0Q++NnZH8DmAl620AWeHO8lmAv5HJm45IO9gZAza3h7WHIWr+8hWMm1TCPBqGWSDKZUbO+ld7W+7l9+DJ453YvC4N7lYtyLsXQZOq357s0LhkFpvUep+yZGM/GWKzgnD41iycylmGeRsGomHFr+Hv2F6fKdr4inasE9qHIxgx2I8k0tdIHOiAYdN7EeRiGGs6QGYnhtyNPL6zDCpnMZz6EfD54A/USx762z5aBpmFeLpIJCpKWju4MPjSYCUmrxuIo3fn0IhCoF8jz36D7Po0bD45FvPXD8bslSmYtrAf4vwc4acwQ3cHNSIJ8ggHC2yZEYEj63tjWC8PjO3lDtzIAJ6Oxu5lPdHD3RZjE72xdGQw5g0NQIynHeYMDsC+hTEYleCJYd3dCH4HbJqiw7i+XgihYwbZqpDRw59LH9L1mDO6b96Zw4tu5OaeSp8/LtnFW2k6wc9Ktj7CxWJBpKtFqs7Z0qGHu7bUe4FvEqihHq/CwsX1gVvf4ciBmhz8AW/w+vmw96Wgsw+zDZ348356mfSvg8+g39oR6Yc7o++KNpDKyqH6d1/DWd4CRw9M5vKBe/Ls1+Ta+UTTQVw8vxSDEuzQhgLUhpWKXOvYuMRkUctyTT+kHt/YT44YAn//tSk4fH8uVu4fhjYU9Lqrm+kzQ1teDT73+gdxaO9EmDSriI5/VobKXgzrGPLkA0SwjRZB4yGGxl38gszh0KfoA900skQ5zG1E240MDX+S6VT+FnHW+rJkBcShSkzflYbjj+Zg1Z7hmLIgEVMX9cOkmb3RJ9IDgVZqBJN88Vaaw1+jxPqJ4Xh4LBnHVvXEyB7uyDk9iNo4AQfW9cHAYCesmRCO5aNCMbqvNyakBSLM0QqTkrxxYkVPZPXyRA/y6hEu1ji3uidub09EnwAHDAh3RL9ge/TwtCb5o8WiyWnYu3EiDq4fh6f3tuXk5V06d3z37FspkV53nCXGoXHemrrRzhpNtKvVyEgni2XRztYt3xt8aYgKixc1QO71X7BhT33EE/gDXwI/37snEdysY/Ta0Jm8fAcM39oK83Y1xeLdjZG6pS2S6HP/JvgDCPoUgj7jCLVxYSt06VAKNb79GlHecty8sVKQNgU5+FdAz1OTB7Fr21i4WTVHg4oGaF77l23GzcvZfsxCFBM9+PsI/EP3Z2PJzlS0qvMLBbkt9bO5rwOfdcRtyH6yEf4ObVC3dFEo3NrBZbAULqmFQB+gf55cKKuTLGR2nHrKYOkjzZHbSJIFqaPiHl/ORnySSeY6Dcat6Ispk3uS9rZGgFqBICsV3MxkiHe3xjyKMTbOisK0VH/Eutvg0pYEij/G4PbJFIxP8MLSceE4tLY3ZiT7EfjOSIt2Q7y3HdZNj8SzG0Mxqo8XenraEtRabJoZjaMkfQbHuGMVxUpT6DOJQQ6Ymx5Acsee5fGxbv5QXL6wCasXDsXk9Djcv74Nty9uwvDegfetO3V0/qCShVd6fAJ/2eJ6uHu5JDK3tkaPDS9KHQYT8+jx9P/e9Ji6tR1m72yKXTQ63DxeAThVCjhdHBv31UMv6hQsbfhvgD9A7+kzjnRB/NxWaN+8BGp+/w2Sumvx4AGDa/8rgtfC0O/iAezy+QkwbVsJ9csXedyhUekx0o6Van7sCiwRSZ3orEDsvT4ZBwn8qSv7oHGlbxDuZazPJL1G6vBs0gYeBwzspUXTit9A7dcMrmlSAWy9lndOKQT8QAmcEqTQRphB6W5yW6GVrJNZiXpINdLfWduMoxU+yh7W0ISqYeehhLOjCn5OVgggbz40yhnrZ0Zh85wYRLnZYsHQIOD2MOBeJnKuZGBWWgC2EbyPTg3CkhEhGKxzQVKQI3qRXh/ZxxPZ59OozVnYQtD3C7THeJIvU6nDLJ0RjWG9vbB1QSxOHUnhz2MpsB0c5YK1Y0Pp0Rm9/GzRO9AZ6+amYVZWb8zJSsDlk0tBMgeZ8QEXtcadfD64Vud14C9fXBc3L5VEyuZ2iNjQlXv0nnrrRVImicAaua0Vlu9tgNNHqwAnCfYzJQj4kgR+Sf5470R5DN7aBr220Gf+afBZILtFgL7Xgtbo0Lw4an1fFKkU/D3Kn4h6pbTJh343sp/twqSsELRl0qZK0UtGLcsFs8K5T7H0UAA/APtvTcXBh7ORNtYfdUp+hUG9nYTg9nXQM2PtJp0/cYQOLap+D6l9fbgOZuBLCmQNg5+lMu10Ylj6m0LpKDlKmn6CxFrkYqQxKliYkqkx+tUqQJVmF2YFPw8L9HC2wdBQZwwJcyIvrcXVrYnAw+HA3UzsmBWN4T088OwkSZk7BP/FdNLqIUgMdMCkft5IiXTFJgL55uGBWD81Elkkba7Qe8/s64/ZJHFiyHtHOlnj8o4kcijjMG5QABJ8tEgNc0Y6jQpXdiZiBsUuY0nrzxrsj/6hjtBRByQ5gw3zMnDp0DysnDn4UayXzUrLTm2VH1Wk9jrwmdR5drUYtu+vg7m7mmDWzj8wfWczzKDHJXsak3evhVvHyLufJtjPFBdgP1X6uZ0uhTz63256X+r29ohaagRltPIfA5/l6Vm6MmFFW3RuXxK1viPoe78r9LsI+p0UQHriz+rf449q3x0zbllJ9SnX3Arg++Pgnek4+GAGQiPMUa/kT5hPgSqXX8/WvgF+AfwF0xPQ1vBniDS1CHxTkjaSAujtYkRQukggsze9L1FJBko1ok4vtyna27pRuL3lCD9b5S0/Gw3JGQ0WkRa/czwFeedTMS7JB+tJfuRcIK99fQhwJR3D4tyxdHgIDlHwynT7KNLoA4IdEe1qg/XkxYFxyLszFAvGhCPW1Rap4eS5vSiAzQrDlcODsHJ8OEmkAEzq74OxvT2xZnYMDqyNR2ZPDywcE4bB1AGCtJZ8ZOkbpH0Wam+5MDHErV9GL/8JMR7Wo7RGnXylzZr9/tHVma8GX4mFCxsC137VA10KuSfLUE8vixx65F6dpAyHnsmawsC/YKX4e0+dqIqJ61rAPJplDP4+8PNjjoT1JK/2dSGP354C2fKoXvQrJMVq8eihPj+fveb1QOVu595+ZJonmlX7Fs0Mvz8oal2h68de6BfAD9WDP9KfAtuZ2H55HGTGtdGhbhmcPT5VKGF4B/DnTOmFNlV/htii9nPwSeI4JoihcCTzZDuYKU8ZAAWzmXHumlohDpbW/raagECtZtvAEFcsHBaMZaPDEO9ph2UTdMB98vD3M3F2Qx9k9fTE+S19kXMuDTsWxiE1yhWxJHkCrDUkR1xxlF57cikNmydHICPOE5cODsRaOsYI+tyWRXFc7/ch8DfP707yaCQ2z42hz9vAUSrHOgIdGAvcHEoa3xVjKD6YmeqHviSJ4n3tKQjWXNW5v9u6iE8L/tXfSMKULpAuBcZhfxPwhT0/vf/ib7i4rzKsY80gCvr7wO9D8UTihg7I2tMOw/Z1gI1PDVQrYoAILzPcub31LdCvEyasSGZMHxeGFjW+I+h/PGjctkLnT3GhXwbfxNcMMaMCcfzpHExfGY8G5YrAy7YV8nK2CYVrb5I6Oev4qJCZ4oNmFb+FuWtjrvEZ+CygtQkXQeZgCvNIC0giVSfz2xDpaOnsa6VZE2Jv8TjcyQbM1kyNAG6QN7+TiV0EZUqoE46vigeeZOHBgf6IJymSQrJnSLQrUiOcsWleLPav7SXIm2Q25zAauDUUizND4KVWIc7dDjHk/U+s7cW9P/LGYAPp+0R/B8wc6It+AY5YMSUS+5b0wOT+vnxkSI104dkdNqpsovZM6OdF5kPts7iiMfp7NpV9A/iNCPxi7wb32+x8cVzdXwHa7lKYBGk+OfgslRq/sQuGbm6Lvcdq4fLNKshMr4Jy338Ne3FTXLrAZkMP6eXNazxp7noO0/oVyWhf7zc0qfjVSePmZY0+1YX+K/gyxI0LwYknsxERZY4av3yDSSPD9e1c92bw87YiN3s7wlw7o2nlb2AT2U4Af6AAvmWQCKauplBHaGAbqLweolW5hdhq4sKcLO8O7+GJbRSobpoVg6FMkxPsuD2UfqM0HrSy4JOBO59GgIkD/TAnPQBLKNgMdbBCUgjFH9eGcC+9d34saOSgoDca8zMCMbaPN1ZNCMfczGCkEchrCeBHp1Nxcls/pJOMiXK2xorp0RhBQC+lY+NpFpZP1CGUZE1vXzuMItmzeEIEevrZo2+APQZFuCDCRbNLZ/T3bCP+j4F/eV8l2H5i8JP1mRsWcI/Y2grnj1WlIboELmwpiS41i6K5YVns25FFP9SxQrXxr5MO+3H88CzI29dA48rfZRu3r+L3KS/0y1sIivzMET8pFJtODEXnP8rAqGkl3Lg8X8gkvQl6nsc/jCP7J8P0zwpo82cpOPc34cGtU4oITuki2JC+1zrL4eGkhq+VKi/M0fKxr5Ua3T3scHFTH+7dcWsYNpDnHZfgjeyLAvS7FnRHOsmXgRRsxpCcGUCg3zmWAjwegXNreqOXnwP2kXy5dWggJg3wpfc5cQ/fX+eCWxQXsEwPskdhLx3HQ6Wk89liWKwbZqf4YUSMG07u6Id7V4dgMsE/ZWgw+ke5YHVWCB5cG4ZxKSz16YhFmUGIcLWGn41qZ6SrdZe/bQXWfxl8NqnG5E0WQX/lcCUaskvg/qUyFKT9ijLf/4CxdHGZFkbOpjdrZp4X34pQdyM0KG0AI3mTJ6p4B6O/E3x2jXtNj0D/NEfU/K0IkuJshGxO7oY3a3s+g3wYQwe4o0mZIjCzawCXDFM4sUkpCmw9E6TwDJIjyE6DQcFOBFYoDi6LJw8fzWdFD5DEwPWh3HNf3tcfyQT31IwALB2vw+BwF2yg990+m4pT63ohk6A9RUEsno4EHo0g2P0QRh66j7ct5pKXv3oiBRsmRmBQpBvuM/BJqpzblohJJGnSSbP3J9k0jIDHlQxsXBCHydRZLu9NwkQ6TkqIM1Kp48yjEWXPuj5IISk1IMQRMwf5I46OH+Kgsf27oP9Pg59C4Pfb2AkZW9riyhHy9BdKIO9macweVhK/f1cUnnZd8eD+Vr0HfYOuzxEkztyp3fFnxW/QvnUltiXHM1UPB8XfBT5f+UWPPgOcIG5biYLa0jh9dIqQbXpjULuaT6adPDYbqvbV0azmT7BP6AzXIVJ4x8ng7aaAj5UK4fZWCLTSYMHwYAFylpEh0HfOjOJBJy6lI4f+XkGBZ7yvlut1F7mCAll3+s0zuGbHgxE8ME2mzrOSZMtiClizenlhXKI34igIXkmvIWcUHymYVo9xs0ZmD3dEOlkhOdwZD88N5iPDGDofy9Wf29GXdL49IhyteLxwencS7lweiqnp/hhKnr8/QR/paoVgB4uzEU5WCYnump+/gP8K8JO3dUACgb9gV2Mh0L5aClcPlIGszY9oWqMC9m4fpZc4b8uO7MT1K0tgZVwPTSt9B5mnMRRRls8UkZbKvwV8dnseHauA1cBY2pRGmKJI6m4tBN45G9/c1jwhQO/f3Ybn/E2d6sMl0xS+ceYIJ72d5OOIxUOCcWJlL2wYH4Yh5OGfMKlyZjBwOQO3DgxAfwKZ1cqMI6+cGu6Ek+TRLxxLxtS0AAwhmXNt/wCSLMPxgD6XleCFEHtLAtaRdLsbDq3vg6fUMc5v7IOh3d1xZEU8bh4egMl0rCg3GywfHYr5w4OQGeeBu+y8NFIcX9cbQ8j7DyDvv4Je3zErCkNpFNi5qDvP5swY7I9pyb4YTp0u3Nnigb+tSpL4jotJ/l+CP3CrAP76vfWAsyXIq5XG5hklUKP0j4gMtCBIDgg1Nm/yoHwi6CCmjApHswrfoGPXWmDVk+bh6mcKneaTgq+J01Sj73tcxVa4eZjDzLoLmhn+AFHz8rh0bqY+hfmmSat1vKZo/arBaFf3F7RuWBJewabwC1TDQ03XxNsBJ7f2RfalNO61cy4MxsQkX6whCYO7w/GI4J9DnSKN4B5KHcLfWoO+5IHzKABlM6vZ5wdjXB8v9At1xuT0IGREu2MaAX1qayIOkzxisN45NogkD8mem0N4Hp6lJTMpWI51t8USlpp8MBzZdLwpNALMSQ/kef+Hhwagj78WSYH2yGGxBEbj4Iqe6EcBbFa8O/oFOfKyZDbyRDpbxn3ItfX3r/WN1N3odyP3d9+x4T/v8VfvaUDgl+TgrxhdHIYlfsGgvj50gU8R+G/LjggLScLcu1JAWxSmLl2hpHPJw5SfHHyFu7SjzFl6QeVmBkt/Cbp1ro7G5YpiVLqvXttvfEtAewDnzyyB1vwP1Cn7NZwUHUheaEkru5B0cCP5YYtr2/rSb0ay5uxgLm1Wjw8nrWxBUIYjq48P6W53XN/fH3fOpOLg6l4YQV57LQW4LHg9trY3UkjjTxrohyUjQ5BCHeDYpr5CTv9CGsb388Uikk43SKNvnR2DJApEd8+Nwdk9STS6hJOE8hDOS0HzedL5A0Md0YOC25HxnkiJcOUd5zy1L/fSYKyeILx/TrofjQSOPDtE5qPTaN47dSlyFhnKtSZjrd3NDyq0Iq//WfAtuivQa3VnJG3tiO4U2C7Z05C8Fkmda6VwZGVpNKr0I6ylrXH/trBc7/XZHEHm3Lm5FLbGtdGsXjHIKShUkhSh6/FO4Gu00moyW5G31Fo8QGYpCVNYiwxfuSmWtcRVZiU+pvYR5zj2N4WFX3M0pY7mKP8Dd++sfc3Ck8LQ70LOs51IiFKjajEDGLeojYQAB+yf3wO3j6bgPunpaamBmDrAH49YWvJiOpZkhXPgWL3M3IwgChydMZQkCNfwFGwyObNtYXfE+9hjfLI/6XIXLKPR4QnFA88ouB3T2wtrJ+qEjkSe/NSaXgizs0BPLzuSMp7o7euAKxsT6LVMkkXJGBXvhRXUwXLvDOMTX/2CHDCFOtGl7Ym4dTIVi6kz9fTRktRyRDAFyEMocGYSKMLVMpu0/ZBEd/cf3+bV2fUluJsptEaN6Xkzma2xpdxOtEDtZAalg+SKzFpk9j8JPl9zS3o2eW17HtwO3toWhw8ZChNsl0rj0YUy6O5ZDKW++wl9oq2R/WSbAH9BbftLK6notT3bRsGkye9o1boK//7KyLeDr9GKqsvsRFPZxVZ7iR5aBouzLX1NH5rbmS5UaER1CxafaKSlTa0ko1Vupne1MaZwyZDCsX9XtG9WAi2r/oDNq1KF9r1yDUBhXX8QMyZEoHqZomhbtwJ5RzWB7IKLu5K4h2XB66ODA9CLIJ6ZHsCBHUya/MLmvnhEXvgReewj5OEzaGS4yT5DcF7a3o80vA8GEPDjEn3QN8ARG6eR978xjHeMI8t7Ip2C0GUkYY6v6Y2ZgwMwnmKD4yt7EsiDsJqC21HUOZ7pvfzZLX3RP8wZw3p5cvmS4GuPSzuThIzQw+FYNyMaE+nzp1fEYVicK4KoE+kcLa4GOWrkrwtk2QoxUS3Rd1JbkURuK1qlsJWck1uLL5nbiC/KbcSX6H+3zG0lkNmIn8qtRYtlVpIEer03dYBgmVZiyhbVv24N7n8KfPZZt3hTnDtQBXdOVsC94+WRmz+DfJrsWmmc21MGlkbFeDrTy74rjh6cIUwKsaWC2S8tFMcRTB8XizbVf0An04bChlrCfpNvBF/hYCxX2pveMbcT51j6SuA00BSuyVJoPE0hUUkcOfRaaVkzS8k8S18pnBLp9XSyIaYwlddC/RJfY2BPLbKz9+jjkNeVT2ziun7dyjQ0qV4M7eqXxropgRQ4pvNgcAppcA4eefE982LQ09sOSRREstGgH3n4HKbfz6fTCJCBp+TFZ6UGYDoBfHh1PEaQNp9Bzx/QaPHoxhCsmByBMQTtLZJC3MvfHoq11BHYBFOKzhWB9LiGZXLYBNaVIbhLQXAGSad19LmHpwdh55xo9PFz4OUKpyignZ7sh0VZobi2px9Or4mnWMCD1/bkHBmICb09EeBkCTdPdbLB4ue7LDDQmzUz+kWkEDUleL1l1ibDCer15rbi20pHCdTOUqicTbkpHckcTKF2l8DCR5RnGUQOKET82DJI/MzCX/xY4yG5o7AxGWukMSr3nwe/GwWtLj0luH2kLOnOYn+tFTpDdrM0zhP8fjYl8Pv3RdG6fmVMHRuNhw+EcgRhwckG/eKSfegRIkeTikUgtm8v7Kmj07wVfHd3o+817tLSUq2opdRSPNnSzzTbKUkCmzAziFQib1bBaaYSZ1r5y+DUXwKXwWK4DpNC7f0nGpX5ClrTRrh1c7lQfvxa6Dfwjnlw9xSI2tREyW8MMHmQPUmLsbzm5dzmBCSSl94+LxYXSVqwoHXfolg8oI5wfVc/gtUFO0mL43I6T18+JVswJJBnaTJI20ex2dkRwXS9hnGQ7x0ayOvk5w0JwN1Tg3DrQBJGE6BLhofgHnWgDdOjMIw+d+vgQLr2GbyzXabzsuMwT9/H34ECWAfknEyh9o/EgUVxfLY3mdqRleBNMseer6ft461FlLMVPIKs6XprYgs8u0JUlSRhhNxOvFfhJL6j8RI/oZE0zy5GAgdydva9xHDoI4a93rQ96TFeDCe27oCtQxgsEYzVKw2QwJZ+C+o862jUrfA/AL4GTj1NceNwBX7MV9cGCfDfP18GY/qX5AvAy/34HewVbbFl/RA8vL9DSB3iLE4dmQEpSZzGdUtCHijTg69+r+BWJDVqr3QRn3DsLYV1KHl8hcRCppJ0VjqLLzv3lQrQD5HCLroDWtT5GW1r/oydm4YJnfCV6cu1+rmFgzh3ciEsTZujZski8LdqRxCG49npNO6Nn55L45qdzbAm+DtiBAWRD5iHv5TBNf6e+d2RRlLlInWQM2t7YXZ6IKJcbLCCAstHN4biwNI4HnAeJQkE+pvJHyZX2IKR3tShEgLseVnypb39hZIG6gxMl6+fGIEndPw7FFuso5ggmaBndTcXdyRiPAG+e3F3PKaYYD0riSBpxVKoz24Pwwry9gFWarg7q2EToIE61hJSnSpaKpX+TvFRMEnHyxY+ptnaWAlfLOOSKoFrmuA0WOEdA9yxnwA/2yBLGy+sMLOLEcM2QgzrMDGsgsmChEc2+lL8tVGqELU0Mnq+T+j/Lvj5dpnsbmmc2lAaQfYlYFj8G9Qo9SvJHxE2rsnA2dOLEe6rRKOyX0FjUx/qaDXb5+UDwBd1UXuIrzr1IanjL7olUYiUphaiYWxNK1vf6sZ1vTG6tPsd9UsVwdihQchh63tfmWpdq0+x7seNqyvhpe2MYkUNMEjXDY+PpGJGShBWk+e9SfJkLnnvEaSx9yyOI8hjKZAlzb+1L/feTKo8Ih3e3UuL7m42GEnvG9bLCz087bCDRgjcG8YzNatIlrAF3yfW9yHAk7CQ2pYW44F1UyNxaFlPDIpwxqGlPQTpQ52D5e9TI125RBpG0iVYa4H9FCDzen2KM7ZR2xLI8y8YFoTeJHvYTOytwwNwieAfSe3zs1fDIlQNiU4F8xA1zFzNdsltTQ6pPUQ5Dj0ketiFdcFsrbB9DzFs2HqCQILZT/9IUFuHkoUz2E1hEyiFpTeZrynswqVw6CGFM0lPp34S1glyFQ6i6+bWkoSXPf//LvisqvQs2e3SyLlaGisnl4G9WTHULPUNav9eDE1qlEPl336jYfdnjJv4BzSxKoipbcr3AJ8FThKSNrahJGn6kfb0NjlkqjAer3QTn3Wmv10zTHnxmJmiNmr/aoDugWb62eTXbB/Cd3HYR6PSJsQEmaEUyZtwh+a4e5p0fPZ4zBseTAGslgJXVx7IntiUINTHkJxhk1LLSJbcPJKCK0eSsWZ8OM/UbJ0dTXHQIOSQ1FlFgeoYluq9nME/d40C4gQ/LQ802W4H0dRJDq/tw0uSWcA6LzMYE/p64zrJoNvUkc5tScCgSBeMpmB4H3WMRfT6RJZJopEm7+YQLm96+mqxZno0TpAMmkBt6uNnj/6BjghzsYZzkAXMAhSQecghtyd97sb2+ZHwFWJspZhTkuDFrULIY3uJYeEpgM42xXJIoNf7syWVBHVfM+oQdL29xHeUTpIT5uTZZXbiNQqtZJ/KRXSG/d8mXMI3yXWIZzEABcC2kvmF4f/fBb+wXSC7VxpP6XHtzBKIC/wNLupfkdy9OO5e/AWLVjSBOFgF0XuCL9UYVZHZSFY6xJNXJw+jcBBfN1OLrtuEs70qJXDLJF3v0hT1SxpAK26Aa1cW6Uuj17921dezZzuR3MsGxb42gHnbGji3g+DGFJwirzws1h3zs0J40NmfgtdDy3oIEJPevrGnP69o7BfkRI+u8LVUYzaNCrwgjcmj82m4QLKH1d8cXdMbNwnkuWkB5OHdsGZaFJc8rDSYBavcw1NQfP9QMp+VHRrnhvEEO4M4gSB+dCKFS6NHJwbxfPzoBC9smBKBDOoUi8eEI+fRKNymUWn2QD/4qNRIjHVFfKon1H4KmNoKC+Ftowji/oI+Z1KGrRZjntyKvLpNNP3dV7+EMpXJHIK4txnsdHQ93UW3zO3F+9kOESRl3BVaUfXCsZfUWtRUailyo1F3qrmd+Kx1hDiPJR9YEkJmZRovEom++/8Dvn5FGK6Q3f6dPluV4saa1CGqAE9+w4z5jQn69wOfbctBssbf0seM/0BMc8qtxFA6kRalQNd9pJR+xFZoXOFbGDUqjQM7x+h1/YZXSxzsQl7eXgwf7IUKPxvA1rgWxiS6YvbQMBxY0wvD49y5h+XpS/LWk5N9sTIrlPR8Gh6fScXp7YlIp+BzVIIPtszrjmXjBI9/Y1sijXxpwuQS6f/VBGa0uy338Cw4vkYdhneO25nYMiuaOoY7z71z3U+B74XNfSiOsOF1PSeow7AMz2XqQHzpIWn39RPCEEAjBpsLGEUennUCJnXSKagNsbFAiLc1guMdoA1SQuUhIg8vEhbCDyq07QnT74mCjncdLOa63jFJ0O/WJGXIq1OgKtljZmUyhcB20Wg15d5FhpK+7yCzER/nnr83c0yiCxRTVPh/Bn5JYE815C1tCczrBMztQtYR2NYA06e0hIiVCr8P+FJRU4WD6UH7OCZpBG9lpiaPFUbQj5BCG9sBf9b8Bc0r/YxFs/oI0LOdk18Ffd4OHszOmhyFqsW/hrpLDZxYF4flY6N5aW8mQR/uYIVVrPzg8hBuB5b2xHiSISvGhmHpyFD08WXT/g6k7VP5bGsuee05aYGY1N+Xlw7gwmAcWtCd/90/zAkpUS68fuYUm4RiHp4+l00B81TS75nUgXbNi8Gy0SEYQMHr3GHBvOSBdToWW0xP9ce5ff2xbUY0BoY6YzcdFxiDmwcGIsbVFq4yc7hbKOFoK+d7+8g9jWEdbcwdhGuq+IVF8XxBfKqwqS3z8rYxgpZXu0qgcpCyHP1ZM2txiug1k4NvMzNL8TzHeDM+aqhcxGDZo/8/4LNF8PSZvMWtkTu1G3JndxZsVmcO//QhYn4XQlGw+p3ANzIy+pkuaKZtsKxgJwM1Dd/mNjQkp9JFTuqCdn+UQoOS32JMRpCw6WzettdAv52nLZcvTESDSj+hU4MyFKyGYNu8XhjZxxuXd/fjMmU6yZKJBHoeW//KyghIt6cTvH0pmFwxKQKb53bHQPKyx5j8YZmdC+m4d2Qgr8vZQjJkJQWybOH2ctL5d48m80mq2al0TLaKilVwstlcOu4WCn5Z9mcoSaJhJFECbC2EFVn6Kk82URbrKbzOglc2GlzY2BtXSTotHRqMKK01XO0VULiSpAklD99bBNcUPdzJhTa1or9dBwmZGjs97EzXq+hzaicp5LbiPLmNeKnMUST54EI0dmMRG9FKhx5mfIcJcy3fM7Tk/x/wz9J7d9Yk2DsR7GRzOhYYFrbH9AwJga8mr/928NnFlClESpWz5BlLq7llCJ6K9D2sQs3gkmKMrp0qoPZPBhjYw06/znf3q6HP3cZLolctHYBW9UqiaolvKGiVYvWoSCT6OVCQGCVkTAhKJj8mUWC6kvT4nlW9MHmAD1LIG19ge9rczeSFaBtIn7M44A7LtdP/rhPgQ2m0YF64N+nzeB873GbpyTtCVufkKjaR5cFlzNaFsdg4SUc6XsuzOzhLI8e1DCwkeTVtgB+enkrFExoRDi5l624paKZA9jpp/YWZQehO0mlwoDPCbCzh42EOu2gJtImiAqfgkvx8QytX/d4/7NpZUxCr9mDenQJZX/a3BDaBMigdxSfM7UQ9pFqjUh9VGKgVtaF44JKtnzlBL94h1Yha/YeDW8n7gc+0/dkSyNtSj6DvKsD/AvgdCHzy+HT8dwGfzQQyL8ICrfwfloFvE20Ghz4iiGWGqPGjAWJ8Rfy+V3zvnldCL8ibpQsS0LZ+SdQo9S0iXE2weX5PbJzfHWOTfHnBGMvJc7AvpfP6mSgXW8wkqcEmrFLJw187MAA4R+85OgjZpPUnDPDlE0/LycOzuGAqBac7l/TAqa19MZ9Gn3F0XD4isBlYtmXIjCj4WGr4aqtZ6QGI89ZiCcGcw4Jm8vB3Dg3AMApgs+iYM0jHRzjZYBWbwc0bjcfUMRakB8JLroKnkzm8I2kEpIDVKVW/J3/hHdz0wLO9PC39xVx2qMmsdWJhcqonm+AT55rbmMyWWBp/kkVACluJo8JWvElqJc6i2KDRf3rm1imewD/2uzBz+67gk77P21SfwO/y0eBLNBKpxp2l1PQBGgvI0qRwSzOFVF0LNcjT+9i0wY1ry15TJPdc0y+c1RONq/xCwezX8NZ0xsVN5I3vZXHJcWVPErLiPLGRdPTFQwOxgALZYTGu2DwrhpcfZJ9M4TXxu1lens2+XmILxodi5dhwaE1l8LNUI8zeEnd39StYaniFRofBOmfsnBPDlxSunx3DJcv4FD9c2J3Ey41P8ZoeV5xZ11sYbR4NxwySRNEu1nwxyiwCnZVKrKZ4Y3yMJyJsrRDsr4JbfwkcUk348seCvX3yPXyykKa0ICnD7tDCoLeN1ge3yRK+j6fcXnJYphGFkGP57VNVxEq10ooKrajpf3/mlj7rGCvHjS21CXzy+GdKvjv4Gwn8GUzbd/xg8DVGmmJyG5OxtmGmgmZl2QmC3jWdNKl1PdT82QD20ka4cGa+fmvCV2wxnreTjwKzJkWibvmf0bD8T/BQdsbAcDfkHSN5QV6befkc0vUsyHRRKEhq+PK8PQtmmefnwejlNAp2w5BF3vjo2l584QebQGIbPi0dE4I9BDDbroPtcsYXktOIkHc5nW/cyrbuGN3HC6Pos6xzrJwQLuTuWebnIgW4BDpbJbV2bgyWjAvj5z7MdD4m4OmRZMQ428BTqYQ3aXmfUDlcCXq+3rcQ8PlpSga8xpPiH1sh42UTIaQoWebGoYcplM7iZ3Ir0TiRxqj9pwL+f646sxuB6RilxI1pnYDtdYVJqnPF9dueCIDjXAn9/0oVAr8U8tY3Qu7Mri9A/77gSxWi5qQ/7/GbLfDNV4VJKrm2IWr9YgDLzrVw6ug0YRPav6QtGfTCZlaTRgahXvkf0L5+KayZ4oPDWwZgeE8vHFwWxz0sA3ULAcsWc0+l4PMweertpKnHUbDLygpY0RlfPkheP87LlqSKGqnhLnA1V2DpiBBhBKBRYx95djajm31iEF/txOwQdYiBoU5YP1mHm6TbN5HXH0kd7PreJEFSPRmJXYt78Pr+0b28MDvFH0nBTtg6LwZHtiVifloQouyt4RVCwLN9OFk5wSDR8yxNIUnDgCepAZWTUFLgRK+7D2XSUARL0vRyreQw6W4/8vI//5PQ/zfBjzXHjUlGwNxOyFvdFHkHKgnAswD2RBlSEJWQRwa28RUbEdjqrBNlkbfiT/L4Hw6+kZHRT6zsleWVeVpOD73CoSHqFPsa5u0NcXDPOGG5I6/BWfOXySm+UdVgD1T+rShql/0ZW6b5E2jjCbgR2Elae2i8J1YS8BP7+fBdyKalBQgQk0zJPpvGdx6bwwJPlssniA8s6k6anK1k8uTbeSRRsMuKyrIvCHn7B6T/md6fS/Jk94qemJzii1CtBaYPDhQyQzeG4hHBP3tQADJpdFhLnWAxSZj+4c5YPiIYt1iHeTAC+ylGYJtNxTjYINTOEv6BCg66I2l5BnMB8IOEMgOLfOCd2R4/woyr21DhdZswEU8EKN3NIfOWDfingf8Pg68gj9+Zg587kzT7wjbIW9sEeRsaEtx/IG9BW+TOb0+dgp4fK0uS4BdSFzUF0Gd1/mDwRVJRbXOt+Lp9nARuwwTolY5NCPoikLasgt1b9duY8B0d1ry0kGQvsp9tx6C+9qjE9uT/oxIiXcxwfEUf0tFZ3NOeJ0+sc7QhuL2oQ0Rh5pAgTCQtnc3y5yw3f1bIwrBtuCcQwOP7+wqzs9Q5mCxi9Tdn1pA3J2jv7uknpCepc9w4PJDX17CNXJdnhZAUcuMLVK7s6y/sW/9oBE5s7KPf38aeOk4wBoQ6YzGbLKPglZUtryC5E2JhCRdqs3ucGVxI4uVr+fwby7EJPJaOZMCzoNUmTKi3YbU3bJ7DPl7EZ2zNtaaQecnB1x5HqeNFi9/tLoVfwM8Hf34HIVCd2VmQMCxwZRqedQbm2ZmtIvi31UHuorbC+16C/l3BNxKmwrtb+ZGez5DyEmOlcxPUK1EUpn9WwvaNw/TbmGx+EfpsAfpH9zchIUqFyr8aQNWxBo5s7onjy/pgZE9PnN2UgI0kSZJCHJFGkuMmy7HfHopre/sjM8adlx3zepwbQq6deX0macb29eIyZt34cOSy0uNzaXz9LKvFYenIuwcH4NzmvpiaEcRXQ+2aE80zOY+pE7EbMbCF6Ke3JuAAdbhMklBje3nyDpB9mZU/9ON1NsOi3ZEa6IJYexuEeVrAPdEUjoOFADY/o8UyMhbeBLSdmNfeMA3Pam5Yjt4tXRgN1P7GrEQY5s5mMA9U8sX2bG2zPEzV/1+7s/kHgX+mlLDO9XSpfxf8fIBZB3gpWyPk7DvrX/trUPtG8Nn2ImGqgu1FjKTSKnI78Q373lK4jTAVoC9F0LeshB2bhhfau6cQ9DlCleXtG2sRFSDmBWcdG1TC4U09gdyJyLs0BP2CnXnp76xUf/LE7ugb7IAnrA6G4MshD79pSiQyScbsWBCLVZMikEoBJ9ugaQ/p/YdXM3BkVS8Mpc5xkZUlsKCXPnf7UDIdx5GnJ0f39saQWHfuye+wlVdsmxF6z2PqIGwheQzf8InNCltjzdRIXkfPliTiEskq6pSucgXc3czhESaDW1/TgqCV31GFAe+j9/AEvB2rryEP76jPdrmlsVHABGI7Izj5KRGT4QKbHlb8biuMs3e5s/nnA/5pfbB4pAKwrwpwvOy7wf93g/86e1WHeEePr4oUwBeJRN+Stu9hHWRGOpVp+gaoV7IoyZt86A8LK6VegF5Y73v5/FL4O3VEmW8N4CJthPRoe1zePoBr9CMr4/mOZfvmx+IOgXhxVz8k+DlgPpMYzLuT/GEpRzZJ1ZP0Ncudp0a78ZKDPFZ7QzKG7WjANmcaneCN+4cGIO/kIOyYG40UnTN2z4rGeTrmzaMpmE+yaTzFDTy7Q/KFTU4tGhLIN326SOdYNSOGH+MCjQC5dIxFw0IQbWsD3wBzuA6UwJnVxA8WFRSTWfgJWRqVm5CWZDU2LJhltfD8nltsJjukG8RqY/jEWGPOvihM2qWDVZwVxOxujP858FmgSIFj7uJWJCW6IG99QwH8c8WebyjLA0p9sHm65HPw9/8L4L+DvcbjP1XoVOY8kyM1qqJ0kd5w6GsGhSODvgjMGPSbRwjQv+zp9SunTh2dBxfLlvj9BwOE2P6J66TVN8/piV5eWr4zMCsLYFKFe2pWQ38hHXvmxqIvafGdJG9ObyApRDCm0XtOb+iNJ9QZTm5MwJheXjhCWp5XZVIHYItPZlLwyjoR2/7P11KJkX28hI1grwp1PXfYxk4UvGb29ML0dJI+NCKwm7BdYLsyYDzFAckYEOiIGCcbZIS6IJqkja8fefsUCZzSTXiakq14stR7eFZWwKorWWDLPL8ljWiWfsJz+wQRzFy6kfQxRcIod8w7Eo0Nt+MxZlMILEjXi/z+a+CfEW78wGDPnd6NzIjA6YS8TfWAo+WF1OLx34FDlYDd1YGdNejvckJHOF+CPF0N2EQqYPIR24T/o+BHakSsAtPcQTrAKoAVS9UnefM11+j7d4wR1vHmbnrx3rdsUTtBf2jvNFhJGuPXrw3gp/kTV0+yAq/RmDRQ2M1gA8mWbdMiMEjngnt7kri0YLOpeSRFFg4LhKdKyUGOcBP2nsw7lcpHAebpJyX5YMYgfzw7n44c6iwPDw/AHPLeaVFuOLysB40gMTzAPbw8XgCfdP0zigHmZbDO4YL9C3pgL5sZpiCaLRafOyIYo0hORblYwZftxOapgFewnM+Q28aKONQsWFU5CMFrvodnK6FYCTEvMab/OfYn+CNMILEyhmuIBUauCMSSc7FYcCIGy8/GYsTaQFhEW/zHwGdenZUIHK5AgWJrIYDMz5IwKbGQgsflLZC7tCXPsnA9TcFl3tY6gue/UBKX19WnSF/9nwCfzvVEoVP8qdFqyynsTG6IxHVQ//evYWlcF4f3TdRDv/El6Ddz6HdtGQtpxzqoU+ZrxHl0wri+7pg9PJzLCp2zNc4wL3t7GHJJdkwbFEhBqjeuksS4syOR30WE3S9q1ehQXCcvfHZnPw4o0/e8xIBAvkHyZRTp7xEUkE6gjsRqelitzOkNCULq8/pQbCeZMzDEGRvoeMdX9MT8YUEYTrHA7YPJvFY+98YwrBoRCjelEl40QniSuTjLYe0rgdpLkDBKZ30NjT+BHSmA7ljIw7PXWOaGFZlp+4ggczWGQmuG+EwXzNqvw+LTMZh7JIqeR2Dp6WgCP4DAt4T48wefZMz1X57nyMlzs5Qhh76wbs4PIllWJb8kgBWCMfBXNhNGigskddY1gE34fwN8uU71QKGz7iizNMrs2rY6Gpb9Co7mTfR3Hj/00uRU/hYgh7B+RTo6Na2E6iW/Is+sxKkV8RgW5415Q4NxfHVPjCJYF40MxrMLgznEj0lPM80e5mDFt91jte5sH/l7rJDsprDNx5YZUUil/7MVTY9IFt070J+O48lHBFaucGljH74W9sQy/WawFD88pE7Tw0OLGBdbDI1zRX+dI6J9bTEy2QsjMrwR38MRNlo5zCzFkNmTfHEVQeNNxpb26ShQ7S4UkbGFInwhyEDhfyyYZTKHlWCz+nnH/iKog0xgaiWCd5QVslYFYNGpaMw/EYXZhyIw64Bg/yHwVVi4pAF5md+AvVWBXTWEmc+5HV6ZC3+lsfctaaVf//orLq9uROBr/n3w55LN6/R68CMoBom2fCJzFk3q9Eel+w1//wo+tq1x5cIC/Y2XX4IeO5GXux9L5/ZB2wZlUb/Ct/CxbM9LAqJd7JBBuvsOkyp3MnGTvDor5d0yLRJPyYPfOjqIv4/tL3//8EDcPJaMmSn+WEjemOfh2ZJDGhnYNoA9fe2RGiXsmBbuaIUj69gcAMUZj7Owa153jKOR4eymvrhCo8SkdD/YWyvg7aWGb6Aa9p4ymDnSd3ToBolbN8j8u0ETIYJdD6bJhUUf+bXxbCEIXwxCfzv2ForING76VGW48F7HgSJYRZpAamcMG3cFkia5Yc6RcCw4FUmPOsw6GF5gMw+EY8npSAxf6w9LkjqfN/hhCiyc9SewvcFzDz6781szJH/JqCxoL2SAzpbC5TltYBNBxw/5F8Fnk17zOwmPczq9CD6rxw/V8IkVuZ9pXrvmFfIalS2CcC8j3OFbgewvtGRwrX4vyz149nQ3po0NR8MqP+LP6r9gQKgM/UNdMaqvDy87YDc1O8rqXBjI5OVPEbCpEW58AmpIjAdC7S1xdXMfQcpcTMeRRXEYRFr8Mls4Tto/m7Q9u93OMDrOUjoPKx6bSJ1lx8IeuHVqMI6ticeskf5wsFfA2kEOtquYyJ5kh48JLMJEsI4hwHuJYJ9IliSCwwA22yoS6uFT9aDrZ13ZDKtDPEkbnd67k9zR+ArengWyDgz4KBPInIyhcTRD93QHTNoZhIWnI/TAhxHoL9qM/WFYfCoCw9f4CeB/tlkd8sim4UosyDQmuArp+A+SEhT8kvbHiha4PKkrbKIU/x74ek//bHhLPO7XBDlT2iNvfmd9Pb4YIhqNxJFWfLVQm8Zl0KTcN+gVrsDjR8ICcDwrDP16/r9HD7diaLIr6lcsggYVf0IgecAxfYRdydjtcpA7mpcJZ3Z3w22SHzlXh+Lqflbm68nXxq6fHoWxCd5YPyVCyO6Qh392ZjCWjArjk1tHl/bEDnZbTJJBs+g4tym4vXwyFUPi3eDmrIK7jxoydkdz8uTmgQR6lDGse5pwwPNv+Vn4tp/co+c/TxFAd2R71MTot+TwINgdhZIDm0hBzrAOYp9kAkudMQde7WCGiP62GLPeD/NPhWPOMQL8YChmHHi1Td8fSvJHh8w1vhx8yWcLfggDX4UFw0w4FB+to2cJ5QWXJ3eBTfS/CP6izsge2xr3XQxxz7YKnmW1Qt7CLvw7zsg0hSTSGkaOXdG89q/4s9IP/Lag2c+2vrTp01ohqCU9f/3KKvSKUKJGKQM0qPwbQh1MsW8xefZzg3nmZWlmCM/F3ziSjOHx7vyeTmwnMbZ3ZJSrLR6wkoH7mdgzN4bf6e8Zk0PXmEbPxBEKVAcEOvFsy5SBPkiOdEJUkC1iYuxg7S6DxFEEqbcxVLpusO0t4nc0dx70IuAuLwHPOkI+6Hb5oHsJFZNKB2H2laUoOeyDhZIEG+pEGupQ5o4msHKRIWKALbLW+RDwoZh7goEdQmAHv9Gm7QvGwpNhGLbaB5Yxmv9H4DM5QZBentL5nwd/rt7oed6iLsge1wb33avjrmVlPB3RgoLvrsDaTpg7SoouNm1Rh4BvU/1XjBsaitzcPS/dlmet/uZwh3Di8Gx42bZDxV8M0L5heXgoTTGhrz8es7qaZ1nYMScWQyLdcGBNb1y7kMH3solysUZmLw9snRvLZ1NPLe/Jdf8ztuFrf2E777O7kniqMz5Iiyh/Gwzq54xAnQWsvcwgdjWGxNcIlnHGvCQgf61qfnHYy9CzOhr2PvveAtBscol5dKWjUF7AKiZZdsYuTnhf/rpXR5JEdpEUtHqI+DZ9ToEqxI9wxNjNzMOHYO5Jgv2gHup3sKkE/gICf+gX8D8CfJJhjt0J/NnkqRe8w7lZEJsfyDJdv7Azngz+E/fI6z/t35ja1R5PlnRAX/+GMCz9NdrVK4W5U+P1Ww1uf6mkWFgmuGvrWFiKGqDKrwYQtapJWt4D+5b34fvPbGRLBR+N4Fqe1dKwfeMnJnrxvSxZ9obpdbYoe9+COExK9MPVwyn8BsgrxobCxUrJdbpELUI3SyOYuppA7GMEVWQ3PimUv1CbB56FgOeePEkoFWCQsz1oWNYlPwPDFn6Y2xDwWqFMOH/Fk7D1noSkj5SCWFPYhAiZHQV1CKm1BH7xlkhb6I5pBwIw/0wIZh0nkA8EYur+97Mp+wIx72Qwhqz2gsUX8D8MfGPm8SNkuDG6HYHfqcCbv9IoiM2e0BbPhjRHziwh3mCdIIckz5N+TQGv6rjtVwv9lJUJeoK4dWWsX54qpCtZevKFzM0O3hnW0usmLSuj4k8G6Na8DsYleSPnUiavsNw4WUfSxAOnNifg4KYEDO3uQRLFDfs2JNII0B0LM0Jw62QaHpDOP7klEVGB9oiJ1CKUJJaVtxxSN5Iv/t1g1V3E71PLPDbT466Fg1A96EyOsAUerMZdkw+4E6t8FCCXW9PfWkHKsB3HWBkBy7c789uBSuHczwwO3c3YZ3OVzuLjcq34gpyCYrm7HGbe5pAFK5CxzhNLr4RgxmECeF+AYPvf36bQ5+adDCLwPb+A/8G7JVMA6hhoiit+dYBRLbgHfyX8CzpzTf84vjEeRtTjz3MXdOFeH+u7AbPa4aJ7Dfg3+BXFCWKNvAkO7ZkoFJu9sAWIkK5kGZ3Fc+PRum4JVCteBK7y1hTAOmFSSgCesPWrj0fyorPp9HdmvDfmZ4QhMcAVV7Yn02en4x559oFRzkjq4Yx+vZ3gHqiEgqA09u4GWYQx7AhKtyFm8BhhBncyt2FmQhVomnDTZi5Z4oV0osZbkCtyG2EfH+7N6W+1pyBn2CyqtpcwAvDUI3US574MdBnP0LCdxhR24rVmluKJUpWou1Qh6iQPUvTld4LRsW0UVaxqEsmL3TD7KAPe/6Nsyl5/zDsR+AX8jwXfKUSKS1pD5IXUQs5s0vnzCs0rzO7IMzV5y7rg6fAWuOdaHY9jG5D374gc6gxYROAv64zD5PE1DPpiBvAn+C6fX6SvsHw5R7+blxVPHRuGWmW/Q+ViRRHi2A1Htg7EpSMM9CBsnBmHW2eH4NCaBGT1csfkZE8cXhSO/iHmSI+SYXKiOXQubdC2eTVUrlwSlSuVQN16pdGmXTl0EVeEsaIqxDY1IXNuCLV/c9LjHQhaIzhTwOrQR0p/m8HCz4yCUFMOOS//dRe8PauBZ6UCXO4M1Kcs+4igpVHDmkkXHwkULuJnMq1knczSeKTEUhQl0Rib5m+qVLAoW6cJtOhuI9x8I0RJpsKARW6YdZTA3ef3UTZ5rx8FwgEEvscX8D8W/MtuNZHtUBlPhjanoLVzgZ7PW0LQL+4sQO9dA/fsKuM+PT6IqQ8kkaYf0BgrvWuhbbUfUa7M9+jXwwEP7wtZGiFd+SL0Odm7MHqIL+pV+AZdGldAnKcKG6axO3ZPBW4Px7qJQQiwMUGAZTuYNK+JtnXKQ9K8Ijo3LIZ65Q1gWMoANcoaoC4FzR0aloJpq/KQt68MedvKMG1ZASaNyqJT7eJoRe1pSudoWO5rNKj4Df6o+zNaNy+Dzu1rQGzSAgqbLqTbJbDvRzJlsJTvIsyyLtpElsI0gcKXzM2ENLyEZA91EEcp5M5mUHgrIPczv8hul/PG3QjCVBGWfwHflcD3xeR9Ph9lk/b6YM4JP2SsdiPwWTqzUFkyq8fX/T13Lv/3wJ/794F/xa02nhH4D6JJxizuyLMzTPbkTGqDx/0a475nddxzqIJ77tXwwLkqcpyq4Bk9jjUphxrFvkLNasUwbrgOuezGDHz7j3UvQb+HXtuJoQNdCeAi0HSuhu0zArA8K5DglyIt3Bge0oboWL8MqvxmgAoU6P5R40eI21aBpWkz+LsaY1CCFhOyQjB3Wm+sWjIYW9YN54Hxvl0Tue3aPg5bN2Rh9dI0LJjZF1NGh2NoohNiyEs7mf0B8R/l0azSN6hXxgBNavyErqJKsAxuRoFpV9h1Z1uSy2DpbQpbL5JG4UpEJFthwDQHuPSygBlJKSZXVDHsRnaq07VS37zKiYH/F4+/0AWzjhC8e70/yibt8cac477IWOUqePyAF8Dvq9H9/Xc4/OfAJ1mRR7KCeV8GJOZ9YvA9CHwX8uYe1fB4YGM8G9ECj/s2xoOAmrjnWAX3CfR7btXwkAxehrjrZog+XcuibEkDtGldFcvn9xe2/mD6/S+3B9qFvNxdyEx2ReOqRdGoyrewF9dGoNUf6FS/BCoT6Ialv0LLBuVgI2uBvjFKTBkTilVLB+PQvim4fmUpdZrNwl0MeXbokFC+zB8L28FCrx3Wv3cvsrM34dLFxdi5dRx1mp5I7mkFR1lTtK3+E+pQ+5sY/gqjdnXhqRMjfZkrJu73wcR9Hph1wgsLL/rAd4gNX+zBwY+0YNf4nNRfWvZ9wJeTDVjohBlHvDBxr+dH2YQ9nph13Bvpq1xeAF8dZclueRorSn1+R5T/NPh58zshZ0JbPjv6NOUPZE9pByzvjMvTu3xS8LPdquK+a1XS8WQENgOeeXn+PwL+kbsh4G2I4w6GcGteAsVIz1upW+BgQRC7VVgaWHijp9zNePp4E/r3tEWFHwxQjqxhxSJoU784urUxhKd9FwxPdcfSBf1xcO9U3Ly2QrjDSgHgB/XAbxdKltkNHvh9dte8xfQ3g+C3/tku3Oi54Hg7cOHcEqxZnoaBPWwgb1MVdYsboHWjYgjr1Zbgcsai20GYedoHUw+4wzPFCtIgJb+JNAc/THWOvGqZ9wU/aYEjph1m4Hp8lI3f7YGZx7yQutwJmihiqxD4FEhHs7uh/DfBn6vPkc8TvHvewk54FN2A9DVB6FAVD4JqA6Ob4/JcI9jGKj8d+K50fAL8vguB7ix0AvY3g/6ZRzWerlxnVQVGtX9EiTJFEUVy4Mr55QL0L6+Y4utj13PIWN1No0pFYdyqOmKDpJiYFYT1qzJw8thcPLi3Xg/2wUKQby0UFK958R5bz9a9p60tdJw1wkouXvm5t+A+XocPzMKYoYGQtamBKt8YoH3T0ug5TIRZZ0lSnPOG16CPBV+lB9+BwGfwun+Ujd/tjplHPZGyzBHqyBfBV4SourO7Gf5HwO/EMye5TMYs6UKgd+Y58xyWI1/QEU9HtuCzo/e55CAo7Ssj18cQFxObw5Z5/NBPDL7eGPAPyPI8qyHHwxDj5BVRjwJFQ8OfMWxwAAWx+jsgPlv/aihZ0VnORuzePASrFvfHscMzcf/uhkKg7xdmctnsbfa6F731GyF+nb1PZ9B3Uj4aHOR1QieOzsOg3s5oWu4H1C7xLXzDW2DGCVcEDrf9BOCrCHwtge9G8Lp+lI3f7UrguxP4DgS+6jn40eTxQzRR/w2PP5cBTkHk1PY8c/I4uSke92qER7EN8DC6Ph5G1cUD3xrkhau9AGWOYyWcc6sDGwrITMI+Pfhcz7szL18Nt+jc3TuXRbnSX6NNq8pYNq8/8nL2F7pz+No3Q4Yteg+7T4gB2OhQAPraN3QaNhpsFEYAPuG1W3+c/Xrbp/9bXwrB38PORcfPXa8/xzt0AibP+I3rDiAnZw82r0mHsn0dGJIsc/FuBNckDeQ6YXnnx4Dfj8CfepjA3ePycbbbBTOOumLAYi1UESpIAwuBH6YK+nz21Xkd+Ho582RQM9z3qSnoalcCj2TGPRZMOlbRB5ZVX4Ceg+9amcCvDZuQvwf8J+5CELvXtgqs/yiGkqUMYGfdGkcPTNZ7yG16rf0OcGWvL7Tf5WtAL4B8hx7q/OB0B3KersHNKwtw7sQ0HN47Dnu2jcSuLSOwd0cWju4fjzPHp+LqBZJNt5fpj7Ndf4z8YHe//ribCrVl3WvulbWdn/v8mXlws2iFusW+gpGkIb+PF7t748eCP+WQC8btdv442+WMaUeckbTQDkrdS+DrVP6fP/is5mU+mw1thLs2lQXIXfTa2rXaX2D/C/gedf4W8PNIz+d6GmKWsiJa1fgR5St+j1497PjN0zhMr9Lz72sMQOaVeSC7ryDovHVtIbZtGIqpY6MwIF6LcO9uBOCfsBTVhbxTVUjaVoJJq/IQtSwPcatyELcoD2mLiuShq8BOVAfu6mYIcu6M+DALDE/xw4LpvaiTDMedawsKBc37BcDzNrz6ruc5wjrfa1cXQUvQNy5fBBK7dvwOjnzTpjDlB4GfuMAOkw85Yexux4+yMWTTjjghcZ4tFPwm3UqWYs0H3/OzAZ+tQjKlBs59hdTJW6yfEWV5cqcqb4T97wT/qjsFzG5VANLzD0jaJHYri2r0gzdpVBqTx8bg8aNdgqTIXv+BQaYedha0Yose9v14+nQ1dm3NRFZGAILdjaDpVgtdmpREqzo/o0XNH9HM8IcnTat9d7ZxtW82N6pcdE7jat+Oa1y1SGajCkUymlT8enirFhWvtW1XFa2al0fzRqXQvO5vaF77BzSpWBQNy3yLxmV/QcuqpWDasgq8rNtjUIIL1i1Lxt2by/SdYHehu7QX9v4b+C5uOzcOQef6v6Bd899hHmIOVbTVO3l8mU6js+hu/RL4tgS+A8Fr/9E29YgD+syxYb83ga96Dn6YxumzAl9EDZye8RL4rByAAtrsyW1xP6AWBa0Evvs/D74zgX/bk8D3rIoDJG0c/yyJ38t8DYWsCUGZxZcBcg+Zve7DoOcQbRZ0eN5+PHmyDlvXDyEInWGvbIpOTUsS5D/kNqv+/SOy/X8YfpvVtMq3Ps0Mi3ZsVuvnOp2aFa9q1LZ4OamRYSmNxrCYxsjwVyMjw1/Yo3mkxUpVDJMfSkj95LAIN0P/OTL0m26C8JR28NA1g5VdLRi1K806ERqU+g5Ny/4GaUtDJETb4PiRiUKHzt36ivkH6qB5exHtI0aLat9B4tQZ6lgO81mpTvrGGyyQLIrM9/hmwcQB/UZJi2wIfHuM2aX9aJt82B49Z1jzTsWOz8Gn31QWorD9/MAfIgIWveTxl3XBs7GthHIAx3/e44t0FvAJl+OaZx3Mk5dD61o/omLFHxBL2vH2Db1XzN38AVmTdXrJIKQOnz3dhVPHpyFriB8cVX+gXf3i+NPw+yd/Vv/h+p/Vv5vZvOr3Li1r/VzfqFnxsgT3z8C0r9/lYiuiNHOULI1HMsQs1AJWPS2RtccBM846YvJxwSYSJKN2WCN5oQyRqR1g51If7ZsUQ63fvkGb2qUxhtr05NGGlypI8zexOokpWTq0qPI9uqmaE/g2oOt3XqrTln+L1Ome7/EZmErioP9ia0w6xMC1+ygbu4tJJi1iprBd1IQRhZ1HI4Cv/PzAHyYGlncSKh1Z4dfiLjxP/6hPY4L+7br+k4MfroYs2hpOARKEd/4d9cp/jaaNymDi6Ag8fbJDL202vAf0hYEXJo0ePtyEjatSEeUngVHzsmhS9Ztnf1b/9kbL2r/MaVnjV+u2hsUrkOcm0PHVh1xsWZhikoK+BzM25Ksi1Bi02hoTDtpi7F6yfXYYt98OEw5oqQNoMemEA5k9hm/RIII6QavGv6BuqSJYNr+PkCHKWV9oKeQu5OYeRv/utgT+NxBRcM88PkF9gTx+tTe1Sxmm7lUAfiB5Y2rXwGVWBL4NRu/6OBuz2wYTD9ogcpwlTANUPM3KSxbYXeRDNOJ/F/zwQuCHqvnC62nxnYERzfBsfGs8m9QWz0a1wqOeDQhkQyGodfuHwA8n8OMoMIqygplLV7RqVhbVfy8KW+Wf2L19lF7abCu0JvYdoc/JnyXdh7u312LxnN7wsmyJltV+RJPK3+S1qP7jIRpRIto2+rm6RlP8k9STyMNUQ8nJ5LKsiyxY8HxJiy0xbp81Ru18yXZZY/QeAoc6xNTTjphxwQm2rrVR61cDLKO28riDBdx8VRhJsse7MWF4GNrV+Bkd/iCNH2jGNb48XHWJpEyDN7WLfvuBFoIsgpTA10SrkbLCijrgK9r1njZmtzV9PyuEZGkg9he+M+v48jBlDrWr678HfqroW/NQxZh88MVs0TU1bqpXC8CpAi/4uu9F0sbVUPD0LtXeC/qPBV8Zbb2AvddY2Qx/VP2W9OtP6NfdDvfvrdLfN3bTewK/QZ8u3IdbN9ZizsxesJE3ReMKpKcrf4tOHatBbN/hqdTVSP6hnv214IeqegvbEwrgs2G/zzwLjD9gSaCT7Nn5Vxu5w5K8vhYZq8zRuvFvsDFugvNnlgpbkpOXz362l2TZDPQIVKBxabo+tX4jB9GFyyklmSxUeY0Aa/e6Nrknun9PnWO4MKqqYEpwWsaqkLrGgkYiasOOV7frXW3MHkuM3m0JvyHElZ8efLZpV6jypkKnaPuvge/v7/+NLEw1JL8nitmmT/R8om8rwLmSALqLHnjX94f+Y8CfRtrZzNVocdeutdCwzFeQt62E+dPi+cQNDz6z17+HrFn/3MPf2ojF8xKhVjRHtXLfoFGV79C5a01IaURRRGpgHmn1VBVtafapLzZd5wAC/z7bu4dBzzRv92kajDtgQeBbECivtokn7RA+sC1qFTPA2HQf+g7n8PjRIZw6Oh1DkjzQqW4Z1PylCJSyinCLN+bAk0QU9ggKVd5+061LNT00Zej3mKGOFsCXEPh2vVRI36ChDknn3/H6dr2LjdlrgUw6hlsySWhfwbkq2QRbqOqYIkTR9F8F3yxMOUwAn744A59stF9bwLXSB4H+KcDXSg1LtW9a0qtplaIX/qzyA0LdTHD6xAz9ZNGWd9Ty+gmo3C2CHHi0A5vWDoWrUydUKv8d6lf6Bj3bFkOiQ1MOi1mUNcFiwffOJEg/OfgMQEWo8gYDkqUMmc4PGaXm4GcR+CN3vtomnLBBQK/mqFesKDIT3XBwVxb6hFuhQ+1SqPFzEbRtVBx+cc0w7qASvZdQ0BgqjCgMMJIUj2Q6Tejr26RoQN93C8v5c6lLcDonqTCE4oqx++n8O17frrfZCPosO0b6Jgs4JJBTzQefvj9dhzXSEGmNz8TjPwd/zL8E/rRp07426lipRYtaP01qWPErSFqVw7jMYApg9RM6Oe8awK7Ry5o93MsfPTgdcbGWqF79V1QpWwSerUtjo2UVPh8wO7AtH+nEYZqCTWPpmhh96out0WlqK8KUF1hgx4I8Fki6D1Aha7eKQFETKH+14dupYxyzQvJCMSSdKuGPMj+jSbkfUK/sN+jatjT8Yv9A6iozTDhljUknLdF3kVroVMGCpKBRPI/FcG/ojN3ofdeF9xL4Pip4p9F56dyj97y6Te9qrO0TDqqQvFKQTyy4NdcHtiSvxmnihJst/1savygLbvKlDgPfmGyUXzsCv/LHg+/OisYIfM+3g6/RGP7WvlFJ/8ZVv73csvZP8HfuiH18Z+LDgi7Pfo8KRwhFadevrMGkceFo1bISSpUwgLpJMcxRVcETVrbsVY3Ar4yxvm1gHCZ0+gLwQzTdPvXFZtdaHqI8wBZh8AwKeXyLaBUGr1Vi9F4VwfIa26nC6INqJE43gtalNrSudRAzrB2GbpZhwmlLjD3CPKzQgdI20DFj9BNFYQVL/M6/KrNTi5yeeZh6QH5Gh9XwS0iH68arMGqvih/ztW16F6PPjz+gRI8ZyoKYhqcyY61YnU6UZtq/U6DGwWcnp96XlA++KYHZjQLcTP/2BH6Vjwffg8AnuM55v7lIjU34dGhUon/Tqt9B3rEKxo8Iw+PHm/W3zdz4nl5eKErbtDoTWpt2KFW6CFpX/wFDTSvijotQ18PAZ+1jnXus3yvAD7M0+jsuODmZcfT9c9m1ZjAwzxw7Vcllyogdr7bh2xX8ccxhGomPMCP9fVJDnUElvGe78L6RO5XI2qOER4oQpAqpQ+F6m4cpVrBRjKRNTVGIwlCq07SRhSvj6Td4mO/tmUdm9TT9ligx9sDz436Q0WdH7aXHXUoaQZQQ+wiKQt8ZcxVhKtW/Bf1z8MOUfQqDb0TgD/1Y8Nmsrmc13FNUw5OmVXFGURe24TKIwguBT0EVb4SBwVdGzUr7/Vn9xxxXyz+xd+d4Ave4PoB9j7w8r10/jEvnliJjsDvqNiqBSmW+Rkj7MjhoLwDP6noe6Cs6OfjUKUcHtH0BfGGbcM3fknHQ6BRKgu2eKuK53HHpr0TmLoJ7p4JD/jrL3MbeQx1hh/Cc2cvvGbVXgV5zFfy4ZvqUKTMlX42lfEiwryEptJy8+3k2GjzvGCoYe6ngOYjaQsfJ2kPH2/bm9rzR6LNjDyjQf7kCmiihU+Xre/NQxUGpTtH4XwWfaWq2BIy+eB67CFI9+Gn+HfRSp+qHgc+gd66GW7Wq4+E3hjhZqz5sggj8yL+CL21m+HuTKt8tUHSphn27xvCsxV/vHvimUt11BfU061cNgcamOYqXM4AJyaV51pXxxF+QNY+pXXdfaidIhg0nWWes7/QF4Edrmv8dF1wbpy3OMhoM/Hy5wzpAz3kKjD5gjmHbzAm8D7cRO80xfJc5vAYLXpbJi3xPy35fpq+ZKfWly/mvmXizxSFK9FtqjtH7P64N7DuM3E22xxyBwxU8jSnXdy7LOBthdwWd5qfPAfxwPqHAZhT1UifFvxOBXxUPPxR872q4Y0rgl6qBR6Wq4UQ1At+vEPhcV2oE8FsaNq5V2mBHqFcn3Lu9Sb8AfPW7Qc/3sjyM29fXYMQQb9RvURoVK3yNqBplcbpudcDUEE8J+nt+Qmd8ISVLf8OsCjKsOqAbBbamunypo3pMkqDJ33XRzcOU/ega5PCsC0EvDWCZFAWG7ZCTNJBh6DYZhm3/cBu5R4bBG2T8mCyTwnQ7O0/+XA2HXQ+8aaAAvSqStPhsc2TtlWH4zo9rA/vs6P0yJC6VQx0hnEM4N7vbodUNaZjG+N+EnoMv1GpY+rC0Vz74XQmCxIDOyHP7QPD1MudW0+p68MnjtyDwdWYQ6V7l8ctVqlf+qyVaWQOcPDpfuDN49pq3B7B5Ozj0+3dOhJtbR5So8jW6VP0R82pT8FqxBnLL1MDt32vgVpPquKsyFMDPh99diD/y6lXDQFFndKMhWFoAvvIxBYO1/66LTp2qOl3vyyx1yoDggR95/oiJ5hi1X0rgSDHkI4x9fuReKQZvNEPAcHPuyZnmZ6lKZmK9Sfz4d4XLAAUSFlOn22uGzJ10jK0fcX767Mg91IYdZnAfZM5HHd7JQvO9vXKUNE5a/PMAX6dxIv13S5hKJvDDLRAf2BW5BP2jDwHfhzysBYFfgaArTeCXq4azatL4kWYkKTR/AT9VZFC0XcPf+rau/SPSEl2Q8+yQ/iYML69j1S/344uyD/MAdt70XmjXxRClKxjAv0ZpHDUkL1+uBh6T3WDnL0tWsgZvy50OhnzLkfteAvQPqAPk1DBEgrQLukVqIOMaX8h9swDw77zwilBVIq/b0TsC5vUtYpRIWmGGrANSZGw1JZA+zkbsMaXYQUqe1wyhY+UcRKckcxoJzOGWrEDACDl6zpUhfQvBuk9KIw597iPOy9qcudMUWXSsiMnmvPxBpq/GZNqe4ozL0hCF+N+GvpDHV6lYMVNh8GMCu+GpuyGevC/4HkLgeFvv7Rl4T9tXwWWv2nAIlXIZlZ/SogsyuyCr09GwYYuaP+zt0rQYRqYF8BsusGpDIUOzu9Da16P88eSxWejTwxpVa/+K+uW/RVatirhbqQZBXxN3yxP0ZLcKWynB7nSl9nkL8D8iKfekviHiFEboWgA+B/G29i0VjR+t9XXS8nIK8thKKX7dQ4VMjEOiAmmbzTByvwBSxraPMPo8g3nkPgKSOkE6/S91sykGbzJFGsE+bKcEI9hruz/yPHobsp3OdUCCPotkUEUoC/L2wu/NHd0gI3fNz58N+LIQRTcago7mR/hdCM7QIGPyjtXx9H0zOwTUXaUhbv2u97QNavDVUle9a8MlxPQ5+DGsgEq9gGV08htj1LaccfNaP5zo0OA3RPmJsWjOQJw5NQd3b63A9SuLceTAFKxYlIqBic7o3LUWSpYvAlXjn7G5IUmWsjXxlLz8zfKC3XrZ9KPPrUoke9Qke/yr4YkHdeo/q0Nn0Q1dWb47H/xQ9cW37UXzSUoYQlRqBn5+oMkCUVYywLzx4C3ksfdJkE7wpm+VfLRlbJdg6C4Jhu2WEOj0SM+HbJd8kmPz42+T8PYOWGMKu15KHlfkZ4uEsnLNNkWIotbnAH0hqaP4k3rmDj70cvAt4BMkwk130smuVQpSf+8a1N6VEvhlBNDuiKsj26cKrnvUglewmGeMCi5GqGqJv7/ou8INIvjbNq/944xm1b5Ft8YlYNm5BpxMG8JOVBey1lXQom5xVK34LTrW/B6pJmVx0b0qIDbEQ/LmN39/BfAvG3XG2w2r4x6NTNlBVXCrZU0E2JrAKEojBGAC+Mek/prSf/vFp04vD1Ol8yl8vdNh0oDB7zLQHCnrJeT5RQSVmOD6BLblJdv6iYzaN3yvCMlrTeFII1ZBMB2mlzgRmquyMIXV5wJ9AfjSaE0NauTywuA7B0twgWDF+4LPPL6qmuDxSXrcs6+GZ55VeCcKDDIhGSWAz4uiwhSrta9YHaQxqleufZ1fTZtW/XHInw1L327RuDT+JGvQvBIUHSphnll5nHKoynPy8K2GhwTx7XbVn+v5cm8A/3ehQ95uY4hnplVwoUEduDlJYBRtwb+7vmR2s5FOU+Kf+AHoPOVkoapFLL35AvwUeNr1VpBsMCWoTMhDmxCsIgLt87Ih20UYsd8E/VZK4JBgDlO/5zO0+Yve5SGKvkbu/87msG8GP05bXBamHs8uPFt9wzS+dYgZDnrW57n8e++Zv79rR+BXFsC/q62GpwFVcMenOmKCuqFTuIUefLYQWrWNzSS+drInRNFMQTpYzbxwiDk66SzRP7gr8jyr86WHT92fn5Nlae6aGeJ2g+oC+GXfDD+TQ9klq+FI7Qaw9TN7AXzzYNUcI53Rr//UjyDVKepTsLtWGakpkAcypvkJfpYODMwyw6CNIuoA3Qg0YwLOhDT6v2usDUOpM2buMUbcbAms4xQcerkeerZwSB1jSd9DMVXj/+/V5LwRfL4YJUzVNx98rsNDzbHOu+mHgU+w36qm9671q+NRp2p4IDdEf59OaK+zeL7nS6jyuDRM0+W1mY9YS6ki0uKcKoYCI3p/hyhbZAZ15MA/dqv6Yrs8BZnFsjZcatXQn/818N+kzoFfq2JLkyZQBJujG0kdpR46kmBp//RmplKdtJF5mHplgecPF+SCaaCaz8JqyftHTZdg8FZjDNtjRJq9G9K2dqNY4J81dk527mF7jTBgnQh+w2UFWal8eaPg0LPkhWbh2xa6/6vgM62pCFE58LRTfk0+2STf1oBLJQEwfd6bpwLz8+Ee+v8XNpIedxWGAmDkdW+S9r7/E8Ff2hAj7dqiXZTg1YTJG+V9WYjG+7Xgh6l6mocLE2ts5q8jPc70aUFxx2vSrO5CKvW+XzXc6aaPM14HPhmKV8WcDi0hYVWJ5G2VgtTIo/MGikT//GambPSThauncs2vUxdkRJj0kQYKVZeOiXJETJVg4EYCkDpA+k4jpG0zog4hWOqWT2z647JzsHMNoXMO3NANYRNMycub83aZBT0ve2Dt5ssKI9TzpTrN758j9AXg84serWj6fFmYCp1JkvQM7IpsvmFTVSFN6UhQWxjyyaC7lsLf+Z6Wm58A/u0WeqlRkcyQ5E4tCnA7VsFKzz/QhYA3KxTts3WobPb4Fdq3BHnAZRpBEvFyAjF5lB1ejZDnVoXX27xuxGEZmzviN4N/p7whcktVwwBFJx7YmunXwpqHKXP/jpLkd67lIVlAHbAHm0RjzuHFDsC8v1DcZtvTHAEjzdBzkQlSCND0XV0JzK5I294Vg1lHyLctghWAvPklK/Qaf+/W559N20bH29EVGXTsVPq79xITBIySwobOzSbc2EhUoOfDhYUvQgWAcsTnKG9eCT4NSRUV4aqjPCDRB7h2pPOPeNfn9Sy3jQ0F+VJRDw/p91u1KEj8szpud6KOQB72rglp7BaGQuqQZMbtZoa8XofX5NMxznrWodhBVhDg6tN4T5jMMuqhKcHqNzTump9FOkV1szDziXQhn+VP8LCO6EkB91X3mn/ZN7NwYM063j21IW/b66ROvr4/X70OXDxN0SVGr++FJXG3NHGaKv/mj8KWg1JQ2NE8XLGOPOfTwh2AyQle1cmgCxSqKrV9zOGbKSUpJELC8m5I3kQgb+uCwTsES9vemUDuzB/T2P+3dS0w9jd/nb22g2wn/U2fGbS1K/qt7oa4uSYIGmMK5yQZ/V5K3vHM8iemwvSTUywlG8lXe11kq8z+rZs9fBj4BJx5sDpFSK0JlYrdyCYEktyRV8KdKhQ0Fq8heNEyeqh+r1GQtuQTRCX0WZUy+r//qCFIDxoNnpKXfuxmiFT/DmgVLnjx/GBSEabOJvjPyEKV61nAS17jCltAkZ9lYoVzbekzE/1aEfRV/zqp5qGXOOTt77AOWrnGG70965j4rTLJnBYQ6VQwoR8tH3xFqHo6XYvfPocfhy3UoHYFsFiIgsWn+tRgwQggrOISpIZUPxKoIhWw6y2H2yAz+A43RegECSKpQ3SfY4weC7shfkk39F7WDX2WCY/xi7uhx4JuiJltAt0UEUEugfcQMzgR6Jax5jAPETpZPuzPg9f82Viein0o1ymWSqMVLV81en/W4AuaWtPFvBBwHSkq9/IxxYXadZDzU1VhYqhSjQKPXtAJSuuBYl62hj6dWIwFtjWEuhgPAdA8CpRPedblI0m7cLaTlroA/vxcNoOv4DmrXqT3tA63QkCQCFc9aiKncHo1P+ZgQS0F1HdaGD7vkK9JabIZ3SckcW5WqokgRxN0irEoGKrNefpNZfFZ/UDTDL7W6LQV6beJkYcqjhBwD9j14Tpa91xb85EgRD8aBAmSiOvvQGErE7b1N9vIShmhgDpSb/RcpVPQdRb2xDfj8kUvp4LUXM7k76xWELjqNby+A94nJ7WXfidHtmj9vwD8K8HX8Jyyeh0Hj9WnU282oufjO7RBXrHKuNeeNL61IQWOJG9q6eEi6XO7rjBRxWC860Qmp/d0JeljblgAJ5swYpkYNi+w0asJlKHmaE/wi8I1HO78HzB/JRDT9Kyuh3UQ52BTHGGpVRo1HuYHsfnAs/N102dxSr8lh092u3x1oFgVzOrYEiYR6kLenuvTE3QNKn+WP5SBwVeaOPfS1DHd2chIAF5kC2Z4mXGUAOLLHYFbyHPLXwVVYMHPTV4IcA55oQyNUr8BLVuXyzS8PFx1mbch0tK5mebfuZXPJwVfn0mx5tqbDWVM61NwaetphgOmBJ5TJR44cuDsDXn25q6Gnrs8lxoFwa6P3tz1QbDri/Dv8moI/2ARjMLYvAFbA2DBtT8zFl90ZtmlUCV6UIB91qMuT6s+yk9hskDbwVCQNXUKSa+3QH+TSZziVXCqVl04eUnJ21uStNEP25Fc5wfX+pduVPABuf8/yVP3ISexmUbpkyw2YRkpBiebI2GdId8z58cI+ZtZmevTpebhz/+XP9LmjyZq/XGEOEz5gN5/jjrDTno+WKFTdPjUW6/86+DzIDdUsY6vzmGZBPK8HSIs0CukKx67V0eeW2WhwjFfZuSnN19RrMZeuyOigLc6QdrGsAD+Rxz+yrwWaJHPH+gT2Bm+wWK4UvDqThZCsmYwxQKbvRqTnmcSqVAWh80TmOs9fKl38/Jc4hD0j8sY4inZAGUndCCJI9XLKf2qoCOKaEXV/+KPKApR1GJywzxcmcGWGNLjLrbYhTz3JdYhWLWpOdvIqhDg+Z2iYJQIVWWz9DK97zo9nqVOdUDoVKopJLNCFTrrlkx2/ZdhfyP4eq0vVURoHprrwRDpPfE4vzY8o5LtQTrbq9qbN41lC1HM9fn8X/WVkV0MhdFA/56n+g4Aft+q6jxjc510/BMKgtn/2GsvTFTlV3420AfS71Kbo/f0936nTsskDgtoI1QwZnn7gsUZ6myVTmVXuGDuv2xGiZqfpTpNQ/47hmlcZGEU8oap+xPUGeYhiixZmGI8Ba1TCPZxZmHKEaxeiF5LYPe7lYVpbBQhig7SOG2l/xXI3xl8VsLAtrvTlxVwycPAF+uUmOXcAjmmVZBjXUWQMl6vhp7V6NyqWSjwLUv6ump13LPVS6BCK6GYN39C+v2ZK7OqNLJUxQO9hs8PjAsK4Kz15RBl3w96/FYFG/5oAlWwHJ1Z+jK00FxCqGKqNO7vL0r7Yp85+My0IdIaliGKA+Yx1s/hp+FRFKDClE6t8KgmeeUuJEFcquJu4WV9evlzq0X1F2WIvjjsTsvqz+OBwp3F9cW0JAtamfH3+ehf89enK8u9m7dn8uZ+WSGY3dG4EbS+ZugYa1kAvaCDNSelIZqGX2D4An6BOYfJjCRRVuc1hT0/wWJEunCwUUdcLFcbqFUZT5UkfdiqqwAyf325QLlXaG/m9el/bKKrAP78DI2fPvtjQ/FAZ+o0Davjdv3quMtWTdkI9fNsG8Nb9aq/Ffqb+lz9k9LVCPqq3NNr/czQIfb5/IE+6LtFUuCzKpf9Yp8B+AbTpn1Nms+eILnCZQ95SqaLWV1Lh1gL+DuIsa5OUzz7nQD7szIeqavitqg6blZ6gxQpo18MIiOYA/SyiIC+a8WANxTkEQtai+uN1c9TIHtXTK+3rv5Gb39TL23uMmlTvCoPZmd3aA5lsDn39PJC0JOezWa7S3xu5bJf7DMAn2d5pmmKKMIULgTLpfwbNDDPzzIi7ePYJJQCKeKO2FujIZ6VoQ7wS1U8LGlYAOHN18FPgN8hz3+XYL/duDqv6XlhMqyC3srr//d7of+/DvhyhsgtUQUoWRUH69RHf1VnmESqhJKEQgsjWCZDHq5K1fTQFPsCwRfw32gEuEYRoT7CtwXRL5hgMLE69vbdLWDtL0OaqAN21m2EB78LujqXALxf7sVOcLPwghC97ucZmjJv0eyFpFPB8fSd4DHrcOx8parieM16GGvShqSNlNplKVRd5mt6lqsPV+WYh6kH/1MLTb7Yfxx8nuYMUbRTRljMKnQrSQ4/y/V3JunTgTqARYAc8ZZdsKjtnzhZqx4ec9lRhWvtZ6WEjsBmT/M7QWGIC3eOgucvvcY+++B3Q2RTp2KwozjFFBVrYHvjxhgmbQ9nbyk6x2jQidrDF4/roWdSTaFT3ZGFqbprdJpfv/z4X8B/L2NlDQRQJHnOy8z75y+XY4Cx0t4u0awDWEIcruSzowkWXTC9c0tsa9IY5w1r4z6Bm1uyGtfghS2vRFXkEMzZpapRB6nGn+cxuEtUFTqO/n1sFLlXoTrO1KzLg9Yxxm2h0xpDEyjnwHekc/ONoQrVlrAdHajNh6jj2tZK9f9PzMx+sc8M/ALvH6bopIpUpxNczzhY+bOg+loRVgPDvG5nCipFEWoOpqe7BHE2XZFu1gFTurbG0jbNsaFZE+xq1AgH6jfAkbr1cZxGCTZSHCWNfrBeA+xq2AgbmzXFMnrvVPpMmqwDYmyN4OYp4UEr2w+nI400rMOZ6T28omDpmxULaJ/RKJUhDVE0//KDf7GPBp8Z2yNFplOZKMNVmayuXpATQo24Qj8KsEyKmALKrtEWXA51jtVQXKDhWwmahSn5sj/WKdj2gizP7khSxYnMnp7b+ptx6cQAl9F7TSJYOlXDJ6DYsVh8IdU973D5lZ5qfpMDNVsFNJekjcJIZ/TLlx/7i30y8AvJn2IKnaKdeYRFPFvMUrhstvBIoNBXXprR/8WsMjJKw+Htmm8EdBe9dc23aAFwY3ov+4xZfmCdf0z9nows7lDz6kHVM3p9ItskS6rTVPjyI3+xvw38ghEg0f17aYimnoq8LL/LSqjqWH7Fn7DVxPNqQGW+6QF+q+nfX7iaML/git1JkJXJqnSacOoArb6UH3yxfxT8l2TQr2y/HvK67Smw9BPurKjcRZDeMQ9/vnvu+1j+yiOym+ahyi2snkgRpnFk64WlOmkldseRLz/qF/tXwS9sbDkak0OaOE0F1hkUFGhSZzCXhag8SZLEUYdIkQerhhPQoxWhylHM2HP+v3B1Ctttgb+XPsOCVBpVarC7dX/R7l/sswb/TR2C7eljlGj0I4PYyN3oV/5Y+Dm9xt7zX1nL+cW+gP/Fvthna/8HJaK8Tf/T8ooAAAAASUVORK5CYII="/>
  <p:tag name="MMPROD_11064PHOTO" val="/9j/4AAQSkZJRgABAQAAAQABAAD/2wBDAAMCAgMCAgMDAwMEAwMEBQgFBQQEBQoHBwYIDAoMDAsKCwsNDhIQDQ4RDgsLEBYQERMUFRUVDA8XGBYUGBIUFRT/2wBDAQMEBAUEBQkFBQkUDQsNFBQUFBQUFBQUFBQUFBQUFBQUFBQUFBQUFBQUFBQUFBQUFBQUFBQUFBQUFBQUFBQUFBT/wAARCAllCB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qiy2w4yFI/iIHXntmrD3L2ySqDsfkYeQtjB4qiZIo8NOFdQDuyOh96oX+rvclPIKgFlyR1/M4rzo6M+dSsX7nUobRN87gMVwQPmI/AZrNuL+W7l+R/3Q6BRjgAcc1QNu14yhsxu67TIx5Jz2xXRWWj7LaVeTKckZUsTjb71TbN4xuVYkR0jR/MIDDHOOB64rL1eNWY+acgqdxZs459hj9a7GLTVS1Kh8hlBJwoOcds5rC1OCS2lwGBjdTuz98Z9qwcmnoaOEkrnNyxNyx46EdMY9KjktjtTAAJyBkj/OatSo6HGFOSOvoBUIhIG4Y7knGQDWilfYxV7lVkd32gElsAADOPrXV/D3W5tLvIFSQ4d1cAkbN3Tp17VzfkseSVyvzZ/vcdqYiGDlEG+NeCo5qm2zrpNJ6n114N8UG6WA3MgVMMdhweR2GD1rs5hHN85BC9wecjv19K8A+GWpJDHk79kgIJO35STkbQAe1e9JJ9qjgZCOec5/hxj09a4qkeR3ReKp9UZFxZmfLSDhd249OD2rGvbFmQF496hdwBxzXTzqEX55P3Zxzjr/APWrFvwsjgrb+YFLcnhWHtisb3PH5dTANk800sbIQzDj6EVW1mA2eh3t48cjNFhVMYPGfb8a2CdocRjLAFSBk7cjjk+lcv461Y2XhS7Q7Ip5TsTdu/eEEEkAHgY7muylHRno0IOKbPGtb1MSoIVYnbgyAHk9Tzj69qwDuEWxfmC/r/jTokkCRkZ+bJ56kHsSeaIxnYeQn8WPTFdFOCiiXqQyTMvC4LkncNvSnfaXUcugZVIyF64HGfWrcdrvPTG4A8jFSfZMpguQoOSwIzyMD8zWgNWRWMZlOSMh8/n9KjaFgBxvyct2wAc4q7Fb48vL89QTnIzUrQsgOR3557EVd0RexlNHgZPCcn8aqzkBvm6jnBxWnOxjUgpgE4+YH09s1lXDptQjBB6Fj1Gee1RJ2L21I3cAD5TgkZwT0pnmF9+evff3qOVyGcAB+QvpjI46elJIxLdOuMY/GpLjqShw7qD2z09MZxTUlBBIGDnjjtTAu7OD/FyR24p4dWYkcDBGPeoeg3Fkpk3EYwTzkgEfzqNp88EjJGTt7c5H6U/kHYcnB5Yk1ARv++ChJ424HAXHf3oXmJRsN8xmwc4IAYcDrjH8jUPmgEgY2nkZB70jo++MfcAUPkknJx7U05d+H3qrFejZHHetbIvcVz9852EjHHtTl+ZgzKDzg4IwCB9ajVSd4XOcFQXI7/lT1Rl/eEMT97AXuDjpmq0HYSKMKuQ5IIJHOM/nSsp2EAYyMgNyKag2ct1XpuIOM/WgbiyMSdpIVsFR356Utg6HT+G4jDYPKPkUnPC89MZHtmtBpPMAA4PNNsgUsI0EbbQihCCeADk9+hpznnJ4HGD/ADrmk9Tine5GwG4kfQ59Kj2g7xwWXLYPX86cQdg+T7oJBJ4okjwZMKhDZ4HSkidUiFkYrz1HemgFmcYIwM9Dj+dTRgFSH7dcUFR8hHPbB6Uxx3IQQGRxjBOOnT1p7rvJwQRncD0pM5Qc9Rnjpn2p6/N9ACSOO1Zsuwxdytz1bB59qlOXIPXngYPIAqXygjgBPlIJyT61NHhufnLdBz60KKHZFMEt/f2gLyR1zSopDDg5wO461dNsOAEAC9c9xUZjRWIGMcY4pGbSZGgJBySeD0oEY6nO0n1FPAJwFBx39s8fzoXO3lR8q4K4wwP05p2EM2qqOXJ/Clu5xawyfOCqsGQ46kACnvLlSCM++B1rO1iRfIjQ5+UAHHc45NDjdlqz0KEerTW6oFkONv3R6+1SnxLOiAZydxIweSKytp2gj+DkbRyB+NUp8LJx/e59vrWipRNlC51+m66lzq9kUQxZdOMfxBs5r36SBw2NhGVB5bIP5V8taROU1K2c8+W6uB83OO1fXNvbo2mWcyoE326PgBj1UHHPvXFiaSVrGNSNjCltZjlhl+nB6VEkdxIu4SCIbNoQAdc5z0rfaIP5bHKcZUjPOPbHeqMseMBSBuP8QwetYwiccpKxjSQFVkD/ALxt2cfdA+uafEPnOCfnznJX1z6etXJ4EaXEZ+buh/nk1WVC7AgA7sgDGDkH3rr0MxCkc4BK+ZuA3gEgcHnr61SmA3AMnPHyMRwB261aEi8KXB3Lzn+lRT7EILkZzn1p3toF7FCaCQvvIKA7cAgZI9M1WEUhSME8kBeMdR9M1rSSps5QPg8Kxbj9aqTW0TeYTuJJyB2FTcCHy1j4Y+nQcACm+W77FGTuZRyGpTF5RyTljxxk9fanxgB8gcjGPQgfj1rZMaZVlg6cEPg8lhhgO+Kpsp+cvv3A84A4yO1aDWyrgMmWGQDjn8etQXKgmQnbsfGY8YIIHXilzXGV0K78sPNUE9Scg9qWGRUICbYyzZyw/n6fhSEAcA5w+VJ9qhYMXIf5wB8xztHP1qUVoXrmJbi2JePgjnI549PavU/DEY1PwBpEwMn+jwm3uCgzhhg+meleUzl4VwQN6ZPHIAP0rvvgxqEt1p+uaFbwCS+2texQyuU8zIC4yc9ua15rHrYGoozt3PUvh7JBYXlxEJFklk4QZb5mJ5yu4CsXxje64XkiIilAdSojO0bh1PfHWoNE0Y/2ubaYSRXUcu7zADwB15xz+Fegyack8RiweckvtBPHuQa4ajUZXPSqtRbMXSNQubvRNk+I3jjC7gp5X15zXQeGbBYbyS7uAUVSuzphueR04/Cq7xLghpAVIKlOQSAPQ1PreuQ6BpkQJ81kUkhOmMZzjrXKo3loeZCDqVLG/rRgudMlnuJQFizjgkD25r5Z+JXjhdNsDa2MsgvJg+TgLtTGB0GOT71654w1c6hYRRxzmIMGkYsWC8KTyARn8a+WPEupf2hq9zJkg7iqnGSATnnNd1CPstz0Z2oRuzjmsmuXOw5ww3Bw3QnJ+b6+9A0lw0hldI0BA2khsECtaR2Ugo5xyGA7/Wh187GONp7jsPXHNdEqr6I43iGzBl0lmSQeaEf5gw+8M9jSJpMsJ370cAcptOc1p3AETSAApnJ+XtURJXGT3HOTk0KoyViW+gi2U0uGTlQpYDIrKuRcneBEQxXAWQggH8K2gRwFwBnGMetMcb1BCIATkir9sWq+hhRafczTBxGdvy7icA5B981swWEsMEcZOPLATJ+8eeuaeW2542ck46/zp4nc9eQRjnt60/atC9uTJbNjY5TJ5PPYGkuFjPLPnCsQe3TA/WqrsfnJ6FCCe1NX5UwOm3b+uf51PtZEuuTjy94Q5C4ySOo/Gnm3VkIV8Ajg574qmSckM3YcUqsybR12ml7Rh7dlhrFdjqCg3/N84ySMYPT2ppsVKo3mZXnuQRmoVmZVdlyD0/CnmZjjOAATg80e1aD27Y9YCrcmNzyAfXP1zUwt+xX5ccDOOQarK5Pztnghv3gyMcjsfWpYX2o7b8MxJx/hVe2aEsQxz2ah0ZiN5JbMg3A00adsYcnJ6lRgdfrUgYoHRpA4AI4459akRsMFAjGSAGHAGTVKulubLErZjfJK7VAxtxjHJrP1Rs8EJG24bexwfrwK2Th0cJkyHnj/ACKx9X064tFDRjIIJG0dePxraNRM6VNM5yRkkbzCMZwo5GCO3FT2Kme5EajzGYhVRe7dsY71CysrnJLk4HAyRgdziu6+FOgf2n4jS4kjxb2SmfqOWGNvv2PatJtKLZlWqWjoep6Zpo0rSrazCeWEjXeNxOW25JOT17U2WRXV92MLnIOOP1q9cyo7y4fLI+P9W3P8X06cVn3SZ8zLlN7ZHAJGf0rxFLW6PBbbdyvJbks64O7cB0Heq6KA5Zshg5xxkN6DAqWVsO+ABnPOBxjpWdIViiV1yhXlfmw2BWtrmqdkWvJ89NxeMvkExoSOvsaeIlOwA5ZD82B3G3j9aqxTbkxkZ+6CfU1bjkz5bAnjOMZ7+v5VMr2M2xxjEKvgfdPJ9u1WolPyZf5MnpzkCo42H+rGOo4xnHHvVi1jHA35POCenv09K52hXZcsBiaNC4Q5blucA9Oldtp2gm7hDT3AEI+Xefu4HfkDmuItiySFt+BjDYUjKjvya7DxLoSa/wCD9OgJ8tJbsyb0kBC4zjJ9ORx0ppX0O7DRUnqct4ov1skMUVxaywRsWXq3APcA5/SuTaPIdgSGlJBHpXSapp6adM9ulwkgChXGBkk8nB+lY7QZ2bBhjnbkN0I71stBVUubQzxG6puXp3Hfip4IWE8YDgKNoJLBjgdO1W0tvMQtgEkHcA36dKtQ2Jt8AEk7gvAzgH6Vrc5XZDbe0jfDk7GYbz+9BJBHA6cYrbtLJAkaLEXY4QsW456GorCxIUhUzyRuHG0Dp71F4q1hPD9n5YcxXU0Rdc4bb6cCsW9bDi2M8WeJxoyJbWY+0XcgVRKx+Rcn3xXkM/2+V3lclz82UOCc4wMntzWtdXxvZpJZCXYtkMPlH5VHkMwBBPcgDjk561pGC3OmMGtzGGjyy5JwcE7hycZXB5qymhmMYlkXkbiQvA/rWgW2b1B2IpyQD1oJPJOMY49zWrRs9hsNutsR5YIXkE/SrCLuwwAxyTnnA9Oaqy3UUWCxHy9t2D196gsLz+1NS+ywBss20eg4LE59O3Wple2ooR5nY6XQtKk1S5g27thkHz5HpjA/CvXdP0uJPsNlFAHZsE7SBjJz0PpXMaFYwaBpLuZEM4xuG0EcdxjIr1H4Y6U76W+s3IWB5WKILmPICg8Hoe3vXkSk5SPYp0owjY39G0aGxiICeYWADTErkZznoOKcmnx3BRkSN/TPP1NcLea3rX9vXcSlpIHuCv7qQAbATt6DGT9a7zQrJ5YNgnUP5ZQJHKMrk45x37120cG27yZjKjBv3y5Boc9zviNsLMISS8QB5G3jnjvWnFbWejO5nglgjVYw0cfDEZ7nBAJ9qn1LVV8NWogl1GK0ZUDMJNskjMSOMAH0rz7Wdf8A7VuS8UkzhyC5uOPr8oz0r0lCNCNlqVKtSox0J/EOr28szpZ2YQSFWE0hyxwc89KxZb+TySRHIW9idoBPzHHXFNhQIm7Y5fJKgHqPTNSSQsCWcEOAMkN0A7VhZz3Pm8TiJVndsz3lkbCM5cop5wOmc9RSj93hsZ2NnHX+VXooC+S20bgVxgZ9qUWRCOo4ycqBwTxjt70+WxxNJmcMuyAYzyo4PQU6G2lf5i/Q459q02tSEGARtxlj61XmtyIQPMKFTk+4qXoS1yrQqsrmMsg2InJJ55/CkO5Ww5UxjIJA+7jFTOJFfHXP9zAUj8KrPKYVYSjYpPy8/eFJiTuPMrpklwNmV+6cZPaqtxKt1G+wgsc4A9QPWmSt9qlcK74ZgcbcDH4mpbeOG1kfI8pATtH3t3HpWbdgUSjDZt5gVSBI54Jx90Dnn2rXtrbHDkoF5OFJx+YxSGa2ZsBxyzDy/Lx07ZNPuZZpvkiZHUgBjzwM8dMdKiUzeMbjprlIo8LtLAhSCCTz34rK1rxXY+EbOO51eTzJxkx2kYIaQAYH69fSua8afFiw8Lwz6bpOLzVc7WuAD5cWPw5P1rxLUL281i5kub+Q3ErhlJkX7uWzwOg/CiNPn3OqNPQ2fFnjG+8aaoLq5QxQJuWO3RvkiG7IAH079agsXcptZABjAIznpgis1QQH5BLZAyCMDjDcVdS5KZJYAKQflz1I5rflUdEbJEd3YKuHUBIydxPt6VWEJGAMdeKvyt56F2jYYXaR1we3T1qMwdBjqeMcY/OgoqKmME5AIxircMQVP3YAUfdB45o8gA5z90dvUUqLvHAyCeCD0buKDOT6Etx9mnUJGCCOX3MMZ744rL1O1SawnCI4bruVgOQevOe1aRXasaEk78nggduepp01sxQ7Ix8y4bKk4BUjoD61vGVioT5WcHHZzXLZMkki9Mk46/hV2HTkgwRAN3XfsPA9OtX2sjCXaMSIoIUoQSMEYB/Oq8kiJwuScA4KmupSO9TuSxJtiQoSmRnPAJyOagaYDYQQeoK4HXNRxyFXyR/EBjPpTrhdvmZ4VFJzj1o3Bu4ebsQhgSAQBgc8/Sq91p5H+kDaBuKlsZwfYGp4kkkuI0jADZYfL1JOMH8Ku3gWdxAMOkS/63ONx9TjFILi+HdZmtbl4i52Oxzn+EjpnGK9EhSORJCkmRyQCBnbjAx+NeXXKrp1uPKGZjhmkzjGO3XmtTQvGE0DBJ5V+YDBfHHOR0HeuSrC+xx1KfM7nezRs06PvGSApAJGQPXtSIsnIO4IpHQnoazrfWI7mNmjkEmByOOfw9KupcoCBvJAJVfYYH5/jXA0+pg4liWASbhk5GCpyRxnNRxllGD/AAN3HUY5q+8KlFJJGRx0wBnoaSO3YMN0ZkGGYErxjpgevNESepSEwXoRswGI6/zpiyEpsTLgDg9AcfWo5oAS4JJDdQBgjH0p1vAqoUY4LIUw7Z6/WupMhrUQxuMA8HcDxjkDuKQKc7X5GMEcgHPtU4KrLtYYcZAOOmKehwSSfMZ1GAB09zViaIXhZc70+4T0TP8AWk5iUEk54PygdqtJEquSAOuWyM8EdKbKqsh2OH3HBI4wPxq0kxEMjkh+MliBlB93NRXDhcSf3SMgjjmnts4AOAeh/CmOwjQhgCHYAnHTFWkkOxVRgFkYZAJZmG484HFXreAockfOwGd6kY+XPqaqxoAgAeMZOBuXOfXGK0otwOV2kIQpwoXJxjuKwm9SkhVHzxsXJKBUO1RjJrQ0q382cBIyFGCwI3nHQ+3WqTlPMcnvhhgYGQfaq8vidPCr28rOCZWCmMMWOzJOeM965pXktCoxbZo6lpjQQyAHy0jGWBjzjB7ZrDaMiMSoTIxJ2/NjjGPT0rvZ9U0vVdEScXFuN2UMbnDfXnmuP1PUba2TZaFZ5+FWKPIHHcliP51VO70N40npZGDql0NOhM7RmRchQA2dhP8Ae54rzzVLu4v7qS5kcGU5BLNkdsdfpXol/DcQaObe7nEc8se94iQC4x1XrnH1rzS5PkTFDwoOSCCcgnrxmvTp0+Xc9GNDlRaSRYZXaNsSRgSA5x+FfY3gPWB4j8MWd1wTJH5TAE4+VcZGe9fFfmpyrE9snFfRX7OHjIXEE+gTOiDLSQvIQOpJOCTWVZctpHnYynLluj2CGN1TLoAqjBUyZ5z14HpUk0CSKnChz2yOtaPCOByCDjHr/SjyXmXId8c4I7HNJWkrnlJaGJIi4yh2EhcMT0J3dOPaob6JYpg43PGVDHbnJI69T3reaxCoAZSNg7k8/wCc1gak0boQv3MfNv7ZrGasEYszbgHkLIcEDAPXj3qCKFmbIIRfcHAq5EPOcEFQpOOeBz25q9qCMkNvGnzhgSSOMc5HX2rz5y1NlD3OZnPu4VcOeVI5FVhMiL8rkA9ievOafdW7W6OrBw2N3z4P8qotFhkUENtbI9+KlXM+VhLNF5RBTeCNxA4bH4VAZWZUA+RSBngcVKQE5UY3DB70RRK8kZOCd+CDkZx7CtE3cmxCFd9nybwx4yAfanTRNAdpJdGGQRxgjsM1akeOAoCcN0CYPFU5Ha43kvkEnlgfl5q7JaArl2xna5jEMlx57A5Jk4OB9Ke1umzaj4A7EVl2kpgmR0OVbgkgDIJ29/zrfnIfBjB/eHcCSCD+VNp7jSujMkh2s4wSwXkgkd/aoJIN7oP9kLnaR9O/apbqV1bIcfL97149PWqEreYAN5zgnjHU+tKI7iNFH0I4GRh/84pkyGUuRyxG3n6Uh7qT05IPIyaQJM0xVRx2J45H1qki7kTxHcgyCDye+CB0OaZtCcbBgA5J7YPP5VLPuiU7No+Y7hznkdfTFR+UDCAgJynGADkmkK9i1ZiSTUbYCTfHkKIwvJJYHOfpXdeJ7G5ttUnWWMuPljEojA3Z57e1croUf2G+inIB2sGVX5B5wentT/ir4xvfA/inTtTQi40TUo/mifosg4+8xGMLzwazheUmkawTnsaE5+Yx537QAQOgwO9QNnAZsAAcntU2heItB8aW0kuk30KTgAvbtnPOB65b8DTr+wktX2YIVn2r5mFBHI7+9XomOVKS1KRwzHHB9c1GUO3JjzwMBuecc9DT9ylcgZz1GMgD14qJggbdsGXORsFaK9jFplm3i+fgjOwhR7jrV1442TEmWXhvl4OB9aqQSBfnXgqTt4Hb/GrMZ2qQeSQc55znr1rCVyAntFh3BvkYk45zgdulVBANuD07jvV9/mBYDGB+VV2wqFgctz25pxuS7lG5tDJ0JAJB+XHr3zVdxJBEkUb/ACxkr8mQcHngj3rUl+dQCe4JyOuKY0YI44BIGD6d+K1TsUvMy4pNwQY+VAQB9cH+YqV7kEgHgEgg9jTntv8AW9NhwRjrxVVrYRsCm7aoHHX+dbA9y2yl2xzycdAckfw89qWVgQIwjjJwpQE5z74qrbzs/mIHyVGT+PtUwuN4kAYEoW2qemD0rJq+w07iEHdGx7Abu3X6U4oFAIyVIx93v+dSMC7uMnKggqenHvUMwwvyIBufKg4PHpxWUgtceFTLqAGI5KnPT1qVUV8Ec5IB5C4yahQ7lAVyGGM8Dn8akVQZckIxABKnnOC3r9KzZNtS15CqHPP4cjNNDIH2D+MBs9utEMnz5LlAMZTsKZJIJpA6gxsGHAwRgdetc0rscdC3askilxgqM569j9O1WEYMwJztOecgdscZx3rNNpGwJA2fQnmriLtj2kBzyAeo6570tYlOV9EatipdMlMAglc8Z9c/SteBlkgcOXEaAYKk5Jz0rnbe4kB2j7oPIz04rS0tjJKT07MT0wO9SXGXIdJDZ22rS3FtLGNrkLvkDDbkYPQ88etfH3iDTRo+r3dvkboXaN8D8q+zNJiNzKCpYgEM2Sema+UPiwkafELXSpABuAfk4G0gkZz7cV1YZ6tI9aDc4HJRsZEQkctjJP60rr8xPTcByelNKhWGMhe5JGKmRCeW4C46/SvVRi9GNWIO5JB7kfhU8cQADOcDGBkVCN25CJCODkYHQmrs8iFUChEKn5t2Tx+FDYEkNtGrZLjczBQD0xjH860JrcWqblBxlQSBgd/WshCzeWEBLD5mwMDOcjrmtJwZmzIgyWV3DHJzjtjismZOVhJJZHCBn+bOGGFGee+BUSzCN9yZDZ2gxj09ae4OTuQbScKcfrQo8rIdzkEqdvfNSNO5a37kQDJxhQ/XP500Od/JAI+XmiNt2V2bAv61OEJztIDAjkgH8eaykxGjG1vEQiyCTaQBtyM4HvTWthtIGNh5QjqeeM1DbsOA2Q3fPOc+5qyrZUgDlQACO+a5nuRKVtbGe0HkAMI8ggAfISQN2T3prna+VByQVyWycHnvVuSPdG5GN+B9c/Sq8iBNhQnAOc8c4oTM7kkSLIduR5mcYPJOBntU4ZldE2ZfHzDsKqQFUkBGQSSSQOTmtOONHGwEDdjHXOe/PWk9NRtdxNrEAAHjLDH/ANerDT5TPJwM4BwSQeKjEJt94YHJPGSefzziomYr5bKwy4IJ7c+lYvUq50Gjj7TcISgjiI3lvYdfyrhvF2rjWNWdwn7tP3SgfKCB7Hit2C1M+QkvlFUKAlmwT9AcVyV/aTC5JCNgNsJx3x9a2oRXNdm2ltCFoU3uFJ5BHUZpvlhsdDyc5HrU8Nq+3DgBuTkDrxThFtYEkgELkEDg45rsIaVtCtvK7+wByRjA4+lPQTsqBZDsQ9DtPU56kelPJXknnORQxfa+QMgAjA9BjtUpISa6iC0U8+WMtngjj+dTSl5IREIhtBB4I+YgYGarbCiIDjBCklQDjAprebyg4YEFSF65/GmkK6Z3HgDxA0iXemXPzhSDbc4IJOSMn+tdUZcnMhAYnHPOGAPFeOWuoyadfwSgl5Y5A4HbdjFeq6Zqaa5p8c8EgfKDeMAEOBg5yBSb9mRUiktCyzZLkDYMnp6UxpS2CcEEYOT0prhthIBLL149+lRTAq6YxtBzg89+2KpT5jl3YKHDqAHZdpwUPPXvRUe+FoyZ2deRgLj3zRQB5dPcPcyhiQFXa2OxOe/HNRwxE/JsKAAdTgNj06UNE+SBnHGBkj+da2jWAkIkd/LiRSOVOc8YGDivSSseqaGkaYsaGUAB2JXy8Z49ia1IoTsw74XcSDwTg9s/hTWhbzIf4ACQsfJP5CrWxFGGA4BYnnj+tEg5l0ZqW1rHc6cJXCuzjkRjkDOOfTjmuYvbBUkZyhC8MWkBPzY6DBrfjvm8ryYP3jNwzRDGQFx/nisqWF4iSJEkbfuKDcOwxwcCuObVz3KLhUgkzGGnmaF3AV9pUnKnOAADxn1rDuLVkBOGAGOCMZ/Outid94J4YjGefWs/WkW5hcKW678Nz0I9ayhN3OfEUeT3kcqcjbkZGc49PSk8wrggdT8wIPT86WSPy3Mew+YvDvnrj07Uww7gpOCWyRwBn867os81NnbfDe9EbCISCNTMiKZPmK/LwQf8a+mPDOsQyaeESWR9nP7yNueSeDivlrwMwTVfII/csPNY5AB2oSN2BnGeK9z8NeIH02Ly2gfaCWCblY4PQgAngVnWhzK56tuemmeg3czyK+UUAsytk/TGKxpWZZNip8iZ2nnDA/1plneyazCBaxG7bcARu5JH05rVh0i6eUvcxmM9Nozjj7xFYRpN6GUMJzsx5HiiiwUw3+ryM5Pua81+Kt0ttZ2dlvAllRslzhsAAAHFeranpx0vTEnnkjLgZ4PGce9fOXi3U31LXricvvUEqvmD+76ZrvhFR0NKsFSjY5k2zBUD4347knGB70n2Z0UOY9mSFHXB9e1a1ui/vC480HIJ6HkdsVoRafaMAX+4oOfMJIGPYGtpJLqea0c0kTI425G3jj0q3F/AGA2owAPdgOf51ek+z5Yxkcj7i5GPxNUJZlXJHYlQ+fas7oV3LQeyYzyNucjPfIqvPJFawkl0B4BVAxJNYes6vLbqFBwXGQWx2+lZcd/LcSI8kvmHcGJ54/TFK+g1A0rnUjeTFpIgg3luRndn3BwPwFQSOH5HK44Jk4ApUUxpDtPBAGe/Ap1nBLdBAR5RycgknIx2xWe5ajfQqyoIyM9SckfyqiZS8yJkIg68HIwMfzrel0tXGGdtzkMSBjHtyKki023tANyEY45Oec5zzVXOmFOxk2ybWwedu3LgHkkelPYE7+CUOSMk9fwxVtioL7E+TP3sdW96iPYgYHPTipepU29iEqeDjg5/OoHBKhiThSBhxk889qtEj5weMk0eR98qDkg4C8ZP409DkuVltfk2DIYenHHpTHhJLsHIwM9cZq4YWz9/Cx8rjv8AWpJBwTwMj0pX8w5jMa2ZkOQGxxwAe/uRSeXtbJTsQe+OfY1an+gwAWOeSOlRKi8AgIcA4464x/OmmXcjS2N2SilAxxj92fm57ZOKupo00F/HbTq0YLE7dqj3GSRmoIJtjDMYchgRu52kfWt201e51S/8yWTzJYwq5deuePp1q29BKa6mnFsGwrkDYMZGMcnimsF2DuwJwT6UpZh8ueoJA+n4U1n6kDiua9zklIjZSEJAJB7dPl9eaiwwYEjBJOBx0qwHHAIJzyckn+dMLEZJATOSD16DvSRnqyLbnr9M+tM3YBKFd6ndyevTpxUhkz8p+cN83p16flTVQggk/OBjOT0q9kGoCNVUDI67R04x+NRxxyF0BQIyHBJbk5PTrUyjapweoP4/SnAjcM/fPQH1HvU7lXHwoOdx6c5AyDSlGEu9X+UcYAFShQjAbMbucn/CmeoBG3v06/nSWoNvYI2JiChzlQQe+fTrQNzAHHUA/lSR/wCtJJxg546GnZ34BOMc9D1ziovqZjgFPAB4xnB685/nTZG8w5AGSQScHP50o3HAKEYAzgjrUjMduY+AQOCSf5ZouaqxCsXYuA2c5wcVl63gCBfMPoQABn8+a3pSUV3iCyBAQUO4HORgc4Fc5q7hr6UdcOSrucgL2wa2juWo21RmmPzeD0I2kkkEY781SuYtv8YCkkcjqa0CT85cg5Ug55zVG5KNcRgkgBS2TkjPtW6N4N31C1G66jCIDIjq/wAueQCP8a+4ZNBlttE0/wD5aKsCu4yRtBGFHDV8T6MhfUYAHx5kiDfz0LAGvunUrKMaPYI0YE0VnC0hAHJK7sEd+OK56/Qiu1axx/2d0ZywREQnac/eH0qhc8SIOUyCV4Gc9q1LyVUMqDy5SWwSOCBgetZFzIsbx4JJLYUk8VxJWPIbvoVZpQAhYeig46n0qN03Mu88ryfY5ocgLsLO7Jg447U2W5EqRpGBuYZcn0z0pjiUZnXfjPVsfSoriJGO7fyW2kOMCptjAE7DwST8vQenWnvFCACXxjJYYNau1tAMtkaN0PmZViAOM5PqadIkzLuXrtAPpmrXlqjO68o2Dj0NPUMXQ45wGx2qSNykEZZI2JCdM9SOPpUKWxADxmTO04G7Oc/dPNW5UchyH2DPOz0qJYAnBdcngYqjRFe5DKz5kJIYg54yfwqnOu6Qgn5gB1GevoRWtKDG3zYdsYqpNF5AkIB2AZ4UYA70XBJPUz/KYIAY9hbOM+9RKqg5Ix7N0OBxU94CoBQu7Y4BIHf/AApiMu8Fw4IJJPBAzQUtxs1y0ibCAuVIIj4OB6V0nwx1pfDHjfS72XBgmJibAJJQ4HYZziualdhjDqQ+V4U5GTVSa1KCN4A8E8Lh/MyQcjoRyaHqrHVSfLLmR9V6hNH/AMJP5vnhI3LmNFXB2HkEZ9BVfxJ4luzF5FpK++Pcvl4yXwPfofrXPfDvxKnjHwla3pAl1TT4jFNuLcgqPmH8qfd2msXWpST2kH+sPPkspOT3O+ohBS3PfhH2q5mdN4VW9un/AOJgJmlcAbpIsZyOcYFZXif7OdenQMdr7h5gYnpx93612Pgqy1LVLK5gvY9jxKdknTJA65HH61gan4T+xWUtxJckzhCyOqqzbuuOR60U0ou8jalBRdzzv4la9HbaDLJDIgd1MSdV42nn1r5/WHezkOXdgGPPfFemfEu/NzfPBkSxJjeWA4cLjFcEkQVsgHByx49Ku93dHn42peSj2Mma2aIjfkM3UcDgio0i3JkDB65Aweetb62pkd2IB5UZkXORj3NU7zTzbqZEc4CqdoOeDjrirPMsZVxDvI54AxkVAUwcdCSOo9D61cO8Ru2w7Mk5AyMZ9s0C3WRDnsxC8CotYVrFMYL46d8kelBXpnGMnOO4Bq21uUAJHBJxxnHHfmo5FVGzjIXPH480FpFOSEMwLfOFGBTNmA5A4btVownoOA54B9fSomj3KCM9OQe1BnaxGyKWJI+X3NIU+Ug9ckjFSFBgk98k9elG0BCCcdAPqe1BpciMYzuA68U0oAx4wTgnmr6oN5UnkKGZPT1qJrcBTkEcjNAWTKZXHIPGDj2pDvj54+Xrnk5P0zVhohyR2GOfem4xkjjNUiWiERxxKcgDaPmz7HP86kwDwOn3gfSleMujgdccZGc5+tPZPMUk8BiSBjH0p2uSRhj1YZPHHTv7Uo5ycYJ2jYP1pUQlHBHAI554xTlTZyevHSpkgW49H+bPIB5yB3rRt0M6YA3q27B+XhTVGOEsCwGAehIOOPwqzIY7ZWCEDgrgZPv29qSvudUJtHK6nBHFK7oQU3hSMdDnBz2r174TaWbLwpdXTqNtzKQPLA+6gI7+pNeXXUMlzcyygCTOVEY6Dt+PPrXuemWY0nwfo1oM/LbxmUE/xk5bn0rStP3EXWk+XQgkvlaTCjYRkFCCPyOMVTkuvMkI5xjOe1WriNjvZgCcgCMEYwaryR7Uc4JA44FcEWeb6jUm+4xySPbOarT26XMocYQtGVXI7nHP86eiEOcZdcdfu03ez8HHIX2+v866EybFQ2eJC4GdrAjBPWnrMY8EF8kZ57/h2q0sTFysgwA2F7EsOfapV02TIAj80BVOEODk9eT6VYWII587CFA44PfNaFrI7pnyzjAxgr1zz3pF0wwypv8AMyRkJhSF57kVv6JoAuZIzKwt7FTullcFuD2ABFZNJm8Icz0MmeSTzdgSMq2SA/Tj1Nasms3lxpMWnsVEZ2+WluNuCMHPHbitnxPd6TPo5isYI45RcNmT+J0A44JOPwrnxaC4bdknb8mOOvPehpJG7p+zehnzRyTPIZZCSMY6YHy4PIpILd5jGUJC49ecA4rTNsoOR0TgoBnnPU1etrYQiUZCccDy+T6/SspOyMZJ3M9IWVSQjgLz15q1Z2zSXCbAUYEkBeOvQ1JGqkDJy2AD24/GnT6iulwmdz5SDCiTBIyM8cZqPaa2RnfoR+INStvCth5/355gBHGnViR1+leT3t9JqEn2mVzIzkZLlc4PRRjsKdrvi5tcvftLSCRQpZcAKIxkjHNU1u4uAsgKjgfNk/kK66cO51wp8uowxBmyo8wggHqaJEmtYS+QgQrvBJ4Xt69aufbBAqFjsPAJT2rC1e9m1Degz5YHzl+vHSuqyRumVH1t/PBYAx7ssQDnHoBmtCG7kul8yNBhmICrljjH6fjWZZaC2pEBIDIC28MoweDXrfgzwGYIitxH5SynAPTIxyTgiiyWpbVzzCVTI7vO7ljwBvBwe3bvXYfDLR3e5lu3K/IdoGOa9CvfhJp9rC7wGOS34BYnBGQASQWOcH0rlYGTwgbmGEGRXY7tx5BB65Gf6Vx1+acLRNKUVCSlI6O9t5NZvYNOgAjaZlhCoMZLHPb2r2FNL+z20UflmMIgVUWVvlxwSRnHWvM/gxYz6lqset3Nu89tAy+VjK5wMZycV7jJDYxwhV3GQbizmTcVBOe3XmuKNNrRk4ivzfCcpFb2sDvszkHLAsRkn6mqJLTPsQHdnBOBnOME5Aq1qkKyXgjj57lgvBPfrmmqqo25ECKuWMmSM/lXbHmW541SvO+rKssDJkFO2Mnqce9R7TuBYfNkZ9x9asXAVuEfIj6fMTn35qMfOcf3R+oquY5ZTctWNiibcUBVChJOOR+R4oltxKhDE8LhgowGyfU012QRAnOck96a1wY0CfMeuM81aZlYs4Cvx85wMZ4HT1qzBjDsB91h0Oe+T1rH855RASCWZgdkg7VZW4miBR41LADJGRx71o3cuMWy/dBXSQkHc/zE5OCQe2Cay55X3kbPMA6cHuMc8etSTXbNGgigR3AK4IXb+tZctzebjhxtCncQowvOeT1rIp6jpbhVjcsCMqCCvGCPY1TUyTXPzgtkbV7gVNHpzTN5kr70Kk8hhu+h61eNp5SoCAMH1PrUykiOS5ClgHyTg7QuS+OcD6VaNqysAY8Anv8AKagwAxO8kfKu4ScZ6c5x1NE8lppiJcX9w4i2/JCSXeU/4VhI6adNydkSi2VPnnSIW6BnklcgbABkdevpXkHxH8e3TSix0GOWO3RjuussrMN2eh4xirninxlJq37uYiKAY/dxk8gtwGz615xqOoPqF25E5AVnC+YBzglec56daIRu7yPXWFjSheT1MEJOrhifMd3LMc9c1YCCQZONzHI4xz071PuKAkk84AzjilGCgJG8jDHPJ9e3HWu+OiFJKxJDGBgtHvUdWBA/QmpxFnuRvbOPpTFU5yXJBwc8fXnj0qYxMvBAx99eOcY60WuZtaE1uBFlU4Ldeab5nIP+sPUA8dfTPFM8pigKEJg5LkDOPpVlwywo7YMQ+b7obp07VBg2ymDuYDfgZJ5HWpljDEDBQY4xTpIi6RmMZJwBn3oSKQPjBlwCAY8evuabVyGi1YlYkleWMTptYE5yAcdu9WLaOGdPNMflKFBYqOw5x9c1HKsTWcEHImwZWkOA2T0AwMdKZef9MXbygoUR8knj73AxU9SkcxrU5jv5FByo2qqxgAcDcOR+VZHnELz1b2rQ1u4eS6MbBy6gL8kYADDnPA6VQwxGeCcblz9a6k9DqjexCAzoQud5PH7tuat7knTayc9zgnjPpTGjJZG2YHHPHerWmrIJUCkgsGZjwSAPrTTNEEP+g24nbADMVUkjP1OSKhgjGxM8MwA4AOfrWnrMf2qcEY8uMYOzBHHrjNRJbQG5Ab92GXcS68D2GKu6GlrqVbi3M7gt0+prOltG6b1QoAVDqq8HPAwBnpXQyWqZcJeQ3YxwYlZNrDsd3X8KgmikEuJYw4z1PTHt+dJWY2Ytvd3Fg+d0iKAMFCvJGeOa6bRvEAuUEbySOSwOCVGM+/WsaVPNUhkIIBAO0cVSlhe1fCsXYNgpGuT06monCMldGE4p6I9jsSLtEwMqpyeMj8ferEZkD+aAcqpO8jkAtmsvwtHKNCtpLtPLacblB7rnC9OnrzWqY1MR5yz5TC5wRz0NcHIkzkZmyxN/fZMsW+71/WoVhVUyQDt4yecEfSrZVlR5RHyFJ6A4/WnbckmIHLMSAEOOR161djO6FIWZAxAJB25HB/WnIigoEfn+L6+lSymS2Z4ZMSyYG8BRwT6EjrUQIeQgOEAyMkDH1q1G4nqLM2PMAIBbhvL45HFVpSuMEAAfMSeuPan8uXIj3jdnpgZPXpUM0bSRBcEvtMbAe3fmrWgJFdpNyyKQAFBHJ9uO1MePExPz7UyOGBG3GN2M+tWYVZmEhdiFwCgUnt7mo45C6bgQR1GVGeuTVNj2JbZOgwXyOAOMNn2q7E3mYAPGBv8AM4Ix9agtnS3MsrbvMbLjkEH246VLGAwIXjA6YIPP41yzZSWg54lbIO/IIwTjpXm/xEuxca15SHYIEVfMUKBnv2r0yzhM8qIgeXedqhRk5ry74h6RPp/iKcPH5QmAdOcZyT2FOhbmOqgtbmfZy+TGf38ny7cYyRz9AK07eEzpHc/b99ysLFhKG+8ew71y7blbGcRNwTzjPY8VJaTOJIwPmJOVznLA+np+Nd9luepBxjqdhPrs98kYu5ZriGIupEhUALgYAyCcVy+tShpAwAI2lwV+6Oc4J+ntXZ6l4Mu20i3v9gKyMQQnZSDhj9dvSuYv445/KieIIxJBIj25+XHPqPpWylY15u5iH75y3tyM5weOlaeg6zLoGp2t5C0gaMn92csHGeR14qjJDs2AHBGSxXOM5zTAAqny/wB2eWGB1Y9vaqbUlZozkozVmfanw78cQeM9Gtp4ZA8wIDxgEMrZ5ODnjFdoqkTOoQ98EdCQe/r+FfD/AIM8bX3hDVYr618yeMAIYpmOOmO3vX1d4T+IOneLtNint8GSIlTEJGDBj1wCc8V5r/dPyPErUfZu/Q6Wa9WUYfjbuXYRjoMAnPvXNqhvsrkRl1bEmcgkdBgip7u5QyRkmR/KyxYqTjJ6EE4OTWRea1Lp0+0WyjD4t3lmcEgD7xUKR+tRKalsa4TCutLTYo6o2piWIxW90YIT50vlQF1YAHIGQOhrphOL+3juP3ZEq9Np4O3FRT6na30Jm1DV7fYMn7LEpHDY59e9LL4g06GEkSiBUxx8wUc5zkj0964KzTtGC2PRr4aNlCOpm6hYA58yN0DKAHVipGfYYrNuIV86TahGASQB92uL1rx7ol5cSpL4knnuZGIcJlUUH0YGtzw/Pe6mEks5Ln7Gwy0zMGEgPOFJPPFL2UoK7PPng5QV7lrbsYBs/MwLfLyB+eKu2YdrDzCi5jIYE43cnnkZpbu1ja6BAJQFRnaACM89Kke1Q/6OiO5KgscgqDWq1POcHq0ZkxUmRjJvPP4GmS4RHGf4dvJzk/hViaBNxONgUkeob6YzVJrUtI5BCbTvCZIJ55p2MLlWSaRRh1BODtHUHHH860NGuAq+UAAMZJGcrjgBRn1qlLACdyKVZQ2Iz0wWz1qwsCK+VjQfLw5LBgQ2eoNaLUaZZuYWY4IG5SA3y4OSOc5NZzRksVxs54zgng+1bRaK+h+0LAAwI3/xZb8c81Vkt/JkJYj5l3DICkZznpUFmZsd1ClfbNPS2EkrsG8wsTnJPBP1q1JGqz4DgqcHHpmpcs+SU+Vee3JpcxF7FD7PIm8MTgZBJA5x2qSG1DNk9geD1z2q0qu6kbMlmyAeuKsLZsI0dkxyVwTkkj6ZrKT7GiCzhe3RCPkLZ9Cc+lb3j3QLXxr8PL+xdI/7StU+0W8oAyHVdxU5HORxxWdFGGMSgHdwGGPfn9K6vRSsd/HKRKUICcANjAx0PqKyg5RmmjWjJwnc+KNPvLyxniMVxJFMqgK0chAGOf06V7H4R+OCtBbWPiCOMxj5Eu0BLK25jz/9euL+NHhmPwn8R9VsoAyWbhbiLKgfeBYgYz0yBXEMxVQSc4+b5O/X1+te7OjGqlI92cFbQ+uI7JNWhS60uSO9glOVa2xtAGc9DxjvmsuaCWHkjChAMdMLj3r548K+OtY8K3UUmm6hJaAMxKichXB7MoBH6V7T4a+Mmk+JrKOz1iNtNvip2SR7ZI2IPG4k8ZFckoSp69DzJ0bm6TsfIIIz8wz79qmjnPlgkcjpz2z2qzdac4tUuoSssT55QZ5P8qpFxHlShyMqB5ef5HFc109TinBrdFx5NylDyVzkdD+tRSFmYsMHPJ5x/Kmry43jJB6nuKlWMhD04BzmknYytZjGYD5wPQEUnmblz0xgAHGetO6qFYANwWPNVxHuzsHycHjnn8atMQ5o4xKN8gjIJ6g9MfT1qOXb5JEQAyFO/d1z7GnIrHYxBLEhQHAI5596YzZjmA/hALEfX86tMiRSEam53IdjHAIxyaY8XmTbhlc+nfHHemyEwOijeT0zzmpJLgRsCyZXkkyHdz7D0rVBexImdmx944ycnsafMqKxKZjTcGGMcgdvaqUl41wwJOxWXP3eRj2p1vclXCyc8DdwKymtCky7AFK84Bx17YqRCqrGXwcYG8AZ6n/GoY5ogSiSAnHTH6VbtoY9rAIzKuDuALcZ9M1zvUpEoj85Iy4HPGE+vFNNpJFyQCCevb2rT02zMhBIwU5GB1Ud6u3lpIIEIGASCp4wQK5pSV7M6fZNw5jn42y21o9hPQAmrVrEszKqnDsCOvAo2BUw4wD0f8MfzqzDGkroqDIwejFc571m2cii0TxwRJHs6bSAxyeeKa11HaQggknPQE8nPSpY4QFyp+YD5lPr7VXe2AySVjXGcHrmsZXtc1Vmdj4Nvp9Qv7eBI9hLgEdyDnpXyz8UY0HjvXEUmRPPYZcZ3DOevsK+iPDGqz2GoiWDIkVmUMFJwB3Ga8U+N2jf2X48uJA7m2vEWWPIA7YYYrowcnzu562HXuNM81VtpjBAOGJNaEYLogfAU89e3pVcoC4kThMkcjPX6VZjQbCeFPowr2GxS3IpUw+ONpXgg0kKnydvdeTzzj09avSRBjIBgcnGSeRjtVHY0LlflRh0JyT+lJO5je5NErRtgYKsQV+la0O0KFCvyRz0GazY0LMhx1x26Yq/ayqoxyxwDyTw3cUjOUdLosGEvnIGzjvSSWzRxZA+UjIY/dOPSgSCTBH45AyCD7E1IH6kqMAEAHoM+3Ss3K2xCdioGRVQ565XBI4OOvXpVuNvNfg7wyjpjis51YO5VxljnB5OO/SpYSSuVZdp447UpalOVzdsbxQgM9uskZ4DeYB0/wBkHP6U6eJRM4h6KRgA1nWpKyby4LAfKcA4/OtEIEY7cvtA5IwCa5ZOzM5SuRTxPGyORhegIyen0qvNGp4GDlcDHXB9a02nfDqOOGYbBjHFVLu0WVSQMmRSCVyoxUqQXKLEJg4OEC5ycn9KuWDfv4yHxySTkjjG7v8AlVdyw5GUXr8nYYx/OpIgyeWXT5VyADyefrTlsD97Y3BcPdQoiZdQSdxA6e+eo+lZcsreWgflVGEOAOBVmxnQtIA5JAIAYHB/3fT8KNXgNpZ/aJyqMh+6OQcnPGcdqyWmgopjLrUI7XTeMEzMwQx8Yx1/GuauJneQvvWRV44XBH58frUl3dtczOBhEPzRqg4AAxk/U1GrCSTlyCc5JOecV1UlystysiN3YrxkZzkCmEAkEZyc4yT2qaOPYARz1H5in+WzKgcgkHnA7Gt3IV7lYlVVAQHXceM4zmpIZ3iIwAH2nrz+HNH2aNETemTnIx296GiX94GcDHK5P8qVkTYa0jOHIOB3Hrj0FNhgEiRnBKngHBzuzwCAKmWzlOAJFG5j94H5VP4V1/hTw6LOT7ROfMBUrswCM9QRWkRxic1rXhO50/Tvt8wkMRjUuwiIwSMZ4PT8Kh8L+Jrnw1elCfNsjuDICSzZ7knj8jXplxGJUeMplSuCCM8D26V5v4r8OJpszzQnzLe52GU/d2t7Y9a0cIzVmdcUprlZ6Iki3FpHPEBtYD5iCBg9uTUYSOVtkcaRKclTuYfQ81wXhvxKNKlkgvULWj4+XG4xn2zngV3UZtZrYXcEkc9tk4lIJwAecg1xcsqbscc6Tiyo1y8QQhC6suVaMDBFFPlhKgBYwwHGUbaPyorTmMLM84s3a8mCEeZIcY79K6iJfIgIABJyTwe/Tp6Vj+G7YrCsrJ5TYOc9vyzW9sELAiTYAcqQzbSPyr2DvvYmiWYINgkjwSwKEk/madMjwJlz83GCDjrxzn3rQs7d5n3xpvRASDlsZx2//VWB4q1FY/8AR0d/uxhxjP8AET1OaxlK+gKCY3RtaP8AavlyEyW548pgQ4Jyc/jVjUoJLQzsEeUMSdoBDcD3JrG0qXbciV3IcNwS3Lc8cgZrsQq6jb4ATKqUB8sg8/eyTkn8K5JQTdzo53FKxylxfSoiIR0O0k9R3/lUMtxI6gFASwAznHTk9a0LrTihO+PLkiQADOOMd8cYqjNZhwAwOec5OTzWlOCHKtOejZl3KxkviNxnJLEjjnP8qq+WyqCBkgkc8/zrXks/LLBwBjAbfg5yMcVAlmGyAC5O7DFsd+OMV1cpih3h7UG0bUo3wXSQFCUYg43D0+prubz4lXU2mzw2dolsZFMSybQXAyO5wentXI2ujrbDzpMB9jFIxk5wQepx3pJ8xvh8IxXKjGSARjkim7Wszo9q1HlWxc0Tx3q/ha6jltLiSMhixKseOevPf2rvLf8AaW1pVBnitbkxIVUsu3JxxnDAc15otsZEyg6knHr70JpBdwjkxwuctvQYrOyWzGsTOKsmeh6l8W9U8Y2clnJZwW5GRiNWO4/VmOPwrjv7KaOAzvL5LlgOhPXrjpVa41W30wGC2tI1k5Hmkklz7AnFYdxq9w8u77RINuNoBK4x16elZObvoZTxLluzp7m+srddlsGuCMMDgr8oAzng+hqOfy54Z2jHy852s3AOO4IPeubtWWSZASzrht27JyMn1+tattdiOWNlI6FDu5P+eKUW0znUm2Zeq6psaeJHAWKQpiT2+mazLDURcz7ARwvQcjIGCfxNO8V2rvI06fNHJIzvwzZPbHp+Nc9p0pLAAFCwAABPPOevFb20OyME1c6jWrNBC6gRgqRkDofWsXSbeWUpmRwpxkZwoOPeugkuTJbbygV1G7nn5j2q14U0EXo3yZ8p3Y5kzjPQdqz57L3je6SK1to6yZeXkOuOAePyNWzEWR+BgkAeXlfrXWDw1ZhdnONhUFfkApsnhu3Z0iE7/e5yerZ6CpdWPczVRJnKpskJziRQMAnP51VO3ULxIgQEIOCAc5FdZeeFmKyCKXDbRgYA6+2c/pWJcaHqeltJKkUkgDAnyVByD1HOKtTUjrhONr3II9MSzTkCTKhnDcc98AE/0rG1AkO4CfIOgGc/oKkvbq8k2AxmBsMAG2jGD04zziqjsEIcjfuP3+R1HoR61po9jrUFJXYxZV5LpGPqxyCT6Yp7SYxkcBj71WEiKUJf5GbnqcD5ufTt61B57DGQOdwQHPOPXijlOWpQTd0aAIZyV7AjI96ZI5LEiTPVQmBVTzm43eXGpG443cNnOM/T2p6CSeIN0Zg20gcdeKTiccqTj0JHHmvlCEbDKcDGai2b05B3Mdpbnhgc+lAmYFwoxgnqQcHPTikCYduCmGIIcZz78U7E8rSIpAsZGPnAOT74NbHh1AjSOCuzcPkHPIOQefQ1msmMcKCOD1zk9a3tIge3s1CCPnO442EE+nWlJ3RlN6aF8CJkK8FhndlcdaGiYNxkqpAzt/nzUKzO5DZIOBx15zzzSMynBHCsfmBrHrY5V3JFfLA9QxI49ML/AI1FIMZOQRhs+opzyqF81R8uM8Z4/wA4pA4cBx93cV5Ht74qylq9SCOLKpuIyuMe/OP/AK9O3AY6A89//rVIR5eB+OCPbio2LL3OB1Ppmg00JA+5c9wMCpIkDJsQgsckDrmq+CWABOCD27ir8UaMzuv3geDjGPXpULsS0OeNXk3DI56E96AnX5/lzzx1phkdlQEL6k5xk/l0pGl34U7ZPmBIVsEDv1FTexk2OW3jJcqeeAevGakZM8DPPv2601SynLI3zHqSMDHTgc0hmZQmOpAx/wDqqAuPhhDAswwSOy9f1pXVBzlBgEcN6D6UmSDuGOR2Ap/O188k9MHrQHoRSuI7d3BA4zkqCP5/0rmZ1f8AeMwMnBPAGAM/KK6RyVQ4LZ+78rdPrVUWEbNlshNw3YJDfn1rWD1N4Oxybs6vgnDqDxxUE7tK/wA+c9Pn/wABWtf2hS5w+0HJBUDnn0rGkOGOAUOeo4OfXiuqOrN4vU0fDwU61YAvgB1YlhgHBBxivuzxdcCJYi8XlZiiUYxzheor4O0WQJqlsS6qEkDnaTnAIzyRX3Z4nnDwaddg74pbYGIuvynKKwPIPY4rmrmOI2PP5rg7mklxlvmOM9+cj8Kqu6zcqN8eAwcc/pUkzzPMUD/Ns2ncTgALjiq8rKiRnKbQSqjucfgKwR5LI5Jk4DDB2noKrNHzuAPAxS5bgqRtJ4zShWleMjPbpTsJNiKG8o4AffnBHYmklXznQDIl6DGeRil+ynk/OiZJYg9c1Z0tDHIZWcoVzsMikjOOOlSarUhNkVwCC2c9BwQOw+lKtqQXCYcZBbrkA56YzW4sL7BJGCVYAEY4B74qWGzkeMIfvKDuBJyoB4zWblZgld6HNR2YdS5bAG4Zxxx7damFoJmjaNAjA8fKD1rcurUiaVSCM5+cDufxqt5CMAhA+ToenQfWqUibdjHnsVeaPfHsK8l8kH8sYrLuoNySqB+7YEAEY59a6O6so0AZjHENoJaSQLjnvk1x+r+LdHsZntTqscswHJiBbnucjIqormOiEW1oQSWijhRsbOASuB6etVJUbadnzgHB568Y/nTJPE+lOwdr2FE5z5yspBxwehqhN4m0e1hkJvFlIACxW6ktIS2c84qmjT2VmaRuXdCgxu3BjgHoOP51larrNlpbI91IryoAn2YKcyZ+YcgHoOKwNY8WXV2ZVsbeS2jGUHmH5nHUkcHoa5tYmnkDyyeY5IOcBdv4VrCm3uddGhrqeufBX4rSaN4le0nn+zadqI8lnOTtIbIAyK+nrXVks08wb7lpCdkm4qFAH8Wa+C4o3tpQ8SIXhwQclvmHOcH2r7F8Jak+u+ENKvBLJKZUKyeYcgkMV/8Ar10qgr6HuUYtKyPYF1eS00MsRH5kgODuJ/hwAMe9ed6x4nng0W7mnnMahS4jBHIC5wM10HirVYtP8NxrDHHA0UB3SA5OT7fWvlj4zfE/zrX+xrWWO6kVlWc5ztG3kDGKynCStFI6NErmPd+K18R+IdQk/dhHlLYLdCRx2q0sLEEMegIBHfNeX6JPKL5HhAJVQoTdnJHQkd/xNerN5TxlFJdlcoCDjJADZH8qycOR2R8/iI3lcieA7eB82cH5QQO/8qrSKAhADE7uQF2g/TBqeSQsxA+8csymXOCFxUb25zxsyeQFoSOTYqTBHIVUCRbSCEJ45+gqpJaAvuUsF4JA9TWjJEq7ATk8ZqSXaGyQAW46Z6fSpZLMVNPk2/u1BfJxu75qm43GQHkAnkcfzrouBjaOCR1qrdWkUkaFcbhkkN3osCvYxpIxvcHI9/SnyAkE+WXbsBjp36kdKlmtzb7AvmfvFyQ69GH41PBKIpnD7gMDJHyjpQ0VHXcptbv9wAkAckjHyntR9kBwMjjtWjf3T3s/mfKisVztUjiq0aM+AAOMZH1NDBplV4vQAMSOc9qrgb8BASBg5JwMD61fuVRMZwr54Gfb6VUkUy4IjGFwAM5yO/WpBJpEC4YAnAJ6g9RilyN5Bzjg8DnmrcVhI2ATsXkmQp0zx396j8jcZAh8zaCvy4LE5HYUCKyhW2Y5JOT9Kl25TD8cHvVm00a6bLRW0xC8DCnoOOcirr+HdSClTp90zoCD+66/kSf0ppjsY7IWyVPHpmmiLLgj72D+laraNd/vB9mkRlB6xt9705wKuQeFr+52CCwd5MksZWCDafxpNgrGKYQu8A/LnoScHPUVXvbgQIHBCsAxbb024x/Kuxi8G3Zm/eSrAGIVi0pOPwqtf+C4DCFl1SLDclY1bOB25xTTVy00c74L099Y8Q6XZpy0koU/Xdu59q971oRMuY4lHG3HJC854HTpXJfCbwrb6dNcazFJJcGItDHLIu1QSvJA9q6rULlAXWM+YE+UY+8SBiuSrNOVkOc9LGHNZBnjd4edpXpgk/hQ8PMaPvCk5OB0qaa5lxx8gHXI6etVhdsVAYcAnPvWaucu+4iaf5yENgM2eW6Edvxp4slimLCMEkD7q45x9abJepGgB5Y8YHaqjXbhCQQSNvO7dj61rBseqLTPDFKA7iQE/KAMYPrkU4XSQZVYzkEYHr6VlgySOgQHJ4OO2KCj/P8AcySMk57Vs2K3U1k1s2tzGkTHP3OVP8hkVs6R4xsoFlgkt4bxnAZV5Ru46cDFcm9qY4i5ldGJGNh5FQRKUnEW/wA3cwSN3y7bQckZ60lFMuFRwZ2T6dNeZvmdZIsqBtHONuW646dKfBbmL51jcOjA5YAHJPH51c05ojpUgmy7hdsQQkc9+tEFvGGRiFcnAOBnJHQnNZTlbQ7n8N+5BLZSPhWxv53Ee9TtZALkpk9FAAzzVxUyJCSNq9STgce5rA8c+Jl8NaSTBIn2qVjGHyHTbnBPHOaxvcycW1qZ+r6zFY+ZGXLzqnyodpLEHpkkCuJ1G8PiCcC/P2KCEhhB3JHrt4NYMcjyNiLdJIw2qp6/rW1F4ZvmiAnvNO09nydk94u7HfhAcfia1pxUdWjOENbmdeeGIWsyUkjPyjcVwowPTIFMsdKkjunMtvHE3TJC4Ax/s1uHwnrE2xba90y9UgqI4dRUHj2fBrI1HSdas5Xe4s5gFJBKzIwX64Y12xk7aG8pO9hLmy3RlWcEcknOP5VmHSwXIDgsFJJyT1pjXHkzFFkMrEMMA4AwB1zmgXLthVGCxBJHcdqq7Dn6HZ+Eryx0yWMXxEBGQspwwIPPTIFerr4q0gQoDeRhcDaCMn9M188kNJg7Oe/y4ORXQeHrBb4yPNO0cEce0+rMD0B6Ur82g1Ua2PZNa1eCSGNLGZZ5ZAuD8wC/Pk4BHpVHw/4GF5NHLqZiSQ73jjLElwWyNxIyOKseDNJLsL2ZISicRg8nAHXmuzmvHR/mIGR1PJOR2x0rO7sZV6zirIms5msLdIVA+zheIwcj26Uq3txI87yPIqlQCRwMfhVWO4d1CARxg8jtjH0qws6EAB8EADqOTnOenpQoeZ5jqyeo7Em4k5OCQo2gjmoZrmQpswNzbRnoMn61MJI9hIUAqQB8oweOtV5DEDIH5LkH5snmgxvrYJJEgUSl8FV5wzH+lDETHauUVwQJPQ1DcXAibeyAbQO24cVTn1mOPhX7BthGMEn88VnYuKL8uChYYL4JUfSoLyWFeUcAcDJJ79eoFQOJ2h3nOHUuMHnA47n1qTRIrc3EhuPM2TDb1OIyOeeeeOOBVo6IU1J2YsBCF0HlhuAxduR9OKsBAoIKHLryQSO/HWp9Qt4SEiidJEUjCc4ZRzuP4VUbTZJA8sp2EfdG4kYHbk0XLdJp2GbRJkod8WWbpnvUyafbyb1CYTgYKn5jjnvWVe38NtN5LvKiY2kbR65P8WTkelImsLIsZUrIhb93xh8dsDk5NZSeglT1sbHm+V8gcoiAhQvSq1y8qOHMYkYsu2LJDMD+dZd94rtNPfGoSJp8cilszjaePQE1w/jr42SXllLp3hmCayt3DKb9wokxjgqAMgfQ1nCM5PRG/su503irx3pfhbTY01aKO51VypjsYsuIWDEjzGA6g9q8U1XxtqGt3MV1cgCVQw8mMKEX0AwAayo4pppZJXkEjTFpHJLbsgZ5JrRsbGLaI7x/ITKs0kRLOM9scD9a6401HdHXTjYifUTfpiQCNiRk8kAgg980NoksrpJC/wBp3sxJj4xwew556UtvYCXzEtke4RMEk8Z9TjPSpV1NdNRgJeUA2iPKnJbON1acp1OpdWZDPo8sGxJAXcqGMSgEjjPJ/SnW2lSTxmR3S2+XaqMyjGO2B3qaXxOt8pE8TY2j97GQGGD9efxqqLOO5cOknmxMeDMBkvnsa0tocsmr6E6xR2xAB38hgQTg8Y/lVjzLU2xlUAzqQrbs/Kpz0qkuVXBxEwXlDzz29KlgkeIXCqYts6BMsDkAdDSZPLcMxupIQYOcEEnK++TU1vc/PsBG3aeOnOPasoNIGcAYkGcc4Bz7ZxV+1m3yKdoycjOOhrO1jF6MnEb5GIyc5XGGPbjGKsWWlRanqFtZBI4gWKEyAjaByx6HtTTE0ZEsCL5blmJX+Ej+VWrS5AZ5HjO8qyLx0yvr1pFKNyoVO5mJyXcnd833QuBjOOtJHbkQ4ROGIA/hpDGiTCMv5ZCkbAhyAB1qbfHFHITJuwgK7+W/EZxSsNRuzidVhePUpSM4ZyQ/mZAAGOce9RRQb8DhecAda0WjN5OGaKQndgqsmAec9qt2OloHE4RQctw0vGMnHX6iupLQ61G25ntp5bO5AqqQFyQM4/HNLExtbZpQdrMNipgH5T1OTzW3/Z8b7XuZYnIBUJEpPXrziq009hGI1EbCMKeoyNw6d880luOyWxj2l7G0bQO42PnGMAkntwaWVUjwyDkknqeMcEfhV221KxhdMW3XABDKRnPXPPWtQLp2oW2Y7cs8ZbO+Vh0IJ4GOTTsRa5hFtxBPJ2nBJ4x7Z70jSvkbPm+vPQ1rHQSyuxiPkuxYZfOAeMDPvVVtIkFtEw/1g3CTGCBnpjFU9NilFsrpcpKNssMcoyCpPy7R36dfxq5oekxajqJBeSOFWDOTzjPqeuKpNZXELEFMkKwPy+3HWux0jTW06zigkTy2Kh2JwNxPQcHtWMpWOepdG55EOPLgn/cBjs8vvjp6VE3mMjxyPlNxK7lJz+vFUxP5cmSMAcgINuPWrH2hcMzOcdcE5x+Vc++pwtuW5ZWTZDICMuyYXuBVdlAOF43lSeaYk6vKUOQArPhVY5A98UfPIpwB29M5rSwadh8zx3GwyEyZbdvBJOaoyu0z5jGCFOA/3cg+ozVpFUlAAMYAOCQOfpT2jCgjhwpbOeCc+mapaBfsV4TKmA0cg3KCw29DjvzSTtI/V/NxncT6E9KmfnLqCWwcjvgVDgs2VjJQ44HY/iabHfQi3BXTOPnwWMnIwTgGrNtbl+AP3vJAA6r/AHqrTZupgMRbyBuCgJyO3FWpD9hGzq0igGQEYwfSolZmqXVhcQiFIsIBvLHI4A+bHSkVSQ+SNrd++KSWaTy44jlCFZd/lhv4s1O8yrEsmDtBCnCjHI9c1hImST2LunymxzPHhMKEVQTknHXNM8baLb6gllcyW0e6ZSPM2hsrk9Mk4NLBEzmBOznIjI6/Sl12b7NiBMFtoKoecZ54rGm2ma0pSi9ThB4G0lGLMZAeAAkh5PqACMfjWxpvgbTLXyJQTuClclgWY9zgk9Kbe3ItkMsjsCclgZAc4PBOeuayh4909IdoguZHA5dAq7SfQ9a7G5taHoxqK9rHpUNyY9NNlcQefbJtUbFw3fA4xnqa8+8UeH4gTPauSEXCiQliPoO1aulePkV8s8g2sJACoPI9SKr67qUeob/s/wDo/wAuTJj5fyHNEKstmdC1VzgJtLIcqJCMZbnue3XFZ81qy4AjAbC7gWHU112o2YDmMku4JBITrjHvWYtou4h4hyC3ABwB0711KRPKYUZ5IT52U8Behycmtvwt4mvvDGpC+tLk25VgcbmwcMCcgc9AR0qhd3kMI5K71AJx8pBzx0x1pGga7TfzwhYeZIT/ABknOfYmrcVJWaJnaasz0fxj8dP+Eh0mC1sbeTT7kkPPOkgkDc54Dr61w8mvaprEyXFzfzSOuZMmQjr2AGBXPeXhyrEqFPOCRgYrvdB8NyXsafIQCpfJGARleATxnmkoRS2Lox9mrRZBB4z1bToiryGcEFQZtxwPqMGmeLfinrfi2E217cLBZoCyQ2URUZAwoY5yfxrp5/BCGAxv+6vAW8zzJCTgY7A4715tqEBsAITvCGSRnA4BH/1qpU4XvY21RBBc7U+fCYwu0ele3fA3x1BqNhN4bupP9JUZstpGCQMY5xjivnzAV8A4JGCCDxzWnpEs1jf291GSksRZ8qCM8cck1FakqkbHLVi5H1cL1re+eCVyNg+eMgdznP5VYj1ARoIxEQDgltox9elcz4J+JFn8RbO20XU8WGtKsaxX0cagSgcbWycZIrfv7K60yLZNBKJkJJEjKARn5dnJzXixbhLlkeFUjKN0tivdOsjkwLjZ8wBJ71GiiRCMIXKnA9faka/2zAlD5fOTn/JpkQFwECA78njOOCa6tHsee7kywK4LgbIkUgZPP5VVu36g8BNuWHTk+nWtHUJEgUxFPuKoHoXzjH9apTFpFRmT5wCpPHI7c1nJ22L6DdPvTYPITtbK/OgBGeffgfhVq5t2ERc4TC7hzk8e/SqBhC792/YFwT1H456frW1psgu7YW8nLhCQvUHPajfUIsoSWhAdSmW6MevbjpUsVi8qv+4D5JOBx9OtaX9nOfkwccDjI9vSteDTAkIkOSGyAdhPPoK46k1HQ25b6mEtgFQF8oSuc7hwPwrStNMkkk3ACJYyWGznoOh961INOEQtzcyRWEEgZQ0hC/KDkk59BUV9q9vZrjSUNyWbHnHLJu6EYA5P5Vzubex0UsLKo79C3HpqQvifEMoTOWP3Vx1OM1cOpaZocP2k6ipCOrMqgqQBx1IB61iX3g/V9TuHmnvIrdXZZMiTBI7jbU+nfCrRbzek17d3Ek+RkOQv3s8ZOa6Ixho5SO6GGp05WctT53+Omraf4t+It5e2heSBIVtz5gIwykZPP0rzeazZc8FwcsV9ODwT+Ir0T4paZaaR411e2gdo4I5j8sx3OWPXP41xoRWQRCQFy4LjOOMD147V9HTsopRPVei0MOeEiYFcoCC2SSMZx6dqc8BicNGAGOTnpk9unSt9rFLoY3MWUgfeGD+OaoXGnSRsGONueR1PP0oauYyimdP4I+K2seER5QnkuLQyDfayncrKPTOSPwr23RPGPh3x1HGtj/xLtQVQXtpSFUk9cMa+ZBCVxj7vPfOfpTEkkgmV4icIdwPUnHTk5Nck8Mm7xOSdE+uJNGnhBLxttX+MDK//AF/wpEtRz5jiMAcluOcZxz+VeI+Bvjlq+ifZ7TUANQtM8+Y5UoPbivYtK+JHh7xTbQCSeKzmaPcY7njqSe/HT3rglGUJWkjjdDsSzWbrklwB1A9azic71MZkLd+f6108drBd5eCaKeNTtOyReBjnuc49qqT6NKDGpcoGI5kQgAfiaalc5JUpJ7GKUSRExnACnlj1B+lH2XPmPj5sDOO4B61YuEa3aPMbDdkcjOcfTp+NRuxA6OGB+uQTkdKdmc8oWKF7HIXdgx+YZ4X/APVWatswSWNUMX8SkMS2Tn1NbcscsqZk3cA8jOAdy4B59DVcxhScEBjjOc9B2qlKxNr7lCWLOCURGfJAJG7jrzjtVaYNDLIA6gFQVyd2MH29q1CTnaxOMEZ61Ra03S7mJAY9KbfUtWWgRlQyZOCWwpxgc/r+lWbC9CBEcCPZ8imMEZ9M46/jSJbybAe6gYA9vpTY49kjhi/UAjHQiocYvY0VNyOmPiE2SQKmQ7R4JxypJPUdK0ND1/8AtyznhdIzNAhyRGRnkcYzjp7Vy4vQkM8cyEqUUZAJxVjw+lpYayi20nmLcdQkePL4xyc+tctWjDkb6n0lKnB4fl6mpd28YEQTOFJwuehzn+dOMTEckYK4q1q2nsly8SdEfJPuR1yT0quJJFOxk8sqBkSAdT6YNecpHz9SLi7MtQxNFsKpnccHIGBUj7ZInXywR6kc1AZ1hYrM+OdwOevPSlTVIYJsxxeYxxmPJ4NW6isc8F1NLRB9nL7QwBYZ8wn5SfTFch8c/DratoCanFEZ7ixLeceTlMdAOT+ldPZXkb3KE/ug+1MI2Bkd+K6e4t49Y8PX9lLm5863dQTyQSG/wqaddU6iPXw0+Z8p8WJgHjIHHTjpVy3BOFY46sNxySAeQMVS1K3ntdRurZ4pVeGVomQqeSD1zn0qTTrgiVzz6Lg84+lfQPVXKqR5XYuSR44xkAkjPUDHAqpLEd5Kuegz2q4k29eeuSTTWcHB64ArOLOSWj0K9qTE5VhjnHPfir24FUCkAgn35/CqTBnckfeOeKnti6oCE2Zz+dWGpc3EsAHJzkA5Oeaejlue3OSOg5qLaWxgDI55OKcpJyiqSwBwBwDkZ71ysz23HFQG+T92SMZ+tIIvLUhcEZOcVIZcsUcANgBfrUKxlm64xkjnA61SfcexZs/lIBwHKEj0yK0onJTBKEA8jPT9KzfLZuQAMLjAPOfWrcEskZ4J59+eKwkhNdS3uKDLHKuNox70ocMPvl1weD79ageQojkYBODhuzChiw3AoEU4C4+lZWElcdJEqtJkHY2FbkDgHIqxHbiaLKYJHDZPI57nFQ7x5IBQPkY6fh/Okl1JdNiR5/Nc53GKJuW/XFVZy2NbWJ2ja0cSklE+bA7Y6fqa53Xdak1eUDGxIV2qCGxkDAqPU9bn1FkLGSOMn/VbgNoznn+VV4nkZUJOCTyM5rojTS1YKViOFz0OcH5T9M5H61ZVuAd4zk9vwprKyqFVMOVyM9PxqTaAADzIuN2OgNaGD1ZNEAnBGB1GTnp9Kfszkn9aWFQ5OCQVUjjjrUrRpyQ2/txnsKTNeXQhKqVQZxxjilgijBXcw6jcTzgZp6ouAAeTnPH8quafZveXMUUVvJI7nAKrnouehPr71VrDSLOk6T9sni80AQqwLPg+v0rtppY/kSKMJhuzHgU/S/BF/bRYeOKOIoCSzbue3StD/hGJImMkmoQeSDlv7wGOnYU0aKnymRKw24HUAfQg96iNujwyRTRqY5VUAY6eh/CtyXR9MOTLqrxbWUiPavII7HBqGOXw8sm438hfBByrEdeh/u/rVc1jRLU8z13wa8Urz2kEchyuE8xtxJByfTFc/FdanoN1Iwkkt3jUFopGJTa3X5eR+le5QTabtItreSUhl+Tzjhx7EnIBrJ12HSL+3fGgJGyIf9XyVA9Tu+arjOLTUjotGW5zej+LLLV7V/tkclrcow3bACj8feHPH0orB1CS30m7ZrewT5xg703k46HNFRyxM/YxL9tBGkGxclOME4PbH86soXkYKmHXGMHpipTFGfsZhh8svhsFt3PXvnvU9lZSHy8BAepO4EnjtivRk9DiES5ENm8qyxlV+Vii8jINchfGW+u3Ijf1aXI6Z4A5rrtSRYoTEqYEgO9x0BFYkMKwzbAS4x8wzzweazUVuVTbKoj8pCYJQFIzgg5H/AjgfpWhZ6lPZPhckZwCe2PT0pYrWRyiFDCcYIz39hRJGWSQIm/sMEn/ACaHG5o7HQ7bfVgFdNj7ew6+3WqN5pnlKESJQFBDLuyCuevTrWckcltNlY3DKQTvGK6nSLuC/g8qWdHf74bcVyPvY+vapSSI5jkP7Ank4UErkhVjHJILEdPYVe0zw3LKSd5SRdrvGGO7n29K65bEwpGxTfgYBVl7gjPIz3qSe4W3zl8Zxg9O3+e9b86QKSRx2q2rmV4U/cICMk5bg9ccVgXcKwuRhBl1Vfmxk+nSuvv7eRncxxALkqoDZLYOM5/WsDUrtLdiqJlgf4gRhh6VjUktxcz6FFblbFI1zHJcPGRiM7wD+lZV7fNJ5g3jPQgkjBPQ1JcXKF8O4dlG1SSPvY+lZkUzQ72Yvls4cDO3HTIrn5rk63HEGUZTBKsCMgHa2Pz/AEpjDDcEbsEgDuajU7WILhieelPZwWQE8ZyOORnvQacisT2wBUKSvK4YAcipEbYwZcjrkdB0pscQXey4QAbucHjPtTAScDIJbPGe2cAVatuK1i4UW4t5Yi5GWBOwkZB9fWuUvNIlsL90mi2oZAqyA8DA4611tqZIAQkY5wCfpU2rustm8kuZCnz75Buy2cdOtaxd0bU5taGRaq0tykAeN5nbOGOAc/hXeLaf2WLS0UF9ylfMGcD9Kzvh54dnN3Lq8+I4o9pWKQdecf8A161LqcTXmFIG5SD0wGxggc44NctZpvkIqVHsiOS5wNjJ/EfXkEdact0HcOXAAYlctnp0PAqsVJQiN/vkYJ9Klt925wARx06Yya42jJKXUuG82nJlUMoI3CQevcU0sWXBAIDDgv1ANR2qSxxYmnklk5zKVCg5bI4HoKnEZfIJ6sce1WmUm1qilc6PZ3sXzRksdwDCQjDEYB4HrXH6v4UntZvNjcSow/1RUkhh05xmu7ZXLDrgkdM9c5okXLkYwzNknBYDPTketawqNKx3U8RJaHjTRtEibgPMAEZyGJHyk85PrTxbpnAwOATl8knv2/rXpOueFLe+Uy8wTgb1KfMCfcCuLvdMurMuHwxJJYRHaAc/pXfCrdHpRqKRjupDIBjJcHOOeBjrXXaRpu2wjJjwzqJFJA6DqMZrmyRCytgEfN1YAdPXHrWzpkqmMYjUMq7RnB5I56gCumL5ty52YzUfD28b4JBGypuIwoJ/WsJRLCzo/mEZOcnbtGPpXXkBvkDbdyjnueO5rJ1bT1dHd9qP8+1eCGx05I9Kpo5px00MmNTMyICgYHjknPOf5V0AAX5FO8gjlqx9Jt2S9+58yMA3PtjitbI2Ab8bTk5Fck9HY86oraFgjdyTk5BB6E89s1Hs3KW5IYZ7dt3t7U63eMYyPMBIf5snFSsxzgE4GR/d6+mc+tYX1MLK5DkIhA6bcNUqFfkx3BBx2J7019yqQYyMAdR0+vNV3cI2BxnqenT61Vweg6RiOTkgYDZ7EDrUBJ5zxkDPPoKcGXJyUCtk8tzzxS429ecDDGi/mRzMkhCmRAMcYznPer4KxoRv+8c/e5/lVSBPNcOyH5QfUc9qsKpGwq52sBgtIM8/hRcOfQd5p4RJHQKSOOtMWd3CHh8D8asR2rujth/k4zx3I5Jpw0/90GDhQR274pPUm1yrgJsbpzwemOe561MsSqiMR8//AF0qdLeLA3ZB4b2x3pXwucImTwOB3p2IZXU7nIPGwdv1ps0qlOOG7c4J/OrKZnRwqbyFbptXPI469cUk9k7RDIJ2EkjjnPuQazLVjOa5UO+EXzActGOc/jVb7ZJ5Xl7OFAy45JPekv49hIkGHBwQAT1qF1MagsCXIJxnoe1WtNS46jZALh9x/eb8kFOOmMc81gXw/wBJkJ4x279a1pZGZeR2655rGu2UzPnJOTgkEDA9810RudkNQt7jyNjmNJSvy4k6EV9ieG/Gseu/C7Q5BJFKLW1SOWOIhzEQNvPTPA7CvjFXDOQuBzgh+x9a92+AMc1x4X1aWWSX7KhjVIwQVDEPnr/wGorxvG4q8HKGh3z32bkDJJyenOcnioJXeTkAlidx3jgZP1rHmR4pnGwnkYP0NWIhlcBABjGJATg9e1cEZHi8rRNFIksuAAACTnJxipY2QOASY9yhqrx26uxZiU+VunI4+lPYKU3ux2jHI5AH061adxcpYnVkwY2yTxsP4dq6HTdOkS2jUkkk/MOcA/T0rL8Paat9qMcR5UniRiVHT0NeiQaZGGAJIYneF7Y9KRqkYVtZsyogQMASwcSEA8Y6EetaEem53B8F2QbsH/PFbMGm4mIZItrYCgjc33s9q0r2xS2sHnKFEXcFx6CsZblKN2cZd2USWpmKxCBCXaWQgAY98V4v8QvjHDpOLXRpAbiAsHuAxZCSMDHGDz71n/Gv4w3+o6leaNZf6PZiRlcx9Tg8jNeGmQ+Y4HUEcn2Oa7qNJyXMzupYdPVm1qniu/1kyG5n8wOQzqFxyaz4mMsoBzsU7WViMkfXrVBX3sVaTc+eTnjNPRuQCAMjqa7lCKOxU1HY6GJ/v4ztAGc45HFXrOHczmKNZHwNuBznbjvXN296wYZPyjjH94e1bNjcbGDKnBOWyRgcetYTg1sHJdndKtlbWyI9mso3AbnO5gMAfzrO1C2tJN7kbOeCQvBzxzg1jwa2zB8yAhT183AxnPUCo7nUxcIgMnyhtwTcxwfxpwi76mkble9uG2coSGyTs2gD5Qvfj9K9r+APjZTptzp1xLiOKUhSWLZB+ZiAB8vHFeD3m6cEA/PuJYHHQHOM4re+HvjWPwLrUt1LZG/icOjw+aBuzxk12KVkdibR9C/GX4kJb6fem0cbUQmMRgYOZMdeO3NfJepX8mq3888p3mSQdc8ggD3rc8Y+NJPE13IYd0FpjH2cuD7dsfyrmd5GD8qenOen0oi76sbk5KzOy+HlolzeZ8veH+UbyQCdpIxg/wBK9S1PRprC33iA/Z2YAkkHaxVTwfrXCfCyMrdxkYCLKpB6k/eyORx8te96xo/maJvaOMqmWyBgkcDt7CvOqy1PNras8nKOpdyR7kg9qlRg2AgAAIIJPb0p95EQ5aM/u23HHJ+Uj0rHW6ZNscoUBSzZSMnKjO0cHrWdzgsaErRR7y0kSFBnDSY+nUVX+1qzIR1yWba3B/IVWluCy8ZySM89welN83z3wDlu3JxnFDMydJt45B4OTQZmYDL8kYIA6elV0ycnGzZ907uo+lAY8Z+U/LnHNVsUh8o81iSA4wQMj86rtGPncOEcKSASOQOg5xVkOo34AIJYHJxnNM3ZBwR3xj0rTQm9io8Epd1QhAAME+uO1RyMY05LIzEAYGcMDnoO2KvPEzKFUmM5wQcE59jV7TtEuJXxMGgXdzIRg4xgc+9c8mkjSMl1MUQXN44tkzJK5+YoCSf1449K6bR/A9/Osj3JhtvJAH7xiDtJHpmt7QrKw0awd0gUynLFz1A+7wenvVa+1+W5unRpJGQgHlj5ZA6CsJVewSnYdFomiWkIeRxcvnDGQ/KhBz0PXn1o0/VLWyOYdPs0LAjeYPmJ3ZyMe1ZzyCblvnzndnuTTfMcKoGBn5gcAcdMDislJsy5mzpJPFDujiTzQ+WRgT0GazbrxL1GHkkYLyWIAx7A4rJM2AAwLAgnfu5H+NQyoX3sD8oHUY9K1UrDs1uzRm8RSyq6fOF6k7jy1VLnVJtm5u4ABz/TFV+YnAbPXoO/FU5pYynBjdwqsDkYpt3IbdyU6k7yFA4QdMFsDI79Kzrq6YsDgvIzEYA3E57AetWSVKliSRg8gZPWuj+GmmW2q+JkupwTaWAWRjGcDzCRtU4B7A1m3bU0jG+p23h/SpfD/hqytAS7qrtLj5ZA7LjBH1pZIljyRHgHGH9SBzWjfzma8y6MCz/MNxYdfzrOLmMfO/PX25J6fgRXPfmdwkkVpEVFy4GMjnoDn3rMvgiKUHLqcKR65/8AHuPpVppTuKYOfMwdo5wKibTnNtJOAQhkBJLD5idwxj8K1TM00ihPbCaV3ckMTlgBjpSrafvI24lVQVYH26dMVcyVVHYLtO4YBwwxTUZtxJGOSOcHitVa4KVyusBjThDyMnBxyT71BMVUgHO1eQMcH8avhk2kPGCTn5244HQVHOVXPGSB25HWtNwlqjIlun35icFQpkfPZR3HrWpoFm3nRyEjyYyzb+hBI4HasxrNZJcsD521lVt236ZxmupgYugUIcEgMmS+WGORkUnJIIqxbupwYiiLxGVA2Ang9TyRV6xj3kHYwU88L15+tUJIcBACeT1x/KtDT22J5fBHTP3to3ZwcY5xXLN8zudUXfQ0hbkwuCiyR7CMH5gckDpjHv1rxPx3dC714xQOgjtg0W0YHzB8k8HtXttxqNp4espb2TAWJdwTDfMQOlfPN8zXG93z9omzIckfxHOOnrVUtdzplK0bFVLzypMYIwSMmpLW2gmx5UttEzjBMme55BwOfxqTT9Au73ehilztLZ24+nU1p2vhwo5Fw4DLgMAehHPXiuvRIzV1qYbaa0bHzoo5JFJ+TGQfTqB/KrFvY34hJt/Ns4t/WM7A31wRW/Bp8Vk2AmVHK8kkY9c1v+GPBWt+MH8vSNEkvWChjIFXao9d2QOaOa2oo3mzj2tL994lnWWQ7gY3JYnPua1o/CtncSoXQ2hGFaRZQwII4OOOhrq7/wAFXOgvH/a8mjWUgcE2/nl59u4ZyFBwcVBd6bZNK6W+sLIyfdSKIjcCeOTjp9KlSci7JGJH4WQbCLdCFBRihJzznPXHSum8L+FzrepW9jBGETIaVM8KgYE547ipLVIbS22u7sMEEjnPBHSu58OabDpOhrdiMxzXUYwc4ZVPy5yc9etbRi0rsyk1GN0at4kSTyQwBRapKyxGMbQVHynrjnPNV4iIx04BA9Ohx71T+24yVctHHt3GTtkc4+tNa8a9AGBIhcHPXp0qGrnnSu3dl12ijQli2ASdzLjoe3r+VPinja3jkPmEqMBwTgHbjJH1qK0tZGcEx+YcEBj0HNbFtYvDsBjyx+8B+Z9qXNbcSiZ0IuTE+YxG+AcH074p7WkgI819gADNuIOMe2atFpzNJ5A37gUYnnGMdOKx9Razgicl9jux8wRgFgv1H9KidSKWhVOk5PUiC3epPtiPlJklztyAo6jirVnoVvbRyXOWeY/KOc59qy7/AMXRxRGK2g+xpnaExl+OuaxG8UCKbzrm7KjK7fMOxefbmuR4h7I3dI7CSC0muC8vl+V90hiMnBzgcetPh1nTrrdapAUVTuSWQqoXB9uv4V5lqHxKisEAmMO3YVBYZ5PGRyO9cufiMsN4Lm9e7nt+U8tckA5+XGffivQo03Ujd6G8KL6n0Ek9spCCSLzG4GSR1BGeh4Iq00ENzepGxEkUfYMRyB6ivBPEXxs0fVPsUsGiST3MDK58yZkVgPXFZOq/HrxHeyh9PisdDhjwq/ZFfcwYf3i1TKhNO0TWVK2x7zrOn6TZyG61O8g0+NQHjluCoYYBGQDzXkuo/GGy028uJ9DEV5IAVjvr2LLAAYJA6da8r1nVLrxHK82p38k8qrsM0vzYOMdz61A0BtwAEACk8jHGTnHWrhQa+NgqdtWaWueJ9S8T3sVzqtxNeXaqAPtXIK+uM4qjbFZUG0ANwCByOPbpVaELcPsXaGHQ59OlaNm7MruI8Sbt24rzgdT06GutQsaWSHmBpQXKiNVGSkg9Rgf5zVi2khiEmE+Y4dnjJXLDpgdMUw3izAEuDOMFSwzuweB2GarR29xM0as8ib2HEpAxzkjp6UNDTH3ssktyix3aJEx3MjrliM9MjNJPpV2mHnCzoV2Lzk5HQkDFPl0yJExLeRRADBjSRnYD8AP5iktorSJMjWJk6ERw2eQeecsXFFgSTK3kOqneSRnDdiR7Z9afaKJHQmM7lY4k3AsTzzkCriuJ0y+pifywCBJHtOc7QvP51ct7Vbr5h9kIEgA8qby8gjoBtx+tUkTy3ZqJexaikX9qwTXCSA/vIm2yK3ZsnBxVO+0pQhWzljuQjgeZ82cd8jGMj61LDHFGQJ0lgVojhxjHB6ZzVeCVYJy9rIf72Rk5x9azaNIop3iKFjlIIQqpL5xg9+DSi3ZnkKAIOGJzgZNbF1OkkMfmYy4Yq5G4cY61nR3Jgd2xGqZ3cL6UWJdLqLaSukJEbfICckDPA/KrzY+dACCpLB+cZxj1/pUVtrUlhkqCRsLfJEqr1BIz16H0rTkuIrtI3EXltsJLJgnrnJ4z09qhlcqRQkhBh2GT7hwvJAzj3qQ29u8Mv2iXyl+XaFIbce/GakkBHls0ZlIGZBtIwNueAeTWP4p/dSR8SHaCwHQEEbs4P5U0i4rqireala6fKRYSOiICAXjUE8+xrNOoGZEMu5wcqNxJXnGO3bA71Ve1mY7ihwXwxUdPrg1oJZRQRvIEBxyMnnrVmklcElZEARw6g8gDGBn39qPPIlQiNPlzgFAev1pJspvBwccAE9eMe/emRRtIuQdnQHPI5+lETnaaL2nXID5FpakOWEhlgVj7YJUkfhUlvL5LkSJH5bjcotyYhznr1PYVRCSlDgjYcjhSDwfcmn28vlwzyxjLJEMADBIJ6cfWqkaxd1qjRt9WkstjRFAyEYiLbh97PfNWF1OzuwFu4JLNsn5rcqM8cfLwKyobnzYzLEFd1ILKR04xzjNLJLCoQyJIhBUhAMIQR6k5zUXNbm1p1i91sMwint4xnzABluBwe3P1rXnccEkRAEbTGxHX19KzNDeO2tiQDGsrswywPT6dK0I7sTZUBTnODnAJ6YGR61lLfU5Ki5mRyEdGcENnlx69MZ65/CmvHsAATYNxyMkZ9O1Wkt15IwFdgHHOWwKgmzC4DoXy2OfmGB71DRzyhYS3aQiSMyEbwVGTkDJ4qYKy42xk9246D160it5ruEACMDgDB6dO9SRKpiDmMYcDjjqfxoRhKNwVwr/K5wcEjPHfmmSYlWQnkljgu1PcAs4JMe48L1Ax9KfZbZATI+IiwO4SZ/TFWlczSK8p8t3VEx8o6ZPXtyajcEJ84HcDzOeR+VTajAtu9uFxtkhEyYPVQWX19RVZ1aFCVz97cAMZqzSMeowQrbZCZSXGGZeDu/8Ar1bu41LQQmMI3A8sjJ6Y7e9QaeWM0ZUE4xj3Iq7KztevKgCEsTx35yPpWMjVNvcoPEd53oCoyAse0HOe+DUlrZK02yPGPlZi4Y4Hp060STsryk872Yk46Z96msxt4HCvhR5Z5+vQVjN6alpR6mhaSNJ5R2CQj5l/hPXI756Via4RHfvLkiUIoO4nAx1roLeALNEDEXIHzNtIIAG3HJNV/FFh5QE6ciVChDrxn6+tYRlZnThoqUuVnmXiHzbuYbx+7Qn7q4LfTNZtvp0MGSUGGOcSdx+FdVqdkZWjLrlxlyh7DjjPrWBOpt9juOVABAHJyRXowndHsxowWtirNfNYJhBwBnbGcDAHTmqUevXAiHlSeWoUBtxyWqC9Ml5IOCU5+ij3FVTY7SSWAXG3gc5/CtVGL3OGc0tImvL4reSHd5CZDc4Iyc9e1U9S1aZsxxGRCw/e8k4/LNQw2pZSQGG2PjhsEn3NQTwkOSeAxDMVPcdq1UUZKo9iAyv5jsiDqCcgNj8zXTeHNOGo2EhMYEZOw71zyQ3OR9K5tY3fLAb8nnt/jW54S1P7LcmPkhyPujjoR/M03cWxJqWiGC7jEqLGMkNIGJBHb0H617P4dSxltYy5OCgYKACrZbjCn7vArzi/kW8urNYkbbGzF3jkAwACOeveu80bUo7Cw8wPG6xqHkI5LDIUDj86zT0OumnudXqyQzRJKkESOSTIQ2WK4Ht/eGK8i8b6IZrkXQHmrwGcg5BIHTP612V945hUzmeeRvOc7FjjxtXdnBJauH8TeLYdT81E+0FiBtj8z5BwOuauL7lSmkcbFbfM5kxuPzMO+ackSrnABwT1AP8AOpJmDFzjCMxPHsfWo2cqXJPcknFNu5hzplqyupbS4R4s71ORJ0YN9TXtvgX432l/b22ieLY454QPLivuCy88BjntXgU0gVCrY46A9zVQTMXymOh4GRya5alFTWu5zVoRmtD7N1rwVJaW8Fza4u9PuQPIu7fMqMD2JHT9axTpTW+8rxKy7Tz0GPSvBPBnxO1rwzPBBDqN5FpiyKZLWKbarc+hr6yaO08VeG7LxDpYjNu6nzUXDOpAwTgVwNTov3tjxalJxOOfSnD7WyGPIRmzlQqjd+Zpv2Fevy49Ac/0rpJLV54Arv8Auwh2SY5BJHVvTjp0qCW3AAaORfukj95joR6iqfLucjjLsYzafu5HRvuoJOB+nFRwKYZkIJPlnqowTz0rQcNvcAkjIJxx1qGFkKkiRQVcc55znrnFUklqRF6l6/jvNT0SRrHFvOBtJ2liSD1wDV/wDeXt+8kVzcrJa2obzHMeArDB6564NRaQz2ExbyAeTzng561r26RaXbeTYJgyDe4VixYEY5PHOBWNeMXT0Wp7EK1JUkupZ1PTrC73pLm7g2sqlsEEEYz3psM8OlxpDbQRxIW3NHEuzcd2ST26VXjIeZ38uQkLtUHhfepraNXXJ/eNkkvuDcHgDkV5aTitzF4io1a9iFGuJVJbIR3+hVa6bw5ZK0U84iG63jMqSHluF96ZYaYNpIckSHJZV4xj1rYjngsfCuumVDG0FpKVdgVY4XjHP9KpayR10Yu6ufBPjHXJNZ8RajPIZfmu5GySMklyMZ/WuXk8qVi4HI65HSrevRtb3crMPLeZ2mByWzn8hWau5WyuMtz165FfVU1aKsez0Li3EqYCSOF9B9Ksw6sIVEbAlFPzEbcnPpzWYsxU4PUDnPB5pxdQ4I27ieeBxWiA3/skdxAWQ9WJAPJHrVI6ZMpweVBxGQpXHHeorGa5ikJ4JLO3I9eneuktNVF3bR2chLo7KADwpJ6nJ9KG7EN2MCK3cSIssZBztwBnp3yM1ckgfY7v6fxkbipGOvWvRrPwkHsp5QY0CIWUscggn2Nc3qvh7ZM6oVLRsMEg7Suc4z71hJJ7hyJq5l6T4r1PS3jS3u2cIrIqsdw/AnBBr0bw78bLizJGo2i+UWAyNxwMD0NeTTWMkLkYCEfMqYJ6+9EWnEPGDtG0Bj5fy5Pvn2rJ0oyOeUV1PqvRtX03xTAZbC8hllaNXa3QlX3ZClcE8nvxTp9HkU7lSSNWwuNuAMdOM18tRTSQSG4ikImMmUPIKfTFdb4e+K/iDRpkxey3ikkrFctuTr6HJrnlCcV7upwVKSPa3ssK4IOT1TOc9OePpVORNilt/GSeWPFYeifHLQtYcxa5Zx6dKqDyprXjr/eUgD9a6+xbSfE7I2kapDqPyGTyoj8+fQg9P1rC7T95WON02ZDwpIChx84+Xee5FPNuJRhkyAc5qS5t5LaacEncqtII2G1hjsM9fwpIXlSUtJH+6AYkL8x/MYH602m1dGDjZiGBLRd6RsD/ALGQMd+lVbjej7uAWJbB9a1/OjZS6ZQlSo384z7Vn3ls7FwzgKAzgtwRgewNRCLZoptLlRmGYo+QoclmyPSprO7/ALPukugZI4mIRkViAST1GaUWhRXYEZ5PP9096dqGnm40q4zEzyKAyY5xjnOKiSszvwk2p6nX3V4phDTXsk5kXOSSzMAB0OK5PUtcm2BYIjFknJK/MMGr3g2W88W2NxM92kf2VGRIpYmQsV44OT1+lVb6Fbnzt8pj2cFCeM+lefKCjJxHioxcrmPLPcyuWcEAKc55HP0q5BcShwQW3Egk4wcfjUv9nQ7Wx/Fw2MjpUsiSxFMDKdD5mSRnp1rlnE4klsWra5lTAKeYFyUyMc++K9E8KXXlxOCBkoQxAGOR7/WvPdOZxMgGCynHHrjuDXRWTTyfIzeRuBIOMA47VytvmO6hG0ro8F+I+mxQeKtUjfJJnJAHfK7uMY+lcLIptPkGPKU8V2fxPuWn8aaqgkMvlYUn/aCknH0yK46RjLng9TkYr62jd01c0rNuTJoL1wQVTGAPf61dWYMdvBJ7+1YqOzMUDKchtpY8Hv8AyqdZWOwgZ455HFa8pzW6l6SXA2jJDe3SnQblcddqk5OeelUoZQ2ASQSxByO2Kes7cOAMMODnOaTQ2jUTlyTjaf5VbSVZFQgAgAYz14/GsiO6QkhMDdgK5z+NWVkBj+cB5ATyFK8Z44zisHEwki9mPbjqxUEcdM0jYDOoXATK8YGKrQyRngpjIBBz3B4qwxDF8jYM8Pnrmos7hZjlk3KAOACPrUy3IVAcrnnk5GBnvVRriNXjJ/e5bgryDiqv26aN8cDcDj5uvt0puLuWomyLiNlcPtwTkZk659OKil1ZLZ0Mj796sfLRSeBx1rEMkz5HmZ4GMcDj61E2UcA5yu7g9OetCpK+oWsaFzrjXSeQMxryC+cZAOf51TJDHgJ1+XNMeIBsFGQMCThen60irkIDgYJOQCc+nerUVHYbLgjUZJwqjHJi5POfX1o/1gBGOM7geuahfdLjf8+1ce1OjxnB4IGabuTYsgpIuCF+bg04Dy87cuRu4A6HjGajTg5b06Ad/wA6fFKvkuwyWUnJTpnOQD+FQ00TyJkyqVUZJLYGSg71KqbXQGRzkknp3ot4fPl2qVGSFweCSemBxWja6G0jB5PMSPAONvOc07M1in1KdjZSXr+VEM/MAMseAWwa67TdIm0VhLbgfaMDJaIuVx16k9RVXT/L03zVREBOFx99sZzn0610Ftd28twAX8jfnLyEAA4xjg+tNMpq41b64ugFE8iKpAdVYqCB6LVUl0fIJwTgoeh4wP1rWaBJOUHQHEnfgVGYOMLjI6884BzmhOwNtGMVSVg5cHjABbp+lObHUpvA6e30rUkhD4IfIySdoxnH1qsLUrvBJzzzt4qZbC5jPy8RSQZGCCR5YfcMdDWnZ3cJXZcxFGX7oC9h1496gNuGwSgTafmQEenbIFRpFmNAeeBjPOO/b2rNMfNcXWvDtpqqxAI7Z+cFCQMfl70VYsrqazkdhIFwAoGO3X1orW4cxkpE0hJXygpOcgKcHtipCv2OGOTeUVQW9COcDp2pGkUNvILLnHHfHtWTeXDLkHldy4wck5/hwa9WUrnMtSG+uHu5XAI2ZP8Aq+4PfmmMWDu+ckljncBwRnHSos/OgPQIEGfaljkLDBJJA7d6UtjW6iWBO6vjqBkAE8c1YS5jlYbnUYJB4PXGAe3eqgi38sTj/wCtj+dOS2YKhLkqSGxJnOM5pJoG7kxTccEKkg4IwDxnqaljVml81QwRshWc5Awc/dHNPtLbJyOQpyOMnHpnqanEAgwcndliCB703FWuZNmg3iQ6fbOJgJIygYsQM5HBx2/Wsu+8f2W+X7LBM43jYZZFJIK84AB7+9Y3iGVXAH3xGWJwcHBrmZiPkCx+XsIGcZPT2rlkNRTJ9b8YajezbhMRFjlRgbQPSsyPUGnwWlDuMBiV6+tULh91yEGRxjg9Ce5pBI4BIwT+VO1zZRSNOW7bdgEkgkioPNDqTjqcZqu82SSucEHb9PWjDPhlDEZOMA/rxU2sDiWmZXc46HkUsXBBUZbPNPttOuJkkcbSuAE+Yc5P0qydAv0VGCR4YbsBjnr06UikRQnYhymBklsdcd6nSQRsCOU3ZHBz1z1z6VTldrR8XH7r5Qp3Z7n6Vu6Xog1NIpnAREzmSJi3QY6ihuyuxSQy2XzpQE3vvyflBP16eldHpfhi81aZAEEcDMGPyqDtHUEnJzTkMFhHFHAhjUMq5CsP1qM6nPEfLaUOMH/Zzz7k1kqzT0RldrQ7TV303QNEjtbR/La425QFVIJT1571w6HziED4UspJxxyNx/PpUay/vvM8td2c4KnC49s1ZgwVjBJ4jGOOPY/hWLevN1KS11JJowjABDsJJLkjgDoOlMVzw7Hvn+tSOA6DHzg8MASO3v604RhlHTBbIpepr0Hxx/IgGTjOyTbgE+lWFQo2TwfeoY8R4A5U54yaf5iooG8bTjB6/rTszN2JR842nPByOaUOxUDnAPc9hUTSN1OwAAcnPH60pMnlFghPOPQH357GpBSSFIVvlLqM8474FU9Qsob1Ak6NKrAqTJtJBGDkVJI7o4fCoANo7nn1zUbRBl/1kZc7imAcgYq4vUtV+V6HG6v4aeBpJYn6YwDWJDM1oqRvIN2VbHXJI/T8a9QOkyTR4cgP/fxkcmq03gOS/lkIkJMhB/1hOQPXGK7oVrbs9BYtcupxaXW3ARCVJ6HJ/pTLy8RbcsQoYoQrOSD8wx3B4r1TQ/AcdskqSovmZyoxyAPqa2B4Pt0kKOnmLnAwAoH+z605Y2MdCPrEWeE6Nay3B3pEJJYyH2qc5Puc1qnSbiEO0lpPGrEtvJGORxjI9a9vtfDtrbNJtt4vKKgAcjn8Kd/ZcUSYjChAoPYnIPuTXDLFq5yTfO7njlpolyRulTYhA5bIwPXpWnHoKF3Dg7QCFKsP7uc8Z713GtSSKhDx5UqN0mcHI7Yrm70rERjOCu7OM4B47e1Zuu5vQjmUVbqZ8vh6KQpGAUbCr+9wd+fXFZ91oOyRIkITCsw/A9Pu1uredn+RhjB/Hj9KskxvGWIbl+cZPfnqacajRhfU4h9Juu+4rtxjA6565qF7B4HBfAGeh5PP0rsJSk2zOQSCBkkYP4VTlhSPe4AwzAfdOeRxjnvWqqXZcbHPpAASp6ggZ9KtRhguXQDbgk7g3A+gx+tPlVmXa2BkjcwXt9M1Chzkq+xmGOCc4rcmXkWkcpvKE4VtwOev1pBIq4OcSdBznP5VLAEPlgHv0yecGmvblMBZAjZOQTgjA4pXEnYryOTkjnbxURUyHAPAJ5zU5jGzk5PXt1pphCoAvTvitE7i+IdAoD5GcqeASeu3BNaSylot7O0ix7ieQSeOKz87F4Izjnn8abe3TizPlAY2gZPTP0qDTluVdSvYrlySQ+OD0U4HAHIz19qwpJ2ZwGCAsOcMTg9u1NvrsneElD5JYkEEctntVVJUT5Hc4yCBjvWvLc2hElm2ngnnnqcD2rEv5RHK4Tqo6ir+qaiI0EcYA35389MYxWE0hk5POQeT7+1dMIs64RJAzF0y5JbJPtivd/gVqcS+Hb7TvJLzSzqSAWQDGQSPbJFeBrgvkEZ55yOlekfB/URb6kbYf6x87AoLErkNxj/aGKdWm5wcUdUYKWjPojVPDWM42REg5QnpzWRdWT2UKM8ipgkkK2R6ClTxTNPYy27u5ncsVO0O3AzyO3pWHZ6izXkCXb/aDLkEZxg4z056V4sac4X5jGWD11NKBYSr+VITsYAgEAc+2c/pTZAG4UmUtuUkcHIPTmpk065gldBG/lELjMYHc9CACfxp8NoJNQit3BzIwOT2yaUZa6HjV6Xs3ZM67wZozLBuKLJKSEIaQ5jYEAHOK9E0vTDNCjt5gcnB3LjGM+1ZHhC2U2kSuY8q56KQThjjIOc8Ada7i3so5MEP8/GPcnqa6W0iYJvYzYbNUbrjuSRjFS63BB/Z89v5o85Y2eUPjjIPAANaSQj5+cMpPbivMvjn8QIvAHhm9Ebx/wBoajGY4YRnc645IP8ADWcnd2R0QjbU+LfiNKh8X6q6LtXzGYyLzk+ozxiuSdWLEIeoyp/xq5qN217cyzvw7sWCZJ69uagjVjvABznqRxn0r2qUVGCR6sFZECykEZ2hMgnB9+aB88bklSuBjk+tW47RmB6dNwyRg5PapGRYMFvuk9Aw/StGURwwkbN/AAFWIxt4A6jrVfzi2AT145xSpKzHfjC4OMd8UOyQ7pGzZWzz/MdpAAI+bqCOvANXmtnjQlyc52kZwBRo0yqiBiSXClevTHAq3qUqSAkRsFyBjPtg/rXIpvmM3LUwroAODskO4gjDckVmTSsWHzjGGJJB7tkflV67mVDlEO2NFJYkd6zDhEQAklR3J611LVHQm2iFiv8Aqxgoo6AetSCNmB29Bli44BP41GxG4geoGcdhUttB5t1Ajj5XlVOc9/ShuxTtbU9q+DtgbR0lzvRGLt5ox94Ed697EOdMQmMyFtoZdwA9+teP/DaySJAgQkKwQ+WCM4OeMmvXraZJoYtydAGA4ODXj1ZLmPErTtKyPIfFWhXWjXnkyxnySu5XbIYnOMZIrjbr5RGf3cZjyDtAGcsff0r33XNKi1uDy3AMmMBwSNoJ6jNeZ+IvB02kMjv5V3FuzmMlSoAx82c5OfSsVVMOa5w7ysXffkKSe+Ov0qMNs4X7vVSKv3WntG6AxnBYtkHOATn+VZc0YBdeQmMKw6j8K3WuoNMk88KQxxuUdcVKkwKHGd+ep9PpVRUYqSpcnHcHv68U3f1BfIB7Ef4VWqHp1L6sfkBI7VLCDMdkckfmEcAqf8aq6dZy6tMIoxyCQXJwBj8K7FVtdFtsSSLPqGMykSgKuOgGaiVRJBbQr/Z7fR7dJ7jb5ysSIvQg91rLvdQM8mD5u1DxGSVzx361UvLyfUJpJHkwz7g3CkYz7ioMLHkogBJyWHUVySlzErU1TfSSKikHYoACljg5HepInbkuQRnGMHFUUaQfx5bgjPepoZ23EZbOGPX0NQh20sXMZBAPI6+1DwGThC+MYBzVZJHVSDg5Ixn0qdHbGCQcnkZPFWtGJb2JNg3uRjdjABbg5/Cq89y8E3Ea4YZPBxRLcoAEYtjgAZORUEl0dmTnoc5rRluxHLKzDLPwDu46VG0ux0bG9iAfvYAx9KJGGwADZuJAB71HKGC5QjaeRyOlFr7iTsV7ibOAJEBR14GOEr1X4ZoLTwhHIHIkuXdmMXdQAFDYzzya8g1SKeLCMJIsSAuc9R2xnFdF4V+IMmmWsNrckm2jcjCRjkAgngc9BUVoPl0NoRvsesyRieL7TE5jc8gYPI+76evNUTHPcAq3AHUCM5AwB646irlhqEN1ZpOiShHUMN6n5QRxmpWOxHGO3OB+P865ISsKdNozEt1iVGMfzEYJ/qaJwo8siMEoOMA8nn/GrUj71AUDp0Y1CVbsSMdeTW6aOVmfIcb9pBbkdDx9arXDBUJPyNg49605o2KvsQpvwR8wO45qg8bkuWAJzweuQevFWnqJIpSXJJYQAyKxzg/Lt+pqO4nmjTe5WAFhnndke3StATmCIlsbTgAEZz6jmsee6M7oFkDqDhhuxwB2wPl/HNbq5oi3bW/n+W8px82SAa6XTgEDr+5DbsKXIPBNYVsFQoMY6EEHcD9cVt28rFCFJBcAjHrmspaspK5cYBtkgy5HQA++P/r1fs4/JPlOY8klyYz68c4FY1pcSQvAoHmPvPWTbgEe9dLb+IrnT0idLloyZFQeSAS2WwB0NRLQ7KVO7ujnvF8umXVvHaXNzco24M0cSlxIMkY3bgB+Nc7NF4Lsv+PTT9avZS+AZ7hUjAA9QCaf4ttpL/VL2IyoGVykgkIQDB53Z754rNstMghkP2m7N4FBYwWOAmB0zKchfyNbwp6XOqctLWNODVNOt3ZotG+z7lA3PfGTgexWqd7rrXFx5aaZaPGMvs8oknPq2cfpTIb6ytMNBAE3ZHI83IP+0QKSW+N1YXgSSfyICBuOApweQFHJrZRJesLA99GJUKafaRtx/qYtgVOclssc49qgbXbtIDaveslquI9iOVVyPUCsyf7NKr7Z5QD8uZojjIHQAH+tWbXR5roedEWKsVAH2Rlj5B5BJ/rWvKmrM5oxYuN8L+S+xDjEaDaoHTqPWtrS7CUgyP8AKgIXAJIwTnt6Cq+k6BJczJuAMUmAhRScYHQkV2g0RLZEVZPKyFJzHwMDsM1PIlsXa+5m6Zp0mq6raWkAWdpHwX3kBQM7s5Fd9rDQ3V0YLcgRRRrFgSqB8q/TvWb4Os0tGuNQaNjGQ0S+ZlevBI6d60tQEk0RlgwHfBI2gYwMChvoclSBmNcx7ORgNgbXHUj+dbei6ZLckD92nlDPl4Gc5zzz6VHZeHFZw9yjvMwBjI+UZH1rSkvF0ayuJzeRxXABZFZS2WAxzisXJ/ZIp0W3YXXdSi8K2kdxcJsdnUJDkcsx47Hik0q8kutEttRv5YoEddwCZDHBCn5c9+tYMOnS+MU+03d3PPMsglWFMISFyeB19ulYWo6nLLGkck5+zhQscTggLjrkkjrXNXvGKs9T1Fh4xhdmpr/iiO4c21pHI4Mi75fu8ZPb0wBXJxXZEsk0/wC42kkYbAYH8v5VS1DWzMjwQu8SkluFbbsAx97PqfWsHUd7+RK3MIk5I3L07DJNY06cpay3M40+p0DeI9OiY7pBeMSVDxyhcZPBzj+tcF4o8bmGSOCwitiyMzl3BzgdDwap6nrCW+9Yt7uxCgA9AOmaxora4u/LleN5I1UKXIbPIxzkHvXpUcKk7tBZNlK71HU9SJmBEbAYQhcckhs557cVZtINQucC5klkbbmN3lyNwz/CBitz/hHbhEjmnFtbxS5EfnkFsr1JXOakt5otKaC4AEu0MzYh6En13CvRSUVoa6GBa2dynll/MfK7cTHrjjJ/Gr0NtB9hDNBGnzbfl7kDit3XrW3juyDbCNGTzEY8hgzN0yAOCOxrOntGtrSMkAgscgDrhcDj60nJ3sijM+yCS5QvJvhUdBxknnnPvVzVom0XMV5aeVHId8UxmyknykYyFwD+NVmnJKF02r1GfQ9CfqK17XxAPspguo3ubHjEe5RtJ/iXI7U+upm0zlhBaH95FEXXgAbmyMZq7FcwNCCsAjynz7ySM7enUd6p3ukS6W0d1Eksto7ERzGMbQM5Af0OKt2caC0BmiMDF9pC9sc5+lAONh9zckOghEcCJgfKCP8AGog4uWBdAZgpJycgk8Y7dquS26wrt5kLHLckdDz09KrzAqF8zkL8rEHvnPAPtVNEciZWljn2yKH2LCAcbiOvtiqbXJ6HOSpyc5q+skEo2SgIW3HeRwMdMioXslt5h53yKwLiRwcMOmBgetHKaqkkRRyyySgAHLHPU5wO9WJi9vDbmVUyzlgZMHjt16U1A8GJBtNuhO1+csc9Oe1Zt00ly7zui7HJZQuQAM5A/KmkaqFy2uoQ27/IgHzlOCO/U8Vo297bNgSyO4cdHfJwev8AnFc6flJAGO/y0WxL3aKPvY24AJ6etHJcpU7bHfW0D3UUkMcEgQyFYyzFxx1596qzWxtLR3nysUUbF9uCTgE8Z5I4xVXTbhNI8q5nufMukYbLMHgse5UE8U7W9Rn1KdL2QKJWyhEalQMnJHvwe9S4mjWg2SSAsSz+YsZZiAxPOMY/T0qW31VEjIaUuqhd6eYBxjGORWTNJ5yAnO8AqzcDOfpVQBpYsA58znJyV4HqankIcLnQR6sGmeXyvPkU7geSQBwR154q/ewxa9psUv2cefGCqCQANzyQeDnA54+lchE6xyIhHTccZPetnRbn7Z+4Yxkyy7IjjJXcMjknj0q1GxpGCRXszbvNIGdo8jI2KvzECrDC1j3iS5ZWYLhSvQkg53Zx09qyLiBIL35IwIg5wMFiM5ByQexqLzZYpDFnPGCc56DGamwNG8GiGAr/AHSSD9TTtokXY8DyE7W5z931FZIkCph1BUYIA70gl87zDGOUAAO7kAH60WYnTubMawtkqAgxtIJ6kHrzillurO3gxLGdrsHQqdp3Kf1FZNks0swVAexJPQL7kcU2Z/tNwGVCAMjB+fcD6UOLYlSRpQanbupAjMUI/wBZKVLEj2HGTU12sTxPIskUpi2rxHuYg/Lnv9ayYrRlcSyyiMlC+FHyrx0IGamhnitblmy4cyH94eQMKMAg49DUezsHIjprCa1t7QQNAjuqAghiCck89PSrDmOaON4XkiZFIYStnktu4rj01mUzOBOvlhUwyR7SccEYyat2+qq7k+YscfJAEbBuBgcE1PIYOm0zqoZwrIs0az7VwMjGSfcVo215HOERIxGp3bCrbgOe+K5FtVQqNidRzwVyR1POcYqzBqstrKsccZZm+fEcZGMnPfjpUNGbj3OinsRbOWUu+Tk4KleemDmqt9I1rEV3lMlSQ2DtIPsaZDqcc8SMr4BY7wcHnJ4H/wCqmXRDIpXKSO24o5JJX8KziiHST2JRdFrhzA6HBLAhcZIH1NXtYubSWO0+y+akyAiVpCCpIPBA4rFUiZSwP3Qc8Aj9aPlj2KBmQY+7j15rW1jB0zZudSS/GlsbfYYrdlyZFCyKHJHAGep9aqwxy3QCBBHlS4BUsODnG4e3tV+01extrK3I0i2gO4wvdXIMzjIDAjGB1BqpLq/mSSwRyqY8sFA43AgDPXis9blKCSG2HlG+cPII18ssqE4O4D14pDKd+SQGOTvzgYA9KUQeZZySrgSAD5CeSScce1VjmNCSTFJgY4JB59valJE2VxY7d3mjCxh3Y8uTwBW3/Z0U1p5QwQshYFgXbPbnNZdsRA5kcHZGhbAA5JPStC11WKK3y7iN2A46hVPQnA71x1XqDg3qV4t8M4jP7qRFUMY24DbtxNbmvaeNT0K7dHO/ChMdck9c1n3kMNzbi5tmBKnEm1uAMYzzmtSwuHS1eJDGQTtwx/WuZNJ6m1O8ZJnm7p9p2bSSGO0nnv8AnXL6wcbBvIjA3b+hOD7103iC8n0fVZ7JghxITweQp5B6Dt7Vz1xJ54DuTPnCnJ4x3r0IOx6E8RaFhlnpqE7pCEBPTrkfhWxFeQwRCKMSou4EnJBLZ7VkQqIQqxgx7ScAZ5yePyp/mMCCDwp6mtm7o832t9bHRSTRSKEkcbA3MbDPQdOK57W9AhuYi0WEZRt+c4HP51LHcEKQhIJwST2PemNI6HIcglgSeT0FXDTqaqolrY51YfL8xT5cvl5LDduPWs5AqSmUfJ5IB+UEAd+x5rqLiyW7DiRBnOAQQMj15NQrpkUMJKQRhthYF+QG+6OO/rzXSnc0jJSLXhoHUpnMWSrhsySAt1Oehra1HVl0rTZYYmJnZSuPL2jjbjp+NQoV8P2ckqIZJJjt8wL8m7qcfhXMXF155eXfhy/AFTJHTKqoR0Ca4e63mXOw7l6n6VCTvI6Enk0khLvyfn65HqaIkDKCWJJByAOMdjUo4HUchJdqqX2fcB/M0silVckcnA5/yads27yBn+tOKhfVEzx1/wAKpE9SjNB82T3OTntVeVWXqDkHB9q0xH5iEnoMcdaSe2LYZk64HAPP60x8zuZqDa2cAlSGIb5un0r0H4ZfFzVPh5dCW3xNp75E9qRkYJ7A9PwrhJ7Z0BKREqpHzHjOfxqu5Rm3DBB7EHtUypxqK0glTU1qfcPgzxv4V+I+nb7TUBp+pgnzbGZSBjqNpzz+Vad9o11DcSRzxyBiMA4yuDyMZHcV8O6VqNxpk3n2UskU45JiO0/rX078G/2lE1L7NoHi0gwkqkd9IxLLlcdcfzryK1CdH3oao5J4dHXx6YzyyMUCHhCQT2qSHT2PB5JYA7eM/nXW6xpIiUXFo6XVlI37i4iyVcD1I6H61nBA2AwBxtIz2FZxqcy0PLlT5XYxTpjxfPyU6kg9PwrQ063kuI3gEpL7hsGA2MAdeRn8KvGINvAwAgPB7j2qzBGqtGeAzEnLdF+npXRFXRpC19URQWDyPhsIoY/7Oc/nU9tbWtxdJbRGSSdz8qoPuqPU8VmeL7K5l0oiPzJVlUuHhY5J25UDP3ea3/h5oMmlaZPf3EUkc1wx/dllZwMdCATjJrkrUHCHOj2qeEi4e0Zda1jt5vLTiVVO38Paq/xKvrjT/hn4luEfAWzY4zgchVOeuOtbD2q3L4HG7I2d/wA+lcj8e3OjfBPxPK0nlRzJHAQBuPzSrxx6gGuWjHmnG5zqMufQ+KprONrPISPbCjEbOSw9jzVS48Owi0EqSgyOgdhuZSuewUkVKtwyhoiMx4Kg7T0I5A5qpLdi2QKSH5G0E5+UdxmvrKeisetCd1ZlcaE15aySpPGoRkVfmAZuD61jOzWs5RsERgKwbux79q62wuYCEHm/aGUcLG2SGI4zwawfEO25njn2F3C/NkDn0/zitly2sb2TVx8VwVjR4hskG1mMUe0c9eKs29w6yFzkgKFUFQcHPBrAjfaQTzjA7/hVuF96Byg3Eqwz2A61jIwmeoeHvELeSYyg8zGAcZJ744rSu7oSy5EjYTPy85OVxxxivNtGv2hnglDgEHK7cgE889a7Z/kRGLB/l3KPu5wB0ya55aEKdlZk8VqsuY1Hl7QNwAAO360y60OFmcsHcDBUeYOuMe2av2cZs4XyQDtC5HXH1qfaqBtv3lbIXHUEVnzHPKfVnOXfh0hCRvBB+UhcjPXHX096w7vTp4cStGUY56jBAJyMfhXfsIyHJQHcMDH0xx+FVZIwfLL5Z9gX24GKpTsTfmR51LG0IjJB2tgZJJyPcmprTU7nT5DNbTyQOp+UhmZgQOMZNdhLpqOxMYV5htIfaQO38J+hrLbwuZYt5G/JGwcYLbcnnrVO0txJanT6H8dvEFq0SayRrVpFuGbqHEuCR91hyPxrvfD3xE8M+JIo0FzJp8m8jyrsEqOn8YJrwSfTZfNkRYPMcNuyvBKH1JNVntZEVxKhTcSuHJwF45AHFQ6MehjUo3Wh9cHw+z2xu4JI50Zl2yQsroy+mAQQfrVc2sihlCOhO6NjGMHB9q+W9N8T6l4e3vp97NbODhjDMy5A6dP8K7Sy+PPiy0SNXurW52ZBNzaCQn05JB4rH2ckYKie0w6H5w3gfKuASQc/lU0Fs1s28gnHHNeNwftCaxA2250/S7lXYAtHA8Z/IMa9Z8C/EPSvGlnvciyuEI/c9dzZGBk+vNYzpuW6LlCUF7p1VpcMqFAgQFVwu3qTjvWLrWkvHMJ0jOzksCM5Oe2K6VLdVmfPI4ydpI5PoCalfT4jKN+2O224bbnKnv1ryalGVOVxOMp7nnJh+0byhOzdgn7uCTnH5VowKgA+cHBU8DuO3NbmveGWe3eWxK3Ev3zEeNxAxwTXENfztdCAx4ckb1c4wce9c848xi4um9TrVVL1uR8xYMxzx0+lM12eCytY7m8QBIVZcCXHbk8D1pNBvWaRN4IVVA6nFYPxo1Q6f4dlSIl3mYIqiRVYgnJ+U89Kyp0nKokenhLO7kfO1/cG/vJ7pyfOmcsT+AH9KRCCCpwTk568Ux3J6EI3fg1H5zbC3GAc5Py/zxX08YWVjGbvJslmt45HJKAgg7flxwRioDCy7MEcAA/WpJJXA9gCCR0qJSwHXvWy1MtiQEeaNyH5Rg8nnNPjMJAIG9QcLkdKar5OD+FOVd6gqTjk8EDt7+9FgbuOVVmX5Tx97A46/Wl8tQmHfOB3xTF38M8ZI2hSOc8D6Usa/uN74G4DHy0uVC0J1izws7ZzwBzj15p0giVoyk8budqlDKMrj/Z/+tUJCxN8xIAzkGmoecnKj0rOyBK25cBS3w5ZSqksAW4wR34qMTsXQ9STklc9z7mkUbzkkkE4570qW+cAjG7PfPANA72GtKhBUkupB6jI5GO3vR5yOgIAPUck/wA6mFujqcfJ24OOhz2qaNY42cbAhORyeP8A9dBm2jOWRBgDBJJJ5z0/GmllO8k4ByOvStchnZ0G8dOABn/P40sFknmOpQ7SWLjPNBO5mQyZZyAXwOB6E962NO8PalqWwQRAq6knzOMYPc11ljokLWG+WCQEIAhTI79+M1pxywQKYIvkAJL/AHsN9Dmlv0NVdbnGr4NvAo89Ft1DHzCRuOOxGK27HwYIw8hd7lVydscewYxjJyT2966G3mhdcjaNwITBHP1qV7Zp8gY+ZTg+ZgFcD1FFiHJ7mZDp0VoAsSYO4L864246Hk5/SneW7kDYSdw5AOP5VtSKzZJLvk8oTu/wqIQAcgbCpBz2yKmwa9zMaDI2AgM5BGAM49KqSJub58fL93Ldhz06da3JLdxyOcjg4xg+uaryWhExy5G3K4X3HfOayKTK8dzOFLK54GQp6NWnb3qHYJYwm0kEp79qpKjKEQphVLfpTvKBJLHnBK9qhjNNvJmQsvKAsQTt9aVkyvKKUOMEH1rPibyjj39RjHX1q0L2UIASDn147cVbsQSXFruQuEeNgcdMZP51nzRGF1KxrGoxnZ9MD8xV0TxMHY4jOAcdumP50ydVMYLuCCoAwOhFZAUQsmQIlkU8nd93IzxxRV7YC43sAAuMc9aKvQVzy3TPF3kuRzIjBiVkyMEHjtz+FXE1ZNTaSVYhGC5LIDnaBjkEV5Zb3TxzRh2OwZAJxhee2cV23hoP9jjcYjd4ySTn5gfpxXqctjadLlOiBXs+eWxk9859PSpbSNJHCuCgbqcgAf1qvDK29AX+bP8Af7kY/lVhImBKvsyBxj5jn04zSepi0aCwo4yEyCQVIz0JzU6qY1dnBydwHmdcEYHtRbYjjAHK4xwc9PpT7iFpSVJwzAHoeufXP9KSsibPckgITBAOM561Hc3AhXdKV2dR164z/nioZHS3jkAfDhQVyOx4z+dcbqni6Egxb5NsTEtmTO4njjFVzdCVG7JNRu3nMbBDjYcZGR+prHn3uTjCEjnb2x7VFPqpkhIWMCQ4bAIAAJ6YPtTH1E7S4TK8gMOoJHSudnQoWKdz5guiRlxj5ugBxjr3qI4UjAx696bLJmTc2QU4bPXn1xSoT5fBzjB9q1S0NuVh1bI4yfXpWhp0CGdHxhRkudzYB9xnn8KpFRuyuHB56H860NNyHD4jfBGQxIwD6YpNGcjq9On8qKLdtLA7l42jb64PpWhaSqVAGZCDuXDZzzz0xXOWjpDbIY5eFyS3Xr165rsNEtFe3+03cfnxqEKxgbCcH+8cj9a4ptxJEbTm1S3zdgoshI2MeeD2zUN5t8kw4zFFhSHPAGc59+atXt+DHIScHadvlkAhmbbxx+NVoTG9+gllHkqTuIIO/A+nrXO5ybFe5TjBLojNlVYEYUYbH4VNOfmKHqCM8jpVwwljGY4vLTJAbcDn8CeKmubZXTPWQEcfp/Ojm5UJK60M6Mb+SN7E8ipobUgjJfAGTyvGR06VetrLbGcojuXP+qz/ADqJywZ1TltxHJU4I7HFEXccfMhkljjD7jjDLkMBVOa+RV2Y++pHB5BFbNp4V1C/3ypbGSMY3nkj2xwetbdt8PZFmkW4jhiILbUDFjuz3OK6YqO7CfNuzjIp5ZZBHFGSwCkoPmzz6ituy8N3skMksyeUMrmM9OT+Ndxpvhq0sbaJY4PKClUyG+bGexOKsvFIiAECNMBlHfgnrWc5W0RzuVlc5aDR7WGKUtGJF7sX549sYqhdFBHIi7ZcjnAztwc/yrprmMRKX5G3JHJ5JrktVnaYynBG8EcDA6YrHdmPO2UJjG0rgEO+eB3P9K1NM00W0ZlCF3OfnPYnjFM8M6PHd3BuJOUhODEeMnbnORzXU28ELoA0QjwcgEnjnPTPpW7jyrQL9zJNoytk5DLlccYFXNOkKoQEwNxAycE49K0JrARIWUhkZyuepB9h3oi0/Y2VGed+SOx7+1ccmxqXQvwzwqsTmUElBz9/A/DNWzYm6t3lBL55HIyTWS1i5GAQiE5wAOcVrW8c1mJBGD5a4yTGecjtzUe637xspPZIY1mUY9cD161UuQse9GOGHUY9fetxbxGjzKmRxk+3qK5jxFfR8mCX5cqcv3XPNYTS+yyufl3Ob8SSMOIsFZScGLgjA96xYLsPujK4ZVAX+HIP1xVjWLtfIOUDlslQ5PT14xXPLKFfIBxHw/mEnHHHWuilF21MXPmZYdfnJJ+Y4bZx24qJJliQINqbWyOM89+lE7FlIAG7jGeuN2c5qt5rK/KFeTnBHStxXe5a88s4JTJBIT3PXP5Vi6hPIZYydh8sBQBnqO9aokkMTshJ25Kgn2x1HPSspbZ5Zt8cDOGOcrkj2461tThfU6IRurlHzM8IR8vHLDPFSWzNdP8AIjOdvPy7cE9Oc1v6L4SvtbuEESeXHKArFjypPt1/SvYfA3wLi1G536kkbxxyhFikkBLEKCCVIrvUdNTojR5jxBTNA0ZI3kLhSFG3Ofm560qyOzueUOT8p5PPrivqu9+E+gz3dur2cKeWwO0RAKRuyQce1cp41+CmheSH00JZPEjP+6U/vSPXBrKaSYnRa1R8/EKBtUHeex60kimPkgheme2cVeurB9Mn8qWQCRc4GPmYA9fT9aqTSnBUjAbnDep6VKZg9CvsyDgnp29AM/8A1qxNV1BCf9YEEeOOePqK0tavRZWchCHeQyqV6ZBBx3rhb2eS4ErZZd4AfcVPQ8YxXRTjzHTSp9y3c3caIEd2AYnAcE/yHrVG7vGkldoyFOQCD6561XfO95AOSTjB9aiI++QSQTmuxQSO3ksSXMvmsevI4Iye/wBKhxjkjnP4UvUYAwF9hTVJzheCp6cGtkrFpWQoZjwSUDABcdK6LwXqclh4kspQ5Rw56ZHygciufU/JnBOBzkDrVywl8mdHXfvyNh9zUSlbVGkXZn15Bax211Jf/ZI3VyoZoyARuYnv7EVNqG13dAgKn58rjj5cDH1NV9G1tb3w5pYkLz5t403+VtBwAMnIGeRVe+/duXOUUhlO/pjORjGK+brTlOo9TnxeJe0WQ3s7M8Qfedi8eZ7DI6Vf0g+bDPMQA0ZXbIx68ZrLkQuzhsfN1+8eO/U1vaLaef8Adz5ceU2ZznI9KqlBHiOfNuem+GXZlDqMNwTvYZJ5HH1JzXT2kobCL85Y4XDAkjv27VwejxiKYPI4jWQhnJZuMLgYGfWupS++zgSiTrtHzdf0p1J2NIamrqmqQ6NCkUw8hB88khySqkjHWvg745eOp/Gnje7IeX7LFIxiiLKVGOvIr179oL4g3Gm2cekW1zcJPMu52zkY43DnJ4r5sFqYwWccuWBJ7Me5rtwtNTXOzupwu7mdDbMwyI8AhTye/erkVmIMgAucd+mam2rFhTzjJY+pHbjNQtckoeSAgyP8K9VNI7UrImcwRRM3+syvK+YoxtGeOKybmaRzjhNoDkH37ZqeZvMYDgZPB9M9apyfMcE9f6UNjInUZBGPTAqSMBSBgnA4B46VEq9cDJ7D0qYA9jzjpTZLdzRt7jAOS2JAOjfdwccVYluDNGUZgeSo5PrVBGI2AnHPSrGTjOMgAZxWfKrkFe5YsSSBsGR/hxVSTG47uByck9hV6T5uVQP3OTtx+eKzJJVHmD/W9duGxkH6iqR1Q2BuMgyZAHXnmr+jkSalBkCQiQOU3HoOhrPVNzoD1PGAQB+ZxWnocRNyjq4DMwHUfKM81lUdosVR+6fRHw/nhhtLdB5fnYJYg53NnPcnHHpXoIfGCqD5hyDwVIPA4rynwRdOkUZKKTtJUnDDO3Hr616fpt/9qhAcpubCtj1HfmvnJ1k52Z4tSKbuXh+9bn5yMkAYzx9aLqGG7heKXBVlwcjJGTnili8qNiWR3Z8kk8jn600k5yQBjI/OulQvqcyVnoeX6/4bGmTAtFcGHb8rEjJXbj09a4e7iVPlHK9s9QT6/SvbvFMNtNaOJZ1EkakgyNngHPQCvKr6xinYxmUPIAwQjCjJORnnnj1rdNI7eSUop2OVkMgfjJbGAB3rR0rQrjW/lQtHGp3SS4JQLnpkd6tWGhPfagsRLhRjc6YAHr1Ga39Rv4tNszaWX7i2XKsdy5jA9cdfxrKdTSyMXG25BdX9r4fR7Kwz5oALPIwP97POPpXNz3bXEhMkks8gbdkccntz1/GpLy4E7EjJBwHKZBwfXNURIxwMYyB7nP41zXvqZNkykjMhGFYt8n070gKsCABjAU4DdSevWqxhygT5sAADqf1q7aQARSg7wwx6gHH1osC3JEPl8AdsHvRkhR3PftwfpUY3uTgEAAH2pPLc7COZFwGT2pjuWCQpyTndjB7CnCfZ1J3KNtMWNhIFIwOMjvn0FJfq1k+xipkwNwHOCfegtIjMzc5fOD09/r1pgbO7A+bGME5zUSqWyyfXn1qYRgbuXO/HBxxVkN2I2OGGecDIoW4KuTuG1hgqQOAKc6YYgemRnrj0qEIOCMlQwPTpiqT7gtR0kxZCQHkOc56gCst7fzNVSKLh3BIJ6gHAz27Vp7Y4k2SDeCm1uw/StDwdpQ1jxChiRMW4O4kjdweBjP41tud+Hi3NI9h8M6KjWVvmTASFEl3g/vHUY+UcjrSypGksuN28fKBgD88mtax07/hHtLiQmQFsk7jkgk5OM9PwrGv5vMd5Cr4Ukf3yBjOTjNeTe82b4mUU2kQkqDknI759BSZVeeATznJ9c/ypBGJ8pKRInIG3KHke49aczqmN7gAqMAgHOBg4xk1omzyHqMaIFA6mMb+FwMfqOP1qp5Tz3MUMFu0tzK6xRqo5bP0zTrq9SKPeehyFA7fhWz4V1b/hHIZ9QjgW4vpCY4FkJHkkLnc2c4z2razZrBpjPFHhe28LoLK/nEd8gEj2yhpGLYwV3DhefXFc5bxRfIyQbBt+Vnzx+vP405zPdSST3V3NcTyMGYPjlyctn6VfGivEoBwASvByeD6+ldEU7aik10IWjZUCqC79RnHP5Yq5b2cy+WEDvIxLkDkBRz/KrVjBaW533JJJGB5PY+lagRE+eJN5y2MsQemOmfSnI0gu5nCKS4mR1jk8varCRAcAHCnOfQ81VnuYIfEFkrgtDBco0yhscBi2R+XpUt7MZrG4hMmJMHAI4BB4BxXKajcSwXUV4k/mxTN5gWLAXA4I7n1NZKPNI9Kgre8il4s8uTUrm5Sfz0lkkmj2EfMrSF8N/e9KwJJ5GkfZ94A4CDIU+gX3re1SMS29tGCflGI8EDbg5I46VStNCkl8x2jfy1KqeBksVyvHWvQglYVWMpSsiLTbG9kCB0kFzJhQPKyu7qMDPWr9voi/2lbiWWO0t4gInmlU5LsfmIXvW9oGjXWmXKXAjWCdz8slySyhwOuDnFXLLwfC80TSXs15MoBcgmNQQMnC4HWtG7FKi7GNpdzbaVM407TIr/UjkfatQVnAc9SqDA/MV1c2nMP9J8TXcmq3zkNFpUD7CEHQsUACj6jNRx3FvpLziGSIyuzsNwDAL7+v40yN5bptxuJEHys0lscBhz9488H1rFu7CSUEX7RZHl/d2w023Uri0iI/dAdyTkmob66hu1Qp5g6/vHGPrnOKb5kRmQR289wJRkBdueSTnL8qMetTeHdPtNa8SQW8sG8GQ4EdwGCrkZ3Y4JPtWuiV2YXUjsbIrZ6fp9irmWBAC5iVjkkbvvA4qoJYxK8UiSvuYjzVYLznOMEHpW1d6ek1z5EcShgyk8dOMfyo/slrL7RO88aQRxE4C/Ljvx1zXJKrFEOF2V5IbieK3nF6vlxgsUlVnYEfTArgNX1O8kk8+aRXkVcRwxHbuBB5PWt3VPGIa3kgsjGgJ+aaKNgm0jHBOAOfWuXOly3TgNKskykB5A2Qcj27fjThJbo7aUFHUat9FFLKzGYOmAAAHPJBYDoeM1RuLt53xOIxG+WywxhfxJq9NbLbojSmN2bci+bIN3B68nJz29apWc8GrpI0BH2YbkaHziJG4wdpBOMH1q/Yc7uauN9Sqy2ktsSTKH/hBOVOTjGBz15qnLaXr3GI/Lnwy7T5mECkcnB9Kn1dk0hPNtHCJE6ussn3hgYwSeP0rjWu9UZpZRLNIuVR5IgrJgA5PQ4z7V2QoKBzz5k9EdWPC/hnTxJcapcancMowlppcKkNnj5pX+6c+xqbTvE/hHSHktl+Hlnf23yKkuq3E8hfnJyECiuY0/7SZpbaWIEkLtKsSc/eXB5x6Vcisv3f+qYybDja3BOOmWHWujZWRm432NO81zw3qV15p8IafpSybkSOw85QCRjq7sOvtRpXhTwz4k3yjVLvSL75jGs8Xmw43YA3JgL68g1kfYmto0ZY/ILKTnAYg7s1BLI6tGqbURVz5obGeMdjnrRZj5W9zZ8UeCtR0yKya7e2njKNEk0MwZG+YvznoecVmano0lpZWEIDSyRli7SyBFXI3dB14I61t+Etc062t9R0zVNOTVLC5hO6MgAwknmRWJyD7Cm+PNMfwTfhJYxPFcSmW3kEiyrKhiUqMjgHaDnnii1ylojjTbySAGK3MqMDn0xgDGayr4XDERqPLQhehAAB46kHvWjHfW0knmCNkBOVEasNoPY5p1zcJNb+RcGRwm0LvCnjOTkkZxmlyi3M3StWmR5YJSLi2Mm8xNuCsAMHp6VYuVIh3WxcSxkM0WMgIx7kgnFTDSTeR3JLh40hZiIiOxHHr+tWNOtWbBcBPmMZEgIyB93JAHetFAFFjbGUjTLiSM7yrI28gEbS2D19/eq2pMAUtozHOxKvyOclcHBrf0SwXUr2W1sZFkk8nZLbjnYVKtu9cZOOlUhasYNVunRSYmEaDGDksVG0Y/Gq5TWMdNjD0/T5r2/EUNvJK8hKEkHb6/yrbu4LcIYz8mmooSJDw4YNliD1x9a6S10WPw3okdxdeVmZpDGUlBckttXKhQQMVzN55s8uZnKZQqEYfLyOdorRQKSaeph6nF9onjjEiPbJIG45wuGJ6/Ssu5jZMMU8uLPG1W47YwCM8elbn9nlnngHyNtBkYtswPYHnue9bmjSaTpWwwaUuq3cWds17GTHA+f4RuIOPcGpaNkkcZZaNLdAysDAkfzFpSEXB6YzU9okUcphg2BIwRLMWLMT+AP6Vu3WlR6ncSXWoXPmSMQfLSFVQnIAGAAAMc9KjktY49gSCNBI7nCjOQDxRYu1jPaxjeaN0vI5A3IdwQOMY5NXYoQ195DuzrIMrIoZkxtxwQRgk+tRrAs6JHI+EVztAkXeQfwP8quRWJhhBiiZGkkycSK2APXpVcqE1oY0tkyaltYOFQgGMlQ3B5z16iobmdbdkwULZwgDdFH4V2OotPLZi5Rgm4fMcfM3r71gPBaRjzLmIAKrCONZShYYGc7j2wc0ctxqJz6RyfflIy5AyCOOc88elXoL46bfaeYSwxcRys7ZJOGzjgelTztbXSs8Vt5ESOwfy5d3YDvVZLKZpy6QFA5DBpAQQCuPYVk0PYdrEi6ldzvB8kMtzM+0xrgBmyBwc8CoLSHzJcgYJBbywnOB35J4rSj06OwsomlIMrSkjbyTxjjtwPenyqlhmKKIPdyoQJHAcrgHg4OKXK2TfuZU0LyrgRu4fcuVBH8QHc+gPartvpDOB5rm3jWRc4YFiAOeg9anjs55/wB7K3mSAbj5ceAuWJPp6029u0X5FGCQSSFx3rTk6oCT7ZFYtFDBBsxlpR2YDtx0/Gs8zGMhVwsmFJIBAGeP504XTxOUthF+9Yb3IJYg9RVe8kAlD+ZKN6qR5ZPUNkUrMpWBblWPDklsgnd14I7j1pyOC5YkkbizbyvTaR6epqrJceUcMXLAZGTjjOc81beJvIiBkHmbAWBYKBnHqR6VLQrEAMcgcpIQVbIQnhqeGmnSTJEhZsb8ZIAbP8qZE26UkfvArc9tuBVotGIwTlNuW5OAeMd/epsFkRuW4IyTkLk44BPPenxSzguojlyc7ePQY7k1V/tVAx810yuQSjZGARz0qdNSSUkuDlcFS4yDn09qhxQnTTNqPWhLbSxfZ4UZnBMm0bgQcnH1FXrLVQbmJ32bCQ7c7SIxnAGfXIrnTrGx3Y+WQAGHIGQAAeavR3QlQmMZCsVzjHAIx157VDikjGVNM6pzBc2yOiCPAUOEJxz1x61GsTM5ZU/hKgbcceuaybTUPLIDAlPv9AcYPfNbEcizISj5UMSB2rN3ZzSjrqOZR9jf925d2HJYHbgEf1qJJlQPIseQMldpweB71G9wHR/KiMQJ4B46U/LlQChORhRg/TpWbdjCUGTW87w2oRxwVO1gQxyOvT0qaMtMyDGWwoHRR0x/OqrEKiKkYREcltqHP8P+NWooRJDPLyZN+VJXKABuhyeorOZlFO5i+L5pbOxtkgJDPIWkIPBUZ/HrWIniG7V0f7TKSFC7FOOPxqXxvfpdauUikDxW67FIO3ORubPP4Vyb3DBkkGctggDP9c0RpqXxHXCavY9Q8K69DNY3MV3GULk7CzHpjjK1rrq3lwSK+MMox+77Y9a8p0rxFPDLuybjDA4kZVG0dhgGug1TxpcajFEsMcVswIDO5LZH4YrCphlKV0b8iepqeMHe4voL1HAW5jU8qwOcbcc/4VzEkbQcMBjAK+/rxWmviu6uFgiQrJKhLxSxQtxg5Gc9s1Lcu2rq9wNsl0DudEUKcD0FXGLirM56kYmIqkOAQdoPpTywEQDxqGbIOD3zwecVNISwIXJwSWbHQD+tRtJs68Zzn+ldCVjBRAR7onI6jcAPcCjcgXClB0wAu3GRg9feq7SvIQAhHP5Z55/Ci3jE8wU9Mhz9Ac5q7FaJaFokPES2NvJyRnvTWgNw+xN6EAFyARgYxjp3pYJI7pPnyikkDBx/Ot/T7Cygmglu4/3CbQ4Un94A2c8ZNbRVjenEwNdvQZo4kQFIAWWLdtHIxyD7VjXqeW4wMtgcDsTWxrt4l/q2p3aYQNLIkMOGxszxlm7isOXEmQQ+9icnPHXiob1FVlzO9iGN1L/fQFT0HPT6inONvtyajVstkORgkEjIzz706MfOCQcBct9T6UXOa9thQ4XvwO4oJ3TSB0OO2T1NKI2I38DAyQcE8/SkiUFx1yAGJOcCmK1xyDOx/uErjB7U7I4A+7nkHvSeUzADKhWBz1qQoFLjIyDn5+gHpUCvYilhWcYKDaHLYA79qrT2oDYwQSavSZyTnGfT0qFi8m0L14696pNouMzNw0XzAH5uFJppICIrIcg9m4zjg1qSWPnISBhe3Jz+FZktv5b4HJJ9O3atd0bppnr/AMIP2htY+H1wLOe4OoaS4CSW8vzKR6jIyCPY19VeFtY0L4g6INR0O7R3dA01q8gDrn72ARX58JK6sMOQVPY8mul8E+PdX8C6vBqWnXJQjkxSMSCPQivPrYVP34bnJWw63ifc7p5eAYGLEhQTgD3q/plpC+z58kAkAjPH41w3gD4x+H/iZbRh9mm6wScIJdkTNngjJru1t5bJ9socbcklVPT2z1rnpzt7stzh5VfU13tUuIUjEAcMCGQcAgLgHkVc0vS5kgkZn53YI6Ec54zWRqWoLo1hHP5kacYTzipJP3fw6g81Qm8QahHpMtxZSC5mUZy8iNkgcsPmrerRnXhyxPoMM+eHI3odYfLjv4o4zvA7lduTjPA6YzxXjX7XGsi0+HFtpnRru/Ddf4EDMc/TpV3w740u4/EP2nVp5jAhKLuZSMDDHofY15J+1X4lj17xTpltBcF7WK28wRHAJ3NnryOhNclLBzpVVc2lQjCLbZ4TKdmCsiBt3Rl6A1UlQS5DAOOQCAOB+Ge9XQqucnLkAcHOKq/Zgq/J97njJ5P417a0OC9tiuquDl3JGQSCeOBxRJiSEx5IDkADrgAe9PMW8DPzrxgE4xj6UvlONik88bjntS5hqo47GVPHtyY0IG4Yywz071Gr7OFLZCgjoc4+tXbmBSnyggbcjH8R7ZzmqEhKlSM5zQaKbZbsDuk8sOAwBAGOeentXpmhzNqFnEuSHVcNn5yvr06ZrzCzJYp+7D7WB6heB9cV6z4Mtkj0x5XBeWTaWII4B9aymZyVzXnRVyq/vG4GPuj9ajAYZADfIeXwegA96ecohd9mBgH04qG4lSMJg4z1+VjgfgK5Hoc72CeN43KntjcPQ+1R4YDgEgkleMZGPQ1dMQSOR3JOST06gfr+lQtc28jR7MSSqMZBzgfNnP5Vl7RBz22I2icTBiHJIBXbIeMAtzn6kVWuLrDFkQKoO/zI+W6Yoni89gzzvuLEgEbQBnI9e1VblNqEyJ7EISSQa6ITUjREtsI2ivZbiCOfefLXzQc8jpnOP0qpc2sU2cJsZuep4rTRYmsV2kM+3dtcYJJ288/WqDmXcQcEowU45yOenSuhsd2ZdzpMcmQsmQcDhlHrzyKqSaFna2dhyMgHOAT2xxmtUySSMCR5Pz7sYDcdgc5pfPY5YcADAxwD+VF7i3OU+zvEnRojkbckAjnv/wDqrS8M67ceHL8XVucRoQxLglTk45BxwCc1cmt0vHAMfyhwDxndk9qmutA3JGgIRiSMkcMAOV9OlS2thNo908DfFOy1uwSOZ0tr/JUljt81x2XNekRXLXNvGyxuTJl8yDdxnngelfE+qi4tbVChZHjI24U5XB6g5rV0H4oeJ/Cg/wBA1m6iJb5AxDYU9uQRXNOlzLQtW3PrtL5rObY2xwpbAJDdT7E1m+L7ZbxjdQRIhWH5Sm0EsOO3f8a8I079onWFURajaWl7tJUyRjyifbjHNdb4V+N2k3trPaXVpJYW0IxkyCXqc9hn88V506Eo6pG1SNFxvfU66LV4dKthf3ssdoQAUikBBc9uM968H+IXjm/8e60b65LJEu7yVB4CkYGQM1DrmqS6heT3aSyFN7Mh3MVC54wCSBWI0pQSQEb0IDfl711UMOo++9zg20IoYjcPgMsezIJbp698dq2pfCl06AwOtwD/AHozGvboST/KsFSyEJGMxnKjnkcY/lXoPhjxPDcp9nuopPOUquRt+Y9+hOPwFdt7HXQVOXus5K60S6tt5kgEikDBhlBGT68f0rOKBZigdZehwjDI57jrXpevyW9rB56ONinDc4I7D681wGs3vlbIHxJCRl3aT5gODitIq5tUw8VsVEQ7sgcjHX3/AAoiVwwVgUYgKCxyOOe9WNDso7q4lQYPzA8+mcjj6V1MGjQ8gj5iSfmGDgeg6VnJpOxyKlqcorvGhBRSSBgkMc84OMHj8ajGcPGRgDAGOSQemfT8K7C40O2kjwI/vYJ4xj8utNttDgV5EbD4ZSCoI+X8SazTuV7G7OVEUjj/AFZdl4HP59qcsQTYc8nnB7V1Q0INkCODgjHldefXJpYvDdw6bkjTk5w3qRVWI9jJs5pItoQkYBORkU5QFcjkheCQOOa3m0uVMB0WNgAMZLcn8Kw9TM+nuAE3hMAMRgHA9PrSSuJ0JjkQup3DHH51u6TpsOpS+XJGApySPw45+tcomuSBQXt4mClmV0Lc5/Gr0ep3V0rhEEEbKd/llhz1HX1rNpowqU2nsdPrviHSdI0828MC3F4GOdpbCDHGScA/ga4XV/FF/qA+YpFtQbfKXHyEc8jOfxqyLPfLHvycYIzg+3fNE9lFK2QNgRigAGOKqLXUmPKnZnNQ3syO8oO/cSGaTIb261qW+sXz22I72YIoBUbsgZHvmsvULPy3QHLhs4wDgn8RSW1wUJBz5ZG3ZnH8q6bLc6nFW0Okh8XarDjF/MQw7sAB/wCO1ctvHetIQGuY53KGMGQHcD2Oc1zbI3OQcE4APsfbNEbsCMk9eR+FNRTJ5Fax3CfFG/jffcW6ThXzjzOq+la9p8UomV/P067Csxy0ZVlHTA9a80l42EHByDwOo9DVi0JhchslHABOTkHOTx9KTpolwR6xD8TdDuXdJftNvncvmyxkdF4bg+ta9l4t0PUs+VqkRcZx5rbM8epArxYx+UEI2uuTu+Q8ZbPPPpVe4jVgUdARnkfMR/OsnR5g5VY+iF0tJ5A0QWSPn/VSbs5xznNQzWJQ5c7ccbcBgcnjkd68Es57m0GyG4lgJycxHGR2FbmneNfEWlKBBqkoiUhikwDdPXIqHRuYcr3PXVss5PbjINPXTd2GJAQjk4Neb2/xV1W3ZBJZ2rlsgna/J9fvVeHxWm8sD+zBGzKFYmVvveuM4xWLpTT0QrNq53KWaR4UoJAcdz2OaVYupyMMQRkfdFeWzfFPWFZjFY27ByRxu4B79aUfFHWQAf7MhDcM2GY449zS9hPsNJ9T0ee0nvIY1LhmT7xx3orzZ/ivqCHB0pJCOMrIVH86KfsZFWl2PJLdsODzgE4x0r0bRGK2AzvDBQRzxyTnHf8ASvPLcozIH+VDnKgj/CvRdAjH9m25DjYFLBXB7+nrXpSO2qjUiAVnzgYyxGC3T6A1o7CZt4GAuACOCfTjr+lU1jDSl3Kjog2A4NajImxA2XcMrfxDke4FYXPOciS2m3L9zEZDcKdpU46nv1rQtoWlKDAG0NztG7Jx0JxWTEURkDeZtI+YEZySfrWvZ3CBJREHEahmztHOD9evy/rWLdtxxXQwviTqy6RYPaRCT7TKud4jXgZB/n7148N5fcpkBySfm6Hriu++Khmk1CNlMgEkZGwqpIClecg1ylnpRby96Hng7uOCOvHFb09rnbTj1IbaBnzvCk8N5gK7sE9CCTV9bQbhh9gJyxJJA/KrsdnGqpwcmPHIBBwfU81LHZM6lQAAMZO4AAHj+dJxbZsou5zc8gX/AFX3yeRxz39c9KWGUuoYY6cAd/zrR1nTZo4o5o97kglhGq8H7pxxn3rNiczKgfgJlTvUHv8A4VryNCnGyJmmJAZSVAOcVetQN6Kv8J7nHH41WKELh9kYyVPTnHfrTkf97uOCq4JdxnjnPrUS2OflR01lbm8kiSPKZQgjC7c9a7Bm+z6bHbISgQfO6/dB7DFZnhbSk0/SxdTpJvnwVzEpCgrx6nmtBGMuCScMQSQPavKrT1sc8mQTx9AeB3cHGD+FN2CdsqTuQ4xznOeTV1oS43bzxz+INIkmwliVPy5/unPqDWSegkjQtYVdM4BBOMyDB3AdsUOgVnAKFedpDbuScnt61a07T5ZlSTZsiUhldmByCOuBmtm005SUjiLuxJJKAKOKW4aozNJ0O4ufMZIykQBHLYyM9cCu/wBJ8H6dZ23myRgSSYxhedx6E8U+205IBACBJgZbaMDJ5I5rYt0EqbzkByNmVPApWM+e0rmZFp/kKdmEVpOAdxGPoMVZitEjyQAnp6nP61oR2h34LAZGDv7Yp5tnALnG4MBx1INWKdRzVmZh0xFh5A5ztGMfMO9UL5EglQSrhuwz1Fa94sjhFV9wTnGeqnvXOeIi4uZBu+ZV+UEE5JbHapldnJIwdSvywkBATLHbll5HsM5/SuMvpJ7m78v946FjjYNoH1PpWlrFx5WXfBBQqE6nJPam+EtLudd8QojGTyBtZ1IB4AyR179K3o077jhrudPa6M2m2BUkAqAW2cljjHBPtVWR2UhRndnaMyLnhcHAGc13dx4efyWYYAZhiPOeSemAD/OseXw66TDfb7JIywbzIgTy2OCMnpWtSD6DaMzTrrcyvghQQwDYA5HvXRWxiv0IQ7ZOh5GM+3+FZUtgqtIFfzTtGR5WV2g4+tR29lPbPI8UROCDnJAz3xmuRuz1BJm9HpjKHVwULdMjIH5VoG3Nq/71EAAOARnoKfoGuRTobR0MW7KkkHOR71r30HnxkqMM3Q5B3Ajkc9K5qy0ujrpWT1OYm8uSIgYG8YZM/wCcfhXE+I0+xYcPlDjdFtUjHoDjNb+sXAtfOMQJwSfLIG4gdT16CuJ1y8nuMmHjOP3Z5P6964aN3I3r8kVbqYd+jDY7oEOScLxgY4HPrWC4ZnycO2ckZP4ZreklM0c6yyDqdhPJb8D0xWWY0bDgckc8cnHbHSvXSsjy09SFyrKGGSwXnB5AAxioyFKI4Q8nABXOM884J7VLImMgfu8IWwACefpVyGwigheQp8zKGbA3Enbt6DjimtToiuYg+ym3TYjhJJtw2bgOD9RxXY+BvBEs2rJHLFsLkeXLuOFwed3OPpVLRNOfU9UCFHldexAzgdRzX0T4c0a3tbGIbCPLBUj+IncTkk9cDFdtG0Vc9OnFJFjw94JtdJG+VB/rQxAkB5HQcn+tdJLqa2kfk28e+R3AznBDHjOfpXP6tqxVAuAiORLjAC7vxrD/AOEjaLeJN7zcShvMVQM5zwBTnVeyOm5tag7WcAaScvOcnBZV5xgDJyOtcLr3iSS2BzIIt2FALfxd8YNTahraXcKKQm8tt+ccEg5PtzXmXjTUJ3gS4KNBJ5pVY/MJ247nGalLmQSvbc898XayX1guqFACSWxuPX14NYb6ipIPmE+Vu+fB6YyeDjoOaq31213c5I82VCc5Y4xn3zVR52igyM7mHDk4z69K1jE8615FTW777ZIRFgxglhxgEkehrJfcFyUG4fN8mMYzn+VTPKZcb33swA2Zx0+oqNgAHPHI5x2HT+VehFJI7oRsis4G7C9+tRlGK4HJJx9PapJMrgD5wM88c4bHT9ajYn5yTww6CtkbiADOOnPGf60KhPQ4A4HTGaAclCQj4I9elIxJBx0A49c/SmO5IGIJB555x34p8Gd6MQPkI5HBOD71GcO5JOzaQRgcnjFPEBd0YuNuRkck+vFZSVydT7B8CXMNz8P9PuUPmYRjj+6CQar3jb3kYIdrMDwMYyOwPFc/8ANci1LwlqOlPh7m2kVgeVIUryAOh/Kul165ht0w75bJxz0BH0r5qreNRpnk4pXlcr20Mk0gCNhm45Ge+e3tXY6Pph+yhwmJW/iQfxCub0GwmlYbY2yzgsUYBQpXA9/0rtZLs6bYRO+bYZICL83fA/PrVxlynPSp871JvCEDXEstzdz428LGcFCRz161U8X+M9P0OzvLu6uDHHCCYsYXc2cYPPPrwKj1TW9N0nSzcvdrbJEA7Htkrg8Ej+Kvmb4k/EX/AISTWtivGYYGyh83ILY54OcVrCm60rHoKkr6FPxx4ml8W63LdOU8ry1CKCCeffOe1chfajseToiHLkSMzE55HQmpBOZFyR1wGGTiqLpnJAGCcDbxgAY64r24QVOKR2qKiRmQHIDjcB1JJ6dOtMyzMmQSSwOAcD360+KJSmOuT1HoKkeJ2ZCcFt+C59D0/Ki6FzJFbAkVDjDZHrTdm4kY+cAHHQ8tjvxVlbbzTgDfvYBQpOW4xkntz6Vs2OiSL5YkQEkkHPO3HOST2zWc6qhuZuSMBbF+Dw+cg4ByDU0dg3U8A+n1rsIbGIpuHVRwQO35VI+noUQBAFHHufpXJ9bV7Izc9Tl47UrtRwCOcYHcHI6gdqnNngjKDOSAM8cHitVrMISAAhBPQe2KpygBABypLZ6Z9sc12058yO2mk1dmHdKzI4MfyfcB4+as12H9/p61s3cIDop8xEVlYkYxjByOaxZIwWx8+/qfu9PzreOppboRFdv3Rld2cLg9PTPauj8O2ha63sGwxXA3KfmLY7fnXO7A7DIwGBzjAIz9K67wZbM8ikIoaNgygnliOPyrlxLtBmFSVkel6Hus40ySOSyyD5RjrjArrrC9InwczqpVVA6Bic5J69KxLO1Lwoww52hSABgY7g1ow2x2oEwHVjkhiCeMdOlfD1Ze82ec9z0O1nW4tsDk9QO2anYdASEIwzfn2rB0q6+zEbSJcrgqD3B559q6e4WGSDeJTEQcg4VuPxGK78NXcla4uVN3PPfGWpyxElTzHG6N90nrxk4x+tedNLLPMR1LMD8ynsMZ4zXeeK4rNt7m4zPM5RRgHIPO459K5f8AtGLS3IIWd1BTMZIJOeuBxXY53d0epCpCNOxYuLldHsY8ky3UpZtw9vQdvxrkZ5mleQk8/wAQAHP1q5fXEl3KckqCc8deeuT1pkqj5yyIC46Zzj8qz82eNUlzSZSkJlOMnAPqecdKduwchO3UU91BCbRzk/rTEhzgE5IOGqrpGVrjmYlMDJDfz/OlkZ2JBcuoGCCc9TSAEYXMeWG44BxxUi4A+4BuHOORg1SYNroRqGy6/wAOMAknpUscuEwn4E9c0oZMctgZ4PY1HtDsAwwAc5zTGi/YSmB5JXQPJtwPM6Aj0qpNC0oDMRkgbhnr6dqfI6pDApj53ZJ3HJyPfNRb2VyELZCr1JJ6VcUaX6EaQNGxcxgbuGOT29qVj8oIx79B0+tXUCPFIAGKknBx0/WkjWCckSITkEcjOSfStLJEqLZnNksSR5mB3JH6ikkBPCnAPQD19vWtRtBed5coECsy7jLyc4wAvrWzb+FW1BHdilskW1jK/GMnoB1z+FTZmsadzkWDNHIYx1BRclSTnrgGu4+Fthd2t+XFupZ5AwxjewEbA/McgdO9Tx6T4X0vS3luze3lyCQgi2qigHOWbGRx2612/gi+sU+yLZacLZZW8wPwzElSMM3XnNW37rPXw1HS7Oq1GEX0UxRjc8sAEKnGOoyB1Fc/caO1qkaReYkk2ZJH6EZ6Dj0rthdy2wuIYkCRsMKnlgkMT82c+tQX1uyMXJJDcfdJHT6V50NWcFaCUnZnFnTCksgLowbD7GAOMe5561Rn0pJGDNgMCWJ2txk9q6WVlkB3DHAAxt65yc9+lZWoRm2jJBM68tu4QAZyM5PpW9kjj5WYn2JGuOh24yCTg5685FXQW8oFjneTux64x+PFNYNPc+YZ85ILZJwcDjGc8VDdAxAFHEmwgnyz3PbmrTM7O+hFaSA3JJjyi4OTgZ/KtBN8nzuTggZ+ue1R21oYYwpjO7bxmtG3iEhRMcuV/StloWld6lSK0CKCpwWOFBYDn16VoCB2jDK+SmATgDqferRs3XBkJLLjgDuajlHmI5+cKPnOY9w2g896lu50Qhd6HJzWExuPMIaOWRGMmwggYY8+nSsVbNpLH9/HD5ayiJvNOXXIIJUK3PUdq65rRZL2faPlZAAgHUk5+vSovC3hq31DX7a0OnL5Yn8+4lYuu1FUM7A9AAARzWkNz16cWkVNd8O27XVvBbW0j7crgqUG0qBvJJz1PrWg+jQ6dEgdINsOAxhbeS4GF5ye3vWf4h8QXGqT3cun4kS4kKpKrFVVCwIwxI7Cqcd/BCHi+0xwHDYEeTnkY5JI7+tdcFc2jZmzJJHbpkcTFzjzDkAfQYrGl1AMhmni+QvtXdKBn3AB6Vm3ZndYnUmVgVGdy5J+bJwDnt6Vy+qXt5K0AIkgcM2MxsxAHbGMVvydy5bGs3iA3d9IbZ/LgZ2clYwRg9uRXX215FcpH2LLgIQygjjrn6msTw7oUi2zvJAzybRkHbGBkc9cZ/CtK9aO0aSApLLnALZzzjoOfasnDU4K1P2guo6hOlvKifuncFXz8xb5cY49K6v4RS251CeeaCNxHHtjyTgtxyfpXCXNpNP9lMQidwrFt5yQxOMYGT+ldf4Weco4ld4HkYHbGGHA9sd6mcdLIzhRtsepanrNrZ2F3dRQIZYwTJKZPkBA3AA9D6da8d174oy390fLjkS1R2EhLcMSOmAPcd6ueO9VvPsAsLC2V3kjzwQFBU9w3Bz71xNnotzcu8TXZRJFLkGTCjGFJOOAflzSp4aL+I7YUV1JJPH11DI5s4vIDQ7X8uJwDgknrnNQ6P4pm1K5MUVsdzYLN8w54/vHP6VLFpFhblzdObkopAJkdVBII54rRGoW1hsjiglEaE5MAOHX2JGa6Y4eC2NnTSV0SG7jutQt7bUYYruNWdVkhZfMhcHjdng496zde8PatcXkuoh7s3Ts8yNHEY4irHOGIwOK1FOm3xG63EgJLL5m3cSeucAZ/GrVldQm5LvJMbV8K0TMeVUYwAe+K64xUNiEu5k2WqTXNsJJ3MgCv5kSHOTgZxwelLF4NN9E5tp1tpJOTbyyHaxBYAAZAH410Wq6LC+nfa7CQSWboCDxut5COQ2COPrWPbRI80pgeNNzZJycgnn8eveteW60NIpIy7zQL602Tzv5D7trmMNIAw6EEcYx71FPpl8ZIwL9tkx2riNmBO3PQ8LXf615eLKyNyZ2+yrN5iZHJJXOFHPC559a4q/si9vc7JDKCDO0qLhNoUKSc4PYnpSshSpooiCZUjhlQzoqEZCkSZ3YOMMAQKp6j4dmZPNsphd+WuJAfkYDd0x0P4ChZYwyueACWyF4AyCRnk8mlW9Q3IeKUIqgshIJyd3AyM0GXKZKRPFLvFusW8YUMu/rxzn1NblsEv8AQb7R32pf2t5JLaM+0YJBJj5z/Dz+nSqbajsM6vtmLFBkbsgjBzjHHOa1Y44JyYhIA8rCUSMuckJknI59qcYq+pk4pnBy3jx+b56YZgd3mZPP6VDcSCaPKupY53AZ5z+ddFrunRPHHPbJhZM9GIXOBk5Nc/NbvFJIzhPLOWD7wcDt0FL2epDjYj0q+WKWWJd+A5RowWGQTzxzXUfZrcLHLHAYfnkLCWQsMggnjOO4rlorP7UUUbHl5UScZPGe5ro3Jn0mByMvEGQEdckrkkDjJ21oolamxaW3kWV3qjxiCZ8J5nOCSQSOAK3rHw/avYOcS7dyysEC/eGfXmqun2T3OlWlqIJAkzSXU0jjaqJEoOeTjn0xXQWl3b6PZ3c13H9rndlWGPzMKM9c4ApnRB2MzxTZPLYaNFBdy6vqV3ayXFy5BCwnedoU7R2rnZtHWSY/aJVBh5YPyBnGMYOa7G/uJgbYwzmPFjt22rMdpZskcjsK5/VLdtP8yMHfJIwGC3K5x1OOtWJxvsY1ylubQeQhcqTlyABx9QSayJtSVOABKx6JjAJ9ccCtaWwnuIwXMrwq5C+2B0OSOaiEMdswiggEkqqQbhBjy/QAHIJ+oNKyHyDLazLwiSUmPEgJyx27duOmfSq8y2BcFQXdQfvZwMntUN7cSyXhgjMlzJggLtwo47sABUunaJJdnEpbdjmOMrgYPqamw9tB0LQxMTFJkKSFXcvzEdTwO1WZ457gIbYSI7HoF2rtz8zFjWxZWMVgsXlJHGy/OSQFyp67cin6nq1lpyFriUxLIdoBAJJPtwBQNPsUtLsrnZKsiRyqWKg7V4Htwar3emXFnfSyXd4HjQbRHHCux+T/ABFcjg9iKa/iee/IitLQQQ7TsctnOehxknmobuyk1OESXFx5YTpGmDk4xnFUi73M3fbs+0W8b7if4TwPU4OP0oS3lvzsXzbdWUsJBh12gnjHb8av6boqwNLLFGY4AWDyupL89SAas3IEWwoCkK4XdLhDJnONwBPHIrNowu+phzQmDYicrE7BWKjdzjt2qGaRbYSIN6bG5dBjOeuepqxNHGzuolMhLls5IHGemOO1VozJ5W6SV4CxD4iVW5znBJB6inYEMdJbvJEZitg2BkE7gBnnI61lXkDwqSEHlgFgTwc5yQat6pq73ibYyYgik4cHkY9gKyF0t5ZkPCZJY9T+PUZpjtcejhJMg+Yv+sBDHOB25FRvCr+XyTn5T3wO3TFaEdmqI7CJvNkJXGBjjpgZp0ljsuX3OBGQNpT6dzS0KtbYbb+H7i6lkCWplB+UsAWYe2CcVLc2w+1+Y7k72XG/ACkcd/eltpvLbyrAkOA5aXzG7D60l7qr28+wvFIjgLtlVT3yeTznNSvMdyqgDq5jTcGI3EYGM8fzrPkmlBQESID9wgcdc88VdSOKWyLxP5Zc4KAdQDnjr3pN8jpsdCSRzhR698ZrO3UCuIo52KyBX2ZJwGzknd9OnFQSwjfgn5QOM4OADwOK0EVM8ZHQjg46/WoLpVjTYIxuxnKHAyenWlYLW2KThW2KvmIGJ+4cD72e9aEeoSwshdPNBLMDwOPxrKUF2whwMEsDyTznvnHHpV+BvPZFfBXJA/2QfXPX8Khiepr2riaUGSXy48jKhsHHU5OK0STpuSiF422hWRshsnnv2rHXdbSB4HByxJBJPH0rSh1KV7eKLqqbimc8E9R05/Gs3YzaNKO7iulVAf3jElV4ztA69cVcZHjJIQbQNpOQeAoOeOOtc754Jdx1XgnDAYP0rTjvgMqqbGcn5F6HjH8q55RuZSp3J7Zc3IiwSd2WAVhkn0yQO1XNZ1D+xdH8wRxbrgGKKM5Y8nJfAwCfrRZxs9xE+AHwzbdxbIxgcdua5m9uf7R1JAySNbRM2xuhXB5PPNZWuczi0Yt5ifz3lz8zfMX9KozxFyBjqmFcdMDtzWjLdb3UYAG4hRkHPOfT0qAMiyks4IHOHOQM/hWq0MlGzMsw+T8xOSQcHGB+lTq9wihAAJHwWOCevpg1fhj81y8mAvXAGd3tzxSRRgEMOMnOfT8qHO2hftHEXTYRHy+ZNwCHnb+VdJ9mktEjmG8AuMN3bA6c8VzwRGwW+cKePwroxfBdHgtSpkCr5vmswIG/ouDmpavqKMud6lW8lDsZVBiwNjKORuNZk0J3hZBhjhgOR8v5VsCBHRwZHEZJDLgDnPUEc1Wu7OKDjoWYOACT07Zpp3CWjsYpQeaAEjLFQcZxkgY7+1XYoVSznk3ghSEALY4P4U2HD79wAznaXySOuKvRyf6NBFhZHkAB2kjAHXAPrVpMcI8zGaVZ28ISWT94ygEhyeV3YB9OBXRNfWEsQQSYYsWJkKnBzkAY6cetcs0DsUlSeQRqOYjGAM7s9evSrEMXntkRhNwxIOmeMc4rZJpHalyqyM3UpSnlwAkrt3OR0LN3FZ0y73kx2XgkkY5rRvrVvO2IPlGAo/H1qksB3tuBAG7JPcVDRySV2VW3HH8TbupGQaVEK4XHJbPc856VbKh4iXyeMgjgfjVdU4Kklw3DAdvyzWdjJoawwrBCACQTjA/DmnQccEntn8TQsLMcYHP3eAc+nWrMcRyGPG3G36ihMh6CbXDkLyMkfJzmgr0zjqcgg5pWG3eF25YMFwxH608sRuB54z1P86LmRC6qvI6ngg1Ey7WPbvk9OKskF+vQ8GmsQq8YcEEEdfWqYbEkW4Wk4CJ+9P3yTlR7VnXMQycgbtqgY7+pq6GZgSUIUKAST61C7K/OOueKtMuLsZk64fHy7VGcorAjBxzkfjUIUKnByE4P15rV2KzRgnBJHJ5BGO4PP6VXazEa5J5TBH171V0dKalo2JC8yyBo/wB2VxsOSOe3fivoP4X/ALVN34eEdj4otBqunKChkiYmVPXBPXHvmvniSAqwU4wMP0B57dKSOMxM5OCncEkYb1xWVSjGqtTKdKMj9HfC3iPwr8StKefRr2O7d2UyW1yI/Mj4UHj+Lp6V5fd6pJ4avLuyEsu552UWx2qiq3fp09s18h6Trd9o8xuLG7lsp1z+8tW2MAccg/ga6Oz+Jvip1eF9ZuLmFmDO86hjg8DkrnrRQg6LtfQ2o/u48rPpvRfD2i6o2o+IfEWqy6XoFiod/K2xtKdpBVAygHOTXzD488Sw+KfE2o3unxPaWIDR2kc0nzrGBhd2OM9+KTxD4iudZsI4Z9TupXDBmikYmPg5Hy9P0rAEXzB3OGwSPbK4Na1J8zCdZy0Yu9t7gDHIBy3BGOooYtvcnBJOeTnv705MYJKHAwO2KdFkNzjA4PH5Vi2crkNSLGwkdcjqOf1qRY1dgqjqcAkjGO3epWwruCw44GKUPwAE/L19azciGynJCZIg75Ixzkfy5rHv7URTgDnPOM9K6VYU3FQIyBnqo7fhWfrlmPJMrey5A9aqE7s0hLUyLRVeeLPGXVM+xNezaRb/AGPTLZQ4eQIASFC59M8V5PpUS3OqwBYyWldRjHAGc+vpXq09wQ5ViRsbkfTtzkUTOhji4ROeVDfXqDmq5nL3kG3ITJZsHrx0wOaHlY4BY9clBjH51Vima2v454zscJtJU88nFc0tTnehsX1y8MZQyb0yduAQRkcflWFNcN52eCEPGz+Lrn+dMmv2ORvfOTkFtwwfrms932dD09awjTvuYNGgmtyZjA4TGSE44HAH5U5tcV0y4GZCPfAB6c81gTSMiSnoAMcEZ61VnvAoEmRGC2QfTn0rojSs7ouPMjrW1hbpEUyABhtAIGecc5PPaqstwzS4Ql1bABHzd65j7ZkhiMnbtO4jOM9eaIr9YdgWUxJ13oTjjpW5vex0WGcZ+YHK9O9DHBJ2fL94Ek/yrB/tuYN1+vvTZddmaU7EDFOSO+0jt2zV2YtjrdIUzXaEjKoFbJ9QfQ1cmeMByz+WCSwD7iM4x0HTj0qlo6rHp8cryB2lZtucnoe9S3GxkIPGPSuZt3OSWr0MW8iC2zgBZHU8K+cZ9feso2o2FMcEDJ5B6c8Ctt5VkBznC5OT6fhmq7ws7k5BXuOp5+lVzWNVLQylsUdlC4Q5OCAxwe5PU1btLdoFI5Oe5BxVlLEJlxsGG3D5myc9euf51JPPKgbIMYVsDkMT+AzVp33G5EkW+VCAQ6kDOWAxz70ySzzhSDgg5ABx1+tV45QJEDbSudrZHNXn5YlsAsm4YHHvQ2kS9rmfPaeQxU8FWIOwk9R7UQF/nPR43DoFOOg755q2pMmXKKGOFPP8XpximtBuOE5+YjLdayuRCVnqbNiF1+2NqoxPx+73bM854LccGuZ1rQ30u7ignMnmKQhkeRWzxk9OMgcVYicQyxlDg7gAc8YNblz4m0OfRZ7fUdMW5dd37yNmEgYnhskYreMmj16VRSjZszNFa0t0eRLgSSswTIUklQMdQK6vQle8EtyglAHWOTacL9QM1409y0cu2J5EUM2EfPOM46mtTSfFd1pdxvSQgk72ChsN7YINXKnzIbaPVL24cOFQFwA2Tx0HbjFMjmBdAOrfPxxwe3PeuQt/H0F1Ji5BQjG/AzitVfE+nSK5FzvVsYYgAg49DUKNgjLQ3UuyFQ4AJI5znP1pwup3eNUfDEEAn1/HFczL4msmchJcj5TwOtTx+J9PhkBSUuTtICqwGfckVm4sdzsLO6iR384vGdwdisW47h+OKyfFoikijZZQkjPukLqp+XrjGRg1m6lr5a2/0aKGJSv3/mG4EcVzv9oTK8hZQXIH3c9e/JqYq2pnUq22Koj8iVwANwBXPb246VYbUJCg3RoXUD6GrKmKcAjlmA+QYH86gltthAyCMYIHY03Z7nnzk5O9xzapGeXQ4yMY56fWlF5FcgBjscnIX6VSeB168B+QAPfmofLDFCR8y9/5ioUUznt1NHU9PFzEhGPlBzzkZJ/KuXni+zS7XQBgvzAkMR9cGtlZHjQjJKnqPxz0+lUryDzXBCbWPIKnbn64xW8H0OmEujILa42xhDnYQSuefr1qxt25AU7XPHPpVGaxd8qMjAHcdR+NWLeaRH2TRt5RB+bjjI69a3Rs9y+GBcN1XB7inorMwIXJBJwD/s4qEqiSGKPaVKgkkcAe9SFwrEoCBxuxyOevP0qkxNLoWLd2dCHIRmIAyScnpkgc0rlVXD5JIPGW9PrUSsJHJGY3UjDKRk/U9qkXMsKEkoQOcYOM+5pNkNBE2xXbPYfLmrShwgznGT04qFY14XL4AGORz9eKnjZ3JBHyqQMHtx/jQrdDN7jgcvnB2jJJ+tKrId5ONxfux6Ux8KhwduBge9QCQZw/ccYNF/MfmXZnCtGwlcbcHjvViO7DWzxsRG+wKdmDj05IzzWckoHIwRx1HaomkCqQMqcYGDwab1V7jbuaN1FtAKqCckMuF4NFVVvikrtuDK3ILgZorHUz17nCxK3zhDICBjBzyfzr1bREH9moA5TCoDyeuORzmvM7JSl/Ekg43KSCOufpzXrFogSziDqdpA3BgMj6dc1U2dNVlmKH5sjccjgDsfWtOxRNv3xGny5QqThyfeq1vGr4LdiFY9K1bSGXaM73j2qBjocHrXOzg66mLLbC2kdQfMxx0GM1q2MInjBXaGAGVcc8sDzj2FSTWpl2ME+YEAgYHf0Jp9g0dvMjgtG4C5PA9u2c1y1XY2p+ZyXj6zHnW0rgoHQlhk45YAYwO5Fc+sOG75J+YE8Bh2xXZeNpkSwSVzG8h/cD5ct97cCeOMEHpXmcmsRWzFw4fkgnJGSeTya78O1KJ61JRsdDBEJHAaMMGyvLEY9+DT3vIVYhCoH3SHHo2RiuMbxOzKMRyhjgBkIJweec1a0zUnuTH5pUqzkEuB8orqtY1ulsb8wk1AOkMRkdy3lkZ6kEZ4IrGXw1NIA5GEABUYX5s8eua6q08SQRxBj5WFAUbcLg+vAFQ3PiGFpXISNFDDGJFzxwenPX2qHI4qsnc5m9tpIHjD5O75QRyAcdTnFbfhLQl1u9driP/Q4ySWA+9gdMgmop7iO7wgi+Zt+NpJBc9OmK7vStO/sLSoLZ4/LkOGkbG45745rgrT5Vocjqcr1J5mE0gC7QoAKjAyABgCnqgWVHOOAMexqINu2EZAI7r6mp2gYAbepPPtXkyfNqY7kTLwVG7ftLcjIJ79PSrtjpEcSSTS/vFBVj3ByMdDnHPtSWtsY97yJghflAkI5H0yOaW7v3ulKKBvBAJP3sdev1qlsVsXft2C8cMaCKJOoJ5P48V2PhLSPNX7UFkdncIiO3QEd+DXPeHtNa9ngTYNpJ3ecQRwPxr1extFgiQpndwx68sOhpo55SaYy0sCUWSVPMweEO4bl+grQitSHLguWAAIBJHsOhp1rtidHdf3hGMjtUwb5AoweB+JFapNmRAECYJAOQcPzwD9RUtvYm6cM58hWIxMeQQBjgDnrVi20/7Rv3gBcjBILemcirSwbECrwq7uRkEDOaVrF26nP6tbpboREd+zJQOoHmDPtXAa3PIZZFEpikL5V34wQenWu68U332NQ7vHGEGCzSHoPbGP1ryHXNTiuXuGgKTnDcjLDJ6eh61KWpjKzZhajBL3+6MOGPJPzZPT2r0z4R+HYDYXl9LJscjakgx1DdMGvNZLlrcuxIBxgYHAwOmK9Y8JWptPDNt/dkjMwc993P867qSsUlY6qfULrRH3LOksDYG1lHUY9hVq3urHXrZI3jjgK7sFARnnOM1z1xCz26IRIfunr1IpYoJ7P7s5CK5PzKBtB644wfxocrMJM3rzw9FDBJKEMa87v3nbPaqMukpE4iAw65GTyPbg8Vs6Lq0NxbGC/EY3AhcsOQfTitv+yTNIfMjO4kHIHGD+Of0rlqQvqjamua1zl4vCxksy8ZkkdAxcfKuW9qx4tUfTbmWK5jzEjMw3DOFHToa7bxTdDTNLlMWeFOAB7c8mvNpb5Lm3uI2jBMmTnHIORXmc0ne+x7cMEp0nNdDmPEs0V07zEAKoyP3pBCk9OOv41xd9cTxSuwGxAOc4wTnj3rp77dHdyRS8DbtxjJ/wAK5m+tWd5BLuAUnBIHbpxW0IJang1Lu/MZYxM0pkQIWLESenHpUKwksUB4ycIOgzVswSkyKIuQVAJX/wCvUkVg/mEhMoV+UA4JPvnp+dbtmEFrZFCLTtyOxAA35JVSOMdKujbCnDhEORhPf5uvX2q5e2klomIpAWRs7fN7Dg9sVR3NKYyr5G8qwXJxhtuWwOOeea0pq7PTjS5bHpXws0Nb8C7eEJIfnXzDncpO1sY9OteoyRmztZACXO1nA3FcFuOOx6d6534V2cVpoiLsHmj5lIJPBG3HT8a7RrCbU5vLLp5YUDuRnOR19q6XtoelBWVjhtYvtqFXzOY9pUOV59cfSuX1bUCyu8biIRgBV3dcfUAfrXp194R093Bef/SCFUnAIUD0xxXmvj7QT4bs0nhu3uLXeQwYYcE89RUKCZfqYtzqwNyQ+8rEmW2Hj68ZrkvG948tg8byMigOTEx+9npjGKstdbijkFcsQwkyPYdR61w3jHU3mme2XJ4ByGxjrnk10KNkZVGlscw74d0JGFJG9uCee+c1Vmf7TMUI+YDAPHBB/Kr0FjJKm4JwFBy/zckZOapS2kyTEPB8oYEsOnAzwDiumKW5nTjG92TS2gkUqXk8wn5clSANobqO+OKpXOmydVHyAcADrzn+VacDAIAwUE4wMbeSuOOM0lwwzvYOBtI+8cg4xwKbm2zV6bHOy2bhnKhdo64Pc4qEwNnAwM7cYI5z+Fa08SqpIGMn5uOmagNrNJKUGMgnt6dK6FIcWmUPs7BQThOdhzyc5PIxSeUVOe454963rTw3fXTYT5Bn7/PHr2z+lRXGgS2CkyOXZBhRGOGx7nB/Sq54l2iY4iESck8Y5OOlPWVVcnOxgB0GTx9afJbkIQR83Qd8YphU7jz170NmvKdL4N8a3HgXWY7y3BdedwY7iwIwOOhr3zT/ABf4f8VQwGDWRb3RADxzRk4JXBGScda+X4o8OCB86EEDucHPWtC0ikjkwEPXe3bJPPANefXw0anvLc56tBTR9qaNoc1tpSPG6tLPh0kXByB0we/6U3xN4s0zwf4fEurTR/aQhAhGCzN0wME7fXmvli08ea9psJigv5o42RkKpgcVzd3eXd05eeSQkksTIQ2/5cc5zXGsLNyXMY06EoWOh+IfxEn8UX0iJiCzyFWEcggtkA47gVxnKvK/VtzFi2CRzjgmrP2RzhUCOQ4yduD9eD6U1rBtu9ioIJ4/xr2IRjBWSO2NNIaLsboycc4x6VctDDcPGpUhtpI+YgHP0rHeJ4shyeGI7Dj9a0/Dp8/VIIJctuc9SQBj3GaKsm0KcXbQ6m38N7ovlEciAE7lyox+Way9T0ryGJxxkElTztz0r03SNNWTRLOaGMH9woII3ZAz681yXiK3YX5iAzvIAQAfNXjKvLmaPOkpLVmfoGjbk3mNCCh2Htwc/Sugk04WucxkbcrnnJbHI46ineGrZVgjgIOYuSP4Rntx3ree2ET4HBRSVxwTn2rz69duVjGUmjnPKeAuFDHbkHPB6elMaGQKXA5AwMgYUc81rajEEYn5CFGQQTyTWLO4CFxye49B6Y9TSpS5mEXdmfqDYRMOcjA6dSRWTIBwQM5bnlhxjH061oXc+6YMj/dc5B4PH1rMkO5Dvck4HJCsfvZ5zjtX0NBNI9Wk7LUrXMYEWCP3gwCWyQOMcZ681lXMRcOGCBv4iVHr7YrZWMF8gkMzGQ8lsYOffvVR40R0x945U4zzjqTk4rt2NkYjx4YEvgYHGB611HhO5kjugqoQSQrD+6c5z+X4VgSxMy7Xxzks49Ac4/AV0PhGENcxy+X5vKjAZgeRg9q4sUk6buY1Ipo9i0kkRZcARlWZnB4z/n2rXUiNY2BMhJJyvGCf4eaw9IIiUkEeYCOOpx9TWmsjOwD5AyOAM4r4eorvQ8yS5WbFjcrFcIgQYY4J6D9Kf4h8UJBbPZW5UkKcvndt49DgVRe3lgtp5wkhij4ZsDGT6GuF1O4MsrlB8obGApyfc+1bYeFiZSaEvtTaWWUOcuQCGfgcjt6VmyMFYjGCSTmnMkgcRumwkenrSmAkgkcKcAE8V6ajYnmdrEITlsHBzk9/p1qNSx3kJJuOBxx1PtVua0eNy+CVYAEgdP1quQuAFH93PrkVpY53HXUjKl8tn5umAOc05NyqNhw3071IGHAI55YYPfNP2h8LghiQVyMj26Ukr7lJWKTBo89TnrjtzzSK21jtyCcqQe2KtXFmxTPPIAOPU0hgJxwc4B+h960sTysjGXyccevGAc8VJz84bn6CpobCWfkIcLgYfjn1rQGkGTeDJnn5g67eMdsZrVK5okZd/kPEkTSIohVjkqTu2gHpnvUYs7i5XEcWW4GSSOO2c11Uml2qNA54JXbnPQAg1MLdppkSFPNZiCuMcDPU57VaRrZHN2WhTOXcxr5eW4ViOAfetyLT4rTeGQpKcnYeSp9ff8KmmeOyCJI6XD+WU25wAc+oHUirSXcllAbgpCLiUsI1kiZvIUqD1OcmtLamyhdFiG7sdPTdPHJPcopKHcvlK3PJXqeg60yFXuYCTPHMV2ySnoAx46dDz6VkGK8kMoMUUgAJEhjVc5zwR+NdJ4csbkXPnoIzHCAx29CwOcAHA61oom8dNDkfFV4i3iW8UW+5Dl5Sse0k4xyDwMD2NeifD7C29pI2wssaIpjjIw2cksa5PWvDP9oX/wBsvYnllydxlvFj27mxwpYGuq8N2txLFaOjyJAhJSMSBV46FsctTlT9x2PTpaJno8KAHzJT++ZygCAYbuDz7UuqTooCiQ7W53J8wqFnQukSo5lCg4fcRkDB25HcVX/s0TFysVzbKpBUZ+9x74ryoxs9DgnScmZMhaeM7I8gOVHzAHOMc1EqBGQ3Mkcis5QxyHd0XBGPapYrmVpEVxFB5R3jCjOe+eOfxrclt9JkkJe4+0O43CSOHbsY/NjjA6cVtYmFC+jOUuLFYGiaCdJFk2lMDHBxxx3ostGe58ydoFSJWEgaRieR1+U+lb8MVm+xIpd8RUEjbtdWI4Iz2NaVnawLbbGeZJXRh/Ceg5zk1fLpcHQSOZktgC4D5Yk8sMdPpUkUawfvXYbUH0xgd81pzaWt1dSNaXKujDIjlyDz1IIGP1qFNHeLzYbhzPKzlVjOCGyOMECtFG6IVHXUsbpMpGu0O5BXJ/h65/Kiz0We5ufIIJZlAWOIYLEnkeg/Gpxbw2d0J74SQLACfLtl5bC4Az9aoX2u3ASRbTAkO8gRswkwMHn37Uo02ztp0ivq+kJ4Ru3Orzx3F5K5B0qwK+bCVHyiR2xtJHoTWNPrq22jyqk1xHeXsknnWkJJS3gJKgMwBLE555qC+SKwNw+oTgTSOAouSpk3FQuR/wDrqnpt4pIbTraS4YyY3EgseMdTgda7FS5dWdtrLQrz6fqOovLAkHlWsMYxHjYo2jHIPPNUYvCpluPOv7uGIKMLCQrSdfQ59K7CNNa1Ztn2yOzQtmSPaGPHIyQpPX3rTtvCqafFG19KLyVgWzkiTAPqcCtoR5RQg76nEReGbSGUS/vZSSCSCEwO/AwO9KLaKAHyopEVdr/Oys+fxJre1PUFvrsW0UcUaBztVSOmSRlsA8Csm4ZIZwshUNnDeSPNLMOig8V0mrjdCS3Vw1tHK6PKsjsUkLHdkDpt6VQ1KGO3uwko2OrYZ85+Ye3Ap9zqNrZvJcyGaWeNSwjHC/7IC7gP0rJtf+JgL2/niKW8eZJmEhQnA6KDjcfpT5SFBJlmO3Uv5kTlO+70Pc1esEe6YvHczFnVv3sZIIAPPTpj3qjHdRzTRxALFkkFPvYXPfGa15btbfRILSK4eL52e8lMSpuVmGApIycCo5UHKkF1HZwK4W5ubucqoN1JINsQBz90ZJ49c1VuZrlIcOFvEmYTnyxtOOQVIIHbPanQalPYyh7ZLa8G4iSQhRIq/d5QjDevFV7m70+8TZfafPPtZgJE/dPjlh8yMB3Iq0rjuigUgELkWgiQEL5giUcY3ckZx6c1YQgoI1uN4TkBxgle/IBq4sdnBFItvPd2lvKgKpKA4Zgehwx4q1aQTSB5FSGSZoiqfZ7j7x4/hfABz9a006D0ZQstJje6jkWOW3MkgUvE24AY3DCnpjpxWjcW9vNbx4kWcwEKJSCCxI67QSP1q3La3lgZQLCR2j+U8CQfeXI+X8awCBb29yVDhLcAlUHCkHHepbYmrmlo2qSaRc7Y5IxbzEpLEQSGH+16Gobq2u9M1y5tY9kociJUePB3FsdQT6jtVO12Xun3LxRtPKm2TG4NuQZLe3AIroJftF3qGnTjyhcJPDcACRvmHmKWHA9QK1Un0BKwnjVon8R3v9mAJGi7IIQw4CIqlecfxA1SsbhbK8kEkf2hJ45bfyS21VDRkAnHXBJ6ViXLpcX9+6AxsJ5d00akMCWJxuPvVvw/P9tvE+aK7SJQ2Hky0eSR6enNWkZu5kva6bd286eZLb3ER+//AMspM4+UKcmqNvpzPeBFSFGUEAyREEYYHt14B6VueMdMXT9SdnnaNZGDrllJDY6dKh0nxFJa3cDajdgruZUBjXIBUsBkDPOSOlXykPYzLh4naQThZNpOANyBj68YH5mtTw45sxLezJGI4f3EUJVj5rMuVwwyAQCOv0q2NJj1e/jgntsTSuAZreVlESE/x5IBGPYVX1oW0UotdPkL6TbmRI3WXPmSb1JcqeSPl4z9Kdib2MWxja6lRklJhRRgHkLnA6nOeQRxVTV7U2F7LG0DQFlUsgJ2gHPrj9KsWTSWJeI/JHCxCyIMdFIwPxNShG1+FBc3eJQ/yTSycEZG0Ngn1puwmjlr2xLoRBE0jQAMRkuST6HpXT+HIVtdBlcoXeQqUjALNwrkkZJ5JIFV4IfsE0CO7i4Mq5jKsByD2Axjkd66i10ph4j0+IgPFYRhCDgBm3ZJ75zS9BxRrNG1tp9paTSqEeAvKWC7wCuNvGTyPeqSy3KpJNdRpBET5nlyAlmA3ANgfd5HvWgsEevarqFzFbiPT4ogOVACoi4Zsk5JJ9KXxJF5sgLn7HIYCkUPm73EYZsbcc7jkE+lMpKxVuLq6tokuY4xGzo+zyyoPI2jjt681mJZNe3COxLooTcSADv27iSDj9M1ry6ebkPclH3OwBQx7RtwB1OCePStK10uO2cTy2xeSGIrH/cRyNikc9utArcuqOR1axc3EaRAIshaOOFY1Bcj7zYGcfjWTHo9xeyyQECC3yP9WHLZA+Ys2cDPtXSRWryvKOBIAweUgswOW3MSe3FQTwyC2SBJY/s27B3DG8Hvjv8AnRoUc55FvbqllBbGVVJVP3jFmB55GcdK34Zf7MtJY5bYNeR5CRKQ23LZ5wpJOPWlGl2Wk2skocQsVCmaXlhhWGBjI7etZdxc3t/5a2Gbe2SIFriONQ2SPmYsRmgTG6ldtJJvvbgRAMY4owcySnI4UdFxVeDTYmSW4uzFaK21YI5GZ5ZnZsZGBhQPetKKwjtndnAuLzeQJNxJDE8k56/hTftEVjIElEt3dfPkWzMNuWBU7j9DSsVGKWrKab7mR44bc2wjVVEshDFiM9MZwPqRVyGO3t5g96U2E9FAJIPsMVTuNaeO28qALBbBm3R7VOSBxlsA4H1rHeGSRNxfJYAiSRsIPbPNDBtGrqGpzFXit9kClAsYQr9xurE4PNZ80UlxCJ5L9doI3IeW4A4xjHaljj3W8bwCKZwVd5RHwMNjHQnGKj/syN4XkuTJK+VI2f1JxxUkvUpQWb3W9IpIifmKZVgOfwqWfSfKt48zKRG7PJszzxgZ+lSSXywSBEjVBgkDOTwe5FUJdRkd5WMec5Gc4AzyeB97igliT6VbCNxvjR2iZfMdj8rYwOB70vkRkoXRbgFSjIQFBJHHJwRj2qjeawtwxchYzt4jj9S3XJyazn1WaVPO2IiIABlsFmPA4J/GlqF7GkySBwfs+wkFgOCefTGf51SkDSoURCVGQEwecDn2zTbZb+YRsIpIx8oEmfl57DFdGLW+htfOkgIe3wVzJsT5u5B5ptFpox2tlsbWQshS4UP06bQoPTj6VhXJub8ROYyFRSWG3GBjOecn2rprC+UpetcyQGYROhjhDOd3ynOSAOme9Y0t9EMIRvcR857k884zU6EvUXy2tIY4jwEBj+Y9wOeKRnEa5ILk8YHbjPNUdS1UzuR5fkMQSkhw3B698/pVeO+eb5j8j7sjHQjpUWYdLGlFIWJ85PLA6fvBzgjFTNDFcfL5vmbm6nsQ2MZqnI73MICx75I93BwAec9RntTY4m8sqXwWX5TGPusTkg596BokktlDu/8AFgkFG4IAxg9aaLkxjYQRtHQoG2/Sp0d4WBOxFJOPRs06OBY8FiIwVBOOuOn6Vm0PUZBdOoyHy/K4X5T9efStS3uhDeFSscm1htQ5Acd8EDtVQW0fnq8kgjeRSkexSx5PeqELbMsHZzD8uSDnI9jioSIloa24xuIkkkKkA8npzV6GRcH+B8jHzKRgjrxWZEEa0DnJYMVLIMAgc9/yq3p6G4kICYVCxyp7DpnpWckUjViv5LO2JjJSeYOoYNg7ASV+mayYJUEU7XEbCUxFN8hOQx+lTyk3L7y5QBsY+lMS5jujF55ijk2soXDAkjpnHGaxsROCsZEwMBy8odztCgN7fT0qttLfLvchOw5J4x/Orr2txCQj7+2X7BsYHPrio8i1DupLsV8vITjrmrSOHbct3ccFm1vEsglKKu88jkj0AxUbxEoSD8v3cRjgn2PBqhHN5lwHY+YzYLHJXjHHFammwecsjnYka5IMi7mJ9snNZSRD1JLLSRqEiRo+Ac4x0H41qqqC8d18tzgrtMYIX8+KkiaS1s5HhjhG8bPKG7OMcke+ayI4rmJ4nlg5yxEcq4P4g1LZEY2eh0C+HpbooxkwGIJZBkYPPAHtUNzo6W8Qs5JA75Do5yMAk5yRUNlrf2YEGPBJLbFJAAAx26cVDqWo+fZuRIELxqF3dh2yfeimm2dHLcpyRxwgbBvk24P3iOnbNR+ZIGHUbAAAeR09qhF223DqAqEqpkBfJwe4yK2tEjhuoyJH8oFRteTK59s4612Ncu5ulGC0M4csQBsU7vTHAqO2vIba5gAwXYDczFjuI6Y6ip7+3aOaX7kflZBHr2P681yN3dm5v3dJm2xMvyk8DjtU81yJSbOivLoeZ83RnOfoPpUMkihgCCMgHJrBN1L9pI7YLEnk1cEjywhsHdgEkk45zUmJoEguhL7ww6EA/pUBiTYAc89SfWoEccFcui/Lx13D60s7PC4GCCBu+fnr+NTuYMkIG5MYwR1BPFSwoS5UDgnHJ7+tQWkzGYnIAHBO3jP61f2hcAkA7Sw/2h6is5OzM5MSSFtyEl9uMgbuBUBiyFVhjOcVZCPkEJuUEZzjpimGJup4APf0ouZ3KLtknaMk9McY/OkATcmMdyBu/wDrVO6Ddz64yfalVV6ZZs5OR6VSYtwaAJZhW/iJxjmqflurHPBPWtGVzDACRgZYj6dP51TfhznJ6dVx1H1plPbQjSPc3ODkDHB4xUghUS46bv5U6Nd3A37QORk0+MlmBAHs2Txz9KdyE7DFt1mVAuELEFWIxwPpVV7EPliMHPXK8469+1aauOv1AyByKQ5PIAIAPp1qlI2UzOGnNgsAT0GAAxJAPrx3PercduIowBwWUZGeTg5H6050CYfHzcgk+p7012Ick7wcAcEfjQ5XNPaEEzqOAMsG+bJ689qiWTa7HACkMMYB4P1pspDMc9iM/WowwbBPC85PoO3FTYybLQYtyoAo6sSMjLDkn0psWSu0jliDkdMVMMswZ0JJJ6elSyHrqLEh3DAxkZqXBUHPHGD7U+JDJkDsBjJ65qylsHJIHQZ6Zzg1hJiIFVo0LyuSXzjn1NRapiSyuOMKdpy5J4B56VakAGzGAW6deuajeMSbwUO3bjAOMgUo73JjoyLwPpQuNUjlfyyFyCXGR0x39K62adn2gKY1YndngqBnrnr+FUNAtUhtSfO+eRiQFjA2g9jg1LdOFlw43xYwvmYyvGMjOe9bvU607kkczMI04zJnG0Y755z7VVvb1VcAmPAxkA88DIyQM81We5VMsRyVIHsSMVly3wWYneUcE425HXnnHtWUo9iJaj3ujKhL4w/Xyz0FRy3DKpIUvtz0y3T1xVV5vMyVTBAPz9OnvWz4W1yG3+ScgNL8wBGB7U/hRSic9e3skMgiK4PBKA5I+pIqqYCeQ5dgThpOM4PHFeieItDS882eLJmk3bsAMM7hzz7GuRnTdMS/3g2NgVcCtFJNXQ1psZcVi874RAd7Eg5B4znvjtSCCQMAybwEIKjPf8K37QB3BbDtjA/FSB/KmTKvBBPA7cDPfv2p8w5NdDFW1n2ocDJ6fn3p8FvJNcCCMNvdio44Geh9eKvSEKhwRjG0nPWtXwhYK+b6UbwMgcdCR0zRKXKrkSlZG3bGS3iit8t5UYwpzwSevPWnXGG3hHLsg+5jrnng9OnvU3YDB5Jx9Ki4CZ5J2kkoSDyMDg1y3bOJ7lQWyuhXO/cOTJg/ypBaBt5CBBgZAJBBA9RViMFsfIRzjIGP5Vrx2m5AW2YA5x9KwnK25okYLx+Xks/mfLjhc4+pzn9KrzWzbN7psZfmHvz2raumNs8mzGGGSQfesm5aN3BJcFSoHXvWkJ3ElYpmMBsNxjjk45Aq3GWmgQcjGSMc9ueuKgdCCVCAKGyCefrnFWrSTEgGcAg446Z6VstS90NdeMH93zuBX5f8aEXLOAOSvGT3qxNG1ossUkexgDjYSM8cHIHeo32qxJOMNnnn+VKRnJWRU3qwQHkrxgdhUF1ZmeDy+duwk4OOnbirTwHnAGM8YpUtjsADgMDyT6GmpWKjI4zVdJa1B2BzETkAjDAYx6+tZhJccn5ucAk5z1rvL2zEqcbSSSpPl++ayLLw2b++jjR0BdyiJnkkjHp/WuqNVW1Z3wnzaM5zeVbHBweMHr9aC+/B+/05749K6nxL4Du9GSD5TmQHd97OQcen41y8kbLKRs2MCB+IHWtk1LVG1mgLnBBc4A6Djke4qWK7dQik71VBlMkHIqqA4bHTkfnTwCkYHKE5BJGMU2Jm1a6pPDGB5zSAAhQ+0/QGtVXMyoSdxHPz9fyrlfM27xjkgnrWnp2pK/yS46jDA9T+Nc04dTnqJ2NNnkXOeTzxx3q9Dfl2LSYAc5HPSqzbSCTx3PynPFMY4VCM8mueyObdamqgjuGBjfJ9Mn+VRvaqu8DG4HcQT0FUIp/Jk3ISBkDoOMmtGC7SbeH3GVWzjscjHX60JMhRIJLcbtwJJBGOnAximPaoWIyBtyOcVoyRoykt8m4DOPaqMkXmOQE7kj86tIrREDRndg9CeuaijtC6YJcKxBPfg9uanWLaAMDIPPtTxGAMgdME/hVpj5mirLG543kL0bJ5znP8qi3O2Wwd3JwT14x3ArScFyN+QQ2c8emKjKsHPONgG38apsvmZTiwWG6P5TgNgAHA7jNWkPuCBjsAaasSjCPn5AG6555z1prRcOB1YHHXqfxpc3QXNctbFdM454AOe4p5mycgg/KB196iRj5xfAALFgo7DFOkDlj8/XG3GARTvYmwxmLsQHHOB/nikL7cDJTI74OfyNGWDAkdOuMcmgLtYqHcDAxjFUx3HgK+ApxR5BbtgE8g9jTACF4Q8D261ZiciKNcZ6n1JqoszREkS5OenairPlq74YhQBwfWinoOxz9laLZ30aoEClweR8xAGMbuvWvSbJEtLGIAkRqC3zMW6dBnFecWMqm82blkRWBZI/mwMn19yK9SsoGYFDFFhgCAhJK85/lUVDpr6Mkt4/mcGQOB1IHB9OmelbVpaMjjfgHfsYgkKFHTjFVbK28yYtsOSCQCDzn24rXggCn5Sd27n5cZzXEecwggacx5Bxnc3GRxUd1aGPgMEK85CgcD8a2LSBtpV8hFz6nDEY57YzUs9h9p3xynYxTapBxkmlNcysjSLscd4m04Xem3MQeQcAg/wE85Pr3NfO+oRPDcvG2QQ5YmRfXjGa+pJ4HjTDAPllBwMjBO0/414T8R9BFprkjYeOORmdH8sc/Nz154rfDvkfKz0aM7bnD5ZQCI8HA5Ce2KlS4aF8jnP64qdbIEBmUZB4xjkYqOS3HIGUHXnnj9K9HmTOy/MSf2lMBxJ8zDLADIGamhuZ1QEfJgk4HyZyckfgaqrEW4DrIx+bkkYA+grb0XQ5tbvEtIBJJMQN4jTOxCeWznrWU2lqZuKsdr8NvDz3iTanOB9ntZAIw3zZO3PHHzV2MwS5u8LjGAVCjk5zVlbJNC0ezsIRHFGIxvIGDkLglh3yfWqMJDTZ2fMhyGye3bjFeBVq88tDyajTkWbX50QDLcDAPXitG1t0gAlZ+FwcN15qpZKqqZXUbVXCkk/wCNQS3LzHcTmNvukVgh2sX76X7Q0gQP5IZTnIH4VRUHe85Zo1JDbSoOADjHFQO3OAFGBzhadHLu+RepIUAcZJ571aRLd2ezfDrSYzpAu0QAyAMoEYAOe/tXYeTuCZADDkgVV8F6fFY6FZwqiqUiVOg7VtNGcjJHPXgVoo3MZblFYSoQsO/X0q3FbbcE4CKDnPSkijBbBB25461cWASQ7FwSSAB9R3reOhHUntFCuQNxAwcRjrk1dudPkkQKsfDjk5OefSrGkac8zOEEjuvykx9BtGRVnUn8ofZ0L71+9lcED061ryXNm1y2PH/H8yyNLAN0bwAYdW/1in3968p8QSx6eEaEjcmN20htzA7u/wCVez+Ohbw3RuI8AqgUA/MCccjHtXhOsiDzHLkbXJxkcKQ2Saz5bM4bNyMqBXvLqCMOxkeUbn6dTjvXvWjhLTTrawkjbbDAqh8hgcdBxXkngK3ivfGFpC2JQqEkkggEfh37V7WbRblIwQ/lkLkeX3HuCK6I2ije/ulkBWQeWUCEgLnntWs2k+dBKjgEsAOMd/SsdIZYi6AIVDfLkEdPrXT6NK9x8pTCKTl8fxEdK45ysxU05Oxx2oWUsch24ATnk5P4YrtvCOpxX1mkMzrmA+W/BySKXUdJFzGQkflIBhisgLH9KwJ7c6ZGXRCmyRmVkJySRjkfWsvaX0Oz2U4O/Q6HxLopvrWVo0kIVWONuT055zXkeqKkIiiBAuA7MQSVYDtn6mvbNE8TWuraV9ing2XCuVIOBnPXrXm/xA0ZbKQXMWRCDI7rhuMHPXviuacoo+qy+rGdNwbPPNctpJbcuME5ztzxz7YrmbuAtKXPJUHIcDk16Ckf2iEK+UbJz83p6VmXmkR+TLJIiYQjd8vYntWEJvY8PMMNKFRtLQ4ts3c2WiCBgCG2gDPpmud8QeIHtpoUhkG6PcZP3ed/YYOR3q14016O2QWlhK/nlt5kHOMH0rifNd3YkSFzywjbaBznofevRp0+bVnlU4Wdz07Q7tNc06PGUlwQQzEYyewGd36VcWxktmkdJCgldkaMHarDOcsBnPNcf4I1ZrbU0glc/Z5AquO24tnJxntXpkdoFdNoTADfMeuR9c1k70p2PXiuaNzsvB072llGjlY1z/rJAOAFxxwa2bvxWWUFN8YaIE/uwvOMdf8A61ccupi300JEfKdQF4HIPrgYrCu72YI6ZMikEZkAPQf3Qa6HPmVkaU13Oxu/FRtWkJu2lMW5iI4sYGeOh5rJ8ZeIbfWPDbq1wsrSAYOArbyDx0zmuJ1LUTbHJcRyOQ4xEMfjya5+S/d4pZGyXZMAsAcMO4HrW1NNHRJaEVxMreZhGQKw2FvlLEnPr61wWt3f2y5mkb5iSRgcZBNauoagy70d3jRX3jlc4A4J9q5a9ZTgocOuQCCQDmuux50276HRWGu2VjHHFlNgBH3T82RyM+1D6ppboNscKMQeMDJ/LNcgxZVIDkheGHp7ioN+N/GeDgtgdBTitCLtm7dXSzOCJC5JOC0mSMVAfoSpyc5z/OqUcjJglyBnvz/KnpcFtmT0YscL29KTuNOTLCAkH5/vMp56ED0rotH0eK7UshcMuQEGCcn0z1rmUuQFj3YIHGPTNa2na9DbEFv3gyDkKDg/iazq81tCG2tD0NNKMFsUjjIVMqFMQXg9cgk/zrj/ABRdrHCVH8WQp4PA70+58WC+gdPLMSttIxzkjr19a56+n+1eY5JCkFlBXn9cVnRc/tG9OXcxnUFlyBymTtHQmmtGRwE+UdyRV9bNMbhjbgduPfillsQ4JG3nk/T0r0FM61NMq2tuC6MTjcSMc4x27da0YF2jJ5GASHOOhxxnNRRxBcARqWAwM5+7646VZiU4QtzvXo4HFaXTN01YGijIIKDaScnFROAFAOcY4O3jrippH3YwcZOW4qu7EzFuAB0UjjFBasLGNiO3lh+FHAHPGKsTw7UkXeAX254Bxj64qCBhwCCMhcZxzirEgZVyYyhOBgEHOPTFA1YzbxMKGQohIOfKG0Ajr+dWNDt2/tWLYDlGXcTjjJ/nRIolJBw+8NgehyfrV7w8pGoxiQPkMD93r6VjW0izKb0sj23w/CsVjA7kBsBWGQdq+nPTrXnfilTLrECpvDLIGx049M131prMsWlumcuyKcnjnvxXA61FJJqQwXwxbGRnj8K8aEHJtnnT12Oi8MwOkMYQIgK5G3rnPc+9bPkkIQUBHXGKr+HnieGNbciTKDeACMEenWtzyQ28od2SFH9a8Gu3Gepg13OV1W2VIZGAAbHOexPtXL39sWld8ndgAkDHSu71i0AQvgkKSCe5x/hXI6wwVDH8uxWJ8zdjII+nrXVhX7yJgveuzkJ2HmkAIXUk5J3Ekj0NQsDgjJGMcEY9qn1BtrgE7wTkevHSqMkmd6HOMDnpk/hX11LZHrwSsLMQyEH94CrAjqSO/NUZy6oEBjjjVTwF2k/iOauNN5jZ8w7QOnOKiZVZcMdgUEjnqCvX866DQzZUOyQEDIDYwD3GD+ldD4eL280e4EKcgNjIz7HrWL9kfyVKOSxyo/ekbgQeR8vH41p6LZXYmlMMExbcWj8qPr7ZzxXJXSlF3MZ3set6bMZYUclHcjsu3oPQE1t2lt5zAlPk6sQOlc9o8Y0+CNr2WTzcfMcliuRz1NSat4w3gRWsg2KOTtAOCeDwa+TqUfefKeZN2LXiTxB5WyygjjEIyzPu5yB9K417yaZyx8zbINwbdj6cUkk7SEs7lzk9zURZFGeTt4wK3pQ5VZnK229SQsW2N3wM9+n1pwZjLyDIeXYdB9OKRSBkYOeqkinxRuzZTIYpnJU4xXQUn3Jhbb0BdxBvUcvkAVrafolnfI/m63o0HzDm5uJIy2PTCHiqUGnTTpI+0oAo4JyM1YFjF84cmRxjaAemO1TctW3NA/Dy8uI91lPb3qY3j7NdIV/AnB/Ssq58O6hp0xS5s5bZkyN4bI4HtV2JxBvxt2Z+UOo4FXo/EV3sCgrOo4KXMfmqwPXriqi77msnFrUx00l4X2Sl9wOU2YIHucHn8K14NFSe2DRI8nG4ykcMOMdO35U23NlqU0Cy28tk8iqFltwrgZ64XOB+ddRcW8Q00abp0pktwB9omVghnbrtIHb8a3SWxmlZ3OVk8qPCxDZIeGZjnPPGBVdpBwgB3uRzgH+tbX9hmYmW3THb5MADnPfPaq8Wiu+8yo6Rx/eMu0Dg54OfStrIbg1qMsLWW+tp5ZMWsELfM8jZ6nOAB3xTJr5kjSCBDHFk5cgFmwexNX98rw20MUflwfKyxRgAE4wCcdc+9Zz6btuC5SQphgIzyQx9xTSNFFshtoEllidh+7/1zjy8ttHsSAPxrQsLfUfE1w4sre4uZJQdkQYExAcZIHA4rS0DwfNd214fPis490STzyD5FRuG5wdxz06V32mfZLHS59K8OQRRW8hY3mrAEuFHVVPABPZRyK3irq53U6Xc56HwpZ+HcPqAS/njZn+zLJuVsYyDg1JJBdEfaIvI06HLEW5GCOhHcnGOKZrWtWfhxpZWtw964PkyEgEqeOQM459a5eW71LW/NaOIW8boGMrBTxuzwDzzRd3K0TsjW1PT/D2sXLDU5PM1kKyC8jjURMAQVVixyrZzzg1r6T5fhzVRbTaeseUUxm5YyhlIyGVsAA9uK4aTRYd6C7uY55lyR5kuAAf9kD3r1j4d+Irid9O8P3Kxapp0rKgiuRlocH/li3VfpW2nLZnVG6L1vrXmohUSCOIH5wpLEgY459aoT6k8qRz4uIzJ0yDx6cDOPxFdbr/hG41Rw/h7UP7QgtQ7S2fmMt0jZyOMgMO1cjJLdOqSNf3Mc4J8yGSRugbbll56HmvOlCz93YhyMS4lniclbeSfJOWC5IPpx3pjXU7x7cmDGcDaRn8jWxFciSLcQqOW3ExDaCfXFY7SLd3Ekmxw8bMoVsbWPqDnj8a1UUYp9ToNGLyWUoctI7f8tCxZl9OtaENy91fpbJI+zZIwYRqf4cevrWJboJUKxOzuGIxGeoA46e9aemwbDES7pcbiNpPJ6EinylqL6mXBFdOH+SR1jhbJLKMEA9+DnNa+j6jPp5UrAziNl5lLKx44+YGrP2q1mxlkjixhhgKM98mufvPEDxRIB5YtlZUJ8wkEDrge1Uo9DZRuatxc/ag7gG4jbK/vpCGGTn7wBNZmp6uIlNlBEYwyhS8bs7n5sk84x+dYd74kWUOsAkEqyECVlwpAA6c1l296dYT98DEyjiQgYbKkdcn1FdEINanXFaGgws08ycWAvJt/mL5w3vnOe+dv61uWVtc6hai9ntILOISrgFWcYByeNuKTT7dNLREMG8uQVkByQNoOBk/LSzyq43SGSKNpAUA+YAH6YPX2ro5bFqNzWnvFbzYbSKK2DKrvIY1DHH90dvxrBkiWV0tI7iV55MnP931wT1/Sr1/ci8v4oI7eLEMJaS5+YszEYCEcDg1Vt9OxH5cBMMtw3704wxye3p+NFjWMOrI9Ogi060luYgss08jIJsqMdm68dPeqNxbvDDLBZRC3umyY2K7QuM5GBkE8joa63+xrO0VBqF7JaQsrCOeOPdtIOfukgMce9Vrw6Lb3CXMWngwpGynUtY+cBsAtsjUjk445oVloKbtscBdeGru6iKKAFgQGW48sLtPfJGcY/Gquv6Wlw0cUUs1xZwyNtWPccYUH7xAz0OcCtvVfi3JDBKmlWFnYWJCxrHNagM75+8cMCo9uaybj43XGqQPbavZW09qGMghjgljXDKV2ggEjOecCt1LTQ5ubqc1fXMukQFLb/R33FFfyd+4+7ZyK56fULoSyPtKOc7jIWPOOAOa7K91DwPqVhLHFZ6t4eaQKVMEwuICcYBw4Vk5965zXPB89pDBqdtcz3mn3CB4ZogsiEHHDZIwetWopmi5TJOuQ28iPdQeZISThbh4sYGDyFI5+lPg8VWpxHHc6hFIoKiIFJoAckjk4PcdqvWXgvVtfuJF0yzku2GN+YiojB+UktyMZ560X3hu10wSRakLG4u4ZCXt4FyRjHOQACPpUuJDiiS28RvCwZZ4bwDpDcKI2yc/dZORz610UcWj3bEXltc2d88QaSW1jUlSwBBw3DdDXDz6rAyeRFbRWESMoxEqhmyckn5c1oWEzXlzn7fKVz2JyAFKjAwB0PrS5HfQVrLQ1NX8NavoEwk0HW5b0owlVo3aFyOC26MMMjJPQ1seBPEVzfXNxbXqJKzwlIi8SsrOFywbJPU8VFpV3LOPKu5BgMHjmHyhAVwRx1BI9a1dL0iNvEdpdwxGIyBZDthKJ5ituLKc9CvOOlNruQaGhLbQ63pz2m2zF4Cm0hPnUqocKp4yMjtXW6to1tZpZ3VmhIhdYyR8pjYBWYHHHUE1xenWkl3Y39pcHyJrKQi2nEeXV8AAhu4JUZ6V6jHFJqVnK0ruPtGSMrgecBgkjJxnPbNaRsanmes6Uga5uCbkxq53RAqFZjyTwST+VUbISR6tbXNtvS2d2Sa3RQFOUwoJznOfatvxAlzpubpBvuFLLLbR7Xbjpxx/SuY05/wDT43tVbyjmV1NupbIXAGM9d1bIiRc8feZ/b+o2s8bBI5EK+cAoCFFO4Hk9Se1c2NNvQ8nlCT92Rum+UfKRx7/pXYeJLQeILn7YAUlNvEj9R8qqFJGODytczI089nLA0cXkbcSMIlVztzzu680lsQ1oXr3WI9z29llI5B+/ugQZbhwp+UDHIGOnWqMMUlxapKk4SMbPMl2BHwSScDHuap2pt0U7YsyRIssbmNj8w4yCe+DT5HkZwu9gdoKgKDwDn+VUzFollmjuowuNiqGKE8AknuwrP+wyRsYpoowrRAsNqkBvl2sMjJzg9KkkWTUGzaBblsgnzDtVgOoA45qK1m3JBbyiSOMs5UlsvEv90Y7elK476C6NdSL4ksluy9wnnGSUGJiFjVQe2egHeuk8PXKajB9rRxIiIJRcOM8g8Zz61kadL5Gp3J8qE+ZbTRjlsBWjAyMHOQK3vhppcct+LaeCWexVoI2jGTxuwOvc9ealXvcpbHVWGlnRPDOhaZJHCk+rOl5NJtClIQzZXGPlHHc81q+C3drzV9UltrW/t5re4tYIrhceVvTaHBxkMCMg5qveS3Gq+KNfuVPmWsMw0u3xhThJHD5PcAEHitSW9g0nTZw5fEYKRDOwZI+8fahlWMPUnhZD85nvnUKzyFmEJLYAUFj1HNUxCIYZJXIdm25cj7pHP/1qz7Xe2Z28slinRVBxt2kjGeK2bW0tpBHE5kNvDtuLiMSA8bvlAHuetJF2uQT6fJKv2dJJIll2tP5Y24zyqnHqDzVWawSCZ/LjWSVAQAMcAnrmtq5Mqx3NyxCPNOHdxGUHQhQOSOBVBbF7dwqRszDavCluuc9KYrW1OauNLe9RBcO23zmaKMKGeTJ5zj61C1tHHHO80W9QCrqOgwuQDXQJBHfOMbYkIHmERtujy2MBgeD9axooH1XU7lY96WcQLSB8OpAGOpPORTvYSRSmae8guLrefKUhkwQp3c/KMVmTac6kSSoS8rcNJncSM9eOBz3rqbu9jS2NtFHa3DNCEMUMZco79AWAAUj6Guf1OCWSZ7KMo9ur4kIYlsjlj05wPfFUDMO6n2yhIIkGyNgo5BOepKg4amHTJSxnvZZDj/ljJ1DYGMgDFbosotNijiSLzbgcLvXOB04IyBzWZqV4LdEVS5uto84AFUXA+pzS0M7XKC3/ANneRR5gUjYCDjkHJxz3rJvbiYuhlklnWQZ8oysQoJ6EnNWJbiOZ3ht4vtDKdxzHtG7GcA59eKbb2MmqRoJMpswZF24wMcDJPrUg1oUbQrLvEspdAGOIxtxn1arQSGTCpZzHZt8uQzKEAAAOCR6VN/aGnxJGrSK6htvloCSSfXJFUoNSe4u3jWLMCru+cjGDxwAD3q7CTY66021khd2t2kjU7f3Nxl8NyCQSOKSB9Pt2TyLK3uJ4zw0pEwJAIwQSRxj0q8pgAeW7ghsIjtTyiqs74AHXPHIPWqYR50d4HiCBSRHEvzEBicdCc80tBXuTNrWYTF57yCNSdqfLGPw4Fc5qtw97febc8gqoHmc7gOhrQ1GD7JNsuI2TJx5cme/4VS+0xuR+4BCEbSV3dPXrSYtzP0kzDUBJEW2NC5P7sDORjGfpWdf3BgcRQ48vJPmqAAe2N31rdExsoXZYkCFtvpxjk9AKqvqAuYyrW1ujqB5cjQh8jdkgjpUXsykYdvaXE7hUjklBYKoUcHGM87sVZjgSyOLiTzyMgxxHA9gDStfssMURRQiZykY2oWIxwBjvVV7rbu2RpjALB+cfTNDbGa9nM0syCMMAcBvlBAyMdd1W1ZkYo5Jwx3buOn+fWubhkmnbG4FRtLADABGD057cVuzLvxh8LJv3ZPQj2FYgmTou0mdMPtOSM5B496mtLaC8tjKcIyArjBOQRkd+3SqSrIUjUpJggtkZGSKVZQU2+VGEKFSNoznj29jVMSdy1BdTC8QfPGN5K7VIGR6nOaivnilllkjwUEmTgleR1+tT2pjhucRhQi5lGQMkc/h6VUB2umcSAsXYMPyBrFuxox+nvKE8lnLli20jp1z0PHStD7f5MLQD/WKoLkjq2cnp7VRkn+yPvROFyGJIYEEY6f4VXc7PnT5NzAnYNuOMdqRLNsTEcyowA2kf/qoJQuFbGVJYc9eee1ZbETkud+6TkkseMe2auiR44UHJTccSH/8AX/SlYS13Lx1KLyn22kk90BhY5JMKec5wMjOKoahfw6kiohFoiEsozgliMEdTnmoplDNtbACsDkfxHGOKUjy1QgdSeSehJzUmU4X1Fi06SOVWeMSkgLk8HgY+nX3q8sltaJmWNbh2Xy8HK+WSPUZ5qm13O3lsHxltzEx7ye/r60GVcRF5AC3LYIAz64ArNnLNWOi0nW7Z3haTKbV2AmTGO/vW/e266sckREhm3E8t7c57V52PKhQbsu5Jxs4I/Q1J/aM8SbYndD99v3ZPU89TWMotvQhXZo6rJFZs6RSSeYyyJncO23nr71myzsYTG+HUuS/3cZ7AH0qPJa7ErfPjBBJxg8Z4/CtHRdNFxLPI8cciRqDkfxOcj+YrpiuU7IrlV2VrmwkRFdXWKEuAo3NjgdcAYqfRruSKGQPKwAcBU3MwOB2GK17t/IKIIwEA2sAvf2rLFoYlQuAjNkqD1H1qJSvuYzdxuo6iy3Ds0e8uzfK4Gef0rm9XtIrjMiOG3N82wbeg46Gtm93ecwUddoPO761ELgP5gkkkfaSF3f8A16lOxmpWMEROXBQ9ApZiPXFacPlrBKm7g4IJ9jxTZo/MkI8vtyE46fWoklLB2CfIoHBPPvnir3N7Jx0HqA3B+ZBlhu65NJLHvYtgImfvoAMZHemxZ+RFBzuCjGW6tjuaV5CWON6LKR29qdrHHPcbbFQ75xw2RlRgf41rWrHyIAxBITYR8vymsZGIdA2ABnP1rYhjKtnywc8npWTXUycdSyy8qpwMg4yccgUk0EiqTuXnPFWrSE4eTkDGckcClnVQkZxy7HBHTpWDeo3CyuZUkWxAWH7sk9+efzpFdTgr1OVX0qWTdI52k446HvT7SAyuFBfcWC4JGACDzjIrVGCZBqG+ZEB+7t2jAGME55/GqDBmOfLAY4IxjscfyrX1CPfcogB/dqowmQCe/U1n7G2oNmCMYOR0HNWihkTsME856Y71OyjYMkFSf4c9KaEK4YdOfSpELJwo46UtgEhDTLvUghVzkcAj8aGR4sBxsyxzuU8fkal2nYARwFwR6VIQjREMD5mQV9Gz707hbsUXmKl89xzVdnHBIxmrEy7ckjf8wAI5yP8APvUG0nI2cA8CqRXQrSZY5BUhsDAOcHOf5U0j5QDjaQQR2p5XY5xvPOT7nGOKkUg8cDB78/yqgsEeAQQeMYxVmJlXueTjI5x9ajCbug96niiOQ/XH97vWDdiG7GhbQqzhiTluuSB0x2qy8jIvITBz1Y+vviqMMvkthcYycHbwPwqxDcLLF8z788jHFY2uZXGTGR5HJGCSGx2z7VAJNrkEcYGDVguNqfIxLDpjp6VGyqJXJHQhR3z+VNCehp6ROfIJxjac5qhqGoKzmNIljzuUyEDnJz0OKhlv/wCy4CAh8wkqN/Q4rHn1ZrlzIcfKDlu3GPxrdanRC5aPO4bydp/OrVppcl5IhEexA2SxPU4x/KpLaNN+0gsmQwkxjvg9fzrSsxt+TfvOFyenOc9PpWTlrYtq2xk65Z28CgohZlJTOSByO4rDliVemfk9/et3XNz3MYV4xHJ8wOecj+f6VllTwBGfmGa0W2pakbmheJi+y3vCYwoIXq3tz+Wa0rrSorqRyDhiflIPH41xU0eHLrnGflK8dsc4ra0fXxDCIZX+YkkH73APtim422Bxe5Mlu9lHIJU2OAGZ1ZivA9wPWs+42xKyqML8pAQYyPxrq3tzeINg3pnGNwGc+2DXPazAUeTIO3I98elJaszTuzFJ8yWJSRtduBgD5ieOc12+mwf2XYR2xzuUAuR0JrB8J6abm7e7l8xIkB8s+56Z+ldWEzy2OMd/SpnroZ1Z6D4ijfeBxxyORzSpbS3MJCoZAFDSFgBjB7ZPP4U0NjIB9Ovt0oYKSGkiBaPIUhRnmudR5XucietyvHhuUzwRzjg/N6/StZJZFQjyyEIGWGMeg7VjpcBZIyYiioWGDgZJPXrW7DbI8W8hA20fMAMnFY1Vdmt2ZtxEP7nJY554qqbZnVy56Hg9uO9a8kG6TnJQ5ycAYzULAlADyoUMeMZ9RzRGXKQnrdmXJGIeBH1GPugZP4Ulpp804keAFygJG1emB3yQP1qe5Qyh3ABQkE4yxXJyOAe4piXRhcPjDMSB6EHrmumD5tTojIW48qaGBzkndg4AIPH1qMKFOBjd14qQHzdih8Dd93JPJOO9ViW8okDg84PWtJWZEtR7Zfhhzjggdacy/KQOuRzimoQH43OrDH+6TU7EBcAFQp496yktDLVDFILAYIBPzc9BUYL2k0UquS0Z3jYvAOeOM1IY3bgY78d6hlRQwCyL8xB5AHTmpvoaRm1qdfqHiBPEGlRJcbSyA+YqAhicY4BGK8S1mBbfUJIgCPnOEwTxjqTXdxl4GMkPzyleAwwSSavXHg208Rwi6gvPKnVcyW8nzEnvj61tSmoaHpwrcy13PJSwOCDg5yRx/jTGIPQjnPQen411V/4IudNkdJJPNVW2nHyn+v8AOqP/AAjdx2w2AcYJX5j7YPFdimmUmjD+ZnAB4x1qyspZ+cHGCAQDz+NXjoU6Al4nMaEFhGDkDv3qvJphjAYEHJIVfm3NgVaae5N0zU028Pk7HjQuAwLSD/Cr7M0p6jJGcDjBNYlnC8DlkjACAH92Cec/Wt9rcMAyZCvhsnjOK5ml0OaaSKxQ8g9CM5o8xvkCHoV79gc1YKAJhicDPp2pPJ25BAGOvft7UIlImhuyXAlQ4IO3AJ4z1Hr+lXhCCwUSZLZ2n1xWctvuGFP1Izgj3piNJD5T725ztxjHH60NaaGbh1NRrdSeHG/qEPU/pTTCnmFHBABHPYmnrfiXJeTDBeuetMCSnywRs+YMMqW4/MVIWSHeQC2xcEjJ644HbmmMoygPHGfmIyf0qKe3dWQl8gc+o560nlSq/wA0juzHA5JwoqrDsS7fuMzgN1OPf1pske51ChcZyT+HFROpVD65Veh55/pU2wtljjgjA9aERYYUIQMEwxA4PPJ+lBj6ISS2cE+mKm27cAZGPSpIt2OBlQCM/jn+VLYbdimUJyCMAE0AfOM4cdDgY+nrV6WDgqAQ4yf3mADn07/pUU0DK6OgJJ253kEDA96q9xXKSPtwOD6VZSTbGcDjnB46U1LcLjKYIOePWlZU4QPxzzihaDQom/eEALjAPzk5opBE7ZwYxzwW649KKVyy7pvhWBLl5w5fI5Hl7SeQexPcV2doCCGOAAAu8Hec4xyK4SLU8OHWNI1I42AjJ/OtnT9amdMog2ZByAeoOOTXM5vZineTud9pjPMQDJv+mRkH2NbNrbhpEA4QuOOhAHX8q5fQ9UFxHvJ3uNqnLKGBH5V0dlrMMboJQI3LAsHkVcc5PJz2rBz1M+Q6BArQ7CfkcYYD5SRn3q7a2avl+yucDdjIC/41ljW7J32NPCmG2jLbiSe3H+FTt4nsbCAsJeAj7cMByOeuK1jKwtWW7nSEktizqiKFxz827jAxjHevF/irokd1ZhlSH7VFIPK/eDOzq2R65r0ZvG1vNkb4Y0UhQDIWHY9R7n1rnvFWpx6zp08cBFwXIcRRlcLhtvXr70cz5jtppxVmfPUkTRZ/dtjJXOO44/nTBAzyhBkdCSB7dK7i/soLcFXtCVIJGMKQxbJ656CsOeUtGTGhCluhU8/lXepWR0JiaZpcX2u2W4d/mYR4yT97AXjHfNe56b4b07wbpoSFUkuXG5pjEMjPUZ9B9a8D+3JDeQlMgxFZACvA2njP5V71c3r3yQTznI2gfIMcYFedi5Plt3M6k3ysyr7dNLkviR8qTtPQcg9aILdpVZyeA5zIeOAc559qfBD9plctgAbiN2M8dKdfXpih8mMxkldj5APGMHrXmxVkeZe5Tu71bm5kWAn7OrBUDcFvU0xLlI024jdgfukgcfh/jVKSVE+TIwAVLnjPTGM4pj75FdEz07gnB564+laobuyUu+BjDuM5x3z0Fb3hK1W/8SabFJgh5AfmGeRwK5zBRQWThuVx8mCMeua3vCExj8YaNlDsW4VWB569ckU99h2PpXS1QW0KLgqFBGBn8SavJCxZNwzk9h70/TreaayjMgBKwqTtGOhPUfiKsKCDheeflCnJ9a3SMHox0Vo7lVQF+MkocY9DzWnp1jALjeEAfIz6ZxUdjaO8m1wQQVPHUg846ela4iEC/KO+VGOtbxjcpIhnuTEHEb4DLjCNjn1ORVUWUqK8gQbjuLsSeSK3LLS5bjfNJ0B+YN0AqbULREhdk5JUkhOR1rpSQPzPnz4gyTwzPKX2CR2xj8s5+tePakBJLsfBZTyedwH16fpXufxACA+b1SJWUbmDEndnnAFeQ6+sXzvDGOVDFkI3dffIrklKxzc2pqfC7RZbi4vLpTINqKMtG2DznAbpnFerWhcOUmg2ANu8yP5TjGMd+9cH8Ppng0eQIj/PKSdwywI4zxx0r1LTLMLZYMUvmy4/dyRkMcnHfnrz0puoox1OmMXLRFMly/Kyyxk9SCQD9auQXKWkockmNVzgRFe2T37dKSLSzHchACQ/znJJwQe9adz4blvrcmANKuMNkHoGzxk15NSbk9Duw9PlepNa69BcWmC/zDuQeabNJbXsMrSQNK24/wAQUAZz071z9zpV7FMWggfZGDn5srjscCsnV9TuNKs0BJLqTiIdDx3Fc7lI9PE1Kfs+UnhV4td3iV5FKM2NvBIIz19K1L1Z57VBNIXjZTgMdw5GOcV57ouq3U2oiWWQny/lZW5wx6jAx/Oun8Q+JW0rQbmc/u4kA52hSe3AOT19qcryWh52DmqdS6ZwXjC+XRA7xPl2UliB0YcfzryzVPHeozeZGlydjAEgnsOP51S1nxhPrM0rly5MrME43MN5PTp0Fc1et/pMjNH8pyQuNo6568969GlhuVXketjcYq0VCJYeUzuGk5OOO9NEZwXGM5qmZ3DkoMsuNvpVqJifLLZGTkkdvwrvSsjwI7jreSSKSMkYznHB+mTzXuHg26/tXTLZ8qJHGP8AWfxAfN2rxrauSSi9CBkAck/jXpnw7uW06zAcK4YFwhkIGD3BrixUbx5kd9LTRnVPB5shicc7F4J+9heevvWffyR28EiqXQngAAAdMcnk9am1bUFstmHDqONzkHbnnBJ561z19qguURmRyZMnyw21eTnqBmsqHvROmOhmahIpiklidwQuB8xwCD71mWqSzxGQI5YAFgRwCOvQGrN9d7wIkJMSgHaYyxZumAR71zeqaotrbpb58qaQkcNzz3x2/GvSgiqkrRsc5rmH1K4GwSRkgB05yCOlYlxIruCGV8qMYYYAz0qa81DzTIUOBuw3mc9OvSqW87EOAjY6cYOPaulK55sW2J/COcE8U1oiH4Qgs3HHAb6YpzSgEFyqr1ySB/OkVwQWJwDnp0Hp+dUi2uo9FADlPkPv6ilySgAHzHqO1R5JxjAp6nYxPfaADg+tFhCqcpgnHrgenSpFlxkjAwckdKhLDcMDAxQrdRsyufoSPxqbaEyRPGzIoByMAcZ9Ke3I+YbCc9eP8KijLF2AGODT0YcYGCN2T9KmwLYkWZfnb+HHqOP0p6T7SS2MfxVA0nmshJYKSBjI6Ghd+3aegxj5fz70WHsXtwmQg/eyMcY6+9QybkQZ7DHUnGTUcZKAlDsyetWkbCkdzkmqTsVCo1oV2nO4gg7uB9096ryzqGAY4Ykrh+T+GKtTWcfJCKdxB56jHpiq9zbNyP8AVuDtBC+tbp3PRjK6uSxyQH5XUD+EEjjdjpwK145kdcpy33uFAxk54/CucV5l/eLw28YRMjHuavQBwny7HKgKoUsvRcc5NXYt3ZO/kYRQ6Ofuk8glj9auabKnno6g7lIGDj1GOmay5QRuDDLDG4ZBOR7mq6yspP7wYVQA7EdQRx161lNaGcr2PSJNcECKOpZyrRDooBqgk63c2VjZ3f5VKNtwT164H61zUV6ZQN74yvL7u/5V2XgW0N5cwP8AK8YJO/5ScgelctlE45JI7nwjptw0EBJRzjdvMitnH0rqLmzMFvvMewZHBOAT6Ve0GxjWwQl8MBxheMnqcZ9K0buOO6Ehwmx+FByADnrXzWNpOU3JGcUpux57qMKXDOEcO/K7Q2MEDdnnjkcVx+soIYSEceaI2dl3c43Y4GPXmvRtZ00RR+aHPJLEE4HHHevN/Fc7RIY2k2btxO3+EDgjJBHP1rPCXcrIv2bizg9Uk+eQdlJHvk+lZ7OzAkfw9fc/rVi7bM2Nhx5hZMnccjoeKsWWjy3zgqPLDPwQfmz/ALvSvsqStHU9CEdClEglm2E4O1sgA4OOg5xXX6T4EvJYfOnMMcbjYm4buBz2pdN0Q2Y88ug5G0DDZyOc9K1bW+uosJISRIc4cjPHoAePxp1ZS5fdGWoPD+kadOUc+eyrvHVFYjIOec4BpbvVbdXggt4ordNvlvII1zkntkDtSTQwpCMvGCX27eXYDvyAf4qgWzihVDgO6/OPmx7dxXiVpz2Z5tapO9kQyXImLjfnOADnnArP8mRnKCJgSSAwHB4z/wDWrbW0Vd5RAV78d6VtzqQH2gDB5OcmuHmscbRlR2MskihBgE9yPTH86m+xqhdzlzyCgHOfTrVkruVx0yevHrmlWJBcbNiBn6Aqc7j7iri7kJXEjtBHwgkcAfNk+narYuJUILAANgKA3c9qtW2mgAPMSWU58mLAyOwLH/Cmy27uhJHlgdE3A4/KtrF8pWG6WI7wjhmxjtjtT/3k0r5AQMC42fy/CoWgcbiPX5TUkS7OAMcE8j1607DfYcsIIyxJwMKaUIA4AMfTpgUu8hMAH5lPI/hxVu1VLn5OjEAgkdv5VcY3Js2MtStng434wOeQvrUiXUsd+7xGMsWUqMYAH1HWqlw/k4DuNzDPHA6+hJq1aM8dzgxg7QCT8uABjOeR0rZaG8FdWOnt/E13CTHILe5ydzfbYFm6DGORSNq/2lSkWnWqLgjZBb+WAuMdAaxLiORPmUyS7iXGzaFOSc9WzwKjW486fYmY5CMKXB2ZIxjP1IqkkatNKxcmSYogiSKNAAcHnIB9+lO0+zutSLxRP5cQ+9KSFHAPTI6/jWtJo11BeFJRsBCADBAI2gt1J/iqvf72xYxoR+927CSRyMZGD2NauyNKcX1R6V4F8MR+I5ry0a4/svw7HbyfaZ3aQtNJ8jKOVwTncBzV74ieLrYW1vpdhaRWOnaXDmK1dfM3SHG6RgACzHvmsv4fobHSJ7m58yWw0i6MaAsRHdXLKVVSpIBAxmuE1a+Wzvbi5vHilRjITbPH/rgQcnJOcZHalG7djtcrK5QudYjklnkijEZI3SS21uEy27OBkmqkmoTKhKZj82QhVlwW2n3Gaoz3SyJ5wsvswZhjymK/LjGeRjFN8lp4f3UUspblnbAAXIxz+B6Vu1roYuTlsij/AGsYrqAGeUFuDLLhRw3Qde1e6/D/AEs6HrQvrgxxpFGk0UhUkMTgDqfWvFbDRLSG8kRkmvHVCSYdqwwZ7Z5yfpXuvgu6tNR0C3miBTbIkLShSOQQ2NxGOn0rOpqrG1GM0tRUtWgvku7a8ubeSKUhPsxJdhnJyox3q1qF5ZeLJ5bW9kFlr0e4W8zqI1uUADbGHPzE1FPdw2t9cefy3z85zz6Vx95qIvsy20WY4i20xKclsqdwYAY575rOm7Kw5QuWNS028srnyp7cwJ8oP2iQqBnIyG29z0pLHULWMTonN4R9xRuJP8ROTXV6PqqeO9Kn0nWJZYL+3iVLG7kKsJSDlUYn1PQnn3rG1SAaU88E2Yrq3lMRhMWM47//AK635UOEU9ivDKqO8k4Z/KjfYsUWDIScr/F0xRbT389zJdtZmKKMAFmIY8jnoePzNUbW/wDPSRwgIBABIzjjHXPP4VDf3y2KhriSMQIyBCeAGAOScjNQzp5JMbfF1eQoCDgAuDxt75qrcQia0EpiMrKpx8xCA5B6EYzj3ptxrEbeczT+eHYEiKUKAOnPBzz6U4aza/aEhjuU+TnfJEzjJGM8EVvCJajYbe6DbarAsMnk7w4bBYMB93OFxWxpGj2FgbQJBDuUBdjx5VmAHO38KxvPUQvLOHkZRlDtKhhwcc+1TQXswug0lyw2uzARqxIG3jJHJOfSulGqTRty3+n2WGlk+eRcsFj3c9OnGOPWrOm3mg6wm9LS5B3dJCUywXP3e3PpWBb+GzLOiJbeU5xguQNxPOXJzjitSFLWK4FnbRw3NwoaRpgxzknaMdsd6zm7G8YaGjc21o8m+CCC0+XYNqnk53ZPPpxWzpfhX7Vpes67c3C21jp5RG8uFm86Rj8iKDySRyayP7L8mSz3ZkWUiacxjO2MDB6jOc10/iTxlb6Z4O0y0SMyGWWe+MKv8xJby4tynJGE5Gc01LS4n7uhwPjbxFpumTW01yAbpNzGK5iZUj6KoVRjnPOeleY654hutZRDcxJcIpkeKFiI0DZ4OMHirviLUL/W9SudXvHd8ysrNM2dmekfAHAP1rHeKC0d0jKllIDFGDdeeAPWlHV3ZDVtShJpUOpNH9uiMjZMvl+bkDHcfKMH6Vo6doel21xHJFbSxTMQGUqxG4nOR6fjVmO6zG5aTKjbwwGfz61BfeIbOUYkifeACSBgsfU5roWpix58Jadq1/K76fNq5RgQPPC5w3XGDnFSaNqo02b7NDpCJbxYRLeWQyIQBg5VgB1965u7vZocX9tJa7E+dcny5FG4kBgCQeadN43ubx44rmO2neFCElkjznJBO7nv2rbUh9zttb019Y0RL+2vL06X5nk3Om3GTHayFd33eiqeo681zcOgjTlKx6igkIwq7m/DgYrR8L+MUXWBa38afYtXX7BI8cm0RvuPluMk87iP5dOK56HxnaQ6r9ivI8OkjRSGSVeCjFWPJB5PNLYUZ62ZrXYa9ZGvbC2uwFWMSCBVIIOevU8etN1zwlaRLHFZi4immIlfdFkhSc4AHQEHvTtP0+11XVNlteSpJGS3lMFK/JjPOe4rore1vJ1E0zRQSSMN/lMFLLjHTBOBTXmau3Qy7ixj0+DS470xRwxWsaszAMwZuep9+K6fwzCv/HtJcS3Me3NvMVXygpUADKnA59qw9T0M2+niGYme3UhZNvO1wS68jn2p3hq0lsvDN7czSmWO1u4I0hMSklZFYsemWAKEcY60SjfUycb7HbPp8l/4l1jw/JBHA7p9rspiSQjgqWXqOADS6z4gjT4iSmSMSaVNGtrbPni0lTaBhc8ZyTnFaOmlb6xi1tYwPLtHt8p8ju7feIyOOB3ri/Fd5bXPiySzkSQ2V+kf2eNG2yJNGBjJGQQwXGQP1qU76GrjpqbWvTGWcTXEiuWZlL+YSDjoelc5pXh65sfE0boRHYkbcEclyQx2qOuenNbV7qNnNZzqluyCElJQ537WVQcAkDvXN3Gp3Uojlhfy5EIKxMrHaRjptPrWkWQzR1u6hto7RrGOR8b7eUTxDcCGJ4G73rmrizN7J9oMYGWAJYdga10llvp9R06XyA6vHeW95hj5m7AYdeMYJ5rM1a2urFyJiHfBjeJTs+bP3gDng9q1VgauULmx8lNsQfkkkEnb+GM96pW9+FaO1fHmLlkIB6AAHn61qpI0yRrGRt4c+aTlcnPAODWfd2f2rzY3neNHUpuBCbMjqOf72Kbs1cxtcguohIyBN7tGWEpHVSTnjt096hguFmkkjkMkbRDCyqQNwJwR+A5qvevJbuRlyYfkkMjK+87cZ3EgdaQSCWYxDzI4pCBJJHGuUIXA9+RWVxpLY3NCLlJbN4hbzTWd26SmQhgq4UYHXnrmvRPhVa2q6Yks8iC2luZJnLnBlEa/L6nljj8K4mC8bWNV8PXZgkJFtLBLC5AbZuIBXB+b7h9Otdn4dkuYfCNxLHHCtvpWmvMke1QxcrlV5JOcuB+FDK5bM6bQmitfDkTgidZ72W6+Ta2CcDggk9ayPFF6NWlu4oC0SY2hpOQecMNo59qs2UMmhaHZkwSoltboEfaQpkPzHI/TrWBpV6kMMt3ceTcXSyGXYgZckybyAMnr0pOxaSRZ1R3SVYoH/eRIkGM4UMecbiOoBBre03TFGk2ypciSed9jnCs5Xduzx2Fcz4ds21jVB5qeZsZiHkkwGcj5ieByAAOtereG3/s2xu53jDiGCR4nKjO0YBHH3cjpnJrNvqWkjldbsN2pOieWdNtwo+eUHLld3QDsuayhdAzQLaoxVpA0MjxgZUbvmOT0J4HrW3e3AdyhJglmVpDGO6EHn2PJqhpKvJqSypL5sKRKq7x8qgKSevoDn60J3JktLFTUbFl02DTkBtpPNTzJcn97g7iWx+VZfiCUeH7Wz0i3wssjrczmOEZMakhEJODzwTWprOswHVhAJU86WaOKTBwIwyl2bHsF/XFcveQyeKLn7TB5aPP5jRMigYjGApwTk5H0rZK5FrGVp9q6Qu7vFvlk8z94SBk9SPp2qa8gj0cRyhAkz5A3ck5XAPBzzT5ZI9PjR/NBXkRAggtjrgEmsG9829vjK4PmFgQc7doH16U0+gWsS3erRi3uY8b5X78jyiDu+lcvPG83lmUkzsc4zwwC4Oc+prcFrKI3lSB3jkl5OQASEznrn2pBZrPvnuJFRQgH7keblzyFPTbn8aRndXMSOxdY3fyx9mRQ7SEEoOc4yPf3qGK5N1LJZJATbuRuPk56HPXPrW9eX/2nfAkZMYLERwsEyQuckHjANZN1rDWM1xFAkc8zgHEcPyoT9fv9D0xQS2VpNCGnt5975duQm5iZgzKAOyhjVcaza28ojtp/NbD5LbiNqnP93C4PuadNq+p3kkbvJIkcifOZOhOMEADHemxarLsQPEsjEkI4BG1T368U0IhN7CsxmaSNdxBLDhjgk84+tNvNQEbwMlyN6lgSWzjJBH50l/ewjzRiVC6k5Q5AIC46g+tZcipK+GOcDcSVORkfWnYTVyzceIZHkRLuD7SJMlD5R38egp1zZxyKJoJY5UAG6M8Nuz6c8VRH2WGba0ZfaV6R5AU9fmpqSCNEKlIsKFIweT6CptbQi427K/aeIo0VgEUQhQQo9euSfaqLpCCSokGFJOQB/OrE8sL4L24lZQcYGduemMZqmjBfmicpu4APoaTRTYSrFzKRjJLZPBHOfeqrweWvAL54zgD+dTMJljwUQIw27wcdTTlSSRvnyRgg78emB+tJjv3K0Fo0k8eepwQCMn17e1Xr+V7WY+WF3Eggjtn72R04qeKGWxgEgL+ZIAsIRe+ME59hWeUZuShxwS7EDnvxSVitySN17k4B+UeWO3X86tx7rhDMBja2WAPJPPH61TTYjhsZI5Iq7G+cOEwDkE49u9ZSDYmilKwyK6hAQIyOvUc4PHpVU3IVAgBxwM5JJqYI3kySwxlxHtDiORQys2efXGPaqMSnBOTJGT3GGHHHJ4zU2uMlhEiy5ZzH2xnrirokaCYugSIHJXB6YHHTFZckxKoJCOCCMd+fWtLTriISvFPtlL8EFSSD255H6UcoPY0Le9hSEvNbh22NtwzAlj0PSq5ZSgLRhACB0yRk98VDta3cxcYUhST1Bz6CpLSdmhnjl7ghTGMZIOe3tSaSJJo5I5MISQu4YyMYwMd/emsJIjtcZyQFI7npn6YqgjyRtiTB3H5f4uD3yc96vwSLcxJCdwIbiRz2H096hjZGsBYRhV+bcSAgyeM1dW2ee3ByXc9gQMfnUDKwHlnoGzgn161owzRRnLRID/CMA9PrWbjc55x5hraTO0IE3lmX5WUEA9Tz0zz+NQRJbQzO11E0g2kCNZNpJzkcnjgVee8CJE0hOWQsoOME/QHFZ1wjsEQvh1GMY4OVx/OqiuVFKMYrQikuNo/dny93BzyR+VWbLVZbJcRYJZQuOmTnI/U1WhQLvJQBzzkEdc+2adL/AKNtnERkKc4weSBxUuVzGU2zq9W1pdNsAoSOe8uB86beIFOQOe5J9K5qO6kucs5JYj5sddwPqfas2S/e6+aUgMPlBweBnPH41Ytk3MCJchc5Qn2xmpsc7dya9Voi5YDG44yfQbv/AK1UfN8zJ+5jB9KfqDmS8IB4OFVQM5+magmmVCFc5YY3cdvT0zSehBIAWdMfcxk55z0qJlK3KMUVMBjk5J/75FCyMuEIxxkEHPGenNSSFdo+cliWyegGTkdPUU1ozqpytuQRYdo2zknBYnjocjjtUW05Q4+YjAHP4d8VNBgBwz4xxgjplQP6Gqkkx+4EwABjJ61bKnT5ldFiBSZucBy33O9b0CNEEDgcocHtmsGxhaW6TI+UqM8kPg47/ga6h2YoOgCjaBx1/WspbHHJNXNG0jWSECTtyVDfKT39aqanMAHRQOmcA4wPypbImLCh8FTkAUs6StlASQwXODt6+ma5epl7XmhymVJ93CAIg6bfmx9cVq6FPFZTG5mTeApUJuVTkg+o9xVXbGuSRsUKx+TjJzx1qMx+Yxd8Y47Dtj/AVrFnMmRXsxkunUbCARjf3P1qsI1fACH9O9W7yLMpUoSwPIAxyfrVdQwA2jLAgc+1WpXLTtuCRALkDjBxQRznPHWrSR7gMJjIIGSMdaU22/K8LwCCxyP0NJO47orJxyDwvXr2p5ySCp6nvTlUtsxlzz04/LNPVflPv3ovYSkVJImLgMmZGUjPuPxqrIvl7D3wGzzWi6hsEjDHvUEqdSeu3APuKpMfMjGfLqCHG4EjAz6cUgdXH7rBY4xs4/xqe5UKQofkk7mAxjj0NIY0OTjIxxVNmrasTQxGZyM428jir6KQnPYgDPeqkK+XsAwB3+tXkBZyGzgAAZx2rFq7OeTBVU7wTg+lPhiCNz84P3s9qcIm2jaAGJHUdjTkBBAAHQjj1p2sQBi4P0/KmhkjbIGPXH6VNu+XB7n9KPJB4BBDoOR820/pUWuGpia3GWtpJSCQrAdc9TWLDMMjK4O1huJGMn2rodfRYrIg/Oy/e/hyBXL9DwASDzg5IrdLQ7ae1zrADPDA4xyuDnntitGzmCTIMrGrEbBg4HG3OenX2rN0m5X7GigDEZOTkHt05FS3Mhi+aPO04JLk8Ddk1y9dR3TQzWgJtQcLjgEHng4rLlY4JAwobBxnjv6elWpZVa6B4BOSB5i/dI/xqv5WUJAO8DJ+XjOMdM+ldUQIWkJyBwB0HrVWcHc7DklicIQvXt0q8UAf5c7jyM9hUcpV0dzzjPBPT0q2aRZv6RrIDCGV8oNoEf3sHnHzHHSruriNwGGZ5jjAPIOfpiuOsLgwXWGH7zgKT3yetdboKi4ujLL86xJ0ccbj0x9KzkrXZhJcuqNK3gNlZiJXEmwZbGAMn8atLEcgFDuBORx0H0JpC+77wy3Qj1p6bpXGCeOOT371hc4pO+4w7gEPyncMgd/8f0pysN/QYCg4GeTU4hHl4VMuBznkD8qelosrpGkiRsSC0mTgZpXuZozIi/nBxnaCMg9evNdO5zGhGAQOFUdc1y5U2tzIyYMSEkbj1+bA/wAa6WzHyJKZGbC9EIxk+uR3rGoi76Ectu4ARMhs546Htx+NUr6Jjw+QhBbDjof7vOK2zHwAUMYbnDNkjnPYetUbyIqepckkYPcnvXMzK9zn53DdPkbbxkcnAxziq32fcwALhVHQkdq15rbYpIByoLBwPUVTkijZ5Uj+cbeCMA8nnOa6oPQ3WpTitzuQs5BHcA/4VbkOWQbBtxjPemShkuDEAuxScHj5v1ra8L6HdeIryOytgvnSOMu4+6Aefzrp5dDa1zHT5i47dCMHPAqVYl2FgDtA465zXq0nwkSxystxILiPO7zIsDcFzxzk/lVTUPhw5IWG5jQ5VnB43DPQE5olB9hqjJ6nl81o8a5Q4kJyB65605SRwAQwPJwep49Pxrp7/wAMXFtMYjFI20/8swSD+JxWLcaZIjlvLIw+CCORxgelcz00M3BooGA+Vh98uNuG4Bb6YpqTNGySRnY64BPAqyitDlSibSB1HA+lMMCyY+Qbh1HoaoE9SR9STUOZ0Hmk5z17/jVC7stknPzRuAeePy+tRTA75FYZGAQaZBcyRSAGRuVChSc4x6Yq46GvMLNbhkHQDBUADGfrioBAuVK8sgPJOOvBq+mHBY8g9u/FR+QYyQ+Bt+669MH1HWr5rC5ih9gDt/q4yrA5wT2p6QNEDjHYBR161aYbMgE7gCThc4BNNb98d6fcI+VjEwOA2PXtTTbE53KwtTLvCxlMBiCV4OfxqJbYpGgyATkgjK9yO+auJCGiBA42nbjjv1wc1NICmFye3Rc89wciq5raC5jKeItF0YOO+eMDtxUU8LLJ8/ByccYwDWlt2qSgJBySE7c1G0AXL7DyMfnRcrnMtd0bOQRnB681oWl6F3g9QAuaZJbgcAbOCPT+VRCBhggD5ct164NMV7mmqHanBKkfNjHAHelOdjgfewAT6Y61RWQwsT9Qce9WYbmPfufLgqx+pNN67FMftDZkQsPmJ2Gnoq7wFOefT35qRnAOUy4ORgrx/OoBclXxjIIwTn1pozu0Tqp2uGPAHJAox5hAHyLzxg88YqGK/iCuWMYHzfcbPT8KeNTjcjHmAttwD2wuP50MVxxyEJGOoPLDA/DFN+XLnjliRjufxpr3UbJGfM98c8j3psdyquMn7xU/dyM/jmpJHMMI5bGODg/LULwlHHPHapo3Cohzv4xkccj1xQ6gpsz1wF6nr9KpDTsyqshxhc467kAwaKinXYqnG0cgD2oosjS5gTXbW/zIOcgDPv1x0rQsPFbWyohJBUFcHkHLZHAwOBXO3bGWV8JlAcrntUawyAAg4JGAMZzx71o4I9KVONjuI/EEc29w2HUdcKQfzp41+fY4MpjTaAAgHJxgngVyCW00QILkgAkkA8D0q9FJJApYgdxkn/IrF04HK4o6BdXkw4llYuecyNjjt6fnU8WoZ5QhGKlSUyck9TznFcyJBLkb3zwBg57d6sCaREcHcgOTllyeenANEaceoKBuxXsgfJkbGeOfb/61TxapIrZwMjs/fnisJNQwkQxzjnPXOOKuRXEcrYJwCRS5bbGxuRvDIPMlddzbspvyV9OlU57CxaEkIB/EAvBH5VX8wLsIcJjq2AOCenFQrN5oJQ4PQ+1Ow0ZV1pMayyvG5APy4zuOBXsqO0uk2wIJkkiQYJ/i28/rXlUWnNd38VuJfMbnaEXJOT/s19G6/o8Hh7wnpxlwlzLHwZFB2ntwMk1w4rW1zCq1FanCNNDZ2vJJkWMEnyy354Nc5f6kltvlnccKwJxgc1NqF4WXzXA+VSTjIBA6DArmdXZdXt8rPsiZ2YpERkg9Oo6VlTp8zMIw5iynirTG3qZDnOfmHy8+jHNbek6vZ35JhuNiowZ3BIHHrke9edy6KELsAxVMbQrDke9UxbvGpwNgDEYJz19cV2exXQ05T2ZLeOVI2jxgLxlt3U88j/CpNIkOieIdLu0jz5N0jZ6Z9sng/nXkNpNfWTZifyyQw3IufpjGK6Cy8aap50ZuLbzYkK4HlnOQRySSfWsnh5R1DkZ97aTHcXdrtuRiCZFKpjkKQGx79K0VHlnCAJg4D9TWD4A1xvE/hzSL1vMCSW6NtXHZMfTFb90wtmQBxzgHAx256d6taI45KzHm4RACXOX25YZzwMfyq7bziQo2PlXHf86wA7EkA5HUDvxWhYOtrCWaXBUg465Bq02iL6nRv50aZjkLxjhwOhqG9ku20+V94t4uGOVGdpz/AFqK31dCd5TKjJKxfp1pTL/aUOG/1LYCg9a0V2im7ni/jK4OHimRwAWUM0i5JPfgDivKPEQXAQRfKn+zkbffBr1X4lWUiX8ku8Im5mXnB2/QcV5bqdsPN248tySWypyRjjoa45NJnLax6R8HtNZdCiCRs5dn4ZhnBYEdfavQNSvI9MheK3RS78lgpyOMHB6cVB8N/Dvm+HtOZI2QmFN37sDDFeal1XSWjup03zYGMZPy4Ix/OsqsU9D6zK6UZPmkr2M/RWuzvPVUyTI5Hc/XmoZ/G8vhm5AJ8wDcrCRQdxPHHGOldLFYC208BMhIVJbAyCAO+fevONbtWv8AVojMhKFmk+cbsZ9AK8yKbm4nNmVeMp2pK1ju18V217/pFzEVQJgxgnnC/n1rj/FV9Z60++BDERLjlhj7uMD8ak3QpGoaQByoIBIz1781wHirXGvLd7ewjAZm+aQAZUnnPv8AhWzitkeMuaog1vxRZeGYyJ8oB8w2rkbh0zivDvHXxKuPFEwtgHFouf3QyoyDnnI9a1NW8IXzEyySkoR8wfLcgc8A968+vbZ7O+cSr++Ay2OhavQw+Hivee5006bjuacBAQKgKKFAIb0Pp+dTCPy3DBOBgEp1waqWsm7IOchdoz14/SryXAjXK8EZx+HrXbYrrZkM0RGwAdOOM5OBjnj1rS0iFI53VowXYDBPzY+U+me9ZkrB5o2/dquCTjd1JzVy0uRDHGoGAvRxnPXPNJij7rub9ppnnSvhIowSCxVsFcHB9e/NbWn6o2mTqiSO47MAuFzz0PB49K5/TL93MiExxx5ySIiOTxyc9xU1xdeaiESgKuEHyk7cDBwaylDnVj06cVJXNzWdZSSPaX8xW4LEhTkjrgjB/CsOwv0eZCOI1ZWYndjGeQCCB+QrO1LVGhUDJ8wNxlSFAxwRknH4VlNcu67QSOMA7ieSfQ1NKiqYTfKamsa1FaEpFJ8wJK/vPm4ORzXI6jq73/DfdcZJB+8R1zUuu2TkeaUwOeUwcA1iBsxB8EDHQ9q6UtNDnlNsfIygoAAMcHHrUO0OcDG445PXk9qmKD94OhXgmq7ZLkYzgcHIXofrWqZnayHZaNsHjnjjj8ulKhZ0cHHfcDwcE04ABiOdp4Uk9KHHy5xyPXuKVxX0sDpjJ4JBx+tLkAY4wp4yDyKdld7nKIGDfxenPpUZcgc4B6dSQcjtTuyRWzvHAKn39qAAQw/1nHA71E5JyACGBPTkYpwdjkoMA5AycY4/xp3uO6LHO9MDjhsk8HNMLlcAkkDj/GgI3l7xjHGeelRllw5BBG454bj0qUriVyQEMyAAEAnqKkUHYCADxiq6ZX5/myNuAB+dTJkpuJx02r7+lNoq2hOB84z94Hr26VKpPUnB5FV1Oec9aeNzdOGOce9Q7kJ2L8TBPLC9f1HrUF9EWmwcgsTz6Y6ZpEYjBHbr16VOr+ZCIuTzw57DH45/GrUrHZSqrYpRRlpCT2bk55P4DNX4grRBDJvU8Nv5OB9e9U/LYN82fQOe59as2gCAA5Vjkl+Mcn3roTud8ZKWxHKu4ZQAMPnwQOQT0qpJtTP8aZxkgfn61ovu2OcdhuPUCqRQsgORvDYIOOR7HNJrQUkPifPyvnacAYJGefzr1z4eWi/ZrdvM+dGfGOCM444714/EcTpggODkEH05r0rQPFQs8ZBOcsSeBuPf6VzSiebUVz1z7elomAg+RQOCuarrr3lvmXMQ5A5YjHvjivPLrx65kCIZN7YKoCcn6HHH41g3Xi97l0IBjkByuGzkfhXLKkp6WMoxluj1i912yeM/vQVQkksOCT2x9a8n8WXslwXMUjou0q3PVi2cjv0quNTmuocPJJ5YJ3ngHIO7P9KS6b5kmfbiPk855H0rKlhY0pXR6UFJq0jHtdBafDNJs8wBV+X8+/FdtYxWtkgES+R5YGSx3AE+v1rHhmQM4QKQjNyATyOODjHX2qOW7Qo4BI3ZBcdyD6dOK9PmOpR7HQz3EMssgWRJC5yA+ewwMfjTPknXKYBYHdyFBHrgiucjLj5g5OG+UuffJpJZpWwC+V55IOQD+NJu7KUCxeAWPlrBJHHNGGC7MfNk5JIBHIPas9NcuYpvmKk7GH7xjlsemSRTZJpSx3xkAMdvfP5UbRI6bt6BckYUDr9axmoyQOhGXQ2rLxDBIQX3IAwJR+4PpjHWteN1mQt8rorHJjGTz0z16Vw0ljtBfOF24QvjnFOtbmfTbmN1EroH5CYz0wMgkjrXmzw/NscNXBOK0O5+ymRAVTgjcAO/P51prENODtESbhyCsgI8tRjBG3rnNVtEv4ryyjllQxXi7h5cmQSo+70yMmtNbNX4wUDDggk4Oc85rmS5HY8txcCgweX5Am8dSRwD+dIYWVM9MnB45/KrxsPlwE+6AAc054MugAJABLPkArj68/pWsdTHmdzM8kEnDCTB5wCMfnUsVp5m0KVJO77/ALdcnjiry6cWGzfuk4JxnnmtjTNGjudSggkiku3BZhHEpVQgHVieAPqa3Ue5tGLkc3DaLO7BPnkGCwjz909cCtf/AIRK4Fp9pu549KgVCwe5+UsB6LWrqV+LNJLHTIoyQo3SrGoA45HJOcH0osI9G0EPquphb+/KslvblQ6DPOWUnB49KOp0UqST1ZNF4blbSv3sFveWSqP9J1GQKpbP8KgAt+dQOLbT7h47V9PuHkUqmIxBFk9SSQTgfWsi51u71u7BvrsywoDtjijc7cc/KobA/CtDTfDA1BY3LiKCSJH/ANIUKRng984z7VSTvqdXMo7I1NX0nVbIlEutPuFi2j/RruOXGOPUdazdD8SXelahZJPPmY3MarFErYA3jJbsOAKo3t3pVk8q2DzXtyFHnSJIohyGPrg9B2q3oelx3DyXwQRSKCwhMud2egyRWyV2CV9T0D4o3cQ1/VHvNVlSKGVZUzGJcqQBkAAcZriLSwtvKGqSa3Y3blSirHayoyu3zcqW59OK3dPsX13xBFLd/ZhPfW72gieX5ztXK/Ln+8vp3qt4S0KHVvGPh7Tr2Xy99yJWijxuGxtzZU5GNoNVJJLQ6YXbs0Xtb0o6FLo2lLK8sNvbG8u4w5jQXEiMVznJyFbPtXI6qrm5jMcBSKMFkRidhXOcbsV1fibxLbanr+s3sQll+3zysBIdpRAcKQBxgKAK4xEvJZow0kspfMXlgk4PrkDFZ001qTWh0RPpegt4i1K8SWcW9vAgee5kI8uJduSoPc9hUGuanbXGzTNItClpbZWN5Nu+UhSdzEY4ycVt63cSfZINJ07ixh/4+D2mkP8AeznIB6YrO0/SksrcTyr5cvIZFYYwGzyAM9a6FFvUinBvQyTbTfYXKwSStERuJHygnGeO/wCFdt4DuDplhqa3c48tpY5ct8o+6QSQSfQVkxNcagjhLe5kjXLE20TZHpt+U/yrQsfC8SId9xJKksJXyimZd3zEFhgZx3wKpK+52xhY2tV1e3s7iWJYHubreUkJJAXK7gQSMdCBWbc3dzqNyWEgnaNlAEkv3flAK5BHfmq19p9tJAkmo3F9qDIR5trbKEJCgbSzYBPAA4rfivwtrLILe7ie3bzbeyhtd7T/AC4GSM9PeocbbGvJcsaJpsOmxxXF3cSy3McazNbWobaMY2/MQQSO2K6nW9cXx3pcl8kGzWNPXF0U+eS4jZiA/AAJGOfrXm17q100oe6tb/CKN5PKKB7BQP1qxo3xDm069u7i00rz3s4vNdirLlGIY5BIJXHqKpXBwUX7qKk8El6fLieQoAWKI3EfPUZPTNczq89za3ggtBdXsKrjzPJDCXjHYADn1r0HxNf6bam3u9LtI5472MTxqVIjCfxRlgwOQ3FcPqVxC+IRp1vbA7QI4NSCrliSc7uT+FaqK6lxcjJt4tU1OzkUW8tkxz5byFRtwc9yQOferNhYmFNmr6wsY37S3kM25tqgLkHkEntV5o9Na4eGeyheFzIg+ySs7Hnn5skcfSrcN7aC0Z0tLqA7Sy+Yql1U4KkZGN3FXtsXoaS2dtcxEWwF0qxnYh3AZK4x1H8qu6RpkxmkiE8dsE4WUAKigjopPOazFfTJrfyi97JkFljlnUIG9yig0o1iAlLZC8UTBo41+/glcFj9DUXZd+5pXDWzxfPcyCFdoeO3J3zfwnDYI5HpVrTvEMGjQPBpOmWltKUZTNOzTPuOQuCSBgd+K4K71SyivIwIJb26dgokeT93HgE8AY/Wuk0KK81d0CRiOHcPMkEeAB1OCQRkj3pJX3NVO2iNqyikvp9zXhMcZ3STHbgsTnYPVam8b6hpdjqST3Q+3y28QhghjYoquFByQVOAPfFbGkH7VbCe7kh0/QLNS3msAGZ1ONvTknrXjPjzxXJq2oXl2kTpPPOZxI+WXYRjGAeOPSqj2JnZ6mBr/iWXVnSW5u3uGkDOIoAEUc7hnAAz2rKtDH5kanaHGAwjXke+6ow0MtwiK5klztIQAYycgZ68mtey0y4spP8AS7c2gdY3Cy43EE5JABB6Vsjl1NK28NPfpuivbWJVzmM8y5IHOCT/ACqt/Yrtc+VcXfmqrtGZJIjE2AOBySPxpmooslm7wTyYX5AkXU5HXjNZWqXT2txK0s5jWVd7ISH+XbjcME459aq7S0FsasfhXTyqLBeLF5nysxGPLUehzj9KbL8PLS/WcHVZXYZJEQRuSuB3Ocewrnnu4pPllJcqowQcZUgdcVVmuIZ4YnJAKkACFWxuzwevGKFKQSlc7S40BdA02V4pJPtEMgljM2T8yEMvygAdRmqfxLhlTxzqk9jLbul2IbmMCJePMhSRt2c7eWJrP0fU7u7hu4LeV3uHiLNsGAQFJ4ByM49BXXeNtOi1HxZo4cmBtQ0bS3ZGP3ma2VR05OdtWm92Smn0KNzbyeG4hJa28Z1HUXiBKt80MLICzj5cHII6V0OlWcmqRCyEm/U4oyP3khR2TJO4EjBGOmDWtrWik3dqZPMDRW9vGCgyVHlRqQuMnlge1Yvj7wtc6VZ2Woxu8GpW8kkccz73bZj5AQSAPlBNaJuRdux0KWE0yh2xbRXCr5kIDHDhsbugHJqGHSJ4bLU7W0je5kdAZCCq4dWLEY54AJFHhnxNDqh+yTs+2W1klMpx95WVwFGeOpHNUtO13+0tQnezEv8AadvGFniTaSEJ5YjoTn0o5raEI0/DepI2gmB5TJYXshbysFnR1G3Y2eMfSuE8T2zXOrSWyJMZDCs1rJGSvllVJbC/UmurvInks7uyt5PImlDzQAA/LL1289Oaw5JD4j0z7bcWkckuWtkkcfdkEZLAr6cfrSVl7zKvpYsajfiPUor7yPLh1VRLvk2sFuAAGiKjOMgjFU7uSHzMRxfu2+VCZijKwIPIBx2I61Yhtrf7fqOl3shh/wBHSS2kilA8q6AUq20dQQAPSsaW9ntbwwXKSRygknMeAWOW/rirjqZS3Nu3RI5P3g8jzUjLM3R0KkFcg9QTWKmqj7VcaPdxy6hcQnNtLKD8wLA7cDBYgdMmrCXhgdUjz5LlSB1yBg8Y6dK0NdjaSCDVraPeuxleONfn3rwGb5s8ithWbMTKzIHt5fMjX5Su0xkNk5BBJ6Ut04+zPE4Hnsq5bqADgnPqeO1VtR8tLmK6tXQR3IV3MkmDu2/MoHOCG9aW+1a11GG2VUw0cRLGTON+QoxjkcAnmpbJfkYdxdLDMIpGw+R+6UKFbIyeDk5xz19qjmmWPzp1BcRxHIDbTnjGfWkvTHIyLbSw7o4xuCy8lt3XOOwqzpq+TmJwCl0ADJgsV/AnoaRUTS0eaaym8PSQkl2WRGwdoCBieR1bOa7vwqba50u5e5jguI7nVIlIlVuY9u9gAffHWuQ8Gq1vrenS3aPKLcXR5O7A2oEwBnHJ/Suy0IM9hHOJAU8xQxKggtxuwMc9BUPQ2t2Lvi3UpdStzFbDBaZcBFD/AMQ9MVm63DB9nuBZofKiwqk4Hzbiq4yeeeaq3pXzbi5eUoVjHlRIoywByxAxxzjqaq6Msl3f3kUjv+78vaJW3qHHzNjHX5fXvWSQrHV+GbGA2d5bFGuVt7cLHuCkmRywfOBngEY4rpNSurZGi0iO5AEaL5oRiPlGAQ2Rk81l+G7uOM2ReIR2s94XEnmCL91bxbzuyCeWHPtUVxeRz+beTyBy58wlT/D978j0pz2JSYzVtSj01ri4dJRcTbdsbgkqOQq9B16mn3mr/wBj+Bt0KEXF/wCXaqspB3ggvIy/LkYPH6dK5uKcarrXnE/ekAjQMwyxbaO+OBzUusXNtc30E1wkYt9KJtEEsn33C4Y8cHBb9KqKVhtj9Sso9M0/y3uYftMj5aFpR5hyPvAdcYqt4ehis9H1W7uJdhRUR/Mb5QpOVRQMZJANMvJG1K6ixcb2WIBQQp428cnn9apT6gLbTYvtEHnwvKsjRvkbmCN/EeOC2Kpuxmr7orXdzPqssG+TZFGWWMMoUKp/i6Z/Ospo1iUKX82UuyKACS/qT16Vfaa519wH8qNmiGX2n90COf4vyq8s1lpM0s0uZHQgQPtUZwDuypHSrvciepz01utlEk96iJCjFhDjY7bfY4IH1FUb66fXbuNkAs9OiRcE/K2fX1/Srl3DJrd9meO6Fux2qDERvDd2OM4PuRVHxDqaaZcy21tAN8IC/vPubvocUGXUr3k9qllHFbiTy0Zm81QN0hCksCWycY4rm7uRFS2lR2EsoaTBPLAuwXI+h9K0LawFw888/lTzIAhLFR8zt7dKfc2LSagHMY2wRiDYueCox1NaWYttitbwk2KOqYO4Bg5yVBbnp+dVbma0YyRRT4CZjHl8Zwfm5Iqxcyb0lkEuwMwIRcA8LjjB9KxJcsp3ZGCSRg5yfXmi1ik+5N9kbczCdZAGfhwxPGOPTtVTyimUcENxkONv5E81Mzs+E2KiYIV8sevc5NR/MowZGOcjYTnBBz1Iz0pBdPYSRCwA3jBQMCxGcY6Gozbh/nBjfAGdhH+z6n39KYY1fIEe8EDpk9vU8UxoPMQYfeozleBwMdTzxxRYkJ7Nm3hBlguCxbHC1HbaXdXchigtxJgE5XdkKOpOWIAFXILFpJAfLO1CEAO45z1PHatO+ji0uwFoCN88e26Zyp6scKhHI+X1oBa7mX/Z6xXKW/ySSoQpMv3Sc9MVNZ3NtYySNdR212XLKIsMuCDkdGFUTBZW+HggiimQbwRyeDn37VDcRytJIxDyH7zk9ACOtYtMdzUlk0jUgRL5sE7ZYGCchFOOBt2msW/tntpEUukisq4l8tlB/AnrSmIyqJGc7myAwk/+tV+ymY/up0DwnngAMpAx94+9SrrcEzHKshxwDk4wc8g81attUa1ciXEsBfPl4wcEeo71JdWZjnJMiyhnc/uxjCnoearpFscKTlcHqM9sd/eqtce5tWV0ttcwXGn7p2tijPHMFYFgmMMONwz6VqeJX07xTONW0DTYdKmaMtc6fDGEQtg8oCfbp15rmB+4IeCUxuoGCOzY71bW6lNzHKPkmSYSo+cZ/A5HaokDuZsiRtvYI0Sqg/dv1XFBlePhpC8aksgxwxA44GBW0AxuJTcxgNLl2SQnkZ25BGe/PSonsrco4aPBjGcOCx6dvam7MvoPtCNRsiI8C4gjLso43L3GCwyRUkVw8Xy8S5IPHGDjB6VBaodH1G2uliLoD/yzQHKg8g5z0rR162tkuzPZy+ZBdATRH2IAZSPUMCKzasJIzpnhLuDHiN3cfuycqCc96kigDjCXOEGSRv2EANgDJ45PPWonhkQkYMjZIGR1H61XeeVHAMWzLFRxnsfTFQ0VY1mzJkL88qcscg5HoMGgC4ly8UUvlphdxXGAc9c/41nWepy2qZQbCoGCBwfp1q8dWuJpQxllnSQAMGHTA44wP5UJJEWZM0bquIpztBwQAqkD2z61JqVz5EkSPnII3jg4z9KaLuLY5hcuzEKY5cgqD1OcAfrVCRTG4lT5yxzvDDGCB+H61lLUzaHSvvaPKD5yMdM4qvLOCAhRcK3y5GcnOO1OlZdu4jBCk564PYcVDHDjeC58xlbKgc8envU8rOZqwsajO0Z2kEdcnI6nmrseCFERIKg85HPHGePWoRBK6F/LaBAucvjPDY6jtViJw7xgZyAFXpyT+NGqIUUtRbqOO2MjA+bPtBUJ2z16ZrJYupAdCcfMeODV68kIuXJByVHQdhVQvuYnG/kj+IH8j6UrXI0YxUclCC4UgkAHkc9KtXKfPKoGxWPy89MDHNMt1CuQSURW5P69alEQ8kO/KjBYBh39eKpREn3HSQhUEQ+8xBY56ck/1qnPGEyx+faScZ/hB454q/DIkkwZwoHXo2MelY+sTCSZxgEHcFIJGBu98GmzojU5Ua+jRYMjxDAKhPkweRn3PrW/b25kben3SdxIA6+47Vm6NGq2ETDBZ8PjcBxnnrXQoqeSVUb3OQME9fwrlmzjqS5is9vsywQkkYznA4pHbYQRlhjI+X0/GmXU+cgZ+UHOD1B7VXL7eFAJHToOO/X0rI5X2B1Vsg/vOc4PapUKDHyccgj+VQscc45wfz7dM0+ErLLjeI85IQnng+4FNX6EuNirqDF7mRjja+CPlZm49CCaaUYZGMNnv9KtyRlncDhjuAAz39+lNW13NnfnBy3etVoSNhVS+3KoGBC7zjtnv+VT7DsBOQrcc9sfSm+QI2yCQAT06+1SwbYgQM988+tLVANYBcDngHHGaiYKGOXBxzgkcD8BV3aHVSV7UvknntgY4OBjv+VUwuZLodxBONmR259KiMGYtoOPmOPxrR8hSqFNpU5PALEn9KhuLZsAD73OBg4/E4x+tCKuYWohw4QgeXg8H1pkL4UAjHbn09asamkiS7G7McbsDIxng8fSq8SbXyRkE8D0pmluZFtIWfDDGD0qzBFv3DGSSVA55qKIhueAMep7Vft7lApycHI5z29qVzOQOEy6oBwBjkdPypSBvI7Mc/SnwbVGASVIGD5g5H5U5gRxxlh0pkojOUAJGUHp2okmQlBgY7k/yqU5MUmAduA3PT396huIlckoo+8SBuHHP0pNdh3ZmarIZoJEYD5wcu3SuXkPznI+bIB564/SusvLYyQlnHIzsAPWuQkQu5A5AJA9KuLO2nqjo/D6u9vKUORuzkcNyPfjFarru5AOSBx156d6yvDWyZJYpCNxAZlyc8HA9q2JVJzjIPB/KsZblOJhMH+3yIX+6gPIweeT+tLtALnA4AzjrilVvMkIGQT37kEY/nTHKg7XzuGPmPXaBg8Dnr7VrFmLeo2QhuBndn17URg5w/vkU0OxCoJFyC2SAPw60kJ+cZ65HXoRjmty4DLxVF2mCodtu32NdvpFqbfT4jziX5hnrj1rl9H05dW1iAFGESkMwUjIx9c12zR+YHMfC/dUemD+Vc9WXQxrS2Q2FVbAXgg55B/+vU8aeWwUg7Qcmo0RjgvvYblPX06VNFLvwc+YSDkA4Pt1FczOK5KkvlsCM9CcrggD04xSySMXjjyfLB3Nsx/WmvE+zBO8MOQY84GenWiSKInDZO7OORx6UxlKT/XSA5+Zi2euB2GK6eytX+zxFZcoVUkFc7sVz06xrc9CAAucc59a6nRYYvs0HlgKQNw3DcB689OfrWNWYpaF51EiuRIY2AOErNlgL7y5OQSSSMDFbbRjaBzjBzjHGfeq0gX5nJBZuD7Y9q5TJNGHJaMWAXgDPTvWbcWu7JKLv8wg5BUe3WuieFGO4Ek9OD0qhqBVw7MeFO7HzH+WauE7M2hJMwWjyo24K9VwckZqzpF+2l3Uk48zfhQHjO3ADZP6VDJCGEishHIHLFcD8SKhuAsOHf5CrHOSWGDxzXfGTZupnUWPxE1m2lINy06bg370rID+ee1aNt8QdQknJQ4zknKgLtA4wPrXLNMJYYyxLlDtyOhBGBx7U02wDoxwdmCoAGcjn6VbuuovayWzO7n8d3d5B5Um5xn5iQD7d/esW8MGo5DiIv8Aefknn8KxFumAIkGEHp65zVmMpId8R8s9wMCuWSu7lRrvZogvbfZsP7sLjbsyev41nMudpHY4OK1JYmMu9wX246gHr9aq/Z8ZCg53c/hUe9cwc7szJICfm/L0rOnhEMqPHnfy2Qe3r7VvyREbAPTJ9vSqc8CiOQjYWRcnHoe9botO5hw3TAbFcbuOuOM9M81fjmjlVwDhuMnHJGfWqdzB5Y3gH5vmbA5pImVcgYIAUHHtVcrYy9NErOcpwByMc9ad5SqmVGC3Qd+uajSYsVJ5OevbFWoUzvAOGGDz+vWnqgIYsfIQQW7ewJqRwq5Oc4wSQMe3fHenPGOQxAByCEA7+9McoMlvl2jAHJzht3ejW9yGxfIXzcS5iUqcGPr7fmailBlYZ3howFPHXFP+1R9ycMMcdTzn8KBIGxknvn3pXYkys8G3PGc9qs6fpf2q7jSQ+QJMoDICVU+pI4qMzRs4RMklSwznjAAPPsa0tJUPckxBVlB5MmDzn2NVdmiIvFng248M3tvbzy2s/nwCcS2knmA5PA64rDa0McsjEBMAqAPb9K7XxjpdzpOtGxnk854EQ88x7CoZcHv6cVz7QK2/IzjPB6c1aZpcyYA0A2AFFDDqMjpz1qzsVuV28jkcDn86lmhIaQnhud2fX6VH5WMEb1I/ulR1+tULmTIGTGQHHy+3XNQ+WRjnkdP51pcOozjCsD0H41A0ZbIQbgCAfbNLmuSlcpEFG4xzzx70hI4GcgZzgdKvPYsGBxkjjFVZbaQs4AdAOc4659KYmSRqCS2NmCcc9RT43aN8onlkEsOTUaK4yTkFSMqR69eaVtzc5IxnB9zVWKsJLF55yGKH044HpRSSsy4K9T14opj+Zz82k26/Mcj1OSf5VIlqI2wASh+7xUu4jLDjc2TUS/I5C57nqeBnoKG7na6jZLgZyTjqep65qVreNjgj3I9j2xUSEDJxk8g5PWpRMGU9fm9u46YoW5jcqNZAsCx+Y/KoHA5+nWhrVo+ANm5Qu8DPI+tXSVkmGR8qngYweDxTtqlVAB+Ulh8x/wAaL2GpNGY8MiO5IyOCG6fzp0TzBgFTPI/D+laGFJG4jhcAPg8/iasrFmYQCJQwwQOpJHbIbFW2upXMZ6wzSeWSJNuWJ4OAAa0NI0O/1yVEhglzlQ37o8E/Q13vhD4U6lr7web5FvaAtI6EZyAemRz+tfQvhv4b6Z4ftS1vH5h2B9+3HTHTvWTkkhuoked/Dj4Vp4Uxd3eZb5PlzgEAZ7ZFc58RvEs9/rdyXGQASQ7ADA6AAHj8K+k7fSmumLoDOpJGSNgx7dOlfKHxbRbTxVcQDdl8NnHQ5wVz9ea4Kq55JHHKTm9TiNTvZL/ywAc4YsUJHGRx1rL8meEfKeehBDdB+NbQs9rlimRg9s4zz3qZtFeVRPLsjVSVAKkbvwNddOCirHXBKMTJ0sTXDlZI8g9HBAzj2Fa9tp0cWTJgB33cH5SMAdfrUWbfS1EcWJ5QxXzMep79hVC7v2u8gEAAggKcYGc9Ce9dCaWxLdjVmFpaJIsSZYfNtHIBP1rPZlz8xBYDBfaCT07fhVVrpmUk4DMTyD2qvNMg3lsAL6Hn+VS9dLlKTZ9e/s0eNIdS8GwWEtwwurWV4ypVQdnG3gfWvWjMsp8zecgn8cd6/PLwp4/1PwrqsV5algpk/eRHvyMjj6V9U+Evj1oeoWiR6mZLKQKoHljePxG7Nc01ybmVSDZ6+0TJEHCchDIQp3H9KtWkkcsEgPyY+U+Zxn6civOF+KOjXFnKmmTm4ePBPzAHaePXPWuUufiZfySOttOyKV4j4IHuSRmsfaLocE3y6HslpdyQ3twGGYRgLgnp3znr+Fa1xqBt7JHT7zEYQHO36mvJvD/iO6vXJnk89ZEBVs/dOTkADHNd9bTyugQDKfLuJPB//VXVBqxip3MbxRaDUtKkZ7fMxcnGQOD0GTg14vfyNJd7EjclldeODlemc88/SvZfF+swi3NnaeUZGIBmySA47HPTFeZRaNKviGyJk8xXmUOAAVODknnnpWM4Ju6KXvM+lPAtnDbaVaRSxADyoyshJA+4P5YNauo+FYbq4Mry/KwIUE/3Tnis7TrpRDFEUGAgjXHTAB7fQ1t20zeaQ6NIiFsb/Q1jVXY9vD150YuxyPim0uNPhRLcyS70O/IwMdhx715j4o1238HaZJd3txDvMeVj5Vs4xwxGMZ969a+L3jGz8B+HBqMzgu3Cxsq8d/X1r4U+I3xBvfGOpSTNcSpAJGKRA5UqecYHTn0ri9k5SVjhq3qTckWPG3xf1LWbgm38u0RFwNvzEqD3IrFsviBeb0jlg8wYBBiYKwzz1NcXOJBK5RwCF+6Ohz161Lb3qKpMiZYLgcA/nmu5UY2N4Q5Ue36D4ssPENuQAsTN/rDIcGPAAJ4wMZrm/Hng03MZurZl3KgG3b97P0xXJ2F6iyJOs4jK4DgHAIPJBA4PNd7o3iRNQtvIn+dyPlkOCox27+orJqVF3Wx0RbejPKDHLbF43iKFCUA+btxnk+tTFj2GQWIJ/DH867rxN4WivonubfnZkggBe+enpnvXIC2a1wmznIPIPOTnjPvW8anMrnPNNFaA5feXLjHzAc9a1Ba7eCSCuQcnnA6VWtI44mLgg4JHA64B6fStnTY0FhvfYjycB5DyxPeto6l0488rMrXEiW9jGkSAspBwGILE88k4rm59TuLlhGplRMnAkBI689D2rU1/UGljCLIUkLDj0HNYVsilo0PDfMOpGSO4ro0ij0XamtDVRnfJJ3kLtGVyBj2Jq7YWnmyRgAhsdeo5PoOarWirIA4jG92AIxjtzya0YbtIV3I43kABvXHuK5ZTucUpvdmR4nkSEeQsifzPH0zXNKvzEZJ3D2rdvrA3NzIxcpgk/KARj61ZtdDtpIi8hAAYDOR09OvWqUkjFSu9TmpAHXGQNxGD71F5YfGeQTkZ5rq5/DsCxO6TeXgj72T/ACqg3h9iHKyR554LbT+oNac6ZbqdDCVQVGSxGevfOc9M+lKQp2BhzjH1rWGh3CyTMQZApBwB7Y4xiqtxp80USP5MgDksWfGAPoDmndErUoSsx4L46n6j0pmfv5IGWyB6Vb+yncC2OuDnIIyPeomhCKTgcZBP41SB6EYUhQQec9vTHNSK4BJQkck4PP8AOmlSME8Cn7w3yYJZ8jtgYzVWIEaTooOCeelALMUHOCQv50b2kUEHg44+o6U9wCuBz1HPFFzVIjWTIyXIGOO3Ppzinqo+QLuxkj8qeoHPcbQAMk/zokPyAE4H8VO43rsKoIHHvg1YiXe4JPUVVXJVGCHCkA46DNXYowuAeeOahmJOkR3dSenf+tOVOM5DlgCQT6nFTQgMdpPA6egqzCoOzAz0B/rWbsVczp7Vk2AvsUFuvO7HpTBktnCOg7tzwfrW8LNZUdkj+U/d38447Vk3cYiIXgBcDA9q0TsbU6vJ1I2bcHByxwMj1xUE4O2Q/cVeowTkH0wDVuK3Z2ycYwABnr69cUT6cxjKnCSNlRjnGB6itvaJnaqqkZiuvmDGAOTwBkA+ucGrkc0ghRB1IOfmPXFQ3NlJHK5POTt/eYyRj6VYSzldMpGcDI788dqWgaSdxyzHBAyMYxyecevrUkNs8cSFQUxgDC84/OnQ2pFwnmjZy2etW5WjKFV2vsA7Ed+2etDskddKmr3RCsinoGPXOST1bPc+lOkvJfJBG6PA6bcj9DUscSnnBQnHybfbFW7WS2hwxjGwrhkcbeaxlI7lSMuKCaMF/m6seDkctk5/Gp7e2uZ3G1MxugIct3Ptiup0w20qkiONFACkHjcSffFadnZyE5gCkR5YAMMjP1qeY0VJI5Y6bND5cbkgK5BKnd82fYGrlt4cadceeSdnzdeM9+ldPZ2iuoEqSgYLFM8At7Ctax0KJSgT7iL8xPbHb3rmqVbFqCOMOhbWcCTIXCjYCDz1zV9tEsZrd4pIpAOG8wqCfxwa7caGhXIQkOAQ/rio5dKUKFiPlgEhzjkVwSrt6Byo4uLw3ZBHEUcowG2hNoycds1d07wrYLclXj3r9+QS7SRg5xkCtu80p4oUOzzHIxn0Pc49Kjis3i08gxAtdyYz0K49COtSqz3uUqbascfqjy6Vqsl5CkgwihRGCw4P90jFdXa6rbXEET+YEbABU5zuP1AH61DdacChRzwgIANYt3pMljMJITsibHJ6ggY4/Gs3NVGeZXwLnqdSJgu9GRw3UbwegPUYNWV8qWEgxvK7dF8sZOe2D61zNlqsunRAXKefdNgKh3H5Qc7icYH0rr/Cm/VF+0FEBjYsLgs2cHpnORgV0xPFnhJRexs+GfCs2valHp1p8t4W33EkhG23RRklj04qv4qvNKsbGLTPD0cklvFvWbUJPne8c9TjstaOua3FBZ/2ZpCRRW0oc3NzCfnnYnHLYzt9s4riRaE4WAO7Bm5divy5JI/KuhJPUd9OWKII7nLAkgyAFh8pGAeeMniqt7ervR5AZHcqqBIR8uVwRkng5pL6cWsUEoQBpgPk8wNs/wB49h9azobuWWaXLkfLkI7ZUN1zx1/Cm0kNJ7HSWIgtEgknG+6YbvLz8iqOCzHqPYZ5q3btPfTRW9q/+jIpJO47jtO4jaeoxxxWVp2ijeTMD9ol8zYI2YrgEYLkqffAziup0LRt8ztqNwdPtFjZZboyDcoJ5Ea4GSR6VojenSk9yppOkRgxxWiK6Opd5LjcCz4bKgjAGPepZUltb1ba3gkurqIKohtZC6swX+8MjrXQXv2a002C1itjHpkZIAG7zXQj7znrnmp4dGmFrHPYQW1lbgsB5ZHmkBcjgkHP4Vpax6kMMULGbVJ4rC5msLPTp7eaN0dJS8rKsiswZS2FJAI4ArXsxa2XxFvdVwUkjmnmjh42xptkGCep4I6VRuZLuwhEsqRwRsFJZ1AYnIJJYZI4J6mk07X9PW+uLjYpmlikIJywCn0FFuZmnsbI56e+a7mCCB3iRG2hGAGCc4ycZ59a0dIuP7L2PNHH5czjCRrjGQOuSf0rTgh0i40ezvCZXaRZXhRSFywbABFUvsz7IwN1uRyA8SsEHYDrya00RXs0lcyvEviGLTXeLSbSTlN8rkLlSBkhWPTJ9K5meS7u5ENzLNLO204MjE5P3h8vBx74rrp7Nra3Au3WXG0p+7IGcYOcYz+NYV7P9jQfYx5W5MNI0ILZ9gcirurB7ND9JtpbS7ErSkhTgeX8zEnjB/GukWx16cpMttMlqXKq/lFGAOQcE59awNN1W5jaRY4o+hLORjoc5OPeu10WKTUHln8yY+XkjLNJFgKDzhvUGnbqXypLQj02yvtPQSXMUl5IifuxweepyMA+1RCUTM84+029xKCg2yZwCM/dPvTzcX2k3xm8p4JlJZDGwGec85zV611VXcyCC1t9QkUossys3JHUYyB+IqBq19Tn7C61nTLgFbwzRo5VyI2WQqOzA4BP0FdRBe6nBGb+2id7d41iaHyyxZdmOe7D26VhSWOrpJN5DxXryKzIBKCu7I55II/CsqfWNQtpAZrZY5oHKczLtQjg4XdnjrVrQbszobqOPW7SUC2e2JdtttCD+7IOWXA6ZNczOtomIYrdftMfzRSXQKqrg9ORVXU1cXklzBLNZXRZT5sdwwVj34Bxz9Kh1bT9Ri+z3qXkNzZXG5ijTF2icMQdy8n3os2LYpSXt1cW7tsEQjXcf4CHIy2MgcenrTMSzb2VyIwSyeZJgMB1PpRd60zsJrzUbSWUkMvmK3Q/w7SAKtaT4b1rxAYjpdguqScExwqduD161vFWBasryvPM8qJL5ajGRnAIzzyKvwSQbJBdSKiruKtHMqnjnBOTnn0rbk+EPiHR44F1l4tHhm+YvcspJA5I2AlsdumatabovhTScvfbdcbyyoO1vLQn0Bx2rGasUkrjNA+GB1IpfRyC20hCHnuTGykZ5ZEBA3HB6jir+s3Fvo1qltZNLtVVMYwu8oGAJYdM44qPWPjNd3NlbWOkWyC0Rm3SY4iTGCApzyRVDwfos3iGWSa5jVFV8+bLJyct8q5GBzUXuay95qyLHjTW5r3QoIp/3djArSxR/cySu0sw6E49a8Kv7h9XmAUHyfuxlT8zD3HavT/ipqHm+baI8aJECjScyIZAcFcZ6CvOcwPOTC6kKFH7tSuCOvXFax1RhUSTLen6PLC86Cf7Mr/NGoVWYfiB2rSn8u1m2FZZSo2LHFG0m4AADkDIx3xWPDO8YBiLoSCvyHGMnPGfaobu5vSiRRu7pg4kWXbICfYk/jWljCUuw/WteaXYiW0UaIhT5SRnA6/erBGsDfsW3CRkBJDy2RnJBwxqaS4ljc7ZxhCWIli39R2+Wk1OKY27kW9vIhCsQsJDRcc5CkZ/EVokTJ6EbTS3yCRUEqZ48rK5AOB15re8KaLJql/LYCSKWC7jaLEwJeJzjawwPeuas9ShLiRPOt51O0+WV5z/ALJBr0rwk9leWV9cW0qm9shHdMmAGKBgrAY5PTPWrsiObU53TvDM2lazA7iSOa2lLCJC+XGNrKy5AHHrXpWq6NZnxD4O8QFpZJYtOtoX82TG1oWlQAntjAP410N5bWMl3aX9ukGJFHn5ct5xYEhjgnnaQP160mnaPbNZ63p8gKRxXLBWBDN5chBUrnOMN61TRorbl/ymESNK7SFArkk8bd3XPXil8ciG60SBIpMTzwGRllm3rvQspwBj1qtDLBHc2ke9CtzbtayOZOcoxKtjoMj0FYfijVpbC+cIRut2Vlj+QfJJweozgGp16GitY4mwn+yKZVJ/dW8iv+7YFslc9+BwetR3qLb3ourIrFLIY18xwN33wSCRzjFS3JN9f3kYQxGVGSMBflYHPvk/jVLQrhJba4lmBjKSdCOeBg4HsaRDtfQ6LXL67t3nuI1ETRFiVTJJy23jn05qtJfw3WlQC0C3MUsu9zESiLIwCtn3wCaSW8+x6jaOoLlZ/mWYKAQfmHB9uKisTEpJtpEt4prgSSQkLtXCt0puyJLeqWou7sSygRs0SH5YjnaFyMHPBxSazYvq9pEsT79Qih3gCIfOB83bH8JH5VU1x50vXjSUkyWkf7sKPlwuMg5xViJrqDxILiJ4Q0SgwORhZIwzEqwIxkg1cHoJRsYtnqqT2+mAPsYpg+VgbiuQDyOMn0NblrdTWk0lpeeYn2hN8M3yOpIbGD82evtWRr9glnZ2TxIVgaSUPyD5LAj5Tjtkmq0N2LCB7W68x7Wcs0UpC5gYncMYGcZ9arcbRq30wvYZWij8ttxVRGdsbOG3ZOO+K5mUrPLKVf7PcLkSR5B3YzkcdCM966bUNPk0mKCeMxyRyhRJ5IOwgq3IAOVPHpWdNZm/vIDK8WnzFZMTBXImJBK7wFIyRxUofIc6sX/LSLZmIbgM4JHT6mn+Xi8tx5fmBIw6uSy/eHTnitSWw3TOrAq78h1IBAz6HinDSwPs7ImLdowygtncoHGeuKuw+U2NNURLbSkb4pJVEmDnaDnd0x3FdB4d2Raa8aDy1SYiJH5GQACc5PU1m6RAlvYXCTlGgeIyxiMH5XQ5ILeh3fpW5b5sbaNI5DksZ2jhChQpbODkZPHpWc1dAjN1u5SZbi2coNjCNdpBck4yMAgHp3rKgL2ckbW6Sh3IyAVHzZPIwavXNsxjAEiyyRBpZAI9pBGeS2MnHsal0i2e51LTFjQylCPMw3Kn5myRzxyBUfChs3Q0iaZBbKPLfyltwZDyTI48w89Dt4PtWPquuwtYxJBIHEyMWRAcRKuduTkZB9qt65cSRW03lfPNI4EALDJZtq5H4AmuRvIYrnU5LW3jEVsji1UsufkVcnGD3zRe47G74fkcX0W598NnC17IGjyBIOEBJ7Z5q61g7wiIYu4yxlkYlUEbMDuyB3yeKksbYaZpErumybVpTEgaRhiFCRuxk/3c/jUerX8OnabA0DqzSkSP5TYL5zjqPpV9LIh9jO1W/VcuCREil3MR5AC4HUdPwrKvriS/fToXH+rjdicbjlmDfyxVGyin1GaRZ4mEkmfMiO07Yxw2WHGD9a6LT7L5Lm9RN4JYZRsqCAAAM+wFVZmVmxVhTR7C2kkOyWQthCBuJ4UFuemQSKzktH1OZ2u5I0tIkMrtNnAwOeoPFXLiwnlSeNt4Zmx5rxscBc4xke9Y/iPVbNg0Fsm+OPMO1Y2BlI7nLYwfTpWjFJaEy66ITcyxRqLWNFCtIpySv3dvOMfhXLGzmvLyOXI86ZmkZpDuXJOccY5xV87rlSgwzs3mbdqgqo6Yz0qWGLDm2AHn/wARIyI8BRxjvzQjFoksbRInkYvG6hvOk8xcDEabgBj1bis3UXe2BSU+ZM7tJ5cR3Fc444963yU0nSpfNndFbCRhI1bgHJ5OTnP+Fc6mvXrPtgBgkuJCVcKxYqOSSe34VtF3JIP+EenID3dxFp9rhSPNw0m04H3Rk9faorlNKsboLYRLqYQ7murrMcYwecLgE496sBZXkLndI1wAZJJQB5ajng9RzUqhXfGY54Ap3ncMDHbgHkmhshc1zElumnlkKRx55V3EWAD2AB5/SmBow6PJZW8qq5J8zK5yuMDBB61fudGNw4eLLxum9MDgHPQ55z+FTT6awGxEiDYb5pweobrwKzNOW2rMm6s4JLfbG4g4+WJT8vtUkeiaTBJHc3E812pGDBGBjk981oNpdvbsrNOEIB+UAs/y7e2MY59aovBId6xI6Qjb1j5P4k07lFc27x5EH7qMspQHGdozxTEt2eL50Ugso3OMHPbqQaf9naVSp37WPG9sEVFcJE6kY+UkYyMnA7560hcrSuNWwhluHHkLnBQuZVwBjHfimOHKECQ4+Un7nP8A47UMsRRXATKht2CxIBPXqeaGjmLOpckFeDwAec/ypMloVrYeSh2AEbTtfjdn0FVZINiDzUIZiQF4IPORkZqeNc9ThsDPf9e1RajIHWQv5krMcBAoHH4GoYkL9kd7UxSAF1BeMg5Jx29KzWk85pOuNhOGHH3s44746VpWGoJafI4RIzuOAGMnP3RzkVUe3CNIfPxsZg+R07Y49OxpGkSCMqN4P+r4JPPt/jViG1dsyRE7RgFAypjLAZHFRnY2wo4nQgjMTKB1B5BPoDWhpX72aJmWQLEBLJ8u4sQNxBAz06VANotX1zczyJFLK0sUKGOPJ6LngGoHnRLmMEDeCyq4DdM4APbFSiR4/wB5KdqyBeoK4JGRkEA/pV+40szAAcMFAw5wCOucCp2GjPktlhicu5GRgbsYGfrmp8JdabBEZER4pCUTZzhgc5IBHU1DcWgtGdTv2KoORG3OR2NOiuGW2jRI1dHzkSKc5zlepFUaJEKvMGBUnYOD9fTjFPO+6iPlDeDnh+cEfXNOE8kn3UA29QRkdPenmaF5QJt8bk5DPGxHXPYY6e9S9WBSuULFE8tsBV65xz6cVEjpJjJ2I+cBuOB+Fa9uYdqFQZsYAyrdBx0z60NqCyuNsgQsCBGcZIHXBxUPUTRWbTHYZGwE5U546dPSodqIQCcEgg/vP5cVcVlmVyr8xhm69R9OtRSQN1bJAOR5fPGazaJtchthASsbmTaFIwo25bsc4qGWeO08x0DmQsAD6ZPzGn3MAmWMgySKh37Bxn86ZII4mBMrCR8jEntzgfhRY5JkeZQ5k34XBAOclgDnAx71LbAz+WQT5ZG8yZIwfpUhhQRZLgbRuHXt9KckTtvchiMg4CgY/I0m1YwkV76MmYg/e24zk4qswMkiFnbnPHXHHv71cvYhJcEK8hKnkEYBBHvTxAuwEyrGpOM7c5FZIlKxH5rR2YgXaVOBvOMkg4J6UzIZCqEbFzuGOTRfEQzBEHmomRuyRuJ74FQb3IccOHz/AKoEYx9TVLzJloWFyHIJ4GRyT2qreLvaMgBFLHLMSTjOecVcndDsIGQVVVyTnI6k1XZszRqBwxKgKB1pt3BbHUWFoYokCzxSKgOA5+nTvVoQyeSB/rHLHLkj71LBAI/LB2OQMAhRnFEsjDYIxyZDg4Hf2ziuS6bMpIoJH8mCeOSM88fhmovLWRxgZIA5PNTl/tecsTkEcYXI/CoxbCJc9Dg9Cenb1osYSHNDv7ljnODjjnirEMiqoZerZBwcnFQ+QW4QDD8tzQkCJlh2I+6MY456VCdmQ9y1JdRh0Vh8oGAgHAPrSW8AleNIo23kfNk9BVeSBN8gQ7xhRk9sqD/Op9OwXdPMTzQDlc84FakE/wBnDo7F1Gwc5U5JFRNCCSCME4wMdauDDLkj7/YEkcU5Vy6MTjjBOfX0o5gK9vE0iSEp8ycAZpr27RnDIeMggVetos4YPmMsQVCjII71bW2BTI8vDZY+ZLnoOenOahyQmZNu5lfd80j7TkDs3pzU76fG4wifMFI5Y+n1q+9pGWDIh2ls4DY6jtnrisrW9Q/s+zn3p+8KfIQcgk9OmalNsaV9zk9bxHfgbBlV+bY2QMmqcUpPccHPQ81Fna/D7ywLlwP0yc06IkRgkkk9a3N9kWo2ySBkYzjPfIqzEjcnYOwH4VWtgN5whPIzz1+la8MCs+TjKjhfT1zTtcmzC2lkCqVyQT8vQfzq+toZIZJDw2/aAfTGf734VWZUXgjO37oI6/jVyBdmxiAF5PI3cE56U7ENWKzgIm85CEc7yePrUJlY4GSRn5uCP6VpSW8BREbfJj72/j+VMjtFkXJYIPmZTwcjtkA1JJlTbgASUGDwCa47VLdbO6K7CCM55OPxrvZLdC4BcbCfvlcflmuR8TRmO7TYpQYOWJDA8896cHd2OulLUZoG6K6A2IPMwGYn0545roJR5kbhzwVIxGT3rl9Kb7PeRu3zkEEDA9Mc10k0hEYLOPX04HbiiS1OlvuUVPlhxjZnCgDnIDZzk80yQsyge5xwAcE56ikVl2AA8ckY4BJ+tNPJGeeOeT0xjj8aqMUjF7kLJnzHIOFJPPU81DLJszwcY656VaIwAOvcetV5oWeby4hycqQMNz2rS5VjrvB9oItIknKKspkUrvwcjvzW8EVjkDkDHBOKhjgSzsIIUCukaqMgY4PqABVgsAeCN20rxnt9cVwy1keVUneTHW+d78cE8AdTmnIeoDk8g+uPx4piTMCAowRgk/Sl3k5DYdSq7ec/0pGdwYMow4x7cf8A16ULnOUA+opQMtxjkkjAPSpIofMcgk4A+bnB5+op2uWiCTZHIjjoU7+vau30+3VbaNljCBkXmMkdB6E964W4bypI0bIO0kAjJAB74rufD8hm02JS5kUwgCQgcYGOfxrlqoJpW0LBUKmc85xjtzyP0qBoCXwgywBY1oBfNc+Zwe+AMHAwP0pJIVWQA7wZAxGxT29TmuYxsYU5PkuQmTgcxj19KzLsKxGD8pGeOMflWpdxZmCjKOFVgEPH41mtZuUJA3AnIKg4yR069apbhFWMyVQfMJBkDc+uB261CVwpzxkAEEVpyQeWCDujZWAw3ynAqldA8uB5h4woIAznqcgV2wdjVNoW0EZkwXVA4GOfUnr71M0PJKnvxis7y5FOPv7MbsRDqDnI/Cta3labDRgvEeN2MY+ua0b0KGlN5GBxxjd60xE8tnOQDkA+laH38N0KnjjNN+yk9AHJI3H0Gc9D7Vz81tjNsbHOCux0wOpfsBimTWxVgQgOMsHyxJz6gHFSSRMMjHAJ4p2GWJyBgbQSRt45+tUnfcEZrxkDLP8AKMBcAnI96rGLrkbAw6sMfL2rXuGDqTkp5g4LDjb2HHSqklvu/jJCKV5JPTpVIvmMm6iaZVAJAQYJOB+VYiw+Wr73G4FXGBwee3rXWSQiVipIILDPHJH5cfhWbfWROHSMFCA2CeAAa2UmaRZiksCSeAMVbh1BpdkDGPywSScEE+lVs7m4cGMKNwxzu9KbLMzDBQEADGCef0qtyjaaOKVCox5fUnPOcce9U5IlLyurgqwBIXcSOMd6jtbny/NOMbucBc98dTzV1boXDhBkDjpxwO3FSm0JlNowroQSOvJA5p+w8gdV9e2akkT5XckhiCMcHn1pDIrpvJwvI6eneq5dLktXIGUl3GcKq8EehOcfnW14cgeS5RI3SByzFA2Oc/WsmNgygD0q3EDKUIAQggZPBX0wfeixVze117+9vnfUkkjlwAvmRMi7RwMA4GKz4HWNt48twqnKvgc9uSa3bbVYNZ0eWC/vxb3axjY00ZkBAPAygJrPurJ1smZZobmEjaz4C4YjA4PvV3SDfVGPdSCWV28vOCAcAY5qv5QVgdgfBB5GeR9ammUKoJx8mc4PBwfpTdnzEEH0NRqx201Ku0lwcb8kjHrQsJjwgjYEsu4plsc9+KtKgQE8kjDE44p20HaE6kbm28dPpWQIp7GQDcfvMO/JprliQA5fB4wfSry/u2+UgNgnsen1FV3hLOin5AccjGCTWnMxNlBjJnOMcng9OtMBPfqDz7ZrQeBTG8ZAJYMAMkEc5+nT3qpLEVcgthS27AwTgHI/StU7jTuM2qdvI2lc/jRUaFkJC43f3fb1op3L5TJdghc8AMc03Bz2I6CnlBvAYYU8dOePSq4JXJGeM496EzW/YeOVBxxw3PH1qWPDDIdAOvU/4VEzDqeEUdH5zx7U4GUxbkLlFO0kA/WtBpXLAKMSSThgCR3HrUkTF1AAznIxnHX3NVOFcg4BUDuc0yVyEAfaGB537jg54PAqWgskze0/R7m/uxBDE13IxXiIZxkfn+le2+AfhPY6eoudTiAVB5gikBABIHUYFeafB/xDb2Op3hL5uGCtEQcDIGMYwa9c1DxreGV4nEZYkADaF46jnHzcewrhrVnTfLYznJxVrHp+lxRae3kxJF5bKMPDEFHqRxz09q7vRtChvbOObzHdG3NwQuRjAA/Gvn/RfGFxOfKNy4d2DEOd3GMHA6dK9i8M+KnFqLZZDHGijyg4HzAnPXNZxq2WpzJt7nU6taWem2shMpBAJEbknODnAx3xXyh8U/CR1TxPeO0p8oFlKYXBB+YHOc8dOtfT9/cT6l8rSEYOUfcO689DXy/8Z/EtrpmoukT/AGmYSjdFH2A55YH1rVTU3oOM7nI3UVj4bto2yC+4EuTkYI9Oa5DWvEkuoSAo/DDO7k9/Q8Vk6jqL3LpiQ7Y1AHbp9Kr43Hj5OMCutHUr9SRXDKSMbjknAPds/wAqjkdgvPQYXnnjp29qQ5UOTkYHYk+3atCw024u5CIVztySI92SB1HTrUsp3W5UgtXuXCKQgAYknnj6VHcMR5g3kpkhSB97B967IaWunwDAInBz5ckeWAI7k1yd2geQ53Y3Mq7vl/Q5pcyub07NGQsKwTA8Z34HHc11VpF5bBw/zMApY7QWz059q5xo5GukAwFYenOd2OPwrpLbMARQUQdMnH3h+FZVXdDlpoy/o2tP4fvYpBKI1MigkkAEE56geter+HbCLX7cXsJPkoQJsMoySMEDJHevH90mwDfx0wAOo711/wAMPG8PhzUhbX+Hs5iijceFO/OTx6VztW1SOarTjJHu2kWcthBbofL3HJXfHk5PQk+1dRf+LJNF8PbYSPtWRtR4gRnHUk84qjeeTd2yXdtJ9oikjOHySuSexHNc9qELXIMriWRAAHklGefqeelCnbQ8mcHGRmJJcT3CStJgOWDlMcuQOQM9K6DSrGGDUbR5507FSmcnIxycVg6jNDaogT75OAQORmk0zxMiaiLSWQuNqYPmYx83PWl7WyNYK2x73o/iS2W+t2IDyA7QigbemB39K7d9fsLXTbm9d40jhUmQl/u14jp8ckcvmwOBC7jBcYwtcX8fPid/Yfh8aJb3Gbu5A8yKOQ4aMj7x4xXIqknKx1Oo5KyOD/aW+LE3jTxJJZQNGNOth5exWzk/ez78ccV4jI5DDaCjoOAOBg9TSzzmR5CXLyLyN/bJHH1xVeZjIpAfBOR78Cu6EbIqCsRPuO0A78DHPJP1qC3gVm5QgjqRVmPMe/jIPQ560vO4DGxe/PWutHVGWgqQMuSOoGc470+W8ltpMB33+cHHmNu7LmrKbYoXI3HBwD61SkQSO+DIGBwQPw/wpuKa1LlLQ7zQ/EqahE6XJEk4wGPp/s8cfjSa/ZpLA5ilLhzgFhnBA7ZFczY26Fsg54J+TjoO+a21uDNbkSIXC7gPQ5XHr61wOm4y0Mea4/w3of2+eOJzGFwScpjLBtpxjPXOa7/V/DOlxaA9yvl4i/Q7fl2jr19q5TRL+CF8DAn3lmjEZPyZ7Enj8ah8R67M1sYN4iRiCqjkEZ5rqjdHXG0VzI4S7DyTtgblUAB/UjvUcaKHQ5B25Ozjv3zirE5KDcAEXGQDyf0qo0+TsB+bPGPpTlsZTk2Wmucr19aakpChUACjsOKrK3EjHnaTtPrx0qcYAwcZwGyOnTmsLGD21JhL98nGCMEc9KkRmKnH3SflAqu0mOpAGBSo5y4MmAMkECpdzHyNR5XAIJJCkDsKY65JBchiuwk+9VvNEg5QJ5hwDtHHGPX1qZCxOOOAOvcioVxOw9DliztjHU5PSpIGM4OQYt2e/p9KjVd3JAxjHHepFlVWIGUYDKAjOR+FTzSGpWFn0aK9AwgLjgPk4J7VzuqeGrywDPgyxliWC4GM898V1NtKP3ZJ4UggcgZxgc/Wtq1ImHlkCQKvzZwBn8TWqrSjuWp9GeROrAZBf1HA9aDGwwe+eQPWvT9Q8Ew6kWkhzA5B4j5yc+9cfr/g+50VyXTKctkgcdxnHtXRHERkdKp3V0YYAXAHvQCcAgjJOehpUhYBixwQf070E4HOcnIPPpWpnqmKpLNwOpG3H9aZnOCcLnB57U/auQTnaOTsz2+gNSrEiZTzA7HKuPLYAYPHJx2qrgNhTy24OSPQ/wBKshTgAAgnge9Rr9854z6DipRnvzg5FSJposrypwPunGM8mpkuWR/lJ4x0zmqnIYE/N6YHWrUXzqDg4556HioaM7s2rUybEAPyjPbrhcevrVC+iEnKgI3Jbyx3/HNSRS4i2bSQ2f8Alnwoz0qKe6USEEFlI+bnPSqVx2S3KUXGAI/kyA3bGa1rdhMgOVTdhnSM8Z9jXPtJ5jkDd6dwQAP1q7bTmBM8iKEHAJODgfTNZtNGsX0Ohs0jkl2E5XkvKWYkA9AM11CaLE8EeEXK5bPzA/lnHNcTYatMSiopclTxk9hxyBx+NegaPK8kAL5LAjl2yDznOT2xTu0Z1Kko6I5m80W4v3nMAjUoSOckE9x0PNUL7Rbmx2efCXLAAMpyDj2OD19q9LshHZwu6Y8zG5tgwMk9amvILeYZl8o9Gy2GGAc44PWkqr2Z20Ma4NRZ5DMAzJkY2kkDpyBjt70ibg/ltjfgYGO+a6DxH4eSw8+W1uE+dzgw8ZU4PA+vFYqW7mVpyN5TJ3hl6joMZptqx9FTqxlqjZ0a5WIJO0OXDD5XGeB3rqNQjFp4ZsJpI83N6WmwwVf3aMVX8zxXK6dY3N27pmQ7BkhQoBdmwoyR0zXZeN54brxJJaxxAw6ZBFYrHCAW3Kqh8jOPvbjXJUk4nUnoWtOaHUvLeYeUS+/zI8jB7DA4NbsOmJA4YvIGyG524wO2M5/Ss3TdKklsAp8yNclUDAg57HgmtuGNCPnfBwQc8jP415s5uQkSQSusAR+w+8o44+tNYKwU5HzDII5596QpGE3eYHO4hkcbhjj3qHzFiYZ5BOePWudJjVuo6QJOjnksDjjr07VFqFjK0qQxByISR/CB+ZNaOjvDdSIY3jJ5CBjt59eRSXtzG/zKUfzMhmABxjvzS1Rrexzctq8hdWwFXB496r2+jIqO0mXQZIyT1PQDk966LTIG1u8tLKOS1t5ZXWNZJmwhycZYit7QvDMH9vRve3ME9taXB2xQ4fzyGP3dw6d61grMtu/U4+38Gm6nea+jIgzubcQu7PGB3H4CpPFCmx0S303RgsEUqFpWXG3j0Jwa3dc1C6uryWUCMyB22wkApGu7I4Ix0rnfFd6985ty6QBYkGYlCKcLggAADk12Rnc53STepxj68+kW7xxXN3qBOMoD8se4lsZ6/lmtrS/EN0+iyaxe28NvaeeIog5x5jbegLDp2qbRvCh1y/Sxi2IrOJJRGDiNFGAzHrj6mq/itk8V6pb6bbGOPR7Jlgh/iQtuyzH6/p2rpjPm90y+pQiuY5k6wmsOiIggWQMXXb8rAcfMR15rf8LaA15PzATHCoYJt2nGeTnpikfTLfSJ54hc+eoHlSOCVUjdk7Rjg59a9O0R7bQ7GTULmLzPt9uYoow3CsclflPYZGa6VTUdjknQjF6Fiz0i30yBzcSFZMA4K72lOc7R2HHrWYuk3es6q97NBvtcFLeLaCsRHGQCRzW1abryZwyCVw2SUO1chQD9RmtCw1iy0m8KCMSzDMY8uQbQQOoGOfwqlJLZFU6fcns9Au70SIlur/MP3rbQwP8AtEn9BkVma5Avhu5MxnS5vSpklCkEIPu5CkY4FbXiXxraeE9H/wBKc3+qysotoB8ux2PUjgBRkV5dq95eapqFzd6gZoNNCBSUCnzmzgooJ6d+tNa7nU6iUbRKWq6tcancyTSoTaoSBCkeN5GBkkZPv0rR8MaVa6u8777rThLA0atEFkVVJXPJAI6+lUr0LNeW7RSNEpYJDp8UQaVsDaS3Xvzwa6fTUlsLG5SXzbYXiBTKylvKxjnaTkA4q7djnV27sozaYtpNFp1tcGWygIEaOucfPhjnAPPWpoZf7OthBFaGe6TqRHxkn+IDOMe9TWlnIURzHIWmTaCY1BPzY3YbPBHIrRurSPQrPy4JXTcVDRQ/LJMT1LEYGKiZ0R1OdktJLo5MmV6sSTxjrx7VnwP5F4ZrdyUYFSTEvloAMZBIPeuhAjCGUo8UQ3ERgFifToCTn2psmnB4UaXbHbHKmLeM5znp7VCbNXboZ3/CSNbK9sRZoo2gyhQpOeT0GOlaWmaxeeVLslWBWj2J5JaIuxBAPUDGCKi+zabYiT7UimMtkeWqjI246jmqNxbwai5mnu5I43cMsW3LKq7TgAHjgGt0yLGhqfiGT7CYnwZiv35pPMBAG7tnHpWX/btvJGUEoDliD5WWyNuc896yJ4b62MoeOR0IZQI14UeufWrFpFPqPly20RnwcFBtXa3Taeh6e5rRRJasJN4kkgy8ThD8oJcsAo68c4z+NGra9ay2MF/MDeO7iO5KAgrI4+X5gQeRzVqzsIdQzaahbmOWVgCc7QCNwyDk9xWaliug6rc6XexJc2d2jRqJo2xI8ZBVt4+6cZxzT2M7NlJ4tKVvMtvO+/8AvYpCxKY+6fmPIPtVnRdWttDuRPH5zxOVdoZAuGB+9kEHqK5m88SaeHkERNo7fKYQ24ZDYGGfkcUWcylpNnlyfOGQp1xjHcgdK02Ieu56Fa+ObG2vI7uz0KwjlXhBOvmliMgHnI61al+LetGP9zqEtmq4DiCFYI9o9NmDXnpTEe2WTCovysozyOe3vRGbM+XGpu7yZcjDgIoJ+hOfxqOZocYqR02pfEOO4mjmcG9uizBLiRXkI4ywJLA+wp7zXWpy4mjeWBSZXmeNVUHHCqo5OPesHTpbe1a3EUccShw/7uH5mz3B9veulg0i/wBVWe7mjkjm43TXUjKIs98dDkelZydzZRMwQGR5AsqmTq2BwB7+9eh6Lp10PCcFlEJBvm82V3xx83yjn864/RrOybUIBHiG3Zzv4LFiDkk57YrvrbxDHcwyFo4hbQ/vcopGSQVXPIGM80lsaJ8p4R8RxDa61PYQyxpFEV3GJDgkj5uPUmsGyV2cAB/KBJz1OSc9uelRateNf6i8pkaUsTlo8csT9T/OtyzDQ28qIjxS8ElAOMjHWtkrI5p+87lW+t4o4rcEoGCLmJCX7Y5PPWsQ3CRAMUZHILL5jEHkeua19RfyIYFtI1B3AmRepJPr9K517SYTbdhDn5QD8xLegrRK5iyVr0ykBuADuz14/WrOnXV1Zy+aYm8twRtGNrhhjk9etZ4t2gQAvsfB/dxsFLcY9PWtCyumhmSCVPLiLdCScKpyR1rZKxD2OjuPD1vqEZmmt/MiC5aKP5GUjr83cVRXRBpWLjS7l3nKHyyWUps/iBwPnH1Ndd4EuYrO9guYJA4dmSSCIEAKxwnXJPrXVrox2XLQRK4iBBWOJVy/O5D0yOP1qh6Pc5fw/wCKA9t5RQbQwDRGRcgHbuwR6L8w/KukuNXSwu4tQZ9+nXbmK4MS+UQqqFwSCedvP1rJbThr+sReR5dnqId2QZVUlAQAdB2xVOx8yKW7t2tiLWcO00IUs0Thh8ygnpwaSC3Y7G0UnStRt5zLnSQl5ZyoV/fwMCNx4JbBYflXJeLb6fU7C3u5ARcwI0M8q4O6IfMrcr17V0vheT+24bzRmnjE627m2eZRuKjLbF9s8YzXIrO9rPcWVym/AkQlVI3ZOcYJAwPUZpjV7GUt26ShpZIcqWKFVO7aMge/X2pl9ZyWuvxkQHc7BcxyMUKspY5zx14p01msd1tkOYw42mOTk856Y459as6WbpoZUZ5I2jYtEzjI3qfuEjPaqsmCu1qTNcJPeFIJ3aYhGGVyhI6YznqKhmjW3l2Bt67juO7qSCuRxjvUkVu32m3XDW7qAFkwzLgLjGBx171cvdNlhcKVB8vdjbKGLKDuztzUNWWhVrlP7c0ixJJFI7QxNmSOMHgfdB4Gcn0qxMxxG53vHKxTzDGpRQVyN3cHPAx1qvcw2oVEnjMpK5Cy4DBTzgcjvVzT2FvYvEqTJIE5Tz2kgl+cEZBPyEDpnNEV3JdyzawxNpdxHJGsltKc5RhkfNuY/XisieyUukMqGezYMNvTBxjqTnrW1C1zbOHgkO9SxaIyYj6YHykV01zollrNh5qSCOTO9reRjuBJw2COOvNa3SRUYnJ2NpFZrPBKN9rcIMJuMZQ7SB3Pc1DL4cjitiIJHP3iGYbwrZ7e4HvV+DSZrG9lZA86DG/cVXChsYHOc9+ldJb2m1I5mjkjUZBjBXdk8Zycj9ayejNuWyOFNr5hkDRyedbgIjNGNspK5PP1961NO01odmyJ4rR0UvheUwPqcfhXTz6KXtftAleWQkSEGNVC8dsA849q1rHT5bVIpIvL8tzsYSKG3KevatIjsrGBpHhUx2k7JcMnlq0xXnBUjGOvcGotSilj3yiJ42CSKM7XCjgDGSTx9K7a20+XZ5kAKI8UsciyRjb2xyenQ1n6tpsLlFigKRs0qPtwnzYGCAD0NOS00BRON17SxBewSDDxtbpGpJOCRuLE4AwSCBUmltttkmUEXNyxfYT92MFSox6nBrotZtvt9nZW+Iw7KDyCx2qfb6darxWv2m2kupJDbhVKY2jbxz3wVwD6GosOUbmXqDx3YguCgE1nJ5wHknA2rhcc9jXL+GdLgFz9rKfuN2xMr8zSFVUnn3BNdZNYyrFsKB+HU4z6buScHpzR/ZzWAt5ov9H8kNIoT5gJCOM88gUrGdrDtXhW8u7QoJBHbW8igk8hdoEjHA6A1xer3cniLV5CIC9paERx5ZT8gO0MQSPTNdLf2ksNtL5UrySSwJbea42ArhS5UAc5IIOarWfh+18P2Bknjhe4m2gRxYLFiGZc5HTHFEVYzkupQu8LaSWUDEXF7taeXnKQr/APr+fvVm3nbVZYPslukltFu2RDOGGerZNVRpdzdXhtsbLifZ50vmjOS3yovGAAOtXteSTTng0mznb5oQ0zw5BCntkDNWtSClfQJ5zxeSJ7uQq0UUTYXcS3y5z7Vy8EVxc35DRRPKhOVj5VRkc8/Q1sTWE0NzIElkilDmNOc7VGfmOcnvTPIi06GJQXuS4+eTIyAScg9OeaaM2L/ZT6ZGJYDC880cibpVRiF9MYqR4UKRKXEYjXc0g2qWc44JIJp0Ja4dNq+QqsUaR41xyfXk1SnRZMXMowA+IxhcDbzlgM9vWqZMtdSLVb+K+8i2MBC224eYsn3iRuz/Sq9jbR6hc7Y0MUeNpMJ7Bc55xj0pYbeJoZCkck4Ubd4iIG7OW6E9q0dPM15DPJERbRhAgywU9N27p36Y607mfKUJDD9qkga5kSJHMYS2jDMceuc1XkgD52xmC3dwymQHd1zyAMc1pxpZRpzbiN1Zna53Yy3IIIB6ZI5qrqWqrowD+ZFKQRuSHBJUDb945FO6W43psQpGZXjjDl4XyPL5OMc7s/pWFqVzdLeSRxpFvEjR8yxk4zkfKDnrUOreJry4uLmCKK2tI2kJjcbXIGf4uMD8Ks3l7FcWttdPJHJG4ZWFuqjDqRzkAGh+QL3tzMSWQyeYXePaCDyQOeue/aprSwa/JVJw8mQg4OSB3ycVeg+wwku0Etw4RT5bMVJc9RgVah2LdktK9vEQRtI2hQT83TmluK6Wxk31h/Ze+HMjzgksAvbPTk4z+NUkj8wuigl25HII962LvSVmmElvcQ3m4AtKBLuyGz/Go6inm0+woVijjkmAOZDxgEYxyPWmVe5i3lr9kB82QbwAdnfP021RaN5/kA2KyAB35OTgdiD0NbUkbi5M2xpZpHyXznApj2ptrdXkGSWH7osQQPc5B7etBD1KN4AolMEf2ZSvCxq2OABnknvVCeFElkjLKJIycgjGRmtIEzXAAICAgfKT0LZx09KrzLBGXZdrksW4Ukj8etTa4krmbHGVKEEEAgsxycc+orS1DTJNl46bkWdVBlwoWNR1HXrmn22nSTuY2TYhkJ/dAqxGQRuBHy8fWtvxjDEmiaXBbOoiTzUlZIwC7hxycgdKTKsjgFtYAxVwxjwNpKgkkgjnOPWt7SmjTTdUn3kttjiA3bQCzZOCB6Dn61mR2/2s+YIN6n5mG0A4A461NqcEul2FpZjIlIe5cliwO7AAP0ArJRsKxoQ6iu+QR24QSuCA5yA33cAnP1rV07zLu0uAnlJcINzb+eBgHBI5x14rkoDIGkbB5HHpkDFbuiSSadcJcsZY4wQG3gHII4AHb8KTWpZbWUEEy28ckAGRJHu27hxjB5rKv41EpliwpBZokAOQT79PzrY1m1aV9yQiOzkYNEWGcnqc9ehqtaQkkrcxeYqbmZWZhwF3buMVa2Azg+N7H78ZULgDByOcjv+FWThpXaMct1wzdAMcZPH4VpJpUOuWDtYcXWFEduSEJIwSFZmyCB61jzRNaT/ZbkPFMir+7lDAg47nJB/Cly9QbJvs0tmwcIIpFiDKScZBOQO/WkuHG0yxfvYwxLjuhJ5wetEV1Jb8gGI4Cq0ZPIC470kU4E3mN8jMcGTHXPfjmpasLmK9qITKCgMRwVORk84/iP0NTlGjkd0m2JIeN5wABzgcelWVsDcxPK0amFeTsZhjGeT+dVv3lus8RjJRWOwMdwxtwTx6VFkyWyuZ9ocSR5cDG4k4C4PtTxLHOVyMZPWQcAFcdTipCouxIVwjhjhW4GAMd6gGUuSjoMYBYA9RnPXnrSaMpK5JJbgP5aqNyrzhiOD/jTYYm3c44GW57dhTEZ5GAR2DgCPDY6DGO+f0rQjsHYk5VSGIIjYHIH1xWTRk0Z1zdsN6O5djjIce3rU8aRTYmBaMAkiMhtp4xwTz1pZy0QLtGZ8gg7AAcDvz6UpWSazSfJ8kHahkkHUkngUjJ3M+aNly5+R8kDI7nvUMiblGcDByPer8c/2lSJEBUAhSSc7hUD2D3E2UyyqM9MA+vU9qhogaGElnKAHSRAcnjAyfzplsT/AGjbOCyMWDdOg70+EAzFW2+aEOPm6kDPpzU2nfLfoHB5LY6nIGMdKT0Q3sdOZFjTL7kVCFJ6kjPtTJZlSEqPlzyMnkr65qGZXfBbMeSBjOAR+FNK7idw9xnniuRaGEhAA2QCMYOeO5qWJF4wAFC8CoxEY8nn5s9GqaNTs2nJJKkegPbJouznloTRxZIXoWAwOMnntUhgIUHBUZA46HIx9evtTW48vABcY6elLBJ5u1UuHQMcMCc9896LXMgEKtv5Py4AHABOAAcmmtG0b7jJlxwDtUcE89KslY5DyPlQgZJ3DgYz+dHlRsgDoNvr61eq3Fcs2zmZNzvjbxnptz7Cp4Y0eNCCkm4BsuCoA9sVVhUsxKSAMCMFud31zWvD5aDAODwWCnI/A9KybsDGQw+ZERGMbOQR/nNOiiZWyD8oDDhcZJ75NW7dhGCQNmMehyPwp15MChdwXOCRgjnFc03qSkyO3iaBCYznKkhn+fbx3Fcd4gQGG4JPYqu0dx3weK6ie7jtTKYn/eSN24xgVxfiK9E6Tl3TJAARlyMknJyK2pXbOiCOWMTfOQfvDhfT1qzHETwO1SWdtJeu6Qxksfu4Gcj6jmlWMrsAA6kcNk8ZrsuU2S20JbAI4OTkHpg1sWyhwQAcknLjn65z6Vl2S99jjcAPoD3rUjf745RR949Mt3AoIcmiYr8uAcg0qFnyA527f+WYPIBGMYzStszlSMccIcnp34qZFdmKmUbHzGkYz8o+ufWgzcrlmGBmIBikQnHLrgc+uTTZEKeZsO9ADhox1zUX2bbyw3vkD52ODn0yTVz7LGyDYSuDx2yw7CghXKM37woBvkK/N2woHfk1yniyz2wxFd2FIUMAQDkbiOvUdK7KWKb5w6DYQQuD1z61zfiS286zmQf88ywA6ZAyPx7UQWp10tJHHWZxKGB4GD9R3P4V011kqGUDZgFs+5BH6VyavmHjocZA4/CuqknaW0jcRnY21CR04XArWSOyasVGA8oAktuOQCOlNeXHT+MY4HvmpXceaCp6DjnpUZRdoLYCjOCKkzW5GQW+cEgcjGOSKs+Grdr3WFAj3Rx5lOwhOhHvVScEJtGCSxQdM+vr6e1dN4H09Ibe5v2ByxMKEn068Ck3ZahPSJ0Tx+XNheAVIwV54PrmooE3hDG8ifeb7xGc+uTSsqSqCAo5XGTwQepqSNCP9ZyxPOee/Fcp471LEYCfMcnIHyDtmp/LUI7ByCp5APPXtUMKM6bi2M43D6VKU3YIHIXaM8UEhuC4CH7y9c46+uabJK1xtBydw4PpjFCS+UyFeVB528dsDr71NiJoSw3KVGPpWiRpYz7p2CoxGwnHpwR1/Ous8F3Bnt5UePIjcL0AypHPA/2q5G9Roo0MoEmXydn/ANetPQ7tbHUJGL/KwXaMYPLAZPtz61jWjoN6no0Nqsi4wTvJ6HGPzpklriORFBC8HJxznqBSoYyolJJKjn5iMknnrTnfyigGFUZJz8xGBXnmMtDPurP5XYpyowePTpWfeWo8sl49hIU9AF49hWm95HvzkyF13cVA0ocSFOOwB+U8fTNPYzT1MKSzE7eYXfCAewJPueap3MLLG6sN4ww4Zhk9u1dBJGDnIyCQQTyapyhdgVh83JUDjnt0qlNo2ucy1ujZcY4ZkOGPIxjirVsptTscmVS4ZcMD25zzVgwrGkmR1BYYP50zZgJlJPmHJHAHOMetdUZaBc2I4N3zEDbkdKkAMpLP5ki8khmOQQMVDanzkfLZ6A7eM4H41fyCmADh8g8DgntWbJasZtxbqyg43gE7fnx/Kqk0JLErAMsORWxJZupMiheODjniqjJIOCCCOaL2JvYykjyoAxGDwFHY+gqVFBXDEBc5JIPGKuGHc+TsAxyTjGfp1qOZRsILcelNTsUncpvwwKcqccg9PxNU5rQsgy7oT8oO7gj6VosCr4MaSsgAGeeKjEWyXafuqDuJGSPzrWLLTOVv4gkz7sA43e2T93gYFUpYsEAcdOPc5rodWtolSWQny2DLySP3nToADjHvWCFfYDkIVOeT71smaXKqY5wnQANx0qWG42puD54yPrS+YInkYHGQTzgDgcdjUEi84Ox+P+WZ/wAAKDRO5rJeI4xj5sgDPQ+tFwfm2jjjB7jn2FZy/uN5SMopG6P5t2SOv68Vo28yuSgHPXj5envVeQmSNDtVyMtsyuVUgEgc9RnirC2zTvBEMvJKT8iAcenpVa6kknXeshDuCw5J574JpLf7RpsyTQyGOVVUZJ53CnfQm5rPGunwkkjoMZPTHYjrmorHXBpyy4SNt7byCpwCDkdKpGUyzO8gDuRu3HrmmFtrhMuN2RwKncpT0sTzXOGdthOM9JP6HFQG4AZ/k4LBuT2zzikSJkEigCF+R84z/KnFTuKA/NtJDds+lTcZH9sEgQgEKCNwJPSkS7d3dUGF9APanm1zvBOGXGSOnSpGhC7ACXkXHKjjkVIrkZl24y28k9s04ovIbsQRj2qSODyjlgcbuT7VMbfLZHQYC98c55x7VWhFyBY/lAMh28LkD0XH86hNtsVwgQKVA+6DjAx1I9K00txvwSMZ54HHOaU24b5D0BwcH271W2wJ6mDNbB5GIURsDjO0tkfWitWWyMkWInGAf+WnXpRRfzN+c5BlG4ZzwTj8agWJfnZgcAjGPergdeMHmoyoPALZJGSOmK1WhUURNCmEJAOV4AOOPXFMV1KIiPIYz86qHIGcY7mpmjVUQJhAR8oxUckYbeD1PQ/WquzRu4hcljnGQTk5Paq00eVIGDlcMMjAIPXOKtou5yctyWzz60qwN8gzvYA4xnkmmgTMmG6u9OuUkjuJkkXBU+aTyD3zXomh/EO7vxHYzW/2yQyDK46/KFG45OeeawdJ8OPrd2bZEkkfgMUXCqDjvzXrXhDwHY6UrZgWWVQCwYZww6HJqJQjU+IU5xtqW9HgaRI5fI8qfywH25wuTzyOK62w8Vx6RA5PkzzLCOkfIy2eCQO1ZN/LtZ0jjj3MuWMe5Sv4ggVxHiq9nET4lbzIlX92M4GexOeePWuSVOK0Rxp8z0Ol8YfHQ2cMltYBw7bv3iYGCBjtXh2pX8mpXcl3cyEzMdxbBHsO9LezSyyySNLvyxKghQADVcLuZ1Jxkk8DgZq6cFHU0hTUXcZ8jrgDj0pCrqqFUyD275q5b2LPIAiHGTg+uP61uaP4en1B0zEcNgkv8mOePzrd7HT5Gfo/h6e+n8nyz8524TK49yc16Ro3hF7SIxxRiMxgCUkjIbqeQTjj61HY2cOkwkrtYLxy2eKmfxX5rKFyFiyh8wc8jHA+lcEq0rn0mGy6FWKlJli48Hx3WHlw4GVYjngLnrwaIfA+lFASJHY54809T9Sas2mszakiFU+QjBJUgE4xxz6VrKFUFiBuyD8uCOtczrSW57dPBUKUdInIal4KtY47h0gjTCbRxnGGzkVxNzbiK5RN6R7+xYHGTtBI469a9ikeOVdvznzCc8dMnP8AKuL8ReGlkaS7it1RsKgIUKWx6Yq41W9zycbhedqUUcOWw+MklThj+NVZ8uzzI5d8cZY81cmiaFwJSUOfn3xjoT7VVcblxgBW6gDkAV2J3Vz5yUJJ2Z1fhr4qa34UcRrdyPabsNCeRz6dcfhXrvhD4vaZ4lheKeBbeeQiTJPJyuMD8a+a5LY7No+Ta4ORxxUNtJLaPGwLAx4YyLwxAPbNZyhfUxnSUlZn1VraQWCyzypIXljyrjlAQOMdK4HS7mW/1u2MpCbyQQYyOQN3U/lXIQfFi+NkkEhEkAB/1x4GferOl/FQaXfR3MdmZEy3CknkjnHPrWHs2ZRocu59dxxRaP4d+2zviBdwIbBywXjH418gePfEknizxLPfSOHwoQKvGMLgfrXQeNfj7qnizSjZRBLeKPkjg5Jx6V5m1wLhvMw2WbJyOARzxzzUwhJS5mhuCvoOuYsq7xDkKC2fyrPlkCO5IwRkj5gSVxj0q+bhdp3Z+XkGoJrgTAB+2QprsTZdrFVcbsLgjkU+IFWR9o4xncTj+tO2ZTcHQGMBsdzk+nWkRjExXp0PHNbQkJE0sgROTwAc9Rz+NLaRrJNk5LE/wCs+aRXkON5+YlS5zu/Or1htiQlznY3JUDAHua2b7Ft6HR20SrkK+8tyQR0+tR3sQjeRkAGcFcKMZye/pSW8sccYBMXmNzjzO3vxWbqdyI3eRpBGCQM4J4J46etZRi2yqUHNk6asLFz5gjkLkqcZGR7kck0691DzMPsQM27EfJ2nPA5FYdj/AKfdkynYAuRubC7sduM1e1GREAKJl8Y4+bndn27VbXLoXUk4+4Q3F0gfCuOuGIGOfTmszb1cAhs7vkJP9DTpMs2H4HXHU5pojUsGHOQfvVNrk3JUZhk8gAE4PrTxkLzzucgfTHFRpkvhgS2O3r16fSniThCOgGKlxsRKw8yEtg+mOnpT1c9BjjI6mq5YDqc/40/zlCnHQ8g465FZvQzaNGHDYBHAJPQc85qRXjYucgEknJJ646VUjdj8qnqPxFXohuQYzyT27j3zWbRDiSgr5fBwAScfhRkq5zINoJbIO3aMdOtRmYArgccjgA9RSoWjeQN8ilOSAMgkcfXNSyVbqX49/BI2FGHI5PBzWnDMy9dxySeo/CsVH75JbBOaswyBdmT0JJ6YIGKwkgbaZ0lveS2z5D4C+uAK2NUNpq+mmDy4kwjp8qqDuIx1xnpXKw3IY8EDBKtzwcGrkWpGBMHMYY9Qcc1lyWd0awrOKscVrnhmWxuN8AymDvAHU+nNc59n2l1AOe/1P19K9lfy7mKNCATnY3m/N+I9a8y8UWgsNYdm4ikBPIxjGMdK7qVRy0ZspJrUwpIiWJI6HJpEXqDzk5OatKpdtvUnrjsTTeOSTjGa7dilsODpuyRgA9Kf56rjnkk9j+FRoAVDDuAcHFSByrZH8Jp2E0PjHyggHkdumc1agcK+CCqBQASeSf4sVVjILYTgMRkE+/apg6LkP8jc4EgxyDUmLRMkiSIDgoSxIXHY0jHO184GSuOvzZ6UqRkMEQbz90YG48fStvSNNisn827Mdxc71SG23fKucsWbj8KHKKR0xpNrYo6b4Q1HU4PtCQi1tVGXv7pmjhX1yw9B6A1au4NC0pNiGXxEWVv3scjxQBz2TJBf8RWjqk73qIl7diUJuKRgsY0GMEBcYpsVjaTQuhjjRMFFB6n88Vi6ttRuEYnKXHiG9RZEtwtlASd8cMWSV9MnJrf8OavKk2JBlXOdxYg7sAKMdhzW2ljYhSwgQrnoGPANMJgt0IH+rIIZVYqOfTr6Vl7bsZy5WbsF4vDvP5cnKGIZPTp0pf7U+zxbkOGJOONwK49M4z+NchLftGSVnKA5bjBP/fQNKmrxvdZJQKYiFZ13Hd74rKTle5ioRkw1/U7iW5lUBWycGMqCFIPbrWI1rOmwtD5YcnnHGeuM/SteJbeeOJ/LEhZgSdpJOevH1q5LfLb7FixGGJyCMYBGOMe1Wqtnax6lGqqatc2fCCNaJZpOWdQz38gPOEVSqp/31g/WotL8TNK4lvQPNlcyuyABi7ddxJyeaiF+1p4deeT95LdSNbwHO0hAdzHBHTPFcdcagGuQ4zwORJLncM57UmnU0ZtLHST909ii8ZWljMPLkjRWYbVBCsT6VbuPENrODd20sbwOocxZ5jbPIyeteKJeKNiISZGxjBJIPpmuivrEjw/G9s4RwzI8jFmOQcjgg9qwjQjHc6qeMutTun8ZWiLIqyFGUs2PMA+vbtV7Stct7o7ElHmYXKHg569CPT3rzWGdLuZFCGRncgkgZ5+lMl1gkPHB5rnfu8wcKMLjqal4fm2Zq8UketnWbYcrIWc5wMYwe/U9qyptSeJwoG+Mb38mEHnJI5Y5/lXm0V+8aZmPnjh+OcduT71SvPE8zw+UlyLOIJjbEBhsuSB90nNKnhXfUn60n1PVW8T2tnFcTBwlyhRBCIyADwDhsde9WvBviGHVNa8pN4cRSEzM+1UJQ4IHb8a8u1W5+yvb6bciQzKd0jElCHK7eT7VPpus/Ybi2i0+eKMOw+0TeVzIdrLgk44rq+rRSutzrpVU92ejp4hhuEFrFKDIrnzJT1cgfyrOv74zSeWrvKZACuM8kc8Vxnh6ac60jvG7sPMcqF5YgEDaO3PrXoej29rYS2mqasZZUtrVXjhYAZkKqc+45xg1zyoWeh6UZJmtcTnwdo5i8ySCW+hC3RbhlBOQqnqOK5R9TuLu/trWztx5YkGBbgLnHcmqHjHxULv7PdNbyXtxKvneX5mFUlf4zznHsMVqfC3TdZ8RaibyWBERY8JBGp+/kZJ56YBPWuqnh3bmZz1KilojqNB8NSajbpPeTxDVVBn8mTmPJ7tjqR6Gr1raXOsalby6gYjDKVNrCFEbqgwpJU9ckZ7VTOr/ANgzIgn/ANKumQuBggEnhQRVicNFNcXsTGORiIVPCkksFznPsTXZ0OGXYt61rZnnjikK2llEwXMcozwR1zyc1Pp962kWK6o9o4lbIs45CSQxbaXOO3cAcGuLvmt7d4Li7U3BSUCK1RVfzcMBuYnHAHNWJ/HNzeeXLChe+lYFSR8qKGwAq7sDHfHSs9ATcVqaWn2d3rmtXF/Ikl28jIzSmPLMzYO0LkBQAB0qj4n8a2dpf/2db2/9oXkalpB5apDAwzkBs9ad4y8ZP4ctLnw5awY1gAXF/fWxERV2B2xg88hSCfSvPwNJgsLmSY3MkyiPeYVVlLsu4hmJBU4yOhrSCvuYyn2PWfhJ4qkubbUL+KK2tIYHeASeQskpYqCdrnJX8627iymn0mfWLu4mAm2iItJucHjAZfTg5rH8G2McXhrS9OG2CJrkX1zEJcN865UHAwcKQeateJb+38R+PoNOWCWLSbNTMwhlZVJQFUVsDqxOSKhv3jpg7RuWr+W/1KZp7n7xj3GQAbRGCAuPQ47AVnPPG6pcXW+TYzAwADkg/KMVZvr6SC4vEaQpckHMZ+6oxgAf3sD6VzN4ymaRYZJLvblv3qgZPfHXvUuSudEUaVrqOoveSSafbAyyBkjWMABVPZR/XrVXTtDm89LjULiM3L4Z445MpED13ZAwR7ZqsLpbOQR5jMhB5JwsX86vaf4q0CwizqkU16jLuP2edlZGBzlSBnGKTv8AZNOUL2JpZwltcR3AQqdp2rj86rxXBK73QxsyFAZIUQliuCNwYnv6VFq+oeDdZeSTTrfU7KQM37yW4WdTxj7pAPX3rNi0dUmjFlcSvkgLHGWOSRj271cNUP3DtNJv7a8cQSSi2MhHq64C5OBn5snjtWVqejTteH7Db+fdW2HUoMSKM5yDzjisDRLbUotSj0+OCWSW5YBhcFkTBYkc9hn1r1CLxDomnQJo1reRS6iv+u1N42dJpAuTECOgxxk8+9dCdkYPU4DVLq5sLbElhc/KuTclS4+Y9OvYn0rC/ty4WVEmkkuEibKJMCvlkLyQDkDOfWuo8aaeDHJd6NdzWl0C5msJCV2tjLKpPJGeQa8uutavLl5ElnNyJAQ+85YHGOp56UrivZGxf6Lpd1qN5PbLHtlBZk2ifqQVwCOPwrLufDT2Ty+Qnyx/KdjBSR/DhTj8adfa8jNZs/nxSyWsf3ipw4Cgdc5zVQ+JN1wZluSQxYFXgUqPoelaGLdzQi0G/jWQmXOGziPd0xj+dbOneG1Yh59VE7YJ8pNzOD74HWsCLxZPBKMvDKcfMfKAxznsRTovG96JEH2gCQByNjMCMD0HB/OolccUkejadpWmafDFINL8x7aJYybhQoAAOCwGd2frWL4g8YXLmSC2iE7lhgjOwNjA71ylpq+s6+xSe5lnVU+UJEFJ46AD0qexSLR455CftM8ZUrB5fG//AGjkVmoWOhS0OxS6g07QpI55DLfXCr59zGVEUbFsMiAgcBec1m6h46urbw3f6ZZP9kF0ypJKp+YKo3DaQOPTiuY1zVpJLi3gSRXCYiWJF+UOcgnGSOpFbHizTUtbKztDiOfYC6R8F8YLFce9acupm5KSOFSLJcpl2AKyFsk8+5GM/SrVt+78qNIw6kY5AO7HqciteG6jsYdpt4tqYUx+WSCSSQWX6VOl5byImdGhTapCG1XyevXoPStjn9DEdmbIw+EUKAMADinrELtBIkoiYbk3KATuA9uhrQuNJaa3kmtHaWNXJ8vy9hAPfgkmqVjBHLOm+CWOOVWJE54LFc7geMHB7+laxRLTMKbRtQfJeKWSSPJKBgXCk8ZzjnNa3hbw7N4gP2SWAAeW0374hHCqDuOeR0ro7XRZLu0uZdps7y2ssyGHJ80bsq2SSPyPerXhO6sJp7OfZIl6J5EkdNq4R1UEZBHyg7u9aIVinpunXFno9srW+ya3aOL5eS+Dwc5x0ruYrn+0tJTVYCCVRftdtOpV1YtjoM56ZrWuIbS80+4aFIzZPCQsXnhmjkAOGyBkAcZ5NY2ha6sdwY3dxPEDuikBKy7V3cE9fTmsndEu1zKa8GlTpOxItwARJknZ8uM84/i4rXs72zkbNyUaWRRibAwwJPUgn1zVC8ZYYpxbDy1DHMYXHYcEVVYQPGTHHLby7gcx5YZ2gEdivH1p3uaK/Q04rT7BrltLZ3jmHIWRvMyyITztJHpz+lNuYxrtvGj3B/tiIC2hmhIK3aFurDgbse1SrLE52rIYGQfeI+6Ac4JGe3rVhbd4nBhcNNb4KmM9TjhgeBnFJSNWm9Tl47Se1xZXO9HDskyyfKTtOcn8KW1sVhuTKcBJCxGCeMjj0rdvr6e7nL38c7mTbi4MPQBcYOCeTWhbeFLq4Qz2BGoWjAMnlRFZOFAIKnPOfetG77C0OYt4Y2imtrmPzOGibaMcjuCPepDZPPChi6KChYSbMZ4/lWncWKNvlQ+Tdq5WSO4BGGByOMjrVh9MlWWeIu4UtnIO5VYjIQj2qExJM5+5095Ht5Jkw0qFEX5ZWwODyc046HcBwYBwx5GQOOxrq4YljsyZ4FNxG3BiH7vPUEHHei08m4M6yRRkpHlTHJsy34gcVaY1HqjGtdBYoZLkqFBwCvzZyMYOfcitKyP2VnGHKnOSDhBjjr9Pauy0PQtMaVInk8hklWRszMq8FSc4BBzt7VdvfD0KAm2ni/dqVkjWXfExIJOMKPUCpk2yo6nIb0vobdGgWQYYOD0yM4xxVy20mK7hItZwCqkywS/K8eP4gRnd+la0mgI3lGKT94qh2hVcYy2BzjkfSnRaCb1wINrvDuLRpGQ6EdcHjg1Cub8r6FHS7ARSSloDxlBJIAM4OPf+GutstLgghieEKsSuXkhfLSAd8Y4qvpWlPc2xNvloGO2S3vmJO8YHynqvQnpWjY6fcQ3hMY8ooWDjldvPHXsa3iw5S7qGgw/YJJrUG4gaJHDx5Lxvk7sgkAZrA1LQ1kuZ3TdGYpVeMkf6xZB7H5cbD+deg6EV8mW0NmYpyCMMRNkHup4zVHX9MitrmK5i8422wmSKJMFiPu5OSeMnNa2Gkrnm4sAW+0JGQkMQiO09z0wTzyaidf8AQLKIRJIrgsINzAh2XHHy9q7nXNE+yxwwt5cbTEMBJGWHDZIPzdasaZ4OL6xLcyxwoA5VC4CqpI5IxmpY3E84vLEpeSxi2ZZbiIqo+ZSMjDcdOnFc95EMr+VED9nhVnaUAANg7dvq2evavR/GVkZrqS4R8LGWjVosgtg8EH0rAudBNoY9Nt/N+zny5ZXEnMhC/dJPP60rEOJziWCwabPqFyT5/lbrWGRdoZi3TvjisqfT3tb9L+48n7S7COKJDnBI9AvbNdrqmmq6RFw7yIcrHw3OM4wf9msW80S7hMkgk8tFTd8h2tu4AAAwMk0rGUonHajFd6QmBKvn7QjsY3MhLDqQBj8aopczzfKj+ZJmNWkYbdoAOeeprfTQZc+dKIYnlkUN5rbm4XHUDPWspLSRZ3iieQ7gM4kIH/fVNRRlyoyLhfMuZRvE8qk+YxkIxnrjK8/nUBhFqrPPLFHAc7c4HfIJwD2rcm05yhCPDJI7ukcImbeWxxnIHU1TGhIsxQvLeXoi+e1tbo+WnYFgMjHfrU63FKKWhEVRLFLu5ihS2DbhEAGkkYLkdecZqre67axSmT7IJPMUlLYsc7j8pY5bOB1qxqdiqwz2ttve7IYG6TK7flI2r75IrFs/CRvVjdi6O5ILTMXOQ3QdsfjWiMXHUraY15q1ykFsBaMzgmQCT5QRgn5Pf1rW1m5YagLKBBb2Ue0LI43btoGXy3cnNdMkcvhLRbnSYJJPt1yCLhii5RVfJCYJOcVymoWiNYh5bpzCzhwsshJ4OdtITikY13r8l3+4sxHaWflssjTxxs84LBsr8pI5G3jFYN3pc9yXBlkjBzlCqlACc4wR610EF6bdT9ktI33NgEwAlVCk8Ejj8Kq3BvLxQ5EYaQgtgjP3h2+lVZGbSe5lDw6hhkV5RuKswHTd8wPJPtWlZKF0pGR5VUz3HImOFBAPQCppLJriPzA5eSUEKSBgcY4PPpVxrcW4iR/KjRMnCjBOfpx0oYmjLMzzzRvEDFCu3LBTvJ/iPJp0aTG3eVoiVjQKfOLEkk9zV5jbQF4pDsV0yHcBz+GcD9ahu9QNxNLBBPHHbln8p/JUPJgcZAY96SE0Ryyfu91sFuHLlSRIVCqBz/Cajkgnhgkjec3LF0xDHIxHXOCxOD+FaCRRP5guLx5b7CIYo1XZHnnDYxyRS3VvHpln9saW2HzYxIclARjhSMDmmybvaxRhgFrFFc3OHmOP9GTICjHRuetZDmW8y8pQAliyDPOTtAB9utWVWKdSftMZckEY43dufWmR2Ut85QOsEWCxLfKemOCfemXZDUeSG2laLzSXPlLj+HC5JOfXGPxqS00ZIbYXdzJHHJKo8i3kkYucjuAK2rDT2uLb7TcRn7MhYb8cMww3y/3umOK0GD3cvmOg851H2aKIbDwMfdA4xU3JsVbWxbTNOuNVmEW4fLGZDuMbEYGFPPH0rmvEwae30WASmUC0M0pwP3ju4OR6cetdL4t1R47yPTbHzJ7qL/j4kJJw3pwcGsLWozDdSRSOEt4QIpHaPbyPoTSGkZUWmpPaSxnEEJnw5kHzbFX1HbtxUd/GNQmDpLF5asy7hwMA8cng1q65v0+Kzt08uO6KZIyA+xiH5GD16c1i3criC4kf97IZFCjceQT9MCpGVIobWyhVWJknJPzEnGD6AZFSRStceW8a+W7fMPMyBt9uKi+3W7/LODIjcHYy+ZHU0GnYthMjnyxtVt+5iuT0xmp0b1CL7m/pDvNbGznJtySSjhh8p9foa1tLaOS6livBMVS2kG6PahYmMgcnng1gw2pkgLmIDYGD5JyVIJyOB9K39PbzRb27xrLAFKjJzwVxzn3o2LOVihVVCxYnVJQ3zBTvG3POfbioNVkkjvnKhiJCHEYYhRkYwMdOfSup1HTRDZyLFHFIyE5QRqvyg9sE1zl4P7SRC8eyaNRGuzhSCSQDnvWiI5UygLjzrfy3Jz0VWY9euASD3pPN8neJQbd87V+bI3AdMgioy0pIjlgcEEcFc547Z6D61PHcjeFKHyztyjsTg9/mOKlolo2dKkiKbIZSLog74pSSpz0x1q3LJ5SzukH2a4WQEgYBwx5+UD0rnkh+dGMgl+ZWXk7gB2zWvpOrXWnS71kaTCgAPnJ4xwc81m7Im5HeWaTJO5QnYPLcg5wx9Ae9JI8LCKOcGWMAIHACuF96uXyR3GJbT54yxLDowPcuelUWiVTi6R4uefMwWxge9Pcp2Y240i4hRXRybYgup+8doHHIqhG5jd2KKr54PXr3wK37S5e2MiJzGzHdvPQEYAH40++sBdCOWKNAVBT+6eBx0B5rNq5m4ozbS9ube5SWB8spHLKGQZ9VIIrXhWPxB5unRwWqFI3mhmMWGlYHsAMY59qx5bK6t0gESNI8zLwqk5G7HOcfWr8KiW3uEglwQp83Py5I4x3zk1DRHLoVLqGxRvIZLq32YLSEIQWPU8HOKhtLIXcCYfzWYAQ+YAAR33Yps8WySQvGEVc4yMlj+FRpI1vJGI8kqMOPb2rMxkrD7uEtJH5ifOAMFD0zwfSoIrWSPVolEciKN+0gnB54yQDipL+VZrdWJ2MWBGPY1Z067u4hHC8hyQHYA7ec0mZ2ujUmVwgTy9+Pu5HOM8d6rM2XyfvKuNv0/wA+tTtLnKBACuA2QFOPYnNV0ijL7kJ3t6sG+vQVztWMpbjvkCnPGAchgABn3zVkJjAJ4DAkeuOlV9hjyCpwODkf44qeMOroTvIc4GBzWbRytMnEHycHYPU9hUSwqZEcZyuAcD71WTHwAc8AN85zzjHb3qMAMzknC5BxnmknYhxsPVVjQ7AAepA7c59qsKd7AIBghTgduOaTYVlRVclSMc8j86khhbhgD+7bPHQ+lEp3I0Ii2zBCAjjj0+taVpdq1iElI7Hv1z7VnyJg5AO4jnjj2qaxPlxlFBjPJ4GOR6c1k2SasBEikqMH0Ax+FRTXCRA/ODsG5k4GCM45PrSCd7d4mP8AHuIwwzuFYuq6tK3mYkkfu4yWxj8ulYJc0jSIy8uYrvzAZfsiDBVmiViSRjjB9a57VuLcZONuAdo4PrQQXILuxAyRxnqciotQeP7M4kP+7j1zj/69ehCPKjWKINL1yfSJknsnWOZAASRk53dfyoF0UlEqEuwdi+4nByOcVRjhJAAwNvG5eM8Y7+9XYkJdAT91SevU5x0qpMHcvwRC3fHPmOPMIJ4xWhbyJM4QhPm+Uc8gnvVC24KA56tv3DBxnpW5ZW5HyhMD5mxxjBOc/lSTuZMco8rJ3/M3BAPI+tTtcqsORAgReiICSecmrmnQQXDv5vyMgweSN3H0q+2mxBB8+XQDbtfgL3zTMkjLZFVAULRnovA7HP8AKn4WQ7iMEMHGD09atSxIJoxy5Hb3IxmoWhWOUAF5Mk9cgj06A0FIqSIBlE+ft85x9enpWB4mRV0id0fYzfLgD6n+ldFc/K5fytoYbsAljnHbOKwfE+GsLhMlMqucjPUY7dOvatY2uddJ+8rnmroCQMA9M9fYdye9blnMWtokdidhGEzgZrDJAXBGwMvIjPo2a1NHKvIULiNi3GTn+Vay1O+pZrQ1JVKsV+4WLclPy71SfMavjv1B71dmVWxvIGATVWQhGyTk+wyOBWEWctyC6kaRUB3gDLDHTOMfyrv9CgW00a0VUwSu/A46/SvOcNJNtG8sRtGAcfzr1RzBZLbxlgmYkC5H8WOV49KmqzGs3awKoHC+rcEiiVdjxg5BBzkkEHH0p9o261Q7Iy/ODjH86li8vORjBOTwOB6VzHnvQaq4GBwcce9TFl65xgEZ9aQPlAD3/wAaYdjujdAoOOvNAhpJuHyOSg5A+ue9SeXILckbyysdwCHAH1zTZHzw7jLDIOCRxQpMu9QQAc4HrWwFe83BE3j5c4GV3fNTA8e10JKHG3AJBIBB/mKluFkMKZRkU84A6frUUUYGAU3o42g5GQfXNZz1NLHe6FqLX0EgckhcAqRnnPWr1yTGkhJ2Bhgbe+a5PQbs2d9KGJRPLYNubuDx0Fa0twzk7j8mc4I5xXBJWZnKJYkdWiBHyBBtyM88UyKTC4JGeQD/AJ5qNhuQHccZBIqIYVSBvPfLLgnHSoMrWJpHk3A4+XbyPcHP8qhd8mTIwRkA+uPSpFVlYsQSM5wfpilaQBiFTZtGPXH50FIrLGCuHQA5YDAzmke3Rt5QnewK8MasxHzH6Ek5bI96uRxDBIKhTnr3rSMh7mShG75jzgHkE5PbOatMZMnOUJ5JpV4wFxsbG49ScVLAhaEn58A/0qnqEthyyBstyQT60/alw2D1xjg1D5Z2hh0LdMcmlUnGSC7K3AT9c/SstmSxGtNpKgAgnIdxg49KgktywJDj5Qcgr69PyrTjVWwBkY96dsVXOevK9KrYRhyDY/YZHOPSqVzCJ4ZFBMe45MnOce9bV3bZcAgbVHGCOlUJbV48AZKqrZGfvDHH5VsplKTMDVBm1MZk+UZJKHAP1zXOfMx5bLMTnGcDB+ldN4ijFqXkuBiLpyxXkjgbT6muakiVHQJuAGdw4GCdp/rXRF3N1sN3hRkYKEH+L1/Copbh5HKoTngcuR9emamjYnC7yyYGfU0LCCwZy6MvJyfft0rSzHqhFgjPKH5WJLCPnGRg4/GnbMgdSOxbtinpA23nkBieB15zSAFFcMeQDgZ9aZF31LEbiMY3luD1OMc1JsG5j0ZmJIJLYqkSp39OhyAOmT71MknlEZyhzyD8uP51BaVy1tB2AEAODye1KbUBckD5j/Ecnpz0oil80g8cg4IAxVy3Vch2AjGc9/SoFYrqhC9+gBOelOER4wf4dpH1qSV9uEVASCucnr9KhWVIyGJ7gHOentQUnbcdtwR35LfiKsKgKjPHTGDjJ6VWS6x935FGcg9/pmj7dk8DIB4qrEPQuQw5/dDhABjPX3p4CIQyjGMNgHGeMfSqUjyMNhkxt6dRxTEZ2PToAODUiv3NBlDryBuBUnn+LHK04yLHuYDJbBzjj3yaqlwm8kfd4OP0qUDad45BGDwKBtjnzEACWZ/VOmKKa0kgcr8oz0D9QBxiigVjz0g8HOOQKbFJKyZxjafl9xSl1ZgOvI/E07JZdq8nnA711M7UCvnGcAEAY3f/AFqUuuAWweQR+FNVZndOvTg+/arVlZ75dqJ87sqAdc579KEhvQfAhd0JG7gZ2Hbzx610vhjwXc+ICTEHjt1bazHjv1HWt/wt8PWlj86+t5CmdytIRknHoM9K9DtbNbCEJAgEXVcrtIHpjjP5UNpIylKxQ0zw9aaJbfLkhSRtZhk4XJz69O9Xbi78qElXfCqzMF6kelU9a1iHR08yVA8xDbVPTldvJ/WvLPEPi+484upKEgqqx87hiub2jk7IxUHI7y919kt5WXf17EZ5PtmuK1rUFncKMI3O5jjLemeO1cx/wl17LEW80Op+UfuuuPf2rNbxDcXGCSD1IcDJ3Hr2q4wl1No0nHU0rplfJBEeRtUZ6VUIUrgnvk8YqoNRkcxEjg4HY1NFDPeORFktjjbgde5yRTaaNuXudh4UtDcPbzbH8tc7Sc8k8enrXplvbfZRwMEDDA8kf0rlvDFjBptshlkDKMFQTyMklsj2NdHL4g0+GQn7QkiPgyeX8231zWTl0MW3cwfFN0Hu9hjKJggASFsg9OgFZ9tZC9lRDtBZiVQ8cAcjnNJ4i1SO9bzIm3thQpHHG729queHoo45gZ5U4+YkMMYPGBnPeuOpofcZdNOilc27SzawiAG2MAh1HUY9RilN3n5RwV7fSrMt5FEh2YVRzkg4xn0x+lVZyqrnH7wnj6D8K4bNnoTrxjuRm8xk9QR0HHbFIk6jK/wrgLnoCetZd3qUEjFA+Tgjg4x+mKowX22Pg5b7zIScgkf57Vqonmzx8E7LUn1rw6upR70CpLwvmRqOQK5S88O3dpFvzHIoBG4DByOnAya6mPVJ97qX3gHc+QSB74NMD3IkJWN/3wxkqTjj1xWsZyRw1qlGt7yRxv2GSNwHBQsDkuMAYqMae4iWV4yy4CB2PI+tdusdwrxl7OWQcDb5ZGfzHSnXEipEC9kwjADMNvGc++K2VQ5XQpyW5568AO+RgMdnI68++ajZUIG0AhhwM45J7cVuapZQs5ngMcQZQ6w84/WswwzDLPHKjH5sYw34AiuhSTOOSadiqAUyE3xk8kiowBxlEYdcD171aYbcZdMEdSQDSoishAwRyckYxWikkc8tehX3ttKjjAwAaaJAcnn5eDTp42t2OB8mAVJOec89KZtZJMHp1OKVroxclcuR/LgLgnGG55qOcBnJz6dexpEc4CdDnr04+tEjh3jJwD3OeM07DKkow3OOc4z0FT2lwyuRjflCwGV+b0B5qpcLuY7SnT5cyD+uKu+FtKmvdSJLjyYCfNI4xhSeM8dfeuhHRGHMdHAPIgc3G7zGAOcjhSucfnXN6ndieUxQkRsX2gkkgqD0xgVu6y32Kz2E5Mi4LRgd+PftVj4cWIm1JLsmTyyBtzzhs+hq2/Zq53pRpR0KzaabCxLIf35IYZkGBzj0rCZ5C7mUEt3B5BPSvTfG1olrE6iQz/u93TbyCOP1rzW4K79qZc7sMSeB7GudVOdXPOqayKjuBn0/M/rUbuu8Dn8afMpDOCOelRFt759T0qyB0chQkZOATx/wHFO+bYhX+6Bk85P4VEhI5/hA+Y+5qW1uFXZkYJPIHHSkxNEg3BRnb1B6HNPQEjGc8YpBOu/IJyOAaCQOQec1lLUSSJI59mCBjAOSTjHpV23njdQx2kk8FAAegHc+tUkZhwBgN0B9qkjJGxyDzknJ6c55qRSRoqpfgDnOT9AcetEUZ24G/aARncpxjjv1qtCUdyE2gEYHGAT7Zqx5K+U6DhuefKGOTn+VZO1zOxN5hOOcIcgnjH5damWcSpkYcnAB27QBn0qELu5IHPfAyTUkIJ+Xk4P8f6VDRLL0RJiIGHPl7yE4yTuJ6/SrClyuCBuLZwh9KpFSSF+4xPJ/P/GpYSFcEjhc81nKNieW5sWVwyTEgkJjg+XnOfcHH6VrTaTa67EkckKyOVK8AHB9TXO2reXsKEfKQSBxgYP+Irc0+88rywdpJPryc+vFYOTjsaQnZmZrHwtga23W7oZeGQAbeQc9vauB1LQZ9PvJ0bGxCcEHO7p164/Wva7G/S3BIfCYzkDOOMY5NVdf0eDVId+wEgMy5GDnHbk4rpoYh83LPY9GCjNHhm0A4GTg46DoKmiBbYyjGTg59K2r3Qg1tFJbAOShHybuc9Op9eK0NL0RLZgbrBkKAmPdwP0r0JVFFXIklHRmHYafNcoViAJBw+cHnrlT9K3tO8NSvh5kG1SAx3Bs59cY2/rWhJqKo6+TgJ0VcZGcYzz7U+3vQGHmoEPOAOx9RXJKrJ7GPMr6G3Zi009kCW8WEHJXrmrF9bKgmmSNUZjuEm85OTnpWAb9Qu8tgg5696qXutzyWgj8w4Kkc9K5mpN3K9u7WG6mvlmV/N8ti/JI/hPXvVeG7EWQrghx1PIzn1FZV0A+4n94pwQCvSpLXCsgB2KoXGxT1755rp5dDBttnQR3DyE4WQdAwjYkDH4Vm6zG8zxGSTaqYIy24H6gAUq3ywRYOxQT1AIqG5u3uFCEnJZSAA20VlHRktqxmxY3BeAuAFI4zmhpV6Lw2Tx+NSMqtk7MDgkelQtHubB6gkk9hWzaBOxLFIVd5F2J17Duc8VZlvA2AqcKix8kvk9M8e9Z6pti5BcgcAN/k1ueHtPEmpW7lQYIQLlwDkYHzcn60aJ3GtGS+NJ0s7y00qAo8dlDsJMmQzSHe2PQjpzXKszhsqeM9fQGtjXNQbUrq5uZ5HEsspZyDkHJOM49B7VhRhUXBfO0EcHPI6DpW0dTZamnpEaiYXLA+XECzDyz97t3ratL1vs6WcrTCOceac5wCBj1rIsHa5tksMF5JpPl24Ug54zxzn2rbNtBFqriSULbwnysNGQWIGflxnHPHNS430NY6asmSzOgaPEY42+13kpI8wk7I1Ay54zn8Kq3N/DYl8SLckEYwpC4znkHvS6rrv2nw9p9vaAGLzZozKGIkLcHHPbANYQG/OXyMc5zk/oaXKW6qWiG3sst5kF8rkLlRhdoORwDW78OtHtX8QpqGqERaLpKfbZ8gEuVGY4+SMlmBHasiG1aIhngwufQdM9ecV3GsW58JfDWDSWEMep67Mmo3eRmRYVVhHGWOcZ3ZrSMklYyV73OHvrqbVrmS7ncySXG4sxPIYkMe/pxTbGAyTuHI8gKHdH4Iwc5BPPfpVrVbE7YoBGUVYwWz8pLN8xOc9McVOmnCaERHG8uMkbmGwAjqT6kVppY6qUmmd58NNETUvFkkonji0q3iEszOdpIPO0Zzkms7x/4xv8AXdYFvEBFaef5ccUcW04DAKN3pgelWtQ1S38O2enW1pHv4Xzpe8p9OuBgVxOna7daa86O/wBshMr4hnmORlsg9M0Ja3PT9u7JNmvd2j66tmqCN8SyWrkEgqqqMEN0bP4V6rb6lbeD9EFzbRIl1G2EfnLFgUUYBxwDXM+ENLsT4Zv9WuNtpYxNHPcrcMxDEYXaACNuSR1z0pl7dahBqVnELfzLIRmVHEe5S7fdBxzwK1T0NlUuiSHztU8U6dGp+ezkjnJU7VCjIxtIy/OK7LxOz2pe5vJ0RBIsdjFHlRcY3APgZwMkdas+HRFceIZTPa2qWunW6y3V7HFtXy1O5lyeSc8VzfjrXBrmrBzPsmghVVxwsaZ3D5R1/Hmpduhpy31Oanv5tc8R3kyZEsEWyJQWwdx2HLDGPWuistFm0EBJoySoEjygFxEg52jAJ56etcdY3UFvDqE4cOjqU3SAA5Bznk+tWp/EFxb2lvbpqEln9ok+eUKAVQldp5ODljjrRy32IMu81B9Rn1G4tPMMsszyN8oLEnjJx9BWrongifVLOzS9eC0t/PBxdSDdIQpBOwDORk1hxeO/EKwX9quv6qLSKQrJGJQqbBwMKoAyT71u+DNX335F5JLGo+6+4NKrFQpPPvVWdiYRi3qetXF7BplvE/n/APLFN21dxYkKq9xj5eeao6NqsNzd7/K+yK0qs0nm7CxCknOPeuX8T6nJFq1zBbSTT26X6Wym4PzXCpBlsYHHK4rW8M6Yx02DzcW80uZEDnLBSOB09K55KyudsEWIL15BqF2kscjzEhT1GTz83XqKxdd1S38PpLHBbJd3UjSYkkkLALlccY960dUvLm1ubTS5H8u0gZZ7hBj94uz5eQQf1rz7xJ4jkvdQeK2gMFrG45DEgkDOfXnFZpcxtpE1BD9okiOq3iW7Ssx8sESM2Dzheox7muwg0zwJFp7yT2Ws6qylQHe5EEfTBG0Ann615foN295rcUsokuEdChX7oJP+yRivUNTWy8M2VuLySGW5ngV1t7UmUwsOzAdM+9a8txN9iHUovCcaCW10K4tYxuDyf2hJmPnPOVwPxBqhGlrcxYsybiTd5hieQSSKBznOBxnimWN+LuP7TPsARQBk4Xpk5U+vSuU1zxKkIjt9ElFpfDAluImIklXO4KuTgAnjmqXZmMpX1PTzrkdhZvAhFwhKpPJMQuct0B5+n61l2+iWRhkFp5dmBl3jEyjcT/EMg7jn6V5cb+a6ij1OzMgyoFzbSxnMLjCnoenerUOrnCCKeSKQkKFBK5yc4IPB59a25WZqTPUYdbkmhezu9r3kalY5JCGDgfL83HXHNefeI9NSzvpHMcaKxDfLx1Az+tLBrh/dtPKpdlyASpOee4qCfWEuDFneHlJXGQRg88HbWdmnc0UrqxVv4YFFpE8SOiRxgpk7vu+uOuR6VmnS4YtgWSZAxOIQSx/MkH9K0bq4MspiEeWACLj275qW3jluvLVQY38zY4ALcg/N6VtHVGNrO5lRaYJ3Co824ISARty3pk1sWNjp8Dh5ElkZOSmd2M/7Q6/lV+z0M3xgiYSxfOuC67zkknGB049a6HTPAGoNbHfdfYlTB/eQ9V7Z5FEn0Kicy0clyyRQSIGIOfLUqwBHr1psGlszIkUZATPm9vmJ45yc/jXTS6ZoukMZLrVDKVWQSxR7sZA45GcfrWJqnxHnjs7ew02zS2g87JkK7vMI2tkkjtnFZpmsrJXF8NeFbi78V2UapJ5RmSSWQbcDBGBn3ZcVreP4fJ1Ibysl9JE6jZnERLbV2+vPPaub8EavcXfiNLk5upEKoqNIMSMA2PlA67mzV/W7aJdQuLdJNl67AXAmyBGx5K5557Vad2ZOWmhm2vh66VJG8qK7eSQDyvMG84AUkKB2zWvPoc1jcRJdwSpIo25l4A4J6fTiqOnLb2MnmpAn24xiNXkmGQSwJIyB2BrZttd1KMSRzEahE5OLOZg8KnOeRitkiUrag6zWaWl9pltEkJyHzGN5IHOenXtWnL4MTVLq01G2ieyAMbP50u0NlcOCAp6bvTtVCG8V5w0tvbWcrxL5nkyM0S5BOQMdhxUcCWWiGJ3knKSKWjkjXcrEMRgnAxknPWtVpuTfU6DS9IutM1PVNF1GC5dZbWaCK7iC5ICRlOvUZXtXE3tu0mqXAtkW3nIMkcnlhMg5JxnIz2xXYWOrefc288ccu+2JU+cpChTj7pPuTVH7IDGYGuwYwSqEyEtwc8jtS5ki1HmRX03Vp9PYoozgfuvMGQM8EcDvU1xarrP7xCIL3aykrxhiM8enFOMD6Xcz+bFCPmBLhSzADrVmzC6i4ZkjSQqdrqGV8AYDEZqVN9COSzEsJ5kmEd7bSI3OZE+ZSeckn6CrN5YNLKCluoZWH+sKkBTtPykc5x7VdVJWcJIpO7IY5zn5cdfrWtocdrM4jaPZdFBgEhRlSBxnOeB6ipubKLRz0VrErSIySQMrhmF0CwcEYwMEYP1FbFhcgpLC8BO4gBI2J28YBz7CupGlWUV45eycIMCTZu8ssTnJ5pp0qzugRbpskOGEbw8Pk44IOenNTZSNeW5gNptvdxIJf38eRxcx7iCAewPzVWs9Ka2uPOtpJIj2MRKlSfUYxXcf8IsbOcrOn2CIcRRS2jEq59OQavweGbO8UAQTTqCASsZUg4PLA89apaaEqnd6nL29p9phCzpbThRj7U6KrsSMc+pqG78PO4MhcRSZ/jOQx9e1dJbeF5YYzIJI51QBsEEDP51ItpKDsMb7UOPkGBjrkdTwKRp7NnGLod1I7oiRDaDnJxlhjoAMdjUCRk4jeN927AG45B9MEdK9FTT7rSbYMd+x+FgmUHdjPzZzkdarXOmWt24aWw+yE5AjwRuA/izitVK25ShpZHNC3eRbd45ZPmUHkn5cE9Fzjmt6whkuIUDyFFU4EkcWXyWBxgH0FW5PDGoQRRPBYZg3hQqqWAXHc5PetCx0eSZ8PbZIG5W8tgck7e3PX2oY407GzYQRzzeWUkmRI2KvBJskXkgDBHrzU+peF3ktLee1Pm7CuJEkImO4c5G35hWC2mwpNiVzFGFKkkshzjB5PWtvTrSwtNgitBI/AaSSQuHGMckHt9acblNWGW9rDbNLJONhRjiZWzuJBHzLj3FbcSWmqM4liXMZO5g+6SQA8DAHNaVh4atNREsdpFZxvsBPlTNgjgEsCDg5HvV6PwfqWj3AlRxaHeWDK25R6nla3iiLdSqmhQ70hM4MMgYxXMQ3HI7ZGNp9jVW60y4iEVtIXcA7wXUncgOSDnuRXTLpyzZW+ghX7QoeQAkrv4ywyw/wq0lpdW6p9qRZQzDZMit0IwO5Aqy+VM5P+w/tzvduQlikoi4wWz/EeuePpUcWnlfD2woXlEhDbzySSen4V6V/wjyvopi8ol5IxjhsBj1Pas++8ORpNBcRAvEikGP7pJPAznPSixdkeJeLdKisLCdzJKkVrEZW2k8vyQBz0xVa30NJrCKa46cSMSpJIIwME16V4u0CGe22PGhN25VVUDnC9+ayL/w5M1pbWqBYwzRIS2SPLVstjH5VmxSR53c+GY/NMsriAFAsUSNzuz16enHSsXX444LkCOMyRICgXdld3XOceterappTI0sdsTIrBt0jSfKjAkDAxn3rlZfB9vs893WRlRXZivG8j0OKEYyWh5VNYXd5dxyXIkDhg4BYhcZ6bQM8/WlbS4bWDfJInKea/kj51OcheoPT2rur/SWtkAllkMrkFzGuSADkDGfSs6K1iSffFuEYC43RYPTB4yc8etU2YOLOLOmXl821IwkHzOZWbDADkYGOtVYYIoEli0w20EcsRSW43CKR26BSx5xXWXWqyRM7Q2xuIoWYsJSY1IPrXJSGTUr+N7tLe25b5EUsdnG3BPf3xmlYwZmrp7OFzbRPGAZHIy2M4PGBya14bOPRoI53sEe4nOyCEhWKruB3t0IyDxU1nFAlyL97d3t2ULDDJuyX6ZIGOKpanq1xIJLmaSOeaQfvTJtBU7gFA9go59KbIdzmdcnimuXB+5JnkRlEXIw2M55z71i38kUmIllckcR4iUBRxycDr7mta/to7+5EsltDcSP8xjVS207s/TpVdNDuLjInljSAocqkfzkk8YIz2oSuS02ZbqobDb8hQDmXg5GOhx2ptrpNnAoa9fYFQmPyVBAOf4gc9vStV1t45XSGKQPtJ3GEuQR69BWVJp1tLbiWGWY3fBIwUA4w2B04NURy2C2u9KtsWsVusc8khxPNKwwAT/DtxgioorvRLp45YrZ3DYGTKWVlAx6DH4Crto9npp2LHJPGEAVpmzn5cHkj196pz6hY3bpEkZlm5YeWAdoHXgEnA9xU3QrK1yO5hspov9ASK3jO4IkULA8fiTx9Komwe1lSeUPLKj7Pnk6cjPp1qa/naOG2ubaB5UmgErR4JwSTnn8KprrbBj5STIGJkDRFhtwemDmpu2y7dyQi5tAkcEdrHES0sixwbpWJ4XLZA4HtVcWf2rPm2/lSSAg3EvzgkEkcbhV4ai93bukqSlUy29gc8HnjNK2iXru72zLcKyB1JyGBJ7rjP60K7I9ComjizX5tkhGAMKoAI/z61Pbae+rTRIxQRoCXJlJwMg8DHWtOKOPTPKa8lbbvAa0wFUqRgnPJzmpb1pAiNFHJ9in3SJvwFVgcYLcZ554NVuK19CfesscUaI0kNsSbaMBgFycnjOM1XkAtzLMA/nBSpMkecZ645/lTY7qysbSQvL5kowjnzF2Ln9Sc8cUzUrW11GWOGMyXMvmiPAUj5wSCD0471LQJFTSrdopZbuWAxxRbmPmDZl2HyqeuaboWjJrOsRebIqWEU/nXflysnygbiATjJPSrGsWvl+Xo1gI3VB5lxLtJzIACQCOygEGonmsLTSp2DvKfLjRUPKszfMT68DjpVXuJo565lbUppbmUETSYX/SPmZQO2evSsm6RjE5kGI3Izg8gD2rXuJjKhBQjaSCyKRngD1z2NVNQtS13FAoxtyG5xyR70iTk5bQkDJcktnKRbTj65zV7R724sJoprK7CyI4crKynOOnBzn8RT5IGRUE5G9kyQATjJOPyFROGGwJnaowepJx74qGkxaM6Ztet9Yupp7oCO7d9yvaqI48ZyflGBV+zllbDD95FuUwsGB3AAMdwIG3PTvXCxuc5L7mXP7wnDKMdM8E1v6VrMtpmJ5ZJUVAiD+JSWyCCM44qXoF+h293pDXCXF1GDbIzBi0isUwR0DDjrXN3+iLbpvCC5UKCCs2PmAxnB9q19L8S/adKksZ/MlkUq0bRx7DtByw3HOePWqMkTwJ5qEx29wcrJcEnPG44GB06U07lxfNoc9PbxJI7xAEuc4IzwR8uahaz3LgYjZGBwfTGO+e9a1wqMqBMPG/8RZcgBcfzpLmzL5miIQKdr7iM+ueD+FWgaMeNGjTHOV6AYqUKFJVR8yEffbAq3Np8i8lC6ZP7yMFlGPcVWmtzGyPktk58sZVuPqTRYixJYanc2ylPI+T5gzgrg5Hcd6dcWS6mJJbRhJKwLGLCrxtwMY560q2okjBiIeXG8pGQcYpyWMzDzXiMcgGDnOQOvTOKlrsSkVUklWIpIAFJBJAzjnPtXV6XLbyt9nHk+czE4HG7K575xzxxWFLcWDIUNuTMVOJY28tQAvAK9OvvQEdIwJkQ4YHKEMBznv71DBo6DWbGBY4J0kRCuG8wECRcdQcelZcgtXm85EMpAO6M8AnOe/vTorgNGUlI3ZJPmYJIHvxVOf5WBP3GPzNnJHOen0rJoLGuQl5bYEQieLcWC85HY81i6tC1s7qflc/MhPcZ6ZqWzuyHLrJGAsbllkk2uTuAGBjpTrzzJWjZ8NvBO0sCBlsD8jUmbVzLRGjSRJHEYJH909G7E8dKiWZZGkknPzFm+U8k5PynI4q1MipKiqgRWZuc5X8tuKG054S84RzEMEpEuRx14pMxasywrrKSoPmYAC89fzqdGIwACPb3+tYSyFNgRZXJLA7lI24xjvWjpE1ybn7OYnuFAGAAQM59eawcWRUiuhrQTyR+YCS6IAdgK5yafIUT5I3bcSDsLZYH6jH8qt31rFYgRRosksmQ0gIwuOnbvVeC12lyU54xgk449K5mzkkragiIGwHIBPXt1zTmh2JmQABiNuTjnp/OnSAOhWMgP0bdjBGeo4q3Ew8gRCMjGDuPqDnj8aixzsitlMRQ/fGcsGI4H5VdMgCAIDuxzVeYyJvdt5BXGSwA606GLzE3BwdxBHPQ0S2Odpod95EAJbsePQY/nVJUO52KLwMMFIY5PpgCtR4B1BwozvA69c0xJliUsplkUMT8oCYx9c1hKVi4q+5Ewxbls5GBtOeRn8KxrqzaeXIJcHAfLZz17Vuzz4ilGJMgAEZ64qnJH9j3TuVOMZ5Pb0NVQTbuzSKMW8swscjO53nBxu6Y/CsvUrd4wBI7hGbcPyrcu7kOsbtypHBDbs8egxWbrDGazKxhnZm3fdICjGMZJ9a9E2XusyIoVfG3B9MnOOc1agXe4QE91A7bs9M9KiBSN8pxnHTmrCDZgDILNkfU1mwbuXbZgw4TH8JK981q2AYvGiISSAp+bHQY71Qtm2gIQEG4clgpxjHTk9avWiB1Jbja3JIqUc7NbdEVQQ7dwLFysmT6AEAcetW7O8jhlCybtrMc46EA+tUrOYFxNIgKrgeWOmMYqxNEiIQRsV1wIyOVrR76GZYjvEI8x0VSxwV3ZIA+gqs2HaTbGQVxyajguRGqLvcyDgkehqVlL5Qbzu9BVDQ2NGKyFRwQCM+v/wBeszXbdxpz54RlBGFwSefU1qMpjbJHGSCNrdqztUkD6Vc73FyV5VVHOQORzSsdNN6o8gWIGR8EcEnPYVtaVaNbkdXaTkEcdaoyHFxLHnKxt1B61t2D+aI2OS2WJ4wBx7Gtnsek7NXGyxZOAenX8KqMxjycEZU5rRnxGcKXxgHLgdxzVKVgd4zx2yPzrFHKtSja4lv40QgK7qOQB16969J2EzEhACp+TYOOlcP4Ytzf+ILK2Enlh5VY4HbvXo91ZbLwurJ5SscY6EHp3qKjsc9Z2I44mUBTnPUg+9TYBySRt78e9N2+SHBBPQAgknjqKVSI8gHBdAzJnOOeeorA4G0xxPyjByp6fnTWfggk8/5NAjYknkrnA46AUoifgb+QvP3etA7EADbwN+Fw3U+tKlqdxZMPjJB3fxZz0x6VaWMMRnt1460krBGyGA25JGRkDG3NboV9SG6jaODfsQE8dM9+2cVBFLlUTCEHJzjHIFSXsgmhVGA6jGT3xmq0cYVsqCg5UdsVEtzVbF+G7aHe8bbFUEkBvX3ratXaa1Bb0wGHJrnFXYSzZ7dKvw3CW1wCCTgnqTjpXJUWlyX5nR5KISSUw+3DqcsPb0/GpVRWyFbO4YLA9Mj2zWzPBFfW0F7FO8krnntnI+bJPFU1smg+8HGzAPK4z75xXBzNmUilMPN2AB04/lUhtBtJbgjIz6VcKCEcn5sDJJ6n8qAmEACeZjdnHzZOPwrW5PL1M908rJHQdSOnNHnsNhOMKTkEDpVuQFUJICoeW3ccD86rSWoABUHaR65pJjiQnkkjqvTsKmtWLuQQR3GDj8+tNJKNISgO85/SpIcDAAEbkjIzjtXQpIbLRQ44xnGeBk4NVZgN2TkdDxxWgxbEYIO0YGSQTwPaq8mJ5SCigAg9849PSsutyWVo53TnOQParMM2V2HG7gZ9zVN4zEgiG/gbu4IOeMk9Rj0FNad1meJCnmPlgMdxirsLY1GhAL5A3YI5Of5VXuLJJAR0wCPpnrTIZZI3jAwj9wPT0PvV2GaKTZs5Yg7sngEUti9DA1LTBPEYnJMbHLZGT6jr0rj9V0lLOcxhOTk5UYJyMdTx2r0eeJJA4GD2+uKo31pFNAVI3rIeQeTgfhWsKltwjOx5tsGQuME468Hpj+dClmwoyOMcZPety+0pYDJmPYhwY/MBBHzep61nz+XGoJfDDOSh6EevHSupTuaXb3IUjCq59eacEZQGQZHUEeuaf5pHACnPoOlA8ojoflHRCRk/hVXAiuYtrFHG84UMHHIqNYdj4wSFYnOcfnV+bEnLA7mGdx74qnICXx9wtnNTcvYcAIkDBxkDpnP5YqZL9JMhjhQVyQT1NV0kwCOAvAJHUetSbwM5B2jawxnnH4UrXB6E0kQJTnGMDPOQAc/ypDGqhzkkHoT3+gqI3TPvzngAMRxn5c8Zx24q5lTvJxuxxz7dqdhMg8shhgZyMfnVkQIoTADgknkkDHpTki3JuA5HH5CnEErgJnqcZFMncrANG5AwHHI5zkZ6c1IkZOcZ3Eg+2AOlK7oHccDGO2cc+1MO8ncAMgZXk9/WoEyZEJQDGPX5SQT69akdw+QXOCSFwAMUxYS6l8Zwh65wDn0q0kA34T5wOmPlp3QXGQqJpWJz/FjaM8Zop6o6DKGNSeofrRTsFzzZwdzEDGTuqQRtv6enTtUnAdBnHY+uKntsRy7zw6cHceCM9u+a6dzuHWtsWcKJD5rZIRumB6dK9Y8FeAo3gS5ugH+QbYgNrbueQ3TuKyfhp4SN6x1F/kwrCMyKAu0dfvA5/CvZNKtG1FxFHHmBgDtA56DGPyFS58iMZye0SKPRnkfZFAXCA7Qxy2FHtVLxLfW/hBzFL5b3AUlI8ZAz64zXQ+N/EVj4G0kG3dXuplKsd24gnHoRXz14i197+9e5nuTJJJ3BOB7c1wzk5u0TON5bieJ/EsuoTTzlGLuzO0SRtgcbcAH86465tXmkBbe6kDaMHOSPz/StY6nD5jygF889T6Y7+1S2t8Z8KkeQACckY/PFb048mx101ZamEdKmt+GgkiPRS6N1PPOPaoW08wq2/JbIAJkAUAg9sA12Ru0WPMoBY4BKcDgY/lWRe3MBnQomZFByQRzjpiulSaNZarcwo7Jh8wjA6dBjj9avabINMud5KPnAUSfKTnPXoKvQ2FxqSI3lsV6YyCR+la+m+Dbt3KSEIXYDYOMEHoM55rOTMbdytDdXVxJI75TaOgII/GtCa2815CI/mUASAcZ/CutsfCdqQjNBvYA7VkyFOB35q5NosFnaSyiIII9u+R+OT05461xy2uTZI8/jtJZZtiDkAfKOOTx3FalppepxKREp3O4CiNhyd2cHjj8KbqXiaQsCkoyF3NtCnOM4ySMgcVUh8VXIvIt08kRYgkxrwO4/OsWnJHdRqSTSi7G5Bb6lM4Esjx/3gJGPI7YyatR6H5hcNdhTgs2Qw/Ac1LZaoL9PMP8AFyXbGd/bgc80rZlkcxbwAfw9yO9ckqltEfQQwkqqu5E9v4ZsN6MS5bgKRKcYHtV1tCtYYpNsSHA+bJPX34otVkCryB1GctknPXr6VfYushIcqADycHntnGa53WZssug9GyKLT4rbiC3hTOU3xKBlR9aY908DBgMNwuYztH4+lTxfLhck5JJzk8nqRU628cqqHTzM/rU+1bNFl9OOiM/7U0y5dAc87+KZcTt9n2KkYViCw7jH6VblsY9hKEIqknp2qld28kEXzwPtBKtkHPue3SqjUkP6pDsQl3kXc21GGFGF5ArN1WGztw809mNqiTc5jDNwMKc+5rRS5VVzISGUZ5/pVHUbvKiCR0lXH7zy2XIGc4OPatoVJX0Iq4Kmo3W5gFtNvCDvUSLIEMYOMDA/2aiHh2F2cooK527M/N1zwO/HtXPa5bNFdyqm4wswOxzuwfwqCHVZ4MGKfIUnuODjFdqTkrnzNWPJJpmvqHhUIM2xJwDuQ4I55HIA6dK52aweB8yK0PYmTjjFdjovicSRCO5k2YwoDniQk9eK09b0c3NrIkZB5IGFzkjOa1jNp2Zj7OLVzzfYFUMoGOFyh7ZqqJVdGw4xyR6HFXLzdBsVsxKw+UYwSAep5quCzncODk5B4GD1roRg1rYjlJGRG+1ucA8+/b0Fb1lcR6dbpGQjy/MWIPzHK96ybaPYu8YiVd2eOp24xn3ps5JuHKOQGI6kZHGMZxXXTV1qejRg4K464lGozxrES8fzFREBuYcdMZ9DXqngjS4tCs4HlRQxiYeY5Ynn6EjINcj4atoYY45rmOOC4VmCuMFhjO3keuRWj4h8SR2trLZxz7JWwRJG2cHPOcg1lU97QzrNvYj8ZayL28SDzN46/wARJzj0OR07iuOuR5o4jJVQMtkrklsfyqQ3SyguJVDHAOAecetQu4dyDyAB97J53ZrnjHl0PPu+pRZWZ3zyW4z0H61Ftxxn5gTWjNGkoIPz4Jz71QIGSA+QM5A5JNbopCgDA+lRMPlPU9cYxg1MATj05z7VEcJkH5ATTNWOH8A/vc4PX8+lG5hgDmkjIL5yDznYSOPw6VZEe0hT1z+VS0Z6oiUNuBPpz7VNkfU4IHNIsTlyCmADyfapkixkEe+MVDsD1LFkVW5CSHemQxB5K+tb8lmvkmYIXDEFX5xwMc8YrDhTZJvAMrAHenAJOOOnvW7a3gGntEQN2TlWByDnjBrlnHW44xTvcyXYxkluF6ZzxmrMUrsfTPT3p7xIWAKDGclMk80qKI06/lnIq07HPLcnjdiSScZyBnnJ/CplQKjnOMjn2+tQxjGNgwc7ifSp4eXDHkEHPqfTis5O4nIuRI2xwdhYqVGePT0+lXUm27xnDEFhVKDayhg7F8nIJUAgnpyKkEYim2E4IBB7k4PqOK5ZIdjas5H3fcfaMkjcwwT9a0pfMu4Njvv+Uk5QcEisiwkjkhMSJ5j+aC2Qx28etbkBVFlMh8wkBf3akA4HPUZ4rK1md0FZXZzF/BJpaBGwh2BUwAMdMfLXPXV6zNh5WCsMYA5465PvW54pme5lwAUVcDg8ECuUld2VwDwF4BDcj8q7YNs5py55D42LuCmNrYyd3rUvnsw3jP41BbqzzFw7ALwcNxwPTrT5mUEDfjBP48cVtYza0sMWbzMAnAz165/OnlWdCDlCCSO/y+vNQ7sgjGB1yBTfMKuCSScdzj+VIm1hlzCQQBjaQOcVCGEeQe5PTFXWO4ZxuXkH8KpXC/vOOrE9vWqTubrRaC+eV5BIwc8VOsgPQ8kjOWIxiqG9g+PY59+KeJwUHOG5xk8HNSTyosgB3IX59pG7Hpn3qd0QYAOCQe3rVYsH38ksTgjrwO/NS7gV+4HIUg4JH86lILIYGMbAgjcDjIGO3tW9ptyYdF1GYyRkzRrbDc2MAncTjGfbrXOeYWbG48etazM8mh2cCIfNkleSTlcbQeMDrVNAZsjNIXgeTyoyMjb0JxjrVeW1e15Ify1B+ZQe3Sr08ZjzvTf0JHGRmnQ3rwRZUlxs2SRnB4HGefetYPU3jqbXgmJLaS/1RgCNPjwrkZAmIyoGfXrXPzyNJJhjI7gHOAwBYtnPOa6/xOqeH/B+maVEmJpZTf358xd6uyAIG74C5PSuJUhtj7ETJ+UjkHjHejeTZVR9CWN/MhNs2HUy713DJVyCDyPUGqakbCyYTaOoHT61Y8hl+dImd9xdjGvzY/MVYubExOy3Mq27KqMYSMSMCF7Z6805KxkolqwcbUM3CDBYf3vb2z7U7UNbuNb1i4ubl9m4nOIyVRAoVVUHnHHrVGa7aVChURhGBzjkZ9amREjsN7khrglVUnHyjuM471nFGkE2yiFkkmRmkMjMihpHyDx6c1r6axW++1F3TcTiMksNpwScj3FT6do6XWyUEpuLINi7sY+hq95DLHJKkj/MFiRBGQCMYJ5zW8dTs5GjL1Ga21N7mUSbLW2dWI28O2CMAdTU1laGJhqEuTNdlfJjYdMkdatW2lRTw28V3P8AuopBNKYgF3OBjbyM9fetvQLObX9R8941slsw1wY5sDagGRwR1rc1hHW7N3WpFi0S0tGCm6+3WgmiXaysAzysuO3Q9aqeB9OvotT1PV5RjUb1t8dhJuYqgbBbaOAACOmKZfagbTTgLawjkvtUuHaOe5JywiRhuAIA6vW5ocEuh28Za7Ml+1hu8wcHeSDtwOcYAqHJpaHpUoJ6s6lJ/OW7sESWSK53JKTGTG2DyOen41wniHbd6zrLpgK0jKjgqSqKoGBjr+Ndtq0DaZqgsJCHLXYkk8o/eBAJ7Y715bo0TanZajqZ3IpeUSug4UHGT7fjSjdrU7XZaEFu8Efhy3tBITcyXBMjx4XchxyAQcd64/xNqV34u12VhbhIRiOMmQH5Fbr90Dt611eoaY2jvJDLcRzhOQd2M5HOc/eP0rM07Qlt4bi4lJknmAjTJXoTknGa6I6I55Q1KMGnLHuSPAgPypyvmSuDkkjHTPFdF4TtYl8SW4kGY41LtKWX75OcHgd/lpljFBDLECkaEAgEjJBZduBV7RrZtPuYJZTGkrSqRFnqg9frQ2yopJmzf+Y6W8wiEmb6W7aRJAv3i4bnnvXUWuoyz3Gmfa5XzFEuef4AuADxz+FcReXYdJUQRmWGY5j4VgpZjgZOK6W1umX+x5bi4wjWnyON2PvY5IzjBrkknY6otIi8SX7X2pSb7guGKJGXXG1QuB0rza3ANs5QSyHd5Slv4mLYzk+g9672/jik1CMh/NJ8sSJ5oCKoJPUgGubGlW+n+Vc6nqEcUCyPMgSFpdxDZA+U8fjVwjZCm7EU1sulxJAE2TmQfuxyF2sQfmBx0pttduB5tzJNPzkgsCAD6cf1rT1HUNJurp9Rms5Z/MkkaW3uI18vJIIKKoB7nrSXsV5GBLElrpapGAsaAGQMR8pKkk4/CtHYm99yo3ih7mMRQWhSHtHG4Qy89+DiqUpJBdY5LRzjLblzgHpytS6nbXuqpJLc3e+48vHIwox8x4GBz0rIg0kQwiWeV32MVDFuAT7U0uxzybWxr6c8l2AJbNDKSch84lzwQxGR0qWe2ikjkntbYgRqAYZJR+7IPPUHfj2xVCyuopbkRTS3boE2keXtQnk+nuO9aNrNZFp03ywrIBHyynJzn27Vp0FcgQi3RzHLkyBWA9DjP/1qgZDcbElCtgLsCjGGAx3960tW0qOG2tGVxu8uTEmcAgOpBx9DVGNP33lyRuHzuUSEjcM561ZRUntZ3nzAfv7j3GP1PSnwXOqwYKXojck42KAQx79Ks38S3Y2lxlcLkt0wPpWPc6W9oskoyURuqAkj64pRJk2zorXWrxIsLqEySEfNlihJAxnAAFRyeILi9/11zJKhG1sEttUcgnkdqxo7O9ZEf7XLuYs4cSFcHH3T1qeSe4t4NqSM+8CL1yNuD1pSihaj7/Urq+mCxGSO1RmCkkdfU/XtUF+ZZ7K2UxrFJMpKrIfRsnBHsBVCW5kb5BgMMYRSM9PQjFaF551pZaXOgJuHik2GXrjc67uMemahRC99Do/DN3baNIksCKJIXHQhiSMHgY9q1dOtEcBpkliSeR2dCwSRmJLZ6Z/SoPCmgNa36NAhvtVSLMSoxWGIHq0jdM+ma9CsYLfS7OKTzo9R1dlLsTJuAkIIKgAgYA9qHobKNip4F8PrcXBENlM87k+XuIchRuHcY7g10t14ctVFtBqhtoGyhMg1YbyQDuyNvPI7VVuNSNtBmDdFcBy9w9thR97GF69hXmviDxZftMZLe6eViThyMBPmOAC3HAPanFy6ESdtEjsL1tItkKW3iyWdi/y2pURoozkKWKjdimS3VtZ4uP7UtY7U4T5YZPK5H97dgH6CuIs7vWtWhEaJFcHaz+bNHkKvA3ZHIrU0u2sc3K2kbmRZBtlt5GWMgcZw5PetW33CMJS1Ois7qPVvnsr+yvWEbZTzmzu3KTxWydLeFI2ItJXlPItpRKdp64I5rHstG0+5v5HmtnLtGwMk0oY5OMnjA7V2mnaPcTKGtCscKE7FJ6gfrU3OyFOxi22k/wBov8gEErlsJKwGV9zxg/Wtf/hCZVMgSziiLKc3ElxGxOGz6Aj866Cz8Mx3O8JA5eb5XdomAye49a37LRZoCfLCpE/GCCOOmeSetTexqqfkcRaeHEtHRJZFdpAzhgpIXnIBxx+tbtl4ftYIwDL9oYAB8LjJPPr612Z0+zDp5lhBOu4AusTP9ehrb0rwnFfvm2ijiG8BWaPy1BPrn/Gr3L5TgrbwxbylxHEEUkZDqGBYDHPI7VsW3gKW5kRIY43Ea7mgjKr0XAAJPpXpUHg+406WQRSQ3BGGaO3+cc4zhgTWzYaLZzyCKSKSM/xFFI5A45IoSGopHmVt4cu4EDiG5g3AOibcnn3IqZPD6rhnjaOVMGSWNDuPoTyM4r19PD8LuEiJlKggFm55q1b+HDdJETboUA5QjqPc9adi/dSsjyu10q9mj8kxic8hy0QDbe3NRT+FLV4ZSySIzOPOSVdrQkqRxnrx6V7BN4SihwbW3kjc8EZGDTTp0jRZnihnDBVU/wAQA+70o1Bcp4a3gu/spBcwXT3FkwAXdtLD+8DgDAqzb6FHeGRAI5Dt4CEcgnoD1B+leyQaDLbufs37tmfztjsNnsgyKbP4US65kgO45YAAjyzn1FV0JsjyqXwTeWwLj92qbQrhGfqQRu57Ur6cIT/pEAiCEMkiyHnjHI+terto0wheKSPKbvUgtgZGelTWuibkjBtlkbAGHU4IznjmrSNUlY8o0rzJUQ3Ub3cDA+WWIOfm59a1n8NaFdIJZbPy/mODCrRzDP8AtZx+leg3XgiFkQwQKEwSYsY5z2z0/Cq3/CKSwzGQxCSMMOQy5Xj0zk8+orSKMZJHB2vh+0hYk3PmxqpUCSNldSWyOQRjHvmuitr7y1jEkku/a23zfmV89fbj6116aVPIyCdBIgOV45AxWjF4ahMIkSMyRKC2GA78gBgRzirM1Y5MQkP5beU8OAPkI7/TNJH5TW0kTgyROxARzuxnsMeldxbaPp8ccaDBUsMJJlTtHbJxVWXRrGbHk2CSSjIBAKgZ/wBo5qxGPpCpNbCSJ+FGXU4BUjtg5pLmBPs7u4k4OT71rN4VlW5a7WRLbaWAii6NShBIqO0ZyOuRxmhvQDk9U0SWQ29y0Yi8smTYDuIGMYrM1XQVuPLkRJA0nACkYUA7ufxr0ZoBKu4fIQw5BPTvWbNp/lz+UUYpK52njAFKxpe6POr/AE150ALxxxBsMXOwH6ZxXE695kXmfZbc7V2lcFRvwMcde9e1anoq3uFlwYoySqkdSK5fVPCdtv8AO8rc65KhgWAyc8c0yXHU8huIdPuLXzZbg2k5ZtyHGAMYOeOzcVzuqRzLEIrFJLlh18uXapyPcV6lrGk2kbiO5gMk2eYvKYdOT05xWRqGhCdyYtNtLJDzlmwdo7gZNTvuQ46aHkWoeES8kj3sHlRgMuyMsUPue9TXVnpmk5na4FpChZELkIHGeAAc4ru7vw5FIyedPE5kICiE5L4+rHGfas6fwyPs5eCOK3lJzmT58c/wqSR+lDdjF0zzLWL4yAs4jSHARXkjCsvzHoS3TFY9xBDPGzwZK9R5fO719a9Kv/ClhaW0rpsSQ5YsWVmyfQbcD8a5S60w2k0ztcNIiBkdVjUbUA6qAKy5rszdJHGzWnlpcSASkoWzEV2LkjABNZdwl9OJ5XijjjUBbdVJzuAXOR1wM+tdhf2y26xWrSyHIBk/eFvMJ5yQAccelZt3LbTQiU+a4DgK0Y2jH0x7ClewlGxw62t0ZpHuoJJ0BLNGbdgD077iccGo457WSINJpEm1VwGhjLdeSeAR1re1HU9T27BAbi324VZDjufcZ696ybnXXsIIrZ5Ht5JCGdIgPly2FHTH3aakzFx6FNpvttyFh08+QuEAuSWIHUk7VHWofKiiuRdyW/kRrEWVzuUcsAQBnPSmytLdq8zzu7yc5YDAxjHTFS2mm+euJX83d02SFfvPjvz700jLl6DvEEPk6kbSIQyCKNYEKn7xGc9Dx171mTNBGqB9se/BDjAPPb0rQ1tl1TUHlmnWBpkMjFNu4tk8c/41n22kWybAZHi/cqx3xkgArnGPWhCLWiahFZOjyxJKiybRHdfvEKnrkDBq5f6kk6nyEhjZ/mMUQaOHBbOMHJ6e9Y8Oni3US/azIWI2hYdoXA756irEkZupkeSUyM6gZ+X04xxVbCt2Ib5vNkkCIbbJAaLkqrA54OPl/HNXFujd6PLbJbSSLaTI8csO7cdxAPXIAzULW4U4cqGH/PRgmceucD9a0LB7dNC1/wA2dXK2sWBE+AD5ynO7ODx6UmzG7TMy2jJunkkilt7e23TFJWBAIG0Y4HektL3+zYri4aM3mp3DFY4x9yFSuS5988c1bjUppEj3ieXHMwCgFehJOMgknJ9qy9TvYNTVAC6R7CzAESKfmzwcA9ad7mrbETVzabLS1ihMuFEkwBJYlWbH3sdeuOtZt6DJ9mtFRTsQElshQ3rUljpMcXlkvGnkkcRDqcEDpnpmpWjj3xlQQRwT83eiKI1e5FDDtQO7o7EAAIuMtg88fWobvT1NphPMeWQkybuWB+pq5aIsz5M6ho8eWuGO7nnOWHao7xz50qhNiqWVF+7nB98020CVzBl00BRK3mfM2ACwPXjHFV5Le3BOYju+6o8wNx7gVvF0iwNgRnYlRjniojBvZ4TGQFUEvtwGz0A9PxpMGrGR9g08xIksfkHcSZGlEeVK5ztIq5Zx2i58vbcYAIBbHPTv/jWbezzNOzpHsG4ALJ0VQQuOPoTWas8jO6tjeCuZEyMjOeAeelZtkbqzOzihhu3LmWG3Ylhh4i3UYHO7pitWLw7d3MEkZMJSJEdWXJAXPJxk8muFtbor+6IJXJY5ZcYAwoHPrXWeHdcZJY4i88jCXdgSZXA5IIA+6KlOxUDPmV4uChMgDK3AXBz6HioLKRWVEU5Yp83lsG7k9cAV0Ot2vlXjwbHd+ZF7EofmBzzxjisGNCjASnftJ2jk/wBBWqG9SEMoQqSY3HdCOARj09askyzWYjEmGjcIpYckgckng80rWshUlY8hcxgkcH5sg9c1ZvIM2cYLl8guRt7/AFxmqM9ymJ599w8v3Sg+UnysgnnaeSPxq55OUcI6SPKcKQ28gfyqG3iL28jE/fUAsBj8CDTIJxHKhAICnCCM5X9OakpRsVntZIw4YOEJ5yQSAOccUxZBbPGy+XgEHHGMe/FdHewW+oQpcWY+zTHCmGQZw23DHPHBrDuLKRVcmQ4Iw1QyXqRK0d+2YE+yXICoIByrYxyD2znvVhLpVfy3Q4HmZBPRh8pyCMdeaz3Bik2gkOxXGz5Tx/8Aqq9bX0k7AXBEj5Jy3G7rnrmsnoRcQ3yrHvi2vCqE+ZycAnPb3ppmjaBHcAKc8mPbznPTnoaksIIocNBPFGy/J5Uh2IQDnknA6VY1XSpvJ8+0ltvs+0loEnyFJBPyYzu+7jv1qBEFvdLEQVjSUfMRHIp5/wDHqg81IEBIRRjPzL0JAznmoXt0DANLLtKnHlxnIJ9zxVwXqWrAxiQDlh5jh92QOvFW0DSEXTzcQSzCNY4QM+ZwM59B/wDXqpqNxviuYogm0MBvDDf68GrUl016iFyhc4C7Qw6duOKrSS+T8u7IX5h833jis2ronlR0mnX8eo6JbIdyTJ8pc98jv+NLIIy7jrnGCSewFYdjcNDJG4w8aMOMnrwc44rQa9EjnZHzIP4OmcD1rzpUGpaHHVpO10TpKCwVjyeoHNXpbUx8FOAecdvrWdbyFZSzgovQ45NaQud7IpfCPkl/U9s0WZyuLK88YMv7vg/KTwcEdxVmCbaMHgOc/WpPKZ2CuBs5AkU5z+FRuowSCpWPjGfas5Ml0+5J9oPzgRv+7GWGOT9Kia6G8jBIwSM/XnP0qrJIy8HIBJHB5xj1qe30/wA2ANLIrg4Iw2OucjpUxp3dyFEWRvJiLvFJs/vEEZz6ZrOmuPtkSKz7CikDeOT9cVDqlzc6g8UbElYWUEeWcAZ+tOtw0C4CkOGK9PSuyMVFCdkR/Lnc7l1HI7/zqjqyLNaPhDnduBzjvnvWqka+SiODjB6VU1BN9jKxjyyoeG7HGDV7FxOeEnzZH3SemOwqzEnQjOecds/nVVwMYR8kbe2OvXrWhasGT99tPGR04rJsGXtPijSSLzX2BkzwMkAHPIFaKFZzGWYgAZ/Gq0dt5OCg2o/A2e9XIx8pLINoyeCOMH60oszbHQt5YiblGjyQc8HnihpJp3Bkd5JG4ZgDjj19KmSAsASS4IXjbge9Pl8tUKIE8w5YAEd/wrS6MSOEmNskEMRz6CpTevsQJhEQ7lBHJ+ucU1F4Pml+h/yaGj3OAhwJBjnuO2Kq9hojIJbGWA+YsCAQxJ9eo/Cs/VbkRRO5zhVJwOrfTNXbgyHJQEHccEg7eDyOtYmtbpRIiJuyGPUnbgdOaad2b09WkefMMvyT35HX/CtPS5/LfySECZcL8ytyRweKilsyjgAM5wD1AG4+1T6fbkSIDkEk8nA7dsV0uzjY9Vq0dC9JKWO7PbBz6jvVafJUkZG3PXp15NWfLXGDycnOOOPxqrekLGWzxg4znofSuY45K2xp+ACw16DZsd1QsOCOB25r0JbppIkUl/LDYJxtGB6ZzXKfD2xx590RwU2JuUcE9feuskbAkZTmMYIOex6/L1rCbuzz6sryIIXXzED9GXBwDxUsa/KDvJ2kjqelQeaCpAdXypIG7GCD7CpYjgn5c9uTUpaGVywmAgTA2tj5lGMEd+aHXep9mJB/GmpMo3FySuMAHtzSCUs+D8xHAPApuwxGRoiCMYx1x396QE7wQCxQH36nPfrzStKqxks2FHUnJ/lTBIU2tnnt15qkxdSC5RNkjb9jFwVJxhunA4poiG75AI/m4zJnPvwKfdyMYXDHhUBGF754xzUdnIGfguTt4A9ahlpqxMYCzFBjIOaVEGCAS4GO3fbg/rVkHamXwCoIIA6+9Tgg4UkDAJXA7k5rCUrE7nW/D64/tP7Tps4V0Kgxg5XJI7E1v3GkhGdfKO1CchOdwPevP9D1FtJ1uxuwokjSVWePJDEDjgHivXZNjOkqcI4Dr24I6c4FcMrXIe5ztxZNEhzkY5yCCR+dV/sjsygkk5z84B6/TH8q3ZIpDIUJwQuNwZSCSPoelI9ook3E/MF4fuad0QznJ08tOTsG0/IqjvQkTbiGTjIH+Na9xahWBA+Xr65qo6BVxu65/wDrU0Rczbu1WQBAMZzjPaqNxbrBsXZvIGD6jnArXlP+yd6kn8MVCtuXUkjqO/U007DT1KFqp2Efc5/unjjvzUKyu85AThSuee2K1PKSJwoA5PPHWnPpzqjsE8tkIXHXOO3FO6ZbtuUzKx3hzuhJ43847celRyxmPDLtAGWL9z+NSSWp3EDtjIJ6mhkZYjuACJx2ySfSqv2DoVnTYM4xk5J9D702MYfdwMMVKj3qyIUnf7+9VxyD97n2zRNAkmMqN5O5CNw6fStLkvUcsi4JAwH9u9NkO75hJkEcYxjn8aYkSoyFNxZfmxkn+dTvCGsw6uQ5wAKXLzbAjM1HT4p4XjSYiR15J785/nXJ3C7CUXpnB3d67a4hiWJzkO5GMoeh9OR3rzjxDctBq08RcgKWCoRgn+LP5cVrTVtDeN2hZTtCADBOc460iSsZQQMZAIxHzwOe/aqMdwJWByBkDpnPPPP4VOjjPYEZII/3cfzrdDsTM6hQQXcH58lW6HrUUz5AHQ8bvbNRyYdUHYLtA9aXDSPvGUBIJj44NO1hJiHbFwFOPXj9Kep2/u+uO47mo2jAUEHkcnH8qVmCt6ZPJFNA20OaYFCBjBUYByaak0gGGPyrjjHNI+QACBxtPXnntQu4E4PHrVCZp285UR4kUDJzuUnjHsalYIGABGWO1ee57Dis1S0ZB5xkjPTqParMdyyOCHyGOV9jUPUEWFtfmQj5CCB97HT8KnjQbdoyeO564qIXGRjzDk+/OTVmMYyw8vIHGfU/XFQS9R6AbgWzhTuzU4Ksz4IO4Z59qi34SPIX5lGTuXr3GM0jyrtwQASf0zxQA+UAAEsGPIzxRUC3ETImWKnnhAGHX1xRQWcVHYiTaEIduMkH24966rwZ4Ym8QakI2fZFlg8uAcEduR1rO0PQ5tSv0hjMm5mG4oOAcZGT7Divobwb4XTRdMER2SS4OcfLwejeua6b8q1OmUrbF7SPCYiht4ZfMKphUjzkHPX/AHa2fF2t2fw/0SSUzg6g6qsZBXEQxj0559afq3iC18I6V9t1F/Pu5oy62oODkfdJOe/vXzH8RPHl54s1SSQSSGDOOZPlBznpivPnJylZGVnIpeKPHM+v6hKWmm+ZyeNuzH4AVzLnzUchyWPPzMSDTYYuynCgnnGByfarSWsm4goSMDoc5B7cZrqgopWOiESWBAULH96pHTH8u9XS8vkkIcAdRgcL6VWXaiSgIRgYz3HOev0olvwMAONx5GFNaJroXYiuEkkYh3LnIIBPApodUkRAS8hJVRjufSpYt104CY+bK7CPyrufCPhOG7X7Tcyw703YEmVxxjjj1obsP4VdlDQLe9l8gSoI1YfPgFTnHGM4rv8Awrp8qSkB8hiDvcBjz1YdavPo0ceEQqY1K/JEQwxjB5JPetLSoY7co3RWAGGzx6dKI9zmlNyehPLpywJ/A+VYJgNyR65rhPiJr6WdnJZRYcMMy9hkegrvdZ1VbbTbiQSAPGCVDcjPuTXh2uXkuralJK7koCSdgXr+VYz3BS6GQTE8W88oQUJUHheeMfjSrCEYEcjPzcDnHap2hyuGznrw2OtRsGUkDnvnoM/jUFqVtixaSG0SNkcgrk8Mcj6ev410el66u/ZIOQcA5OPx9K5cLlQCBzwMntUzH52PTOenSuadFTPVw2YVKO7uj060ulkRDHIpQls+q8YH61YEgkVAX+fjcAOvFeZ2Opz2ku4ZRUJ+V8FWGc54rpNK8SpKIA7rvY88dPoe9eZOjKLPpqOPp1/JnWwPlNwPI+Uc81Z89MbQmNpJGCe1ZiXKSplMA4BMg29/bPerscm1gDhG43b6w5bHf7TTQvKqSDszEY6n8ac67wBweMevWqiymJgRw/8ADn3pftKr3xkEdeuKlNlXKOsaPFeW/kcjzD/B1FcjfWktrHII3OCN2e5xgfyBruJ5mReSCx6EdB/WsO7tot20qSUB+UMevPXJ9zXZSeupjUtbQ4e6EXnFJQqMuOSduc/ga5u8t/sxIUbN7NkeXwCO9d3f2ixykAmN3AYgkHBP0rmdU0zkYfhAV/eDGSeSe3bivVpHh4mjGUbrcwt435YkAgAcnAx6V33hjUEvInDk9PlHyjAA5xnk81wUQ2sCCAFAblfX2OavaTqD2F2rJHFIcBGMnXaeTj3FVVi2tDw0nHcs+K9HFtNIqAfvFJG35uD7jOKyo9Mma5j8yNwjkgv0GPoa7mWVbzEo8skAZj6YFU725tgiLPsDOCB1bn271tRV1qHs7u5i/Y444GgjjcxpvwXIzuOOeQOlQpYbpyZY2CgYwcAHnINF5dQ2/meUceWzHiNiCSBx61TOqSERIMkkDG4Bc/l0/E12fCdjkox0NSedLTzNh/hXC/LwQBz0z2rFnnlneSVpEdiTkAgZ/SpmjluNgOA/Izkk9u/0oRR+8IbevOSMdfQYJrmbORzuQwIH2RoCSSTwD/MAj9auDTJ32DBCEgZI9RmiG8S2iLdE6Zx6mnz34AKhztY5OMHp0qLo43qx39hMWzvG37wx1om0KJN5NwCQN2do55zjP0p0Oos8uwjO9sJjgfrUFxcuzOCcFSDhee2OnTpQrjWgx7WGPBG7J6HK45FQ+RGYcDBIH3sA8+vFCPuG3eH6leVyD6dKaokilOMxh1ODxx+VXcq/YR4hEmwSE4OWGOTx64zUYl6jdgdemamkVQrjsScEjnHSq0MLDGcDOT90jPOR1J7UwtcJXYw7wDu+Veef5U+CU5Z1J3Zz2HHpzTT6pwPl6GmIxVd/B2jODyc56VD1INEKAwBA3dTj0+tSQzyJxkjJ3HJJ/nmoYCu/YwwWOD6A9hTyox8p46AelZsTJ47gsOcFicD3qYDbjOTjvnGefaqcYUIMcADr1P6VcgXjYSNvO1iOtZSIsWkfd+eParUJLuEdAHzjr0x61XgQN86nvnHTP51fgVT57bFQtuYnk9frWMmJK7HMFXfuQDnkkkg4GfzpiCe53r+8gRAPuLn5iM9BVgrBG5Jl8xt2VjxjaPx4P409p1UfunARc8AAMAe+RyeKz3OiKjDUtW9y9iuFJ/eIxyDzkdOKbe6o8yHb8jjhs9d3vWCNQWUjbIAoClXwec1BNeqHBcnb1yOrNVqnfVmc5OTuTXNy7woXfIUHj8ay3GRlCc/eBLHH86sM+EJUAsFLMCc/lUFzKpUKMDbgg4NdEYqJmtyN5CjYIG5mJ3gc/nUPnFmHfHHtn1pZv4Bv42jGPeqrEhuOAOcHuK0SNbEwmDvgZ5JDbP4eO9SM54PRjyMj0/xqrETuBBAwcHHepFClOmBxwfam0ZNtFgzeZ1BCseQOlNkYRjDYABHXnJ/Co9y7/lI5y2N3p79KjY4RFXHyndwR/jUrQu9hkgCvGCxyTjgcUhP3CRyQSAR6U5H6sCGyQeopwWJVQEfKA2cAHg/WglsYHK8D5ScnrToxtYZOc4z3x9c1WcfKMjnJC8Y4qQEjlu2M+9VYUbsmWQBwQc/wj0xW0kaxJGSgjbGVPfnk8/SsJWHl4UdATz1/PrWk94OCozwMEnoduDWclpoabFtgoQMMFmHGRycetbPgbSrcapc3d3EbjTNOtZru7ERUfMB8iZPq3FYUNx5owiGV+VQY5yT29T6V13i+5/4RXw9YeHI5P9Lu1W41Ihlyc5KpxjGD1rOLadjWnvqcdda9Lqep3l1OgcSsdwbG0AjAHboDite38E3ENlBq16Db6LKT5E+377Bc7VHGcdzjFZumi3sHgvb1FkijcOI5Bv8AOwPQZ4FbPi3x9ffEDUbi4vzHGgRRaQQx7IrZQNpVVGAMjrxk1vsNtHN3Wpwyb4rOMRxgsGkySzc++cfhWZKwlkd2APIJfGWH9e1Qhim4MQcE5xT2DbCQfmII/KtNyNSzb3johRkV42J5kVs8Djv61sauLeRkEkdzmKNYAoIABPJxkHvXPDa80ZcmRQx4DAEhfr610LzJcaxf2zx+W+SIWJyCWUEE807XN6bepp2NzZ2OiSN5Gy4+fYZGLHcScYCgAnFTWNvcahBaLBEJGjjEnzYQCQthVKnJOOvAq94z0OeDxHFplhD9mh060tUaUEqDcFMyDJ7+lbFxND4X0Z9TtUj+zxgwx3LOC0khUszgc7QOg61cY2OuLkznPGt/ZeFv+JPp88V7qFuSuoXIjZgsuAdq4x37iuj0S3Og+FUeaUfaplNzcyycsCx+WNec42881zfw58HnxVr8uo37zPp9pF/aNzI0pZRIW4RsnkluOlerXGiTalHpVlFF5l3rc7TyOgTaiCQIoGc9gTWmisjvo0ubVmb4W8C6rqn2fUZ7cPE8gt7Il2KrEcAtgcDLLjPWrJ02ODxXcGZ2E0t2LeIRgMck4+oA+lexaO1pJ4g1DS5isY8O28cP2aPCRsADklgRkliTxXl0xR9Us7hP3fn3ZYAnJALE5Gc1lzXlY9pUoxhpuHxD1WaK9s723kclEVCUjIVioK5OR6LXlHh7U7ix0G7t1BtmvXeOVG2upUqCQeOuQRXeeN5Un1K3tANiRlVJlkY/xMCxAyOd3SuKsIInsnWPypNkrFWX5V+8zDOMGuhWUbI5Z2vZDpY47po0zH5kajiQgcnrgnFQauw0y3ACBWRSGHJJOABgg9qRrT7Tf2SRCNIpSJmeRiQEGck9TgGpINJGoXVzLNL5VojEO4VhknptyBmnEh3ItFVma2MgightvLeSRmJeQj5sYPHtUGpX7T+IIkjj2KbhQWLD7p/Hir0+iT3VlbzOBb2zhhCpkBkYKeCQBkZ96sxaBDHPHLATJJJtBFwv3SAMnj0waG0Uk7FNormNbzYAHMgkUjbg4yDz1PWtibUvNsPD8UefM2SNJlg2MykgHGehpk9o9lD9puJI/KiB3AHqGbIOOmcdqxbuF7S6t7ITKJhEZFGBkbmYgcAdiOprm+Jmm1jsdRtHnkj2RACXPIBAIH3uormtc0ldWvsiLFmYl2eYcAttDMSD2/Cul0WZ7uKW7J89LVXVyTlVBYD1/GsvxhpxnSK0jEks9wz4K5G1AqgAA8DjrmtEjaUdDnbDVLIQB7PfeyBSrHIVNwGBzjnpzzVgfbtRklcP5ccrbsj52xtwo5z3qYaGukQxea+yJWRlcnG5z14HBz7VYhvWRysCKgQlfMbds9gOOuabRz3KUCmGKWN0iZiGBEgJwBzyQOxqL7HaXRzDIYy+Q4HzjAHoMmnaxevBdzwbpbmVFxvEojUliATgDnHNUYL+S6McoyYwGIEYVfwJIBrVKyM27sXVNDkuJ43ge4iKZZUA3hsKMZBGeo9aqvC+6JnEcaTIACgCkNyDkdvWu30Ozh13TpbsuEWFhCoJwrSdCAxIDfhUU2mrfTXFrKlvbtbyKrw+WVK4O0HjrnrxRfuLlXQoSW8otoJH/f2sLKhkQkeWrjqxI77f1qjdwRG8cI5eJ23fMcspHXHtXSabbPFMiRn7OJCIZQ8e5WAOFJzwOnesvUFEzPZ3cUdvesynExVAVBKkq2eQTg1LuylorMzZlYSmVDvWMsSVOQfTNSTJbyxuqzm2kV/M+aQqHHPBqG3D2rvAduNxL4O4Y9sdaWeZQgMoEqkHc0fyspHYA5FVEL2I7i3vvJjmuLdZVbhJFL7CfcjjNUVhXYk5Dk787A+duTitGW6meEGKUFRx5cxYMCD1wOP0qtamW9uY7cC3EbY3E4ByM88kH9KqRCY1CfK8hYju2qrELuY546kmus0vwUt7c3Oo3k407RNAhjjnll2sJJ3BKxKR1YkkDFUPDOiNqHiC3gMi7XZWLoAQBgnkCtHxpq9pDbaPotkgtNKst15KAHzdSBjtkcE84bgenas+YpRT16mtf+KLRpLPSbZI7MXkwV1zgytkbRu4OAAeK27aWS/1u5EP7lIZzb24hwRJgYZifq36V5ZoV19p+KNg/lh1tnN0pC8riIsTz1Bz2r2v4U6XI0kEsqKiKJLyckcDfIdvX7oIINKRtGLa1M7WbVtP0K4SWRBPKzoAC3mEbiSVAyMHHXjrXIQ6a0Gy5ktobdsErdXpMhAPICoOBleeRXonjrX7W2vZbS0sxd3rM6m7kwUiUMoAXBAA9zzXnOpST6zeSZDTpAGjFumANobbuOOuB65pryNIxTJlvrPU7xIrd5JHjIj3zDYshbkDaMDHauytPDcosgJYY3k5V0DHIOc/zp/hnw0EtVllIdUZUVSVGGOGB5GexFeraH4ahNhZSNJ5l1PK5EQjHAG3qRn1pXZ1whoc9oPgoXLxtFsnJO9lLbQFz0r0HR/Bs0OxJIBuYYzuwBnrgCum0TwpHY2kSwQG4mIGC5+7k5b2PHrXVaXokwyZgTJIwbOeR/QVTZqonMweBfNRMv5aqRgg9xWgvgW4jOVdHjflSyrwAenNdzaeHwkMcrhRxn5twxn8cVpWVhZxgBiriPBBaQMM9gQc0y07HHWXhRIYyZ7d5Jkcf6rgMD14OBXVWXhZrqDescZG7mIH94APUdK6O3trR1EhkJCgu3l8fzrbtPDm+aOZ5fldQ0flrggH+8Rj9a1SMZO5i6Z4ZgtULQ+ZFKODgfKK1YtBRpQR+8c/MBtBH4mumt9H3LGGlZgnQAdT7+tbEdnGiEKgHXPFaxjcx5jlF8PApskSKNTkkjC/TnrUkXh9EyEAyFGcEnP0rqpLAyBOAQAAdwzx+NNGnbueOQOnSqaRDmYCaMsO0AM4Un73anyaOrIoKgEAbWjJzx0yDxXQGEx8rzn15qAgOXXqoY4JxmhJIXMzmn0DzeDuBGNpOMcVFHpauhCZOPlOSfxrqJowmADhcHqO59apTWZwj8gEHgEde9U4o0TZhnR4nUngMOOB1qZNKSF/leMn+AEHuMVrMspABtyUBGSCo/lQr3EXyC2k2g9SwP8AM00rF3Mn+z1dAGdSe4LZx+lQppATJCAIc5P45rXMVywAURwDHSQknP4U2SweVX8y4kcDDbMADJ9MVexDMhraOMPkb9owBGAf5ZqqmnSKw+xxCDJXiUcHAx26cV0SWyRJtQDjvkn+dTlTJLlU2ZIxx1qSDnl0ZZyhmPmydgOinvx0oa2eFMoC67s7R94V0EkS4AACH2PNQFCzYGA2CQehP50FIyN6sCoPJxwevNV5LQyy7RG23HqODW2tsqvlQC3GTgZNEsW1AAoBznoOR6VZZjfYljjJOduRnjnBNUhalQ/G5T039RW+yb+CCMVBLagpjue4qblrQ5y7tTHvYDJPQjvWFqME1wrh0jiXIVR5e1vzziuxmhyArcK2Bn0//XWRfQhjsZA43gYIDDp3ByBSE0cLc6HZHz2eQJIchZCwB3Y3EZI/CuavLRJd5igMroQuSQ2OOemc/hXplxpKXOUlInTJwoVcZPrkVm3ekw27B4kW3K9fLUcH2AoGebvolkq4kt4S7NkO+7I+mDxWTdabaZ2RW8YkAPzZYEY9icV6Re6VPNho4yD/AM9CMH8hxWTdaLAYpDLEJQzZYycEe3GDWbuB5ZqOhXUufKjJHyklcKGye+c5rj9Z0f7Y05mRhc/OMkYByOnAxXt8vh+OdB5ZMW4Abdxxge5zWHq3hDfHIhJ2Z3gZwSfbNZrRhyp7njEtlPsIL+RIrB0eQFkk4xyQM9Kwb7w848tnENxGBlzIrMFJPHccAV6Lqtu9m/2a4QXMJTKmUjn5sYGMc4rBaxFq52ROlpLlTFICMeg49qp7GMoa6HDHQ7a4lKT22w5ZTsDFNuMjGDx+NYeoeFYzcubd4Z0fG3LKpGO3zDNeuoqmELLFk8J8m4ZB9cdfxqheeH7eaXbHaKYm3DMhxtOMZyfes+dh7JM8PufDg+0pC8TxqFbzP3wwcHIA/D2qRre5jtrmaRzAJXjEJKkbcLng7fX1r0vV/C7WTpK8SyKTgE7QemOM+tc3qFmyyC3DzBcbmjuZed3QbQOMAU+a6OV0eVnn0+nmO2t4zJ9pO05Mq8nnPTr09qEtPssxSe3hnCDYdwbacAAdcdjXVa1ZPdghIhFIpCjKkYO3B7nvWNeWNxapA75CSjcp6qcsAensKtSRi4GLJdeXklVRgQVTglcDHGSBjNQTX0xOzYYw+cPGUY5HToxx+VaJcwTRum0lxkcdBk8HPemxykttLneSSzlVBB7AYAq2yeRozpBJMbZ5ZGKBSGD4Lk5zzjI6VoWkMdlpV2sXnxrKyrhsBiuVIC8cc+tKLU3EH72cxglS42qPlxjPHI5qC/jHm42Dy2KjdnIJ46gmouZOKG6m3nwRJIm+VXLKAuSMHjoPSsn7NdS3uxfNkTlPKVThST1OcGtxLeRI0mcGAFv3LiJmEy4wQCOhz61c861022uYofs8kjOUa5+ZjG2csMKQSce1NMmWm5zt8FtvLsQUeVY97y7WGWBAIBzjg8Vnmd4iQXiCb2BO7OCBXTxabp2pGMRXPlkEoYyQmeB6gH9apXfhaX7MHt7eSNgoKhFwueOc5Ofxqk9QsYI1Gz2Rg3HzADDMdqgkc/MSOlaOpW05Yyx7SAFJ/eK4OcYIx9DUUuhec0my23kjzHyOmDtzgkDB61NLpL28MX2nzYNwZAgZSTjODwSMc02kCRiXDgL56ZuXdijR4AdWJ44yPX9K07dY5NKhikfyrl8yTbzztViF3fWtDSX+03MloYliMi4EoKDLjJByGzxT7uG3dLudIxLE0wjGQcBUYHg4BOd36UE9dTAm06COS3YxTfOOAGHIOcEgZ9TVK90q3Ny6kygg4cNFwB90Yx+da0FuzXASUAzFiTIDwFHzY59BxTb9C8IKoDcyqSiRDsBxkkYqGK1zEfS5La3RokEgyQx8vdxyx9+OlTW88ttciVJfKlABzGCOD1Bz3psTzRffd432gf6w5znJ6Y61IJ1bAmxkgAENk81m1YpKxtS3j6ilk8pOYohC5Y5JUdOay2C/awjDBwWw3OSTzg4q3b2KTAAk7cF1ODjH0zT92LcIxzGM4dOCvp/D60J2CSshbbbK/QORgEAck/59qlvkiW2jMe52aYg+X8wwQevQgfQUwA2d7AZkne1FzH5hijb7mORnbx+JrRvggsnEBkkZrqILujB2xnIOcDNVzNmTVjKsbgKbjzUMjDdH1ACkDg5Pp3qpqli6TvDPKZduCj5U5HoMAVZubKRTHcqBHZXZMavKjFXfaSw6/L+NUb+4YXyOUfcyhiSu1QMDpntwaoo0NGv40udkeDLuCocMNueOexqa9sDcTv8AZ43lwSojj+YEjJJOO2BWfZ2k0MlpdwkiJizLsK4VhjjHJGM1r22pSWbjI8tTu+cEAnI24P51D3Inoc7dQ/a8FiXljG5uMcjg9ewPvUNiqRffLxyIc8gNjP1yK6PWLGOcRz+YqucIsaElTn5jkY/CsS6sJLNC4y8TEDIwOcZzyTx2ocbkblS6iUzOZP3oEmSxUZxjGc0yDfbkGIDYBjkD+8OBiri26zXr28WJ5HxiIMOu3vgEda1La2hsbxLVXzcgMXaMblXHOBkAZzUNWFYy7kxQuqvHvO0nnbx+OePxqxaW1iii5u3aMPGBHGVU7ienccfjTtJ8iZFu5kfaOZg+DvY9BgGqd7501873EcQdtu07ifLIPCgdMVPMO9i5dStctEWlQjdgCFdoVARyarpaIicyb8ZAPXtWeZUE5SQlwh9MZA+lOE0tqiCVZAGJK4XA746k0rjVjQykqmMbSxUbG3c5/KnQoRy9wCY/nACnJJ6c1lvdSMQ+SQV42n3qRJXHmOs+MrtEZHv2pvzIlZnRpp8k6sY7iOVQg3Pny+cjPBPOPalmEqTE/ZwkBO/iXceDt/nzWBaTtuHnRCRt4KEsBgEituK9QQ4YyIylj5kbDoDypHfHtWDSM+WDLn2gSoJYgZWyMiQbSuSOwwegPaneakiygIqklmKdMjv154qvKyJDcQIRcoxUxXBBTHPGenQE1WTMqFwcyDHBwTjvgmsvZJkSpqWxMkzGct8qRtt3ByTlTnjjofpUOq6lJeTI8CPA3TyxnaExzkZqeG5++rjYSgGOhHXmq9tZxfaPkSMq+AJfMJIB9fmxitFGxzSplmzha4/cSRsC2QRGpTgDP3j/AI1ILTaCSgyTvYCQ5GRzW7C8MnmhMTxRq2JBwW6g4z6Gs27Jt3dAC5dQFcpjgjvzQcs42KK7VYHKyBXK4BwcHp3qndD/AEOU8hsEYHzDn65qeSGYuQZPnUq2GjyDj3NQXRK5DPhNpJCdSwpWJucz5iZ+b53GCed39KsWioqtgAnnOffp+VCklEYfdxgYO0n64xU1vHkAA4UL1AB6n3rnloDVzUs7lpYwr5DBumOePSrkfDgtnac1nWjBGSNkfdkDLk9h7ZrYgdHwRnaCcZHapMrFl7hLfLgvvb5h5e3A+tQxyGebmT5TwcA8YpscccjYOAAev1qeBWMO/JK56jgk5q0yGicqqMT9+P5mX3PvUQRvvPkg7du4rhcHnGMGhmynA6Ejnp+XWo2BLkKPcEDB5p3EJMUKJhN+0FcY4571l3VsDI+GQhsgke4wPzrQKGLZuHH15OOvFRxwC5Z3Dq6hV6YwWJ4wACatM0hOzODutizyq4UlXbLdcjbxj8ahiGy4QkJ1+Y5Jxx29Km1vdBqU6dwwzkYHUEj8jVFCFcMgZyRjB24xWyeh7P2DRJ37+MgnnGefpnJqC8BIRSGz0I2kkL+HHWrU0YRiRIDlQ3IY8+1RWFgmq6lBaAiMuyjgkcdzxUX0uccvM77Q7RtP0G2gLtuYCQlhg5JyPyFWpmLdBsfaBkdTz61auAFcM+JFjYxkbWXKgYGOfWqikfIQRjce/wCVct7nmS1bGowd0IOSSzYFPSLCbnc5Zvm/+tSr5YZAuMHJDAjn9Kcr7GABxgjGRVXJasOhi3AOx2AZxkAtx6jpS7kyQeGGMjuPr9aaN2xzg7TxgYGePbmnS/vLgsCqK7YAAJzntnrUlJELDk5ABIyPmwOvsKcSdoyN/J6elNUOvAc4x0JyPwJ5pSj9Tx9O+a1WhGlyK6hjkXJCnBJwM5AHTviltFjTKkhDgnPXOevSp5LZI0cyEoDGTwfmBz6dKzVkZHcDKZGN2BUyLsmjYidZGZUOQCQPSpVLRxx/PwpP8I4z+FULIu7gLGQCWJPGCfXrVlJCy/NwcD864ZiSsPdpGDuCBKBxxk9c9/avY/B+orqPh6ASOJJYV2/MB2AwMV43JIwfcScZAxx3GK7D4aeJUsNS+xzAbGIcH8cHk8VzVrqN0Vy3PS3s3aN/NwZHJxhemagaxZjuPO3gY71s293aam+LaQOckEjovHc+tVZ1KZHAfJzjOBXNCdyJwaMKSzRYXJJxzxnGPrms2+hUhAnyjGcjp0x/Oti6kB8xZNkpb+5z+lUpYvOYDGJD2AwNuc45rZvQxaMVbTy5C5LBuhHXIpPLMZctwBitGTGSBzxj8jVTZuywOQSevoKSkyUVwm8Dzfk5yPbnjNTbVUBl+8WZuGPJp6QGQHrlsc/SpEtty/Kg7kdv51qncpsqP++XcdgB5XAwR+dVLlA+0hA+TkY9/Sr4QHBODwAvOf51G0O7OQmMDYB7Uk2R6Gb5DKxzkY4FAheT+LHbjmtB4ycfLgck5qMw7IznMrA52gLgficVakWjN/1Rch/TqCO3rU0OJkdB+7wV4Hr+OafdL5ZCckH7ozn9aYQxcE4POSD3xXTF3NOXQWRyzAsN4BXIz1I/SvFviIfs+vOyu4fcSSD1zg9817DfXKxImRgbx0PUYNeF+Jrt9U1u/nOAPOI8tvmwqnGR/Ot6e510I2vct6XfxXCP5sn7xVDLxjIAx29q2kg8sDkMAOvqevFcJG0lrMHG/wCZieMHiut0zWY71nhckOXK72ACjB68V0OPYKkLF7AQjdwQTS+YFXAGTjdj1p/2d1YHY3zfQj881GLdwAdgA9eT069KzOdO2w0KSx+QqrHIOQcflmgLtRCQfTHH3jx/OpFwikDnJJOVAA9uKRo1fef9WVJKg9+c/wA6AbGFSrEFNh3Y+fBOfXIpqtyAejA4pdjb9n3EDZBz1pEUnGeDjkHtzTbsTuSKScqRhs5OT+VG3HJGOM/jSpETyMc+3UU8RYYE4KuOPm7ikVsRxIY/mwcg5Xn1rQgusIVc+X8ynjGSfTnNVXDhgoTJwMiPGenHXHWoyxZchtjL3wB0oA0SyIfk5LZO4gUzz3f5selQ2zhV5z+8JbGeR6Ve8vehY4jQZAz1z64OKVtBMhhmMEnmBcrjaB6c5oqz9mU9255+XpRUk+8el/DjwY1sqXc8YQsu4AyYUqWyTn2FegX1/beHdNn1K5njR1iCRo8bN5hAxkHtz60/T4YI1ihiPkReWoJPIAA54OeteMfF7xw2qz/2dBcfu42P3JSu4ZyairUvpE67XOR8beMLrxJqMkjlvLLFU5JGP8K5yC2ZGQZwzn75kJ/i9M+lWWtyYgMAO5ChPr6VtW2gTy2ck6IhkkYGMkDGDw2KII3ilD3Ucreaq2mFIohHISVySBsGDzWL/bd7cuVLhAxH3BjODz09q6O98OT2czvOMrnOBtwOfqapw6IuASQDk5Abpn8K64wRa0Mlpbq6crlo0LE7AcgcY5zWlb2FxFiU3CyPnBBDDj8q0otOjikyuAAABzkYxzn1/GrjwZ2EYCHB+Q47e9axgF7FSwf7PgLGNxI5K/e4ydp7enNdUL7FonlIY48HAkG85JzyTkVhJaPI5X7nzDPJzjGen6Veisp/LwJBJnJCBio4GPpUVKLmrohu6sall4vv9LiUC4cxDIOcduRwPyrqbPxva3iAyyC03hS5DH5SOvXHWvO5YCzIRH5Zxt6nHJzTGQLk4GR6r6dK5VF0+pjKKWx3/jDxMLq0EMEsUhcZABH3T0PANcAh2ICwBcncu08D1qIBpXjAx82MEseFqaK1EHLEEFRgegPUVk7tmL1dyO6d1ikAOyXaOHPHtyKroJCiFkzlRuJORn2BqZolAQdNgA4OM49fWnHIwRjAweRzxRqWkRtkJx+8yc5OB37VaIPBA4zjH4VVhceYgZwChwe/H5U6S4UxFjtzxgYwSPWnYpaEjlkONmOcYGKry/NztIIOcAkfyps13FGwwFdHBxxyDUMtwNgC43kcHd/9atFBS3N02tjXstams0IjlfJPzBucj2Oc1pWvjeWLYHQHaigZBOWB4PJrj3cjPQqcDlQfr2pkC/OD8h6Dn9aieHi9TupYurF2uehW/j8c7rdgWHUsOvb1pI/HclwY1KbmO4oAuM469cda4GS4Fu6BjGgLDkdMDrU9v4ktLdvLhIMoBdRIzENkdBxXOsKkro9BY2pfU9MtNZmvEQEIhPByTnJ78Z6VZvPmjMjHeSDlT1yT+FeeHxdNbEM8Q/ejCDyyCFz15xWtpvjWK4mCODE8jEZJAI4z0zUewcdkbrFSe4/UtQW0kKTiGMklSQDjg8YNYuo6ir5zJ5YYFVzg7juzmuh1S3g1VEdXB25x6YPOfT261yWqaVsld4TmF1D9mxj+7zXXTVjGeKb0sVxLGXx84bBVSv6c0y4tGtcyfwqAQeD/AEptqJLS33uCQACODnrn09KtXczLauz/ALtVXdyc5x+ArrlHmOWVNS1C01jyYUEvzs46FlUkdhwahv8AWBLaIsWFLAjcGUlQOnI5FZbXMKJGgjQOAT5oJyTkEAjoMD0q5p2jtcypKZTApcADdgEAdxiqjDl1Fy2RTj+8mT5gZAw2HJNdDpGi7o5GkQp93Ik6HH0OP1qdLaKBQspIKgAFNoHb8icGmX/iO10pZNiIkxAXYN2fp1rJz5nZGL3KWvBrBCY8bhwYz2BGPpWbDcoPLVy4YdSM45/Cq13qv9oTIZDxIdxU8YA7UqxpJsYDgkdTjvxgd/0qGmYSavcvjy50BBLk/eHTvkdarSRBXyvrz06Vaigwm45PPpTZISVdQAGOMY7ipW5zWKok2s7lyMY681eDm4h3ApmPucDIHbisBrzM5Q/wnBOOT+dWYbtnQrGflHUKo5P41vZ7mqWhbe4KvvGIznPLZ4zz0FTysu4OhKDJwMDnms9bjLEqTyM8nFWInR1wwIP8PJxj1osJoc2UfGScE8k5qEsrk4HAyfxxip2B+cDHJyM96g5XKpgMetKRmEZyAR7cD2qRl3MDuwAfm460sZVV8xIyMtgAntj0pruPukgcipuDJIJW2ln67sKHx6cHgnpWtbxR3MA3SYLYJdABwO2DWMkYLYGEIznHbNXkdoxuB4X5iTzwO3NZtCuKWCuET72WwACBkdyQKs20itECTnbgEbvX6gVXKGRSpwNwPtT4ppI9wXeAMYG3H8OfWsZdieY2YstsAG85xjGeD3p15OLSJ9pyxBH3uM569Kr2szeZAhJjSRgzBACcZzjJ9qTWnMcwKPv3e/Sud6sN1cpS3znYGkySGDbxnk1JFO8rjBXHKse/THFZ6t5eAHy4IJJGc/nU4clgEUgsckhf/r1pyka7sluJWY5B2YRVQFjjI9cZqBZPMjzu2EADjtQXd2wntgLxxn3pdkbLIQcEHnBqk2iE2SbCcq5y39/qfzqF5XMoHBC4IJp00uxsj0JGWH+FRM+N5OCAccd8fTNbbloScsscZKDcoO5B6c4P6VA+GfqOQOO9WLpCltAwz8xOcjnAB7596rOQUQkHC4xwOePWmjZvQjbA78gjFNWQFxkEqeDzyKGIbBGdvUZ7Uwj5ThORz0pkvUsBvlRR8i9AOMHHtT9wk+YnHQnA61X86NYepcdckDv6YzUySKEQDbjcM5OKViHqOCsWIGQB0NK7K64KlSOOPQ1G8h24/hHTnpmlAxuA6A8Y70xbCiEHjHTilkjCIAQcU5OHQsQOOnTNSS7QgPmAY7Z60rmqaM/eCMn5T29/WlWbc+RkleoHAH1zTHxucMc/NnB7cY/nVjRrL+0LsI+fJVszOeBsyTjJ9qZVrnWeEFfQrY+JryIG2tZVFsHOfNkboQB6VnW6r4l103GpymeNv3lzJwG2FsnnHduOar69qv8Aat2PIR4tPg+SGLoOOrEDjNPmvX0zw9b26eXDLqDCZiJST5Y4VW+vWpsky1oUta1dtVvPNWDyoAoSOMbQIwOg4qtDIyQee3zOj4zGoXIHXgelV2lRUIJAK4PTORVq4jFvaQRkmBzktkAFc9fSqFfyK90dspVdiE8o1RpKOenBOcnrn8KZPJuCF3+TG7515z+GaW2t55WRF3nHVyeB9a1WqC7LkMEN0HQE8BcHofpzXaaB4MOr6lpd9d3PkWrZa4MYZ5tsY3bgoBGCvGcVyEckNnC4H7+Utv55wQOgr6C+DmnGL4aeNPE94DPe6hbWum6WH7eaCJ2Ug8bVIOa0SstTroRu7M5XwyT8QtbudZ1C7msLOxIeaKaEMZXOQp4HXHI9O9Zmri48fXqaFbHM6BZLSFUOdgU7uDgA9/06V0EmpTWsp0LQHj1CSaYpJ9nk+YYXDZO3sOvNdt4T0my8Iasl2s7PLZeZd3t8iqQrYYJEvI4yQtNHoRh0Mm30+Pwhb6R4X0y9e4nuhHPqMhU7DIxyEb6HsK6zwVpTL4nu9YuD5lppECxIBjZznkKOepribuS4fxL5s8oimvZ2u5ZGIAVQCQu0HI9M9K9A8Lxr4a8M384iWOS48sGWX59zAhuCcngcUTjoelSVlZEcCnS/Cut6isn+k38jQbpmJfqPm47ZBxXOSZbXPD1sRHOVy8pyV248zHp/CB+dafiC5knjcykGMys74LKCSx2qAMdMnpWPpjtNdarq93wq7hHvXfyAoUYOfehKx08zaOB8fyfZprdp3AuJXhfA5A3MDg45wAKx9Fjku7a6tYgZXUrJJHGAuScjr1qz4nRtY168ErmN2kLPLgBY1AAXp0A9q6Hw7Fa2NnMLCA3dxK6oLollGwEA8EEdTnpRJozUbu5Nf6DZ6JbWd5qMoilNuI0tUzJIQCc5HA/Wqyx/27slhE0mn8CMFVjGNxBYEHPBpup3Mt2bgHL3UkhjSQDcUXvz161etbW5sLKVIZRcSFlgDSMrBRt5xnPP/wCurTuhS3JItLNwlvCiRlo1GFiLAkA5JLYz0qo7SX+uJaWThEjBZpOwXYSWzjJ5OOcVsx2V4pjaKV/NkVo0dZjvCkENkCm+QttYyaLoxkdJEjF3fMShncruw2QMANx796TLRzms6fBL5dtADPbQbXkkfgyELk8dR6DIrmY45dS8VfbpU2W+Wm2YBxhcBefpXTeIIXFgbXTzvLsu+5kICSEHLDjk+1ZtrbCzEikgmUkHMY/vZGDu71KG46nVfD7SkezuLKfznZXVv3bLhmYbsP8ASq+sxJBPBHOEMrbgT1LIDtzwcjOAeRW94BsI7bwjrOrk7JpL4IkQK5b5dnHPPrWfqFjPd30kjv5EKBQ3mMq5G7aMkk8Z5oTKbdtDj55ZLy4SeUeYiqgWJlH7ohmHy89gKhtXm1bU7KBIg8azRsIuBuIbvwaYkgur+VoAHCyEBlDFFYk456EZz6Vqac/2e5jvCQXR0aFD3YMT09K1bRzWZzUlkYryaSaeQzPu/d545OffscVo6Za6lJNaWyW+w3brEscse4AMcfNnOMDnrU9pbrBdGIEy3XmO0ssgAVVHzY44zjimwaxKus3MonlLxqzLId2NwjO3H06U9WDtF3R03jTxHbXNxaadapANK0NjZR26ldjuAGaU4HJ3Nt59OKxJr5byHzIZQkqxnoTGSc5A9Otc5rc7RXEdjCdi2aL5jkAGWRhuY8detN0OS9ku2eBPMcjlCVwCB1GRU8rZnGWup1Ut5M8JmW4BjdQs0WWO3By25hxy3NJN9l1Sze1nHnhARAZFVmX/AGdxGe3rVA6jdPC8KCTypRunhwqgtnJK4PcfSqeoXBFyJYnZ4JgzqMlSADjBxg1F2tDWUkhH0qayinimk8qZVUgSLyQyg9ql8R29tbvp6QkgSWUVxyDwSCDnJPU1E2pz3zKZnE42FAxJBCqMDvk4HrV5rN9TWzlnQb4kWAPJjhAcgEgk/wBauG5lzNmeultFYS30rw21sjN5ZkkAeUAZ+VRkk9snis19Rh3gYy3KH1Jx06da6OTwvdyt5st3F5ccZWPMZJXPXDEHA/KpItKj0ZBfuimRJlECOQzSP/eIHYVRKWo63ul8JaDeRRGFNSulCmQn5oiVyEHowXnmuY1gXTaKYoLXy3aJIFeSRSxUlmPIOa0r2weawtg7+Z5khuJ5HGA7n5clT6YIFQ6no0UekROJGfyJVAcfKCC2T1IPGaLdTRRd9CDRYZTfwSuJJ7ue3eBYT8zg7fL4Ycj8K+n/AAjrNv4f0O9tBbi5lu4ooLmRyM/Koz8xGQBjHNfOfhi5Gk2f2gxeZeRSyeS4LZ5wc4z+Fe2+CLaGzs5Ir+SaS0jRWnJYtvDMXIyTzw2KzerOmLfKcbr1sZdY8hZTlo/MlWNiQyA7j26YGPWum0TwxIHSaKNdkrKxA/uEc8+tT6F4cXVNZklNuXWdJNrRkoI4eWGcEdhj8a9S0Tw8hSN4Iv3EYCqF5LEdwTzTurHfThoUfDPhJUtYvtEe9xMxAyWIxnaSfxr07Q/Dap5YeL7ucqMcHjp+VTaHowVkluSkQyWU/KjtjoqgdT9a7fw5ok1wxmljFsgbI6MTk5H5ipOm1kS2kUVtHHAbcxsRtCCPdjAx2Jq5bpM0wgSIDJB34LE9cADoM+9dJa6G7hFWNbfcctK3LMMcbc/dzW5pGiLbIIwgGFxwev19a0Rk5GDY+HbzVnjFy/7mMDKliB+ldBpPhoXnmMhjCRsEUDPOAO5GTXR2+nKIUwcMoBbIzx6c961LKzDRop4CMeg6k9a1sYyZn2/h+3ijCFExgqQFB6j3rQtdKjTYRuO4AAZO0AdOK07OzRySCeOGGOlW7aNd7go0ZU9+mK0SMpSKi2zJlljJwRjGOasrHs+ZgAAeeOam8oiVWViUBzgDmp1j3RdfmH9709a1Ri5FV4yxLL8xPT3qCXchQYGAOcD0q8CS5XB4HWopipizydv1q2kg3M0Su3yYIwBg8d6inAWMkIBkfLnnJ9eKsSBPk3kA5Kj5etVpvk4H3ScAgEU3YqxHEvmGNSSQGw2QKm8sOmwgFgD2HeoWyr5JwOnSpnbC5OTnqaRoV1XZzwSeTRkOuOQfSnDdv+YhVxwPSkJ3N24FBSIthXBODj34proxznGR09DUiDdnOMgYx2xTo4w2R27UXFYpvEI2OBj1zQE6glgTgqKkk3F/m34B/P6U1psHABye/tUpjsR3EeEGw7MZxk9aao2oSw39Tk8kD0FSMC7LkAqo59acsRHU+uPxqmxbIakao2fcfpTZYdxw3RjwDUgj6AEAN1JzVZ4m4Jc7iM49/SgaGGLbFjlxk5I4x+dVbrgYHvzVlk+RSY2fnJyarMNrA8dCRluv6UFp2KUoYxAMAM8nHNUJdPLNlX2HqxwDWw0J6/njtVfdubJ7cDHegvQ56609X2FzvIz3IyT9KYtg20uAI884NbU9upwX4wMrj+tVZhnj7hYdW5H6UMTMO4syzOYuWXrn3rFv9JF5A6sQLjrgD8+fautlG/CkYZcdB1xVS4RQX2/6sggcc/n1qLiPPTafZ3jinkNvjAEgX5Dk9D3/AEontV+cMVkOBtzzxgetdfd2kckUobmMHGG9ulc7fWckE8qwIXi3EkEdMdx7VkPY5fUvDthfwmG4iic54BAU8tnhj71wFx4Vvba1UyoXdMg7ZFdWzwpGR6V65tWVELgSSxqMhowMgdxk1V1TSYNShKjqgUp69PVeetK4WueOtobBCUykysV2OoG7HHf3ql9ljlQoY8sp+ZWOcevH1rvLzQmSRwRJHcKcr5m51ky2W5JOOPasqVXt5pFmQxEsCSgA4JycVDQ1GxyE9oNYto0lCLJG2THMvJA6fhXJaz4ehgQtJ5iBNzJIFDHzD/Dk84r0zVLO6WFLy0jinxuG/dk7d2Bx7CsKSaK8BN5bSpFko2MgEj0AqWTa+h5UNM+0wyhnD3glDESR5yOpPJxWY3hjHl/Zn80s6vJbtJxkHJCnOFr0PUtPgsmWeGOORAVHIIYAnr06VRlMksgVeIplYOY1GAx6cYoTI9meb3ejRkEvbkE7QCxHG08jpzWS+nRrEnlxn7Qc7v3eAMemOK9Hm0sXM0kTmRzHnHzNxnpjjjn0rJvdPe1tbcXMZuVAOJAS2OO5OM/jVcxlKJxcNmtpZk/fOMu7jO4g5xg8/lVJrSW/lTD+SSyt0yTj0ArotQs3eKOMbpAM7TgBm/Ec1nLpr2jo8chS5bG1U/h9STQnc5HEw7/UFsIEtLRJ/LSNvnQqpLn733ueD7Vk/bpvIRDGEdZS3lDgyZGMk8/nXVGxV545LjKRRsVZ5FOCSSS3APan2iWiIJ4gJ5WwAfKxgnjpxWkXqYumt2codLN0hP7yOOV2ZiZA20k44yKtWlr/AGY7yrJNcusZVfmC9DgcdPetg28rsDJLHsU4ERjY5z16U+38PPdqZZEuLePcMEqrDBU9jz7dKvQmxkR6o0reVOXcuSoIJ5B6Dj0qk2mW/wBgEiubic4EYQIBg9euDW8+gTSJbywXUM8bfPmUFSM/dxhQafYeFlt5nkd/tDHc2IvlWP0UE0roCr4X02WHUEvJ32WsKsQNoI3EYHXg/gambTDcBJZXEVqj4t45V27+epHf8a0bZibCBIxHGd52I8pycAZI7gUXMkFvKJ3AuJFYtFFKCQGHc5BGKaepl6FT+yreCxeW+k82PeHl8tTuwMHAA9uOtYE8ML2Z1K4jKQ3DkQQy+ckjEDBVVxjA9eldda201zbJA5O+6xPOGLYVQQR0wFGfeuO183d9qs4ALusnkxtzthQntnPX607oS0MXULeFnAgMvlgq4AxliOwPWrWi+G5dVedIP3hgUSTDDfulB/iYgfpUEGbYkRf6RtPL4Py/7vPrXZ+LPtHh/wAMaFoECSRStG17qM0SsHmdjlYyQegXnFZzZZzQj58pMlVG1ZAvb8McU4bmmiCEBGwSAcYGcnrVq2xcJE7z4kMpUxkEBRnjPepdW0po9SRY45ICBmTkuCh5U8/0rPcN0Uri4a9W9lPkkXLs3yzSIFUdsBhk/Wra3Pn+aIEI7NgEYHJ69awILtbaAJLkpGSHMg+Y47qDjd+FX7O8ZLb91JI+5uCflJz65p3Zk7vcikui1s6LITbEASR5wc4xkE85x71m3kxt/Lilk89AiqqyASEABh1IJ61euIsRF8fOv3hu3cduM4pbiKIwZmuGi2sSW8qM8ZJwSTx1rSLJuZCapFsw37oMyyEoAmDkZ6VJeRrLLLcwPmN9oCbjkDdnvkfrStpMEfmsHLwMDwh6454JNRwz+SmwJvU7eSxLAj61dhepfGpS2saLOY3RgvBOGVs/3TU1o8Ny+EEkoVhuEsiAAZyTj0rCa4FxOTcpv3IqgsACpHIJPWr2kQtskuGBkiTKq6qMNnkDPHAXmpbsAXpngufMlJiHzKhj27W54yQMir3h61e81OCFe8mfNAB64B/yarNf+YhibrxsBwBk9elW9Mjt7YxCFNk8siGSQM2VAPQZJ61lJ3JZRubpWk+z24AtYZSFBG3LcgnjB61CjqmnENGNwLLuzk+x5NWbq2C388icqsrMwfAxzn+dWrDTreSxIlmk4jOVIGQc9SRWVrEvTUzbDR4Z71LmcuY1bJy3JVeowMVSdXuvPcFNkZJ2kY2rngDPet68kj02LCRADeV8s5GPxxnmkM0UiSBohlhtAI/ioMuaxzbMPOIJAkG4GPAAXAzSwhhvEgIYHb0OMnv1q5rQgSe4ijj2OM7nzkkHnPPtUYgjMyO7iOMLvDyKfmwOOBkUSZMmA3PFL5qDk4yYwcAHirCziI7yBnkggevXHp+FZ88MsbF9gkG3gg8E7s8D6Ukc5QvjqThsHPQ/jWRkkdFpd6jl0lOCpJOM+lSuYZEd1KRjgFOTgdzwKx7WaN8EtyMnIzgnOOuPcVIJWTJB2JkDKnrk80uawKTudBbmw1JDHcTvb3LL+4njVmR1B5BwCR+IqrdwLbyRIsnmRqAg2Rtgn8VH8qjtYReLIRPLGVVScMMH5s7ccDpVq1vpWT7NPiJWYmORIxvAI9a0Uk9yr3ZJZzzTRZ2HBjAWTgDGckYPvV9rRZGKTp5BAyeQxPGO2e9YEbPuDF3xjIjY+3Wr0F/FKNkqCMDu+CRzntRyoThGReltEmh2lxGwIYZVm3ccAYAqjfWYWCRI/Md3Q7pBHwuee49Kl/tCSz4Y+apYbQeMED2qjdySTzCVpwD0bIznAxxg+lOSOSVLXQ5qa3aNSSmwAk4PXGOD2q1p9wAwEnIA54x/KhUJldNmUyeSTkDoc81oW1ikny9BxtPrmuWotBezexKskKv51mJIEyVG4YPIx296c02YUTBRhkZBHWorlEjhDK5YqShwRjIOc8E01Jhnn7vJzkcD3rnjdbnPJNaGzBslgBOwkKp6YOfr0qSacny0T5ApB/H0qvBIqgoX/djGQBweenpTkZtgI78qSOODn+VWRYkjj3sc7kZgSD33enWnyx+ZkIT5oGTjoCaS3xucv8m4kj92MVcDkISE2knByB/SnuRoU5IvLmJYGTGcZ4IzRauIijFCik5GccY9zg09/LLT7PLDoBuJPPP4VYsEUSRtIUkih6KOmMVcdAirs858YReXrc7YABUFcMOcqATgjPWsQcoAHAbgDPpjH867f4pQKmq6fOgCrLbnOH5HzY+9gfWuKSIuyIAQ2Rxk8DOa6Nke2neCNGfm1gdshiOhOMD+VWfArtceLbTEYHzEZODgYPP50l8ubFE8vftj4wOpzjjPXnmtP4aWbPqt9O6ACK3KqcherAdB65NZL4Xc4qjsmdlcIX3CMHYcnOS2WDZ6HpVTy5HmLkeWrMcjA/xrTuIS77kHJyAGZuc/TPNUwDj6/KcjI5rlirHl6sgCMqjDnr9wEcVYVRlBvyCM8/1oaFVWMrgbAGfI6+uKR4tj4MmR6+1aqwr2GPKIwMlcABhz+fapI4nGMvjkEk9sU+O3lfyyz/u2YAuP4fXvT1QdSSQVGB3oY73EWP5cHGAOaSabEW0DdjA49z609zJtADgKv3eBVZlAZweCp7E4OfbpSVxdRGXfGHACHkbuST+XvVCJN2GA6MwILDHHQ9K1Qr7TtBCqB07HOf51ShyV+U71Yktty2Mn04q2tDZbDWQQICka7lBwAB361YgZpWkR8bSBjs360jbCclyA2DyMcY5FSmLCBw+/OMcZZcnvmueUU0TzXdg2AZBPzLuGDjqT+VSWYZGOBgoCOuf51G6tFvR3BYYz8p5x1pAVLjDhuTuABzXO10NItnrnwz1xvJnt1TfGSfOYquFYj65rpZ5SikseSeCe4714X4R8YJo/jC5tpTst5yNuSAdpBxwAe9ezQus8PmsfMXaChQ56muKdNRlcdV3epVu51kIJByOmGKkj6gg1AblnYJGgRFGFGS2D6EnJqzdQKUcDogOT6fWq7EKsgiQFjwT7nvRsji2GyxkffAQY5x15POKosg8zgFen61Ye4/fEeWCjDcT5hIA9QP6VXacfIdhcH+VQhbEhxA4DZ4PA9ailnMhAHIwcZOccVWklKuQOc565/CpIgWbACICOTu65/Cto7iuNlIHBzuO04A9qYk4OcDPyn61edURMNvDEgDj8Kqy2RLlVGDgkHPehuw0hFcMpBODwcfXtRvKEKj7Ceo6cVJ9iMrIqP5YJGTjIzjnrU39mEOmD5vXccc4/lVRae5oot7GdJCWzwNrdMqeDj+tVpneMGQ4GMhTjj9a6KGEINjAA+rAgc9apyJbkOS5lRcoMEEc+xrqj7q0OqEWzj/EqZtwhI8wkESE4B47YryvxB4dlibfHEMcyOwZhgcg9cD9a9V8RzO6gCAREfOCeQR0JHXvVNrFbuGQzZnBZw2cZxnjmlKs4NM9CnHlWp4tPEyq4wAfm68AioAzRudgwjEZGQcAc98V13iPw09vM5VdkRBVF7knvXITIy5DDAAxkyAc7cHPHrXo05Ka3HKPNudloWvx3SRwTRQuUiAEwUBsnmt2eEfI8L5iZQ6vDJ8pBAznIFcH4euRaarbtIP3S5UgHAHGO3vXWiG80G5RYHZ7RkBdJJCxC44wM96co2PPqU7PQmlgfbvbq3OOMVBMjqzqUyF4Pf3Pr2q7YyQanEXhdRcCP/j2bg7h1Az61aOmzI2HG9ySWyV2j5cdahHO0zIKAsDjGCfpx1oIx6ZJxU83ZVcFmLEFBnFRMCWOOPT3p2YXaG8hgBjjGM0xIVZuB1J6e9PU5JB4YdqWNgCNvJB78VDE9QD84Y84wCRnNP3RpgnBxng8ZzUoC/IcYCg89Tn8aiRG3Rjy8jgHZgfzoQ0AkHQ8bR3HNSR3Ii3u2SFB54yf1qBDu4cYOOCec5+lKibYwQCcAD8TV2GbiXEblhGTIoPB29qKzLWZoS2AMcCiouB7r4/1oeG9H/cusVxMDtOdvHpxXz+WN4/msWlLAkuTyM/XtXa/EjX5da1LyQ+Y05OOw/hrkVtjGgMrpjjPPPtXDTTZrB9S1p0EQQzSBQq88jv7ZzW5F4qhs45IYhHIAoXYR+RHyjH4VzZZiAqjgjA6c1Vd/lwHJOAeck8fjXoQg1udCZNe3ZvrkuJMR42nt8341UhVVAHmeYRtHDcnj6VE0oZgGAYAAjfnk5q1FBMnlEFzkDIGOAK64oOZtlpUwRxIBxuJJAGT/AIU8W7OBvJI+7zip7e2SMFgwwqZVSTyemOlW8q0xAUA7gcDkrnnnt0rfRIpkFnbNGhcJ5gO1cMvp1q3sDoQDgICSCeoOKlWe3j2KZFHHBbPBxzms8X6Sgyg7w6ZUCP8AxNLmsjPmRKsAmvIt2BGc8k54Hb61bvdE2/vBAvlswJPmDIz68Y/WsSKaY6lbOsjxpGwY4GDg+wOP1rrbrUo5IwqZJ2q4GMucDpjpXBMyb7GNDp0gOGTZhhggZwCe5rM1HMbpnaAw52nuBjvg9a0brXY8bkLYG1QPc9Tt71zt0GmYtwN+Wz0PXPaslBslRuJNcLGu48EKW+f2qtPcEv5QRYwCckynn86Jo2l3o+duMDI/rmopBO5YAOmOSTHgHP41fs0b8o0Xbg4JJYYH979ajZ3kHDkY5yacjbT+8IwO/X5scd6du2pjkN3BXg5HGOafIi0iMptyGyGOduDntU3mYZDk5xiiIMzoCjxjrk9sVMqxIRHnPOSc8j6//rq7WLUCFcnoeo44qN5BEMkAAc4PHNS3NzHESCV3YGY4/n6+hGKzJGJfHQ4O4ng03roEdGV51adyZMbuQq5yAD+VWNOsPNl3nIVWIyMA/dx6+tIgV1LGQOpGck//AFquxOIEypPJyT2POenWrSO6murJr2V2jBMZAVTkZ3Ee1V4rSZkSdA6L06dPXNTQRPf4MQIOemCvX8K6q10hjabGICAklGkZXOT6c/yrR6HTa5j2TXttGixQO8JxySMcn1zn9Kt3N00rlZQUdcrjy92AO2K29M0uKMlYsvIFYHOBtIyR1P4dKbJZpO7hIwAxOdoIGOh5z2NYcsQdLm1OakELjeclwCFIBx0xyM4rKutQaBiJZEijRiRhzymKt3zPbeesGVjyNyEdOSp5/XnFYN1bTzFy8hAIwA59fSrsS2olZn3Tx7XJZVyWz8pyMdBmtebXLgQ+TERhSOR02kY6E+tZwhHJfbtU5Ug/z4qXOIsjPufbOaTlc5XWb0Ip7m6feryHbhQx4HIzyB+NZtxK80znzDInmbgwJY8d88VoTkrnAO4ZP51QmjO8s5BA7j0FSkjPmIfO8ve65ycj8D1qxZ3skRycbip5wccdM+v41WMbM+4dD/OmPuGQRhcdauwnqdRbakr4BAVsep6j2xVszB1fPCKOCTj9a4/zGRsDJ3ZxgjnvWpZ3qqMyE4AAVB0P4VzygYuLLV9p4nVHJ3uxZQpOeg9ax1VreQq+CxPOfcV1MJWdCWwc85AB5/Cs7UdKw8j7Pvkd/QVUW2jSL6MqRyhkwcHIzz1x9KsK5K9+hAz1/OqMS3EUnKBF/hDDPf2q3D8gBYhwOTk9KoUrFrlkyOmBUIYLyXyM+nFWjLErZQEnB3cjAx+NMBTIK4+YcqexzSZgKkYDHA5GTn2qYqWUueNuSOnOKr/aDyM9MrwO2aPNLJgp6lvxrAi99i79kYF8oN4ODk4zxUyAPuB+crgYUev14qvFC8i7kJJbOeenFNeWWDcZHJUsDjGe1D3G43LMiY5XIxkHKnj9ajD5UYI56nHtinwK9zvSIZIIT94O/wCFbv8AwjzRxxzzmKKNgcJn04+nX3rCUknYcYXWpR0ube4Qkhu2RxgDAAp2syxl/ljf5UHHXnHJpZpo4oniAJYZ28Yxk+tZrTyOySS48xX9Sfl6Ec1hrJjbUfdIpFYnHcYx9B61H5i7+AQR8uOBzmpZ0+bnoQcH15qIJnYwwTnJroiu5i2yxFMwXLfvAF2kelO8wkDb9zApsKBjnouMY+lSlF8sgEJ6Z68e1aaIaQGU4BcEA+o9T9abI8U2zP3geTj29KUwW4QsX3tgYyoUcd+c1WlkIySd5z/B0oGiQfvrN2KZaMgAGP19qqkttDnbIcgccdvetawK/Y9QDSSO7w70AIxlSODz6GsYhnXBAxnO4nIAqkinsPZgcemB69KgOFZQAOBjOKfvJOB90DAPrUbbhjIxgYqrB0At2IyvHNKrDGQTjJBA+lJtAwo70qnayHpnOf5VILzHnIye2Bj8KcHxxnnPHvRgtxk/l2qJiSAeAzANjnI5qmTy3LSuEwFBwBxTTKx4zwe3U5qJS6sBkAY5z3pDEJIgMnr9TxUpFWsR20Ju5SgdVxwXIOAuffBqe8vUW3eytARCSdxdj8x6E844AonEofYgEYwPmSTljVfyyGAJIOD0HXH+Nb2NFctaRZPqF/bWUOJHuJBECSdoJIBOPoCat+JURNbuYoSHt4D5UQj/ALqjaSee55qz4KRrXVHulT/jytp7kMw7iM7eOnVsVlmLzuTGJN2GYL8vOKzcbFWuRWUIuL5IwdgUgkt2WpXnF7cy3OwbXchVGE/HAxWjaW7JpyGFylzdhljCjB2jPI9f0qW402HRY0F0mbzyxiIfPjjkt3HNXylKNzJXTZHj8yV/IikyBn5Tgn3qRTJcqlvDFIIlC58sckn1Y8VYNybydxK8cuFGQAW78cGtfS7WfVpktraKUEuqoMMinHPIxj7vNWoWOiNO43w58O9U1+7tET7NbQzje0lxdIvlx5wScE8+le3LbTy+A9D8MeHzDp62FnJDLdgsWkmZsh+V4wq5/GuZ0LQ7Tw5aAWVlH50gESzcMXIG4cHAA3c8n9K6vU9Xm0uwv0gcaprVwFZlRg8USqoHyk4HQEnn2rflvoztpwUNxum+F9K8JIbLSrx57wwh7u/RdspZ0yyqx6Et14JrV3+TBBpSPH5Mgjmui0acMF7sSSeRjFUbJpbHTxe67cy3dxcCS5htvNVVVF+UMFHAweR61y+q+LYLWV47gyXTy4lito5/JLAn5QeCev8AhS1eh036nWeG/DFxNrFxfW0b6sbjKtLHLHlFHJjA3ZAHSux1Cwms7C3AtyXijaQqwOVHQdM98Vx/gbwlbQabI9jAgHnhbkqS80MpbLKWx2Wu31DxPc6Ktwttc+RaP+5E3R2AIJwemMisZysenRStqcBri6hcWtpBKkoX93Kc5VdxO7p1NO/sK4j0IpELp8iV2wdmcHg46denFQarrV/4huibi7uv3QTc8krM2NvQE96xda8QHX4QJXudlvcFXEkjBigOV6dQT+dTzdjVpJFJfDiLpqX+sySxxyBf3EanfNIT9w4GFHvyKdc61PqK+UiR2aW+5UiiOAq4/i6c/Wq+qeIdTuLmApqErxnlItxZIhn7oXoKhUyovlGIEySkbtu3d655zStcyTGQTiJfPUk85bjOQTkDnjmtmxnjtZfMuJIYo1RXVVVU+cgk5PU4XB4pmjaW2p3BiuzsijRXWGM4EjlsKmcGu80rw/pmn6VLdXnkSfYlLymaVVIOeFVSCc7eK12RPLrcqaHpsvia2F084tNJif8A0i9+4xBOcIQQelN8beM/DlnYDTdA0MafCSzvJcXrzG4fGADleMnnik17xDdavYJBFYTWVrGuRGwVQRjOcL7cVy13FFp1nH5oJuZ2DLGCWZSRjqDgHNRuaK6Me5uF85JzbWoVSywW8kIKmT+ePwpL2Xzo5ZGjheRFLSAJjaxPGMdsVfvYZ9P2NcSHzZACkT4BUdyQT37VjayyW7JBBIpkuHUPg9ew7UbEpHeaSY38LeEzBGSW1mSOSPbhWG4hdpAIJz6is/4hXS2KmyjGx32Dy42BOVIyDj3BzXReENLe28K+FjNGBNaaq5MYA/1nmsBjJ/vEdu1cP4pvoW1vVLry4nEEdzMSkiks4nCADHb5s/hSSsaPRGffyzaPY3GhWsmTelJbqY/3xuYJz6ZwaqrqiwNLI8cZS3jO3+8COhB7/SqemP8Aarx3nkkJDM5KkjP/AAI+9RywqC7omIFw3mdS2Ouc5PFbJXI6XIzeCJwsUjyCTHmF+7HArT0e0S5y8kmYoQXkCsQONzdT+VZFvbiS3tZF5Z9vBPJOct+mK6BbeePTnbzDHbshLjP3gDyB7/eq0jnZzMtpBqF8bl+DOyyM8jHYoC7eMZNRzXkdsPLh274gXADcnJwMnFbFyrT2srzxPFEs6wAgbRt2+Yfu/lXOSSLqLgxIYiseBJkkSkdOR6VZz7Mhi1y9i3vJtk3gfwK20YxxgAj8KvyanBdLEUufs1wGYR+YOxYnHPWs0WMmUaU4z8q44yACx/wrNuvtEFlk+Z54uFIwxwVIwOcdqUo3HzHaW87oga8sBGxDACPGcHp8yjAJrb0yxiub6Npo1eOUGVlBHmfKegyB6jvXAaLr93p0JUWy3sbYwsnAOOuOc5Fel6f4oS60wwEyWnDhPLIypyCTnrjAFCVjRNG9HZ6WvlS3dxL+7UiHTiQVY++D2rB1GSO+u3nudQ8jUdpAiiHlom0jHXA+tUmj0y8dz9rilthuYBhudGx+GR9DTBabvNMeJ4vMKxmaMHI6n5ckn3z1qRq7LsOi3mrpA6XcCOLddpuFOCQzE4wT3NRXeilZJLS5uInMjBtm7AXAzlTj5vpxUj28iWEUiIoWPaoxlcAtzxioYdNe/vC0fmOzk4bdhWAH9KmTOuESC0sFS7niH73cFULkqFJYDj6mvX9I0i6v4ruRJf3BmiDMMgBFEeU6E54NcNpXhuWDULON4yZjPF5hj7qCGGAPfivoXwjpxj020SQSIzAs8UjMzl2J5IIx0rNvU7YwTJvCnh95tIu7iSNTc3rBERSWKx5GOTg9Ae1el+HtAiiYumMx7gh5xyfSoNF09r+6RTkR4VPLk4Awp7dO9eg6Jp25iA58pM5Ttn1oR0pcqMzQ9NjF4UuIMtH83mPECeT/AA88fhXo2gWKt5kzwYQH5IzycYIHBrEj0qL+0AxgWQEhR0xknI/IV6FpkbwsSdgJYk4bOSOgHGf1qorUzkwFkBsVuXY/OTWla2I3uUJJGRx6U+K3ZpQBzgjnHXFaEUAwihnHmDLEDpW1rmDdyW3tldAMYyAAvuB1zU8Frzl8hQd2VJ4+tQOwjtpBCTvAJXvyeg/GtSFt8QAXYrYwPU/WrRnJ2LEYUpt9f7pqR4yyDkAkjG7j9KgSBnIxlGJ+VgcdvSrscYGP3pEhz2yelao5ZO2wi7WILvhsAMQMCmvEJkxISyrg4AweKnbbKxDZJUjPFNkGQegG7qR1ArQyTKcs2eVJCkEAevpzULsTgckNxxirflqcKeOenpVV4D5/mg44+VR0/Gjc6FYqySAjdzt6VE43MmM7c9cnoKluPLiBZvl4ChfU/jioiXZAuRxkP6/5NK5tYikG5SOcbs89sVEQWHPNWJpMjIA4z17etV1bbsAHB4zVjuLJG+88DHPNR+WWfpxipC2Ey5+uKhmm3Omw8D1qZOxSHsR0A65pFfOCE4zz7VG03II5x39KeswdyGXBB4AB/wAaBjmGcZz1qKVcrk4HWnhsjb+IphLZwcDHB/EVQmJ8obdjg5yaqXlzsjyo4fB4/pVhmUxFxnB559KqjhgMAKowPapKQ5bkvCHYjcwGR6ZpSwLZz0qJI1V85AyQefb8aAxxkkZJ5IGOPxoKsK6553fL6VWZs5UOePXsKkkYpwPu4H4VCz5c9x0FCKsNdTtyoycY6/4Zqq0QXlRgk5xmp5mUcj69TVWRs4wfrVAQzsS3GOciqiEFDgbVOavhFYFicZGeRVZ4wpyBx3oAqtGiDHoDiqrq/cAghsnHSr0seCOoHf1FQ4y5ABK8/hkVm0JGbPbF/LBIxtK+9VL20JEjjJkA4wcZHpxW40A6kem0iqzQNjoDtx9aVimjidUtYD+9TkgkMp5K+3NVF0suokhdomI7rnpz6iuvubON5vNQIkpY5JA2kfjWPPYSaejzwIkm3/lkDjP0wKi1xbHM6pod5cR7THDI2V53FDnpngGsKfQLpotrRhGAIIJEpOD2zXfW9zHqFv5kc+dx28joQue5z1rPu9PCxFlC4XOCg5z3NQy1I80fw8NLmMipLEfmMoJZlILZ4XPH4VDc6dD5x80xyxNhUkBJ5K5J6DnPFegSR3ETYlAlDY5WPDkAYx1rL1Jba1iMjxokGSTGIiWHOeMe/tUjsec6zaLBbkwGTYYwjR4ycDvnrXJTaXNuMYEaKCXeQbu3bivWX0uPUzukCptJMZHJI9DWPqXhmGCGdILTysksZBnAz1PXpSY7I8uuLO4tJc/uwojDqRISSR1GMdqz7vTzdWmw4MO4SMJD1AHbiuze0eGQpehhsJx5chIIPWqktiyK8wSR4y3IyTjjH86522LkbOHm8OLJ9wGVghG0D24PLZrnrnTUhR5RFlcEb9oBGPTJGa9N+ypKSAnTl9x/i6YGax9V0RRdFEjfa+VVeCB7mmpWMHSsef3sdpdQ4McN3sIcByyseMNyM1RXTNOt5i6aX864ZjFOzYORzgduDW3qNlcW8s4iTfhWXyyN3IPU89MViXs88EMhWV45+NpjVj1J4OD71fO2c06b6DbrVLewMrQWivMrEsgnLnB7c42n86qLqk6vGFt3gYK+BAoyfnBAZiOODWZc3E5POHAJPzQ5YnGcg8Y9Kz765u7nzJbkzW0hKqEMjfjwSKpSZyuNjore5kkIKW0+4KMEHiIDrknGR9BWbeXBtGR7nU7a3ViSLfDPIWByRgjHA96525nu7m4CnUZnd8q0c8YY7D0AO7t9K1dLtbeyRJbkxuiyGRfu7iSME8jIFaXM2tDR0/xFEIxbaZbeaRGIvtEuHYLjDd8KSataVpn9oXIa9IkRTvk8v5hg9F9OfaqlneRXd3hLf9whDfOuSwBzwN3rXRz34srO3eKWGGyG0yQwHc+NzcEDAJwPWi5KikVNekSG0uZkeG0nnH+tkjMogjGOAB16HpiuQ1m6kudRks9OtngsFmZJLo7gZWIyGIOeK2dQlOqxSBJZLaFyFZFX/WocjBGcZ5rMt1F3PcARSWFlGwaSVgCdoxznPseKpbXDlvsUdItrC3u4FYjasqh2kK/NjDfKBjPQ1Xubu41G9nnMnDTPIjxSsQN2SB9NvOKdLEZb8XKnYo4jjjVVcLtYA47ZFNtbqTTUt4I4lDZ3sWztPoOn9azbFy3VxttNJb3SRDeHkwCXJ5J966Ox1tLrVUjmljnQ7bcMDjOB6kD+VUobOO7lLuhjblo+QQSTjjnt1qeKzM0PmoAZopCrNHhTwBjg5wfrQhcvKzG8V6WYL35UKRnmOQ4BXnOB6ZFYdu0lqkqABw235yuMkCu81bbfIfPPmFQUdI4/uqAADk45rhb6F7S7uLdnLOiCQEAYwc47+1WtSJJMct4UaSIORu4XnB4PGTWxbQDVbe3EkREzyMWllYugY4Crz2ya54qbiEkJ8wboR1x2q7ZmdLGciXIBCtGVyBhgeMnr05rWJm1Ytanpd1prvAwkFz5h2ebyDzyOeRxWLG0FyxdgEuHZlZCAPm5rautRe4jK3MpcRc8HeeRznt93nrWfcaYiyefFJvQE7SCR8pXryPX3rR2JY1LVYQHMXlK3AJKknB29M/jVe7unvkMQkkkWNCF8nbkHtkHjmr1mFe3eKc2txIu4fJJ+8GB3BGF/Wq0+hapIBGuJ9xygyueB3IyT+NRuIzRG0XmM4IQNuxJjPHuKmtL6O3uwxOSWBHUjj61BPviUpJkqcqQP7x5/lUQj/wBJkTgMoIZQSfmBGcYrITsbNy0cl7MuRsMgYhzkDJyc446VrQNFDaW6qmwuWediQoA+UgAg+9Ymm2jofMkfMBJLgLjORgYzipry6juZf3Rf7JuKgdckduPT5c1NhqKI73Vr29mea5bzZJQXPzZZWPU5NV9OUSalG8km+MEEkDjg9cZq6kK3UBK7ZJA6rgL1DE+tSEjTLaeOLl7gMrEE5VB2Gc9+/WpephON2UdQlFxcyXLhSZM4ULjjoB+VQ3ETPCGBkng2AMJCPkJJGAc1G7jbJkjcTwXbPH5VNp1yBviOGQhTvBznnPfHb3rOSuYTTsUVupoTugOJAc+qqcepyKsK9reoTdp5c7cGSNsAZOTx9Kt3Fsh3gJ8mW4Q8H5eB+dVGtzA/yR5AVRycckYzWJhqSR25tJT5VyzxSMUQ5JUnIPT8BVq6t5hIDbx+aoA3gyADJz2HaqdizWxKNE0iM+7Oc7fpnpWuzK/KgpIjZD46jPTFJ6IabGpOYlERIeL+LKhskcDkgnpVpmE0ewIo2jHQZx9etVyilkK8HBBGKmH+jkYBzxjgHPv9KzvYXOJbFrzKMmxV27Gx09RkZqvdwyxTOAi5U88Y7fhWhcW3mh54k/eBi3ljBOD6VTa8jkDwPhJiwIPAwPf610RqJo3WqKm7d8xL5JyQT0IpSSDmHHmBSvX2x/OpEf7REJGAjmUtlccgjnp9KjkjA2Aff24BPGecnpV3uUlysjmCbygJ8zkeYGyvI7jGadbNNH2OQeDn0HHrVPzWWYgnLZJBLHJOOOav2l6D8keCWOMA7efxrKSuZyLMtyjxRBI9rJuaQnkMSabBbq7IEQbF+UnHv+tMuYxPl7Z/kUHcDg7uccZJ/i4pbC4eV1QBgSeoOBn8a52rbHFUs2aHlqY9g4jBORgfMfWrdvgRFSAUUDAx+HbPaqMSsi4OSi9SRj+dXUbmRiuRkD5vl6n8alnMwnUhopkwIxztNX7do0UEIACuSBxj8qrCGN5NxLlc46cBT09uPrVi32w3JYxnZsxvcY5+lNENK4sq7oZ0ByoIDENyMdO1Fuq4SJHEYwy/eXLEDgc0lzJhXZJS77cnb0PFWNPeK3myscUspIJM6qyhcdQRmrGjB+LTSN/ZbuSiKrYBPAHGB+hrzy0O24QsNwGMH6+voPzr1P4j6e934et7iVvN2zGNZXjCLuwSUGM+pGa8rgjfzYwp4U9BzgAdvSuiPwnqxbcEaGsYjjkVgHJCkHOQcj/Cuo+F6JFp2pSmJSS6w8cEfxZyfYVyeu7VskCuX+YZ7cBfWus+G/7zQ79gSxVwT1IPyhc5rKXwnJVvy2OgmX94Cw+7lkLHIP4Cmk72KnKDAA4zjH1qSWLEgxgYzj/6xpfIYgggJkgjHJ9qxPOu9iu0rPyxzzjpU3nEoGKZ+XHAwM/jUbI6jLdQe2M9aFG5wHztU4TJ7+tCZLRJGxO/rgA5A9ajYbiMADHA4qbygMNzkN696Xyfm+bOMjmhvURXxubjJxgU6W38jlQCQeMse5q9HAVD4xhsHHvUUkShpA7sANwHIwc/hTi9QT1Gb8LxHn1A/wCWmD6ms9nK3jgAAMfuAl8f0qzLOxt3XsDtyzZwM84qow8qYsBsBz0IPb2qm9DZbF+EBlJUl0OV7ZznA6ZpRH98F9+4LjjbtI/n+NRwQ5wCPlz8xz3rQltJGR32ZBOMu49B29eawkyfQrJF5sxJdwnzHIbOPXP0pi2zo8ROT1y49hVlbc5weUwQRjqKQgoeAdrgchhheO4rG9zWDVzz7xvILPxISHwAqbcn29hXtPw58WwapoFupnzPGpRYiAD8uK8p8bWLfb/PiLlXQA9iMDB6e9c7oWuXOgakJIZRuO7cmTxx9K2qUFUgrHTUp8yuj6mhu5J2cRhTknPOcjH0pFgmIxIV3NkZAI/xrgvDPxa0q+jiglku7KYBcyxxgj3PBHFdva39rqEcKRahDdsQzEmU7+DkdSe1eXKMo6NHL7J7iXCNvQxud4YdD2qq2mSl/MYF1CYYAnI7Y/Op77U7PTpszSDIGcxjICjA9R3qW01qxvoT5NwHDEZAIBPzdRQtrsn2M30KctizeWWGOQoBJzup4jaNgctlRjqK19gLkMmHyPvdCR+tMFkWkLmMY3ZcY6CmmZum1qVYt0gJ6ZALE44/Oo/LjkYkfOQTgjue/PSrbWSpHliCxUkZy3A9qrxWbiYRpGpjZ2c4kIX8ARVy2BRI4BJuyeEPJ/yM9asEq8TqcPGvIQSsvHuuMVYOmmEOJMgMRjexOAPoKgb7JNp91dT3CW9paoXm847SYwcnHfOKySu9DspUratmPc3s9+8hs5bO202CIebdStwe2F4+Zs9hxXNXHiu101CllaR3hZt73N0T29ADXO614ovPGN7FDCPsWjw4W2tIoSEC7slyQc5xVk2bPlceZyw44wCOOvoa6k+U73ZaIo3ms3OpeU0hjTYNqxxKVIUsTnH0rZ029aeEuIhtcZGDwT61z86OFn/dvnHfP5VoaReLHapCYwvIXiToMfT1rWpHmgmbtXRe1C3/ALQtpAMeZuUhNuSOOfavL/FejHT7hyEPltIcAjHynnPFesQH5AcDJIx8w7VjeMtIiudLkdh5rwqTtjA5x6EnNY0anJKworm0Z47FKolOSMKRjp659a9D0e/XU9GtywPmw5Vl/vf3fyrh7q38vPl8EclflyOOM81t+Er0Wdz5TnETjCAnkuRXsXUlc46kTeksyX3bzkjdn7uMduppunate2Nz9lupHu435XPygH9atTWxswcymJd7A4kH8zis+5tPtR3hwS+WT5uv0zWdjlk7qzNe4t/KZyWKFSWOF6An61D5O4SsIzhcqcg547iodN1U3Q8i6jAu1G1WMYCyZ5655wK0ZLfG/CYfzHwg5yAM9/y60udowt1KTxKHDEEcgg4PI/OoyB93t/ER61dlgI5aP5sggYHPb+dRKULlBGeCNvPGcVO4tEQxMGYFRuG7g+tTYLoARs7NgKc5/GpPswyRsAGBtxgChY127sc7gTj0FIzuQmLbxlSD8owAMEfSoQo8rA+7gYAHSrj7SmQCDuPAGeveqskihiTkKCO/aqu2WncYCMdf0opGcjO08Z+9/Siiwy7qOo29lvckSTbQM5zjHrWJb3s2qzRtvPlh2clI8cH0z2rBt4DO+Y5fnJICgM3Utzyfaus0vTzYxv5oj3YC5PPTpjHrVU6Z1qnZD8CNMd8g5qk0Tsu7Z8zYU4Xp+tauzzT8ieYBhTsPT69aY+nyDBXy9mM57kA9q67xsRqipa6e28YIkkZlCbuAuT6c1dciMELhxk9AelNtrIs5bepHGPLPzcHH8+amLLGct5YTY2Qd2QR9Ky9pykOXKVZXYkAIsbFCOm7nt6U9IXOfn2ZI3eWcZwuO1XRPEjEklDwScZA49uaGeM7OmCe/WpdVC5myp/BiR2PGD35PelXa7oGTJPynf0wBjr9akAHbchJ+bcufpjBpy2zyAPsRynDZYjGTmmpoWpTVA43HYCAAEwOv1qy08oidh5gkC8MDz/KraWjSMWMWI8ZUDuRU5tfKYr5S7M/MPL4BPbOc03KPU15H2MQRhkXAIU425HP40jWm6MEfMpyDjsfxrXDLFkOCWAJ4HXArNvtQ/wBVGEiuGdieudhz/dBJP40rx6GacrmfPbFWkWWMYB3DcQBj8apOu3AIwB34FTzSGXgAou0quCM81E0m35F5LcduDj6VR0xTES3zwX5x1J4OKI4wB85jcZACbSP502OaRppIwSnACAjIbNaVnpN5qKnFv93gPJwDznj8Khs2SKk97FEm0lwVwE4znnvUKRebGWG0iRjkAe9a+r+DmsrQTSS72BDegAPJ6dcVTtIUSLCZG0sSxwAOmO9LY123KQsE8wLlcHPI6fyojihjCYgjkI7e5IyeM9q12TBfLv1OAhxz+NQyWm/YBvDAd8Htjt700WkrmV9iDTfJkJ0wGJA/Wr1rYqZPMkcJGCBu75/LNI0DDJIIKsQd3HSrEEgUIHbGSCT161rzW2O2ly3L0VmoZT8pAKgydOnsRW1HMFtkQAcgnenUZ9TWfHqsd6HQnewJwxbH86jjm+dAhA8xQycHnjHr61EpXOyUY/ZNUzgAbSXC53bg3UHPp/Wq9zEtyyKXyoxkFjgjOT1z9KnjuIktyZQdx5BAJGCeTmqpmAnzAZE2ElQmWBA5xj61ips6PZ+6Yuo6ViR1RI43jcyKizEbhuwP0rFeMmTBAjdCPcA969DuLj7PZSyzIjsRxwV/2up6cccVwGtzxahemZCkQbIxngjtWrm7HjV2jPupS6pErCViCA+dgPOT0z0FVHbHmFRjnAHtTpZlVcM4yD03ZHTHpUJkzwPwpLU87S+gySYM27J5HAPoKhIUvycYyvIqSTIOcAnbjFNHPP1xSSsVfQryQcDnpk01wNmRg4Hr/wDWqy7L3OQPvY9CetPjgedMx5xwM54q7koyWUbsgYYncB/dGMfzqe3EpcBEd3PPHb6itBrKJnywLdAcY7HJ/OlykQCoAByMD0obuW5F6wL2CuS4jThWA4Gf1qS5vzO5JMfAAXBBzj1rO811BH8OQME8HAqXcGcguTyMHHXjP/1qzWjM5NCO5aQkcDnGCMfez/KmoDuPPcAYBqcxllGQR/nFN2PGCACQcEHB4x+NUZjly4BC9uv+cVEuRk+9WXBcOCODnGahZCQSDjaM4rPcSVx2ccnIABz14/SpFRsuCON2QR3FNRFcgcZwNwPXmrUMIwhByOBgAjr9fekK9hY2ZFyeOmBknrx2zXWyeHYkeTzJT5Y2lQY8Z/EkVy+xU2Mu18jnkgjFb/hxYp7SWKVybiNmOZPn3Ke/4VlUdldGqkkrMkini07yzbRiN9u5s8kH6GqV3qMlwctJndjnA9c/zqa7sG2PGDvRVYDkr0+tVk0/5EKPvIJBJB4xXLyc2pi5N6FWQiWQAFRk4zuHP6Ugjw2PL69ckcVb+zOFcGMbt1J9iY84HAOSe1axiZW1KE6DJJPH8NV2n8tyAhB65A/nWm1n5XD4Krnkc5HpVK5jJIBTYcAnGOh65q9htjdx4GCevT9acZVOCOT759KYtuEiBYg53AnpnP0qdArAc9sgelJrUSlYrs7Hg73GRx0/nREwUcgED0qUQB2JJ6Ee/wDOkVUgKHdvbklcduwrSxcS3pv729SGNGRJ85JPHIA/pWZLbMnyq77RhcZOeOlbGllH1S3Hl70JAPXHcnGKo+YA8e2IuzEYxyGyOMdyfpQja2hVSFvL5x64/pSmAuARzkdc8VqjSLiyiea+2W4PzJzhiQMfdPbNQxSwQIPKgkkxt+eTGBkdMAVoSk1uZ5ReCR70qwEYBHfPOfWp57tmOBhI16fKKpvOxUbt4IP3nYHj0wKfKDVy1HC0hCojvnGQo6c+poFqTgs6oVC4BOSSenQf1qo1wxTBOQrYPOcCoon2/wDLPZk4X5Txj8aHEcbF0qiuMffB6npmnI3mLjZvB5BTnr9M1DBudUyQSpGRjqe9SQSLy7nO0MAM8dMDt60WKcrDprUi3+Qk7trZLEcg/N3qvtcoAqZywHTjHc1oRlXZF5+ZtowCKdeWZh5JKKc4GCvH4mhyS0ubpK1zS0K3nTwT4gu0EiJIIdPeZRjb5jKemepCmsmz0y41G8gt4opjJJyojj3YBOMnBPFekaLoCxfs43mqcvPqvi+3tIo0iyWWG1LMeD/efj6Vl3dlL4A0GNDtj1/U8AyiMs1vEFDEMAcAnp61onfYrl7EUWrWnhfW3toEjlwDBK2N4C4wce+a5hYry7uhbWseDjas8WVyg53MSTViy8MuI3uJZFt4ljL+YT8zk8navU816BpfhuTStIitJbRpJtSVZTG3zsqFmGRnlenQ01oaxg5nH2fhi6n1KS2tRLeSj5ZLpxujBB4wepr1rw14K+yQREPNOyFfNu2UBZJCPuqp5PpnOK3NP0ex8PwyJBJ9jjSKMtGiF3lYdcAn5fxzTP7fSDSNQ1O7dkt7JEnMUkqjyVDsVUgDqzDAXrWnOdlOKirIxvFPi638PXCWYEgmmkESQoGJLbc846cetR+FdMi+wXmqahGkVvFErXX2rbiNRlmCscAk5xWX4Otb3xUl54lvHFlaJMRFGCQ8zMo3MxI+UY4FWNS1Of4lRwaTbOkWiCcRraRKN1woAJLNtGMsCOc0r+ZrZdWR+Mtbm19bvVZbKNLTeFjtdvKxAYVFwehPJrL8B+GJ9Qd9Z1P9/PPgWtpH8+drjJwCMAZ445xVrU7SbUNYggjT+z7K0jZZnQZMsh5OO4APAr0Hw3pctlaR3rxlJggEcQ2hQvJUDPqTzWikoK6OqEL7HT6FZL4fgt9IYPALctcXUhJjWaeZ8gEnOcDjqaz/AIgi0uL+YtGixW2IlMYJO4jkg9xnoauwytYWwilg/wBLlXz5PLbneBgDr2NcVrcoXMUk8gugGMr8nZ3GTXnOV5Hq042SObvNYN5dyWkaCK3hAfzCDukboB1x0rFhJa98gSkRpGPNXdvLEswXPHtVq7tJJHcLiO3DA5B3fKBnk5FZtvcyj7Q6OY4bklfMI7Bs9O2Aa2jGxjUdti3b2jFozCwjZsJGnQYz/OtjT7dJbx55x+6tsjzZgoBYgep96pW9vLZtHdANeRqpVWjAKqwwc8d6t2TXd5YW9obZNMsxKG3yAHzW4LZJHYe9aohO2ht3UvmeXsuYbuWcRSfuZSBGS2QMY4IrprTTbSOzQXMckFvDODNduVCzEjHykjnms/SwumxCS20/zZOXUSZC46jt8v161cvtQlu9MuLm5McqyzhFjA5jK/M2AT6cVMn0NIrmMjUr6bVblI9Kso94Uh7mYEkpngDBGPxrJ0q0trK+kvCRe3McmyOOL5o4iByzAdSG9Ku6jq6ahCltawTQITvkIKnIHYkYNZ9ndNZvtstgEj7CQCgAPLEk5/OhBZo3b7w3P4f0ew8TatJFcaxrG/7Np0h3vb265HmycgDLcBa8r1DUZjcwSvIYirh04HzDzVGPrgmu31RYZkcPHEFUMuWDOSQuRg5B5bjFchfwgmKd4gYl2qPlGQRw3Gf7wAprcNT1/wAI3t7Z+J9Dh0+cxmLW47yeR4w6xIXkzkMeQQR0+vWvKPFziKbXEOY/NaRV8vCdZssAea3/AAZrRfUkllUkMscyAyBWKlsDGOnUda5bxwZTq17atGfKdpQgODtDYOT+RoTIb0E0C1ji0fTnlcmeQTlQfm4D9yOeKs6rB/xLQWATeQvmAHIz+n61X0DUzbXkcKRkqLRywG3CgMrMy8ehro73SptQ0ORYSHuWdJEIG47R1+UAVp8JKk2jlrXzJb+yiAEgUSFEUdGIC5yCTxiquuavJFN9mt3ItoIpFMbhSCwz+Pc1oafbR6etxf3AElxkpANpVt24lic49RWPqMKQ2ds7ly7uS7qvq3TAPpVJmbvYZHPJJp5UiPyI7wSnIwdrQ44x15qvFBEtwlyYj5cQZoIYbcfMSSecMT0HpUMELNbXEB3gL5LEkfdXd5Zp+YJJpIjbeXDGjCMCIZJU7cn5hjOSa0vc5nuUpGlv7h98UqJGHxyF5yOvOe/pUU+nsrFUlO1xhFILLkdO9ab2FrJbC4McctxJceWYdxxsJzu4yBx61c0/RxLCkrAQ+S7E8ZA5yPTPFOwcqCCytraN5Fg82SPAMkpOQMDkd/0qq9wLOwju7ZJtpkmWSI4IIPQAkZHHvVnX9SuJL0pbW5kt5owFGVUE45bHp+NT6DoUWoxS2V2PNspF3CR5AN0wAGFXPSrSuUUVhS9hDm3eOCKQ7YpdqnJGMADJIz6Ve0uKOeRCYwABsWXJ3EkYJ4xW/DoT2FxbxbI47nHEinIiGc544z+NdJaaLZRojySxqFBCmU5V2/AVmdMYFbRre51GMRfZont5SAkjE4GDjv19ea14/DymKOIRKJi2D5oLbc8YAHHvXX+HvCYitgZECKXPyICiqrBQMEk991d5oPgO2v3824kJkiYkPD827AwMVjI9CnHuc14S8BXMmtQCaOV0hBLMse1d42leSe1eweGtJZ7CMDGCWWPHBJDbM5H0JqxpGjz+ZBBBbxlGcO8h6qDhcH64zXo3hvw2sSSK/wA6o2xNvQMdzHA698dam1zrTsN8L6GNokAOAwC4GSW249uM12enaaIcZwFIwTnnJ7Yq3a6cqBEQB2G0nPbPNa72yWsMUR3SFiAOO57/AIVpYmUrlFNPO9yIgiIcIXGMkDGcV09uHkjjQ/u0UgsPQ1DaWkTSplCfLzlzzkk5/nWoLYFExyS2CAc9DTSMW7lqNdrSEJ8pxg+/86u2wjd4uOhB47ioo7Z1UEjjIA2HJJzVuCLy5htJAxj3qkzJ7D4LQ/Lvw3yjIPY1LErRzBVGI0UAjrzTo4yMtggjHUnnFWFSWQHCAZ6kgnB7d60MJSHWeVQsx8oZ6HgjNXHjVWDheeearW6GHzA21i2CCf0qSWbPBbCD8/etE9DlldyBicEjOBy3BJ4phmUrkA4Bxlh1zShtyHOVUE53fxCqtzI+9dwA5+Ue3rT2KjG7JppC64AycHkcVCZ0HyEjIAJ5HGRTISY0JY5JYk7uSB6VEzbt7K42ZI9Tmi7N1HoRSt8oOc+hxxnsaqhvMZx03Hr71YkwXTPAxjHamlF6jjBzQbEN5EJItiE7RnII6ZqJWK7B6cmrDMzOAE+Qnk5FV5QA/A5IxRcCOeMyKUOahNuqnr83HFTFzvJ9eeTVdbjcpBIJA5AHT0qm7lIkkQsuRgHPFU0ABy4CEZHFWQ7k47+xqod2ThNmCQd5757VN7GqLCSnPtjA9qklfGHXB5B+lVxE2HAORQmcBNvSruJpCvJu5KZGMcVXnSQRHZkSY5BXp+tTSSFWJAzu5pNoc5KA0mBAksr2/wA+QQMjJqJ03ElizkZ61ckiABA9c4poUqM7D1przKUrEW7ekagev41ULbeR61eyDwO54x2qmWUpgcDP8Qp7AV2JZyTgDp+FRyNtYdRkZqSRgyk8H0HrzVaZvlJTkjA/CmAqNjlsnOeKa3zD5sADG6mM2F2rzgnp6ZpYpG4DDd3P7s/407iY2ZtoODuLAnmqku4YKDIGKtLKDsymCVIAz0/So5E3EkjGcAe9DVxbEAO4Op6EdelBg2MSRyM8fQU/YVagjZgk7uO/P8qhoGyjcWyS4BBG3pVGSBm4DnII79q1rgYJPUg9fxqnJgPnp0APbk0CuYd5pkdxOHfO5QcSAY6jHP4VE1pJbmQm3JIAx2DZ610Xkhs5+7nBFCw9FzkIQRjuPSla4r2OLm0a4nyUjhtkwexLZzxyPao10lrN3d/kYjktwRXZPZ+Y6EpwOvJ44xUD2heLJXJC4wOhP0NZuHY057nFXenxq24JgrjJwOc1jyWTGOUrFHICNrJu5x6Y9a7+802JhIHjBBKq3zY6Vhz6QIt+AUBHbvisGmappnl/iTw89yDKLeQIqkABlVvwBFcnc2y6NcZ3v3LRyHKYznGB+tey6lp4mhkik+6VwCO2a5y+0g3KOVjEiEENGMDBB9/WsZJnQpHmupQmVPOi8qRSvHlN6dT07Vzd9c/vTG7jzRuXrn+HOcivRL/w9CnmeQPs4dAuNpwuTzWRLpN06OWis5GXI2xHY20rjJJHPHpWDViXqeWXlvcLMJ4UhWPJM4mjySpXBwfrWXeaTbXT+WiJGCgIMeRyPmGSM/SvTNY0K8YZigxIAvKsCFGec1h6lpV6eJAgKqW3pg85yBkH0rVHPKnfU8lu9PnSXbB5cn7tlKSkbgd27I7/AKVzepW0s8xE0ilx97byBnpwM16hrmn3YiedItjKWLbhgYx7Z4riL+SST5Y3YAjko2fx5zRzOxyygcpK8tu7ojhJYxtG/nHuelURLm4R7mSO9nA4QL2P+yAa3tREJEpTYgYsWkGAWbsK5e8vGjkIUrG5ABMZOR6/jWiZySVmXptXTS95ldIix2IM7DkHtnFOsvFt3dSojm1h3lQrmQA+mOg9a5uSF7lN7RyPKpbmQk/NnLEA+1XtM067trmMf2fO8b7QZFH3M8huvpWljmZ2en+I4bpYkvLZbS5YkJKZAqFg2V5wc5HpWvqnh+C8D2qeXFJkSsPlUMcHA3HHHJrm7SxutLJeK7kSBzhlCgB89j7irxs5b+b7LPceRcxhX84sFLEc+WASeNtWrLYFpuYMcaWepILq0KFXYvKYgd2FbaAxHTdxVhDHd3mFjG2VtzZ5MbD+6fT8avWWvf6GLC8VZ4HbEYYHch653DqcHvmmSWQtIhHaoEcyMySsSXxnng4GKT1Gr7HQaBaG6QW8yRh/4ZANzAjgcDHXrUXia0lt1BGTcW5xMjdZgc8lehPFXtLvbWCwMs6tBeJiZRGwO5Thdu0d+9TSXcV8gnSVXYnH72M8HGCPwNZRunqJrqcfNdeQqMkYjt3SRHXGZCp6NwcZFU/ENjIdOjvIoxn/AFTHIyuQdpx36HrV278KyWgBE9kiTNIw8y6UNwcAY7ZpNRS4m0aVZfs7xhE/49iHxtzzuA6nJrXYy5b7nH2qSrcSNkSGQjbtJ6n1Bq5bwRXMewt5BZvMC44J4HJ+gFTRWTyXDoQ5WFowVeM9WPc57VjebJ50qoSVZjwTyB0yPTn61rEzd+paOmXUA8+3v12KG80+SuSDzjhvSoIbs/OWPnyYAJAxwQPWlttRnVNnnyhcHHlylcHbj8fxpJ/33lmQo5TA3bs7uOc8VpuhWXQjluwnzSfOVLYxnjNWYJ/tWGBKMVIyB0JqjJDnDJk724yef0zTPLaMgOhXnjCnrWTv0INKJ7jzJ/t9ot5a/KQD8rkbcEg5/Kpp9EstNljuraaSSEBisE2HkOcZLNjsaW1vYdOiSK4AnuGBUhRkqCcgnr0qe10tru6IMhVjnbLIw6E5PPTOaa1JTMmSae5xGSUCsG2g+nGOx61Jp2y2tngnQnblogCEAfjOcE5zjmrX2cR3WJEEspkJ3SfLlS2e2a2LW9ikSL7RBE8Ea+ZE8WGJYnkc4xUS916GqszOgthpdq8giEYdVbEobOR2BPFU0mngCM+JFOAO+FznvXRvKfsVzDNO8kU5yIZGyq+uAK4+7uy3yn5SP4R6/wCFShNIutYtqMBnt4JJBFGfNiH3hzgleTnHU1R+zorosb+YoBYSPySAMdTV3SNTGmTJKIkkIKsDnk54YdOQR607WIrMXLywSfZ45N0gi+8FyOnWm0mc8uxQWRQBg4TIJNPT98nGcr26HGcd6haNWmTcCFwT7DmrMalllDDlBk7yTlfbANc0lY5ZR7ECtslKDBXncOOBg4OcetOsElkDoyOXESgO685GTxjuRWnb2cZ3id1iB+ZPmPHcZHvT4SY5Ih5eMjc0itg5AxwD7Vk2c70KlvIA++XGBnOSRyfpSSXZkLshxgYxk8/StA2eEcECVTznHArDkhIceS7vjaSByQe9YXuTe71Nixs55sOIpdoA2yiPcBzkZ5GOPWoLpft0xD48/BXG0LuIHGKpWWoS2NxNIrmBpAplwzDPGPWtKG7E4AnT5kJZcMufrkipiuVm8XYrht0wxkM5+Yk/dO3GPxoL7W3nli3AOMBsYIHtU8jLcfvI9xZyAQAAS2R0zxVO9K7oyp2BQXAkwcDJ44NdUZ8xopczKd8cspHdvmA9duP51HJH5TIW4KMeDtJJzweDTDI0hD9I2G3A9uc1NCSRsPOehGAevvQ2wauTQ6hsUMScggHoBgnPp61cl8m4mdyflAz5fUA4x1+tZ+4ycIAcnByfTrUtsVWKOI4Me7O7vyc1nbocUk72NWFzcP5Zw/IAB5PtVy2IdIwPkJxuAPK59az4y0EJcfO/D9eQce+KtwuUbIL5RSWHdicVnYwkuxpQM67FEmWyCRtJAz71Zhh88ElG2r8rYTA/I55qm0TK43c7iMdeQC368VftJlSd5ViR1bDEEjkHo3TrSRjsV7eMzyIS+wbRkeXtzzjvgVfihKuDCDhMNz0Pt3qt5ohb5AmdvyqBtA/Gta3C3KI/JjU4wJF+fHYZFMalZmT40Ed14DvUeTeYSs8cXl5TJYL3P414dPqHlOySyAL82Oufu47e9e6eNLZG8C6ntWERbV5OARg8Dg/0rxdrVdxKRL5m/c2ARgdfWuym0lqevQkpQsXtRRms4toy4UNvHy4O3J4PPTiul+F8+Wu4CQ++M4y3cd6wr21L6ZE5BMZXCkYx1Pf05FaXws2Ra2MoBIYmUZ6Z4P8AIGolblOWsrpnoRVvkbPIAynynBPpx0qMeZwQhO/DHA6Y981ZudxYBICJC2QTjAA7dKryW7lcKgCZP7sAkAEfSuNM8vbRFSfdvQbkwCc5ODn6VLGr7XyctlSB5Y7n60qMY8AhMeYWAHIP48052cNEUOA2ApPbnmrEODFskYcZJwByacDt5Bf5gGHy57+xpwt/KaQhAmOTnnP5U2Py0UgAcj+EdKkLEjXQLgGTAAxjAznNQzSm4yR86hTgAEd+venhmYIQd7FgQRxt+uev4U1Rgvk+YTlgCx7npQkZpWKzxfKgQ9RjD9Ouf5VXuEaO5RSAiDOXQACtQoO6Dt/LFUtTjEzRMM/K+0kjGM+wqnsbpaaEluygqy+Z8uTtEec88HNXkdJTnIL8NnH+fSsqISRzAncGXgP0yM1oW7hpAMcN8uSMEYrGpoidi46MoYopHU+/NUrtY42Qj5V+Yl8DJI9eavbcORk5IXgnGAaozh5EcpvdVBwCODj3rmitTSnG7M7W5YJbgROcMBhu5Bzn9TXJ6n4cW3DNFIjqctypPUegyK0b4yT3stw4cySPkgL0xjA6+9Jbu2PKeQkYxketelBux18zictLpFzC+0g4eMDKqExyc96SC5vbCR3jklt8D/WKcHOMV2ojSbe5XKDKr8wy36etUbiyBVFkjAB25jHLHnnn6U3aW6K50tyrp/xD1fTI/LW4e4RlIbzcseTmuos/jbdXMBtbi0tSoQKZQvzLg57Yrkp9GhdS4HltjjHFYt1pgs0dnDgBcFuTkfgaXs4PZGsJdj1rw1cDXL6e/ttREsiguIJA2eFBOMHPX2r1bw34rS8EUUtvkkuoJyucYwDkV8y+BfGF14O1u2vEMgUApsjbOcjByp/OvYLqcX8j3No4kVtpcqGUKc84Bz1pexjPS1jqUY1IvQ9g8uK4bfAgJAI+QDJHfjOagltPJky5UbOQCc8HtWB8PwrzpvHKBUDHOWyMsfw6V1esrbohnk+4g6bsFm7KOKwqYflVjhnR96xkXIQxEuwiXLYJOQQPpXmfxv1p7fStO0WF1gjlVp59gzuXG3aR74NdgniJLm9iggtv3DA7vMGCOOeMV5r8aJh/wlDpKA7xxJH5r8E5ZjgKc9mrmp0/eOnk5I3ZyPh/WVtZgCgPmNzvGDt6YFdrHc21xGCCsiFMjMgBGT1PHrxXmTsIwmzeCckkrggZ6CnxahcwljFLJGDxwev51rKlroYqWup2eomNmLl8BMjBbqSMZ69M1Z0UmYBl3kD/AJ5/McA88ZNcQviC8KFJf3g9Svoc1c0nxCttqMTucxjhkzjOffrWjTcLG6qLY9AngDO5Q9fmX5cdTnHJ9KrvHLcRlXQuuGwWGcEVXs9Vt77BR45wrbiG+UgAYxyefwrWkjM0TsMIrEBc5wOa4LW3QotdDyLxLpM2n6i4MZKkkhgew9eOtYisYpUl4LIQd2OgPrXqvinRhdwElE3oCgO3kk9//wBdeXTQNFKySZDYAbDcH0r0qE7qzLkro7rw9qLappYBnIliB3R5yOvJ561JdQmZCpB2o4UZwcjv16Vw2nXsumXKTxfu3KlcnkYJ74rv01K2v4fNQhACA6dCCOvWtGnc86pBrUzHtFaMoYsHBKsAOPlxU9hq11pyokiLcQ42k8huWzn8qt7kf5sgFRgkg/iOM9aiKxs5yN5XjBJ+lKyMeljW0+407xO/2e2lEd3GACsnAyGz14qxd6ZKkhMqbHXBEW1QM/XFc1NboyoVzFICdpT2rU0/xSNQSKK+dUuYztOTt3fiaRm4otyWL4jYgHDgbBx8vvVKaPGQOAnHHtWqLmMDzFOUBH3Wznj6VmyosxkdCTkM7YzgA0mzKxQkldnQnGCOp6DHv0qqxEnIAy4GBz6cVdmi3sTsGcHJ74qu6FcdURQM9PYCqTGVirYwxDAgNtz0OKKm8gHgMQepK9foaKrQrUtaZ4M0/TNkjebJLGBhpJO3PGAMd60HtLXMAMk23O7bHtXPX2rKaaZy8Y8xFGQWcgAkemKgZ3co0kny/e4yeorlVSb6noc1zoLafTYUwqF346tu69TTZ9btt/nQoA2wKoIBA/DNc0zJCJJFd0jCjAAI6fhmo5Wd12EncUwN3c/Wq9563M3qacuuuyyFPkYkliOOQB6fWs83lxJsjaRjk5yRnBPXvVZ1PLbxk8n26f4Uqood8jIPsP0oa03I5Ey9bS7GyAckk49MDH86nF0IwABhAVLE8ketZZlaFOTgqQQc8nJzUJu9xRkODjkDoeOlTyNmiSR0C3Ks4+QYznjrWtY3aOMCOMNubj6dK4v7auzkYB6EHoMcCnPqy28gJOSqnD+YB0/Cq5JAo6nfam0lvCGtnGU5YFf4SPrXMyeIpQ7/ALruVAPqOh6Vh3XiKWVSpyCFIzkViz3ktwxEhLhdx2BcHJPt7VpCk3uejCquWzR1zeJmmSMOGRwu9XIx17VjahrgEp2gI2FxJ9489elYE0zkAt1CYGWHA/Omf38H+IEZ9q2jT5TKpKM+htLq/l5OF24645pRqnmnKEoSM5/SsLf1Y5HbJ6UuTGAwG0Lk9OoHP5U7amOx3nha706Pe9zICxdQnmk4GBjjB9a65PFlmT+6dCFJyEYLgkYyeMV4mlwYnG4lFZh9z654qwmoXC+YN5OQMc9ec0uV3ujoi09z0nXNfj1h0t4iUKo2RgYPTH8jVZLcrDgbgc7SOPmx0rH8HxS6hK7HlImBJx6A9/xrrp7FlQhB82Bg5z1+lZyk7mVRpaIyJ4yXYON5KlsDkA8VA4CtwcOFBHUEc57H1rXktQMlwSqkcryOnOc1FJpz7QSE4yQTtzk846jtTU0tzKLdzLVTICycFCcgg81G0RTLY+TGBkDlq1GsJGIkAyQCCFJyf1qjNbB3eTnKNnBzgnFVzHVGTWxnnIcEICuevX61YtLwROMDIB69cAHJx6cU2SEDKnIAz09DUZUHO3oOn5Yq1EqM2ndM6CwvrORA06AEDOXBx14AOal/tpLFzLG4L7ufLGOvXv6VywUuXJTOD3HTikNgrpID1yOU4JIGMc8UcqOxYmTjZnZ6n4gOtQhXjitsKUYgcsRxznp+FcB4kcC7KxY2qW2gYHfgnI9KuoJcFE+QPwNnUetZ2oBluS8hJcjaN3OVx15rNttnDUfMZzNIXO587uc8YpoGBiptij5CQQc8kjn8hVdifvAggjjkc+naqV0YdR6opBJ59qjYAfMcYHbHrTnB6sMHJ/X6UoGABjnA75/nVkp3IYYWkMarypYBjk4GPyrWubXy42bO8Ag4VSev41UjkMe0DJxk4LDrTku1ZkRhkYHIHr0qHdjZE4O7ONhz0qEqRnA6VYLq3AYZB5poYHkHA9cGrM2yAAr23BjyfTipRKYiQ3TOaf5YUZIPfjZ/9ekCHB/AZNALzJ45hgY6jqKkGz1BOcjjg1WXLvgg8E46dO1SwxEgHHHAzn1oaJZKPujPYdqPKJPGDhuevIpI18wfKSOvWnop+8Sc56ZrPYlNojjQBskg8DoCDx9avWlsZcB0yFVWJPXOePyqEu2+ACSRzuIx7H3rStyE44CjH3uWOc46VLE3dkgsWIckcHIGF6YHrUVtdGzkkIwUOc4JyBjrxmp2h3A443sSCDj+dVZ4CXyMAYJPesrNkNm4gF0gkR2dR98kHkkfyq6Ym2kbAg+bBBPNZ+g3MioYCcsDuQNwDzgjNbcQHQ9GJ5xxzWafLoZykZPlec8ca8OePUce496sR6eY7cK+TlOpHU9+ma2LTS/s2xwR99icKPlGeM/WkuD5aOTEJOwJJwvuK0uVFpHNajG+0qF+QMcDaQf1rFkKFyUyEAGd/J6e1dDrKFLjfwQxJKd+e9c/Jnqu1Ny/Nj1oTG9yu8Y2nAQgknkURkvKXUgcEe2c0joz7CCeCefQUFFjUquSckn2yaqw0rhI7M4XAyxBJyMAdgee9NRyfLJIywxnt19aJHBdSXIA6bAOuf1p0FvcvNb28ETSXM0mIh5ZfPOe2R0ql2Noo3/BdrcXeqCW3GxoiFLxg5VmOASeQoxk81ry6toPgi0kt9AibVPETDy5tSukLxQL6RDgbsfxYqHXtSfwvpR8M2k485yJb6RdygOQR5ZJwDgHmuOnjMcxjPK7QdnGcEAYBpWudDnypJEVxNJfvmeSSdhnmTJ6nPTOOtTE7CEWMJwOAOOnHFC26lflHyj7p7inOxbB5DcYJxggfjVmGrK0z78lyhDYAwOaqeVhgQQOc8Ac1akG2Ej7hQg9Oo+tJ5JjV+CcMQMYwcVpewrkLLhX65xtHSoiMkkEDnIqwts07BI43lYj+AdT6Vqr4S1MqJTZP06Y6EdqlzS3LijHE32eME8AOGLkYyfatry2uIwUOxhgsMHG3OT36/hW9pHw1v8AUbaSdtkARwgUrkHgep96oSeHplkj2BUwWDzEEIuOBkk9c80lNSBlO2jMcoZ8jc3y55xx7VYe3kuY38r/AFUI2vIG2Bcct1z+tXoxZae5Ekv2t1QL5kQYKGz1x1PHoK6Dwnar4r8T2FrqkkqaLG6SXXl5JEO4FsDHUqCOf51m7N6nRTV1Y9A1jRh4N+GHg/StUsDLPaxT6rHbCTG57h2CSNgZwEXA9zXC+Jo/+KgufswzcqsaRWi7v4lQkuT0612nxi1s+OvGd/f6bEJIJ2jhtYm3hbW1RSkQbHABC7sY6msPxlZXdz418QaXpWYEa4VJ70sXBzFGBtfgqPxrSMbM7XCy0MGyspk1VNO00RaxrjZ82RV/cW4GNxBbI716KbSDwjaR3M8sNzfALGZE2gMwydoyASAeuKdoGg6f4B8PDUbu0e8ur0SRWtgN4kunBAMmBgqg681laq82tarH59yIpohtmWOLcsKnO4Rj1wRz1962a7G0U4oyvEWtppj/AG+7D6hq8if6Jb5BAyMg4GQQOnOa39D8D3PiTQbJdciljtnmF/f+fII4gV5XceA2CeAeKfbWFlpDxajLFHZRfda7lj8yXyxhiFXJ2+lWL8a74/042yW9zZWc03kx3MsgjDQjIJZW65JHSndJWLiranPeMJdb8e6hb6Bob2tlo4byk2XQV5QPm3MQRn0robPw6NMW4gsrmOOW0EcUd68/7uFgSSqkk5OT1FaWmaX/AMIVo9zYabHphvZ32T6ndqdsCBVOIhjAOT2NWtL1G18Ra1FFbWgvDasN1xcx+XEo5+YKMZJPHJqVJM3hT5nexieHNITU547m6ljuLbehSEHm4fdnZ6nPfNel2ulfaLkpduY2jLyMJIhsX5SQBgdugrX8IeFJbpzdtb2qEB8OYG8qBezj5jzT9avrXTXu7dbeIxj/AFLSKV3IDlic46tn+VYVJ9D1KVOxw2tT2lhBHczutvNMCA2VJ4Ofu9a821m7ubxZMuZWm6YZSzAnhjwOK6fxD4qe7uZNQQxR8EKiRHgBuAMn0rJt7+41GF7y7uPI3qpQ/d5HYA44rKmr6s6ptJaGY+iXNnpsZcJb28twIQ7EDL7SWBAwcAEUpsrKOyMRninZVXPln7o24wSferRguZA8iRITgumFUAEgAkk+w69aLGwt47aQ3syhWwzIW/1h69eP510pnHrLUguNVuopEFraZtkJH2rcAvPfnINb+naQDBLeuIJbiUkm4wW2sy4wqjj9KvaJYtqd8lzLFFHpdujhLUbfKJB+U55Lce4q1dz7y+14oIEfyzGFADcdY+cke/NN7aCtZlO9uJbCxltiI4ywG6UkkyA/dyBXPahnYixlJJEiIMgjZlHHzHAOMnpmlurqKa4nmivYw02VHmHjgdjjA/E1WSeWKZyHOCrIPmJUg9+KcUaKVloMvIQlxLZ2M5lLBUWSIBBuwC3v7VpadY3AtorW2QR3J68l2YZ5LegFS+H9Kazd3VFklZNwO0YUZ69zXQweGtSkgle3sp1dhlpFibJGeBu/hBqmWjGk0c3EnkCKUKr8yhgwZiCMcfdGB71w3jCWTzzaJ8gVcBQVHzZycZ616Vrs0mjWHkpAj3IgYI5b5InB9RwevY1yGkeHba+1L/S99xIx8ySSMeZtUfeYKOcH/wDVU2uRJNbGP4dQ6fYy3LuIv3ZTzJhgMgYEYwPQDFO8dotz9jnSRzNPEtxKHAU5dS23nsM1q+PtXTxNeagbOAW9hDFAkcfllMKMgdCOu3n61g39+uoaz5zqsouNPMKgkqFcRhQQPY0GTMPQbr7PqFtO2fKdpLHAAJ2smGP4HFeiIz2MdyJgbd1bYCV2eWO+7k5/CvI7K7lWyD+X88byEEtjBGBxnryO1dbbeIov7PhuQ8hguyUueN21jt3FR/D1NbS6GFN6tFfxZeK+ooioAsiI/AIALHaep77CfxrJvHilsfuchjjH5VLrkvmQBFfeU53yqCWA4Xp9az7+4eOCCfgLKhlIBBA5IxgfnQlqaVHoVBcq8V6pBGEwefQ7uv1rMnmkup95k8uWRViLkZIA4+VRS3kz2l3fxLsljl+XA6Y2Bsj8aNKhN1f6eAhQIxGwspydwHUAHsa2Whwu9zobG4Fpcu6f6lSEBxy/UZK/StZtUs7n90ge3MfzP5O3aScgZGM89etZMrH7TKttE/lHIBOMfLw3XBzmtnwzppfUd8hPl5zs6BsDHOfemi0jb07w1bx20SCSN5Q3lokxCqflz37dq3P7BjtEjVJbXfHnbDDMrRqTwMMB196rzQrZuJ2MpuJMKgOPLUHkY9zWrp+nwz2hSV3SXcpaNSN0a4yNwA4zSZrGNxLPTYbW0T7a8cb9PMB4yPlHzdD611WjeGLlpDcx263EhXYJnB+UD0AI5ql4f0KTxJqQTeRbwFgZHXAc4wAucZNesaZoDwETXz7DIQ0UMcJ/UAnGazO6CKWheGo2nLefIUYruIyxZg2QqgABRXrnhjw/IJHEVmYo0OOfX15qLw/oA8+MyITMzAGNAox0IySOcivVND0JhawxgAMqAtvKgsfX3/Cs3G52XS2G6P4eiihCCPeZGy8oBB6Y7ium07TzAsYRJAqMCokH+sPTnFa1lpsaQxk4+U5ORmr0KxnhD5ir3jz94dBWiiJyuRW1kYkLuAjd8A9QKu2VgRh53LkgsF7Lz61bgtCgDy7nOSVGTjNaK7/k+TC/X7wqrEXKVtbMhRABxz15q02djuAScmp47UO4JTPTocZ/Kp4IduFPDA5C/WpC4tpIZYI02rG2Cc9zyMmrCAghBkuRw3QfrRFGBkOoBBbHfjPtT2YpwBkAHqc/zoM35FuN9vBPYjPvSyOCRyXy3LEelVYw5yARliR0HerSRHqGO7GMDmtUzCSSd2I03zYYDHGM+val3hjnI5/rSNDufkndkcduKH2odoAPAye9W0LToPUgkFzkL0FVpiZiTn5R0qRmB65J57VGzMxKgfMBk5GBxSbLirO4xN2z5SCc7j70j/cJfBVR0A5zUH2naSA4yOOh705JjJKMRj19zS5rGlhX5UAjZuPGe1V3lLxFjwG4AAxn86klmZzk4cjJGOB+tVXd/uy/eLZJHIrS47DppEfgDZjpVU3L7QQA2enbP5007vM3c9BjpgUhKtlz87AYAfNFykhpkEmQM4JIP40gjwQQRg4yecU9T8iHGF4x+FRPcqG+U8Z5BouUkLKWRTtwGwMH3qtGD8+/nJPU1IrCbg/IB06U2ONpRx0JOC3AIrO9y0yUS5HIwR1A7UyQkuSq59PQ0eUFOd/4DkHmnIpKEn5OhIz0rRMRG6bssD7fhTWnEfI5zUghKqfn5yeMdvriqxib75BdVqtwHGYsCwHzdMUiyF1yOCeOfWkkf5iudpwe1MeRTkgZyd3fFUUQySuGdkA7ECkaYycgDOe5pSAWBHpg/hTWUdOnFAFVmC7xjk1CyBS+eueSO9TPl+SKqurKQH/iJxjp7VW40PSP04xj9ajkODhEJPNPLHkg5yOB703cV+U9qGDBWMgT58ZA7nvQflz6rnr6AU5gCBhT09qOSxOMZA6+9Te+xLK88gUZ7CqsgcjCfLx2q+4C8gDpx71WkHzdMZq1qjMrbJDwxJAx+lP8r5E6EZBI69OlSblDd+9NJPAXGRx9aTFcYqKiEZodFRc76nVcqm77zE5/KmSBAXVSCccEg8GobsMgZsZGcnGAe1RSfNnPIIJOfWpmJYZxkZzwMY4x396jdFDYJweuKliRUltyxR1zuAGfcis+aEkkMChB45ByPwrWbhwd/TtVeWJVYsuOm3gcVBalY5u7sgqpEEIUnaD3rBv9O8ucFN0iyqeoyQfwxXZ3ERY5IIGcg1Qv4sqjHAXnOPasmrm0ZHn95pSzQFJUyG+U5PKkdPY/jXMX+jXlpNugcXUXGVkHKr32t0/SvUprbfCVd8biWHHSsbWLCOaJExlVO1iowRx+VZOBsmeXagt2FAlszH5nykE546jpWXK880IWO2+UBhu8xQDgbTwB2r0ia12JuxvUJnOwk5zxXN3enQx3EqFOSA6cbRkjLDPTlvesSvI8x19R5M8SpHL5qpk7vu9sV5tr+kXEk/a0WPaGGBwD1HHeve9QsB5J2xdCTxjPB4NcHf6NGvznAZ5DI75Iyc+h4qUyZQ0PGfEukJYzQIkolicCQOikc4Gcg+5rnZ7KAb5BHGX28Ec5J/Ku+8S6ez3kSGQkQs+8c5IPI/lXN3ekpDMqCJyrKGJl5yR2GOn41ojgnAxZNLiltygjjuJgD8pHAYjHSnPDfWls4ntorSTClPKGxemMDglsLzVe+tbqKFHjR2bzV4B2k/Nn+VZt3CbXUD5ZuAMg9TggHLd61j5nHKCWp1FreXcMX2WeOEmRcj7TAcjJxnluvesaeFJ7sy7IhK+1lkhjYHIJ9DjuKuw3MksySsXl52EvJv5IwO2etVb26MDp5obBcM3ldcbgO2dvIq0rHP1Cb/TfLlnk2SD5hvB+8Mj27Vd07UHECQRxK7sGO+Yljgn7oAxQ1t5sMccQ2OyeYHPILE5AAI9KSwb5EQ8YHmIXx1HB46/e9qYm9TSlWK0EFxE4kikB8wBdnlEHAHOeKY2ogTDL5hcHeiH7rbs5/KnSMsc8qzjNvdMnJGdpPU89qy9R3RyyxApEB8yEc7scdqaRUpaE/iGA6lZkCMv8u9FCnJwRg5zjFV9NEqaJLEI3fPlMqkEgjnPX6U4XQktLOLeI8qG8sqRle4PPFS2dhIj21pZiJbiZgI4oiN0qFgBwSfU1drmBj6g0llqxlD74Z3UrHzgnr+grn4xtu4mchhsCL8wyPmycccZrrL+1a8c+VEY2tVcIJSSTheMY9wRXJIGjXOyTK7R1GeODxirUbGbZoS2yTEiL7VEpQyKDA0w6HhiPu/jiqmZYUyBJ5RICEt3x1OcGtG0vf7MlgeN5Yxs2yRjjdzyd3fj2qxNbw3+GjSSKdXGAtwGBH4LjpWmxndpGEZjdMiymIrhsBQRgj3yKvW9nDHZvI6BJBwnmEZ6/3Tmn39vZJEVc3cQkBby32nB/Ed6huEs7iJ2S5jjLPhElXnAHt70WVgKUtv5jyrLJi4U4k7cgY4I96fDI8bxqEjdBliH5+YcdvemqRM5QvvZiATlQoJ5zk471ZN9p9lD5MPnXF2WLNJsRIxlsn+InpU2sFkaKXkWpzW6SHylZGHmABiGGMcDBwfrUlvEumRvaJEjyxuRuLdh6VhtqhGC4IVRjChcs3oMCtj+1Et4XWTZPOSXMakBlU+5rOT0sNosT4iVHV3MUKksR3x1H41n3JUMmI1JJDB8DJB7VpW2zT4SlvmXdAxKn5uD15PH61TurUOhZDj94rJltvyjHHQ+hqLA2Y90hLAISOAOpzmpopmltvIkDyS4Yg+ij1FSyR7k2tyCPvAY5HocilhiV3IQtsXIkIb7oPqKkyepCbUxI84eMjaCMSAluvQE+tQ28pLklRuYEEKxAH5VavXVIgnWGJSoMQ9DkdAe3tVV1IJHOFAIz3JHtmoepmaguJIsEnkcZHOcHjmml0u8hQjyiQhWJ5HqDxVW3xFNgyDgbsHJ5Iz3q5Dei2ztGXPV+eWIwf1rCSOeUS3canBCgMIG1flfB3HHqQapzsqu4cBG6E8c1IpN0qBoySQEUJjLY4Oc8dahm05oXkxyyFc7xu7+uaxtY5Wim1mHJ5HAHPI6UqQsg2sATjnPIrSWINESMrgc9setRXFuUxIochB8309eM1G4J62MxgMbl4yeh5OQevNSTx+bb+bbufMDHfGQFJBPUEHH6VY+zCT51bIwRgf49Kq8MoIjxhtpBwCKFdM6FoZM0ctvsDB442B28bic/SrVpIoclgAe4JyfyNWryL7XEBghcnJx0PasmCbyZ3jKYYfKzcFgDwOvXBrpvdFPa6NmOMFwVyH3A4Ht7VPNamVU8tDlnClOOe/UZ7VXt5AxRy43DbnHfHT0ru/Ad7or2esWmrxpbzmMyQTSR5y6jC7SDkZHrWLZMUm9TlVyNgUZDKHB+6faiLcyADBbcRwQOn1NTRyoI2DAHcCg8zOVx064qCWYxnJ+ePJPT17VDZyT0ehft7pNomBkLBcAswOMjOcAj1rXtkkl8zJILlfkGeAK56APb5O3ejKOOABiujsZApyCd3XBJ6UtjmbuyXyWkvYy4xEQckyEnOa0VRRMjYJVTgF+gptqTJsIdCVPAeULkHp1q9Haku42BI2JBJ+cK34VNybWMjx9aiTQTaxIUknTEh6/xZ4yMdK8i1SyispnjRwSigOTIBnn6CvUPHM6eUkPm/M4ZWQAjGPl7/nXk2ty+VeFCP4Q3znORnnpWlOTbsehSdom2VNx4SgQAeZ5jggcDaBgHJ9wKq+AMjxJZKHVFLbSSeeVPQVY06RbvwvK7ASSLIU385AJzgisvwkwtde06UJg+apGWU8jjkE5x+FdD1TM5e8nc9jeV5EB5J6gnioJyGU55B4zk8ValG5xjc/QDBXgdf5VFIqjBQHA5Eb46dOxrivZnlt2ZUWNEcAoCcZGQSBjvxUjRZ3nll5P3eM9+9PiR3IYJ82DlkOOfTB4p8UK4I2IM4JzngHqMUOVhXIGRucHPO35QBgevFNEZRo9rfd4/3qtuhiww6j5SKryyMeB2OTwOKSdylqVGlEbgFzJtwQcZxk7R2wPwqVCwd1DjnHXryaFdkQJvldWBBy3+1mm5B3gpsGOD1PWtSWrExI5547Y5OcY/nVXUV8zGfnO7OOQQCMZOD604hnCORsUnC4BHOc+tNdi65KA7N3bHU5/Gq6BG6IYFCHeSQoBIAzkjPpWvHaCRNy8EcHnnpxUFlEJlR3xgvswBzjGc/wBK2beHazow2bj1wOK5JvWxpoZYjLIcyYYjjjGcdMVDKUIQYLsFOcEhh9a2dTLeSGP8K/KQAvH41RMK7wTx/tdD71EbFx02MHXrB7a7GI1AKN9xeT098VjtFMk5QxujId2w7T29v8a7LWIVnuAFC5YHg4wB/EKxprDL70TyHk5ZBzn6A5P612QehfM29TIiJtXjJcgZPfPvnn3qXzFnaQ8hvX14p00DMu5o+BgYB5FNdcdEPy7sbDjjt1rRidyuUlGWPzqAP4fbnPNVJ7cy2xRU+UgDPA4q/wAyBBj7w+amtH8mCncAcdqV7GsJHF3ULW1yYcDdG3APG7I25HtXQeD/ABrPosiQXbySWTuAYyGU5AzkHPNPv9NW5jJIxjcGPdQTng/Wub1DS5bdVZBvweMkkgd+OlbppnoQkfVHw11iDU3kltrmLYVDCKRhkdMjJxzXaeKL0W9hcnIilXcUToTj7uM55r4l0vVrrS2jeGWaPaC7AMME/wA6970L4gz+INEitryeHzt67AY/mK54+bdXLOMnO7ehr7RTl72hPZa7qGo6qiSbZUyWaSRlVxk4Ht05rgviHqR1TxhqF0U+RiqeWG3AYUAYJ9cCvVrTSrTwXoN7qt3Jb3M7xu0UMcgdmcoQp6kYBxXh93JNcP5koy0uHBOD19xzVtxfwixNkrJlKXI3vgAoMHFV2w+0sACCD1ORg81baMdsYzznjv71AyA44weR27ntWaPMV7lXAYDoQeVGME/nTlUcYy/BI9sVaeIjDNzwAO/WnLbsew3c9PTNJvoEnYhW4aMh8B3UbVzzj3ANdHpXjJrRik6PLHGRkyHGc+mOP1rElsijE4HQDeT0PXrj0qukLvCJDyxwM5/WspQUkZe0cdj0yDUrbVISF8smQ/PwwyT3Oa5bxR4ad4ZZoJIwVIZlEZY8delULHVGtXgIdpHO0kgg8E56EY6V2FtqMes28YH+jSlf3gI3EjHPQ1lG8GejTqLqeR3MbRkoscmTznG3tn7pNXPDmrS6TPvVUMJUiSMnAIxyR16V0Pirw6I3nuYAHh27gOACe+MnI/GuVYeWAmOgbmNcYwPfivYpJTjc6ZQU1oel+abxI7kS74ZFIUkjGR0GMZH41U8ggHcS5Ax0x/KsTw5rP2V4raTy3jlZick5GR36CuiV2KBvvquQ3uPwrnnHlZ49SDi9SiSM/KRuG772epqOe3iuECunbqPXNXvIw5Zgu0kY+amuix9cbQTyMdvep0sZ62KKHVLVS6Sl4+AYivIA68+9XLKWO4mdjIYJNuERmwCM9+lW1gXcAAOvJx6jP/1qq3Olx3Y+ZPIySvCgkjOcg9vxoaJVmtS+9lKybijjedowP8aY2myBSFjLjIG0g5wOnaqC6jqlhKY4bsGNHDBSFkUn/gQI/WtW38aXiQkahp8N+hwJJbWPZIOeMDcB09qjlaI5SBrB8vlPL5Gd6nOcfSity08T+H7skzLNayYBKNDuY/U7v85opXYziplZSccdyCSefXntUDMe2Quevati4IcHAAY8fh1x+VZt5CmzIfhQxAzkZP0rkg7nSpKxXPYnqBmoWGeR/eDHcTxn3psrfKNz4ySpx6VCzoZU/wCAg5PBHbjpzXQkXoySRsfcJA6c9cAdqrmZxkjuMZzzUbEjeVIfAZQM8fn1qB8npnHO33rVRKWiLDzM/Gfff7gVXMx4yMOSAeuM1E7mRg4cYb26jvUbyv0bp2rZRHuybcCTnd1B6dP1qGZt+znpkcH1qAjGMAbeB+VKpA4Gd3r26VtyotIVmJJwcDtmoypY7iTGM5bgkkdMcUrkFQSSOBgHrnvSF85HKH0Ax1NFnEscBGpwcAEBSCCf51CzNKznjjkYwM+vWlDDhQ47gZ74poYOM9cjkYz1qiR27ar9M+hB644PpTZCMEHO7oRxk5GDTQS3OThhjGfSnCA5QjBI75wefrUtWY0RlFUlhwcqTnPHY4phR25KfMCMLnbgZznnHarOwhX2+ZnIUZGRwcn9KjYZbjJOeSc46Y9KLFpM6bwjr8Fh5kM+BCVJ39OenaurufGumQy/I4leNVO2I7S2Rzz/APXry7yizkFGywKn5SBxzxkY6VtWfhq7vfvIIICcDepOf4ecfn1rOULh7PmeprXHjlxEBFF5YII69v61iXPiy9u+GdyHHPIypxj+VWz4MaRMrOEUcBweC2PmGSTWU2nCN5xISjpnPGTx9KSpxRXsVE0INfuQiOjyO6MCOwGfpyfxrWTxeuwwXAAG7qVw2f8ACuet7aa3cyAZ4APPygj261safbpqbSBrdY5ByXzyvPP149KmUEHJd6M2POtbhS8RG7rsyeFHQ/jVW4nKPgA5HygY7+tZd9YXOhMJQkhRSBI8g6ZPH5Vo2OpQ6hHuYgS/qSOfp0qE7Cs07DPtiozAgZ+8Rj2qNrt5QAw+XdgDr1qxPbfxBCuT7VTuUCZLHGcbfMI5/KtVqhp2Zc+15xs2IoJzuHOOfSsGeZG+UZLgYwcmtdYmOTghmBU+3NV7zSZYkd0AODkjIyc++cUmimroxnZ9pKZQkEj5hxSS7lbbk7Txyegx/jVs6XcK+DEeWxxzgfhSXGnzW+TIg2KM/nSRjyleIKu053k56+o6Um0lueP7xpWATHtnp703jg5wBn9KshrsGwbMjnjvSmJwMKSR/scfTrUvlnGBzkEc1IUBVyewBOc9qVjPcoouDgggjtip4C7ISQzEVJKoPOeozlOnXPPfpUNu537WD898k/yprQRaMcb5AAP4U0opMZYfdIPU06ZTFwRjkDp70xEZ+o+bvjtzxQG5GI93zcDpzz+PFXY0V0ib5SQw+X1x6U1EA4PUnrUijb09wOBxQ2JjmC9G6ck46jNJAmYyRznnoMcevvTlO5sk5GCMqvtUwjOwYT5SD03DGR3zWQWEhtXniDpmM5DDlSCPxq5DE8UpHmRxo20/MMnILdwM0WcCy8DYBtOU6Yx9eo+lT21q+9HEZ2szAcDjHbHXue1S3dkOK3JJ4DEXIxls9Tx07BuarTOsYDgjbxuq1dbpGPz/ADEHnqVNVnVWBUZOBzwMnFUtCbDEkdbuIrnqrqR7H06/pXdaFd/aYhKNr4PzR5GR71xjRMoAIwQMLhTk5rZ8KaodJ1LypI0MEoCBnAJB4GePc1z1I9UPlTOtNsqv5pHykHcoPr/hVG9BieMKN+3PHGCfeuxurJbdPNdGAlA5I4wS3+FclrVssEcvlx/OSxyG6c9hms4TTMnFxdmczq+x3MmcKMEKe+Ov5VzVyPOfcOn8WBwa3NTMjQyBuPkIbAzg49DWbeIkKbDwc7SAe4Htmt9wWpQbK7FyMkMc9qYZAckEeo5pJFy/AIQ56nnpUOABu4A5PIFUaR3JDCZSOBjqMdfwrt/DNpH4U8K3Pi+5jWC9nLW2lF1bdK/R3AHZR0NcbZ2lxe6hBbQD99I4CdTyfoK6j4razBNrFlotoGTTtCso7KDkkO5UGV8DuWO3PtVI2i7anKLK8rvLO4kdv3rtIxOSeDu9eeameFVwxw5dF2YyB75zVaAtIcDy3jGN+8jPPTt2q9elZLWMg52jGc84x6dK0VmK9yJZPLY4PPTgUhbCkHk8bf61HubzgHJQ4GEQDn61L5flkZQlSMqev54qHpuCImTIQvnaQBgn+ldD4T8FXHiR/OZ1ttPQkvLKdoIJHfn0NWfC3g59XsP7TuCbW0QKmZcZYlSRge5roHvFs7YRQoYIljU7Y5OOM8n865qlW2wMjisrSycxWgQCMsm9OScdwTV3TbHUNd1CPT9Lt5dRvHJRIIsh+RySMdvXpS+GPD+p+NPEFvo+mRtPPNhXJGyOFWyTIzEAKoBHWu68TfEnRvhTp0/hz4eH7XrIjMWpeLJIlLyOesdux4CDuep7GubV7nRThdcz2MjxdoKfC6BI9Z1SK51yYfu9GtW8z7OAAMzOAAp46cmvNPEOu32uwu8u2KFckxxEhQO/Xk596rB5r+6865uJXeTAYs/3nHViM4yas3dsfIdDk7k2jAB3cY/nW1O6Lkk9jn7VJQsb5+Xbu5ycDp616p4U0c6J4cFywEmoXo8uIRN97LkFmyPujOa4bwNoT+I9VjR3EFjb/vpSeDIo6pyDyTxXvz+HWuozdIUsrCBdn2iXO1Mn7vfP0FdLWt2deGpOV2cNNarn7FCkm+SLfNOpO+VuB6YC8E816IfD1jca8+pyxyXFqEjuW2FUWVwqfKRgggYrmtN1TTbyZNKitLwmcBLq9SJQzMWKhFJzxgk103irWbfwUNO0sOLO2kH2cW0cZnupiCFAxyEAHOSM1uu56UUupyd7d63411bVG0q2aS6vIntBdqdgtwVx8rOcKMegFdJJ4b0zwJNb2d1rNsl9KwjdoFN3KzsFARQMAnIOSTgVY1OS8vYrOCXzLSxMbRxWNnGN8hB+84Gf5Vh3MuneH7iREt5LnU96kTBXlaJgeFXBwME8nFE720Fy3eh048B6eVOq3cFxeGNmeOK8mjWBY1bBZ1UcE9cEk1zOs/FYajqP9jaNZQX88TI899c5W3t0B3MqhSDngAdKx7l/FPxA1J7QXNzZ6NAQUhmaOOIsoIJIABOSR1NaGg+CrazszDpVtc3sxfFxcxxqTLLkEhRyAoJ96xV3uWoSbSRpxaZPrU1u91bfaLWWUGNQ2RtBBYlcmvSfDPgeOe3SZD5aLIGCk+WzDO0bgcfWrWm6RZeFrB5NSMaX20txhVRf7pJJAP0qj4k8TT6nCbHTxHErYZizZBQKAGyvIGfWs5T5VZHp06aRs6z4kis3nsYpT9lUlCQwOSFyAdlcE9lqVxK8g867gd3E0su6NFHLYDPxgZwcVZW6tUvIILO2AUEl5y4CBsYJJznp7VzuqazBrFwLJ9Rk1CNWIESzFIQpJ5wMAgng561zKb2PRjFRMhvDia5ei7uNTsLTSrJiGZCz+Y54wpGdwHtmtxLTTLnTpLh4ntrBGMSXF2yp5hBzuVSB2pur+LtI8I6TtKQvIpULEF3bSf7qr1z71zcXhjW/HEEep6vIYrHiSGJwzLGuOcAcD05rpjdmNR8xZvrq3mKBXeS2DMTsGDKAR8ozj9KtxzW5cyRWn2TyYy7Lcsp6dsE9qGsbe0iyPLlit9xVsnkZ9KgfVLMyO7QGWL5sEgkEjrk9ea6X5HFdx0Gaz4lu7y2FokSqJFyscBHzKOCzAcc1h20GqeILqytUl+0PC/7uPCrtU4+9gAYGDT73UrO5mkRo4RgkYXzF+XAwB9c1DFq8VzCiwWUlmUyGkWRh0B6jPPXvTsUlzDbiwsbJAjuJGy3Qgq7cg55z+lP08WzTI3IjH3MZUfrmq9poNuw8241aGNSVfEoYhMNk/dUnkVLdS2tskQttQgkVjnAWT5jnqMqcfjirsSlZXOz0Ke+uba8ax0rUJ4TGFMtraM20knPY8fjU6Xl1bRAfaLtJJdwKGcKGHuuc1yEPj3WdKtXgtNYuY42YjyjOwBHYYBAP41Uj8S63OHQS20+cu5uCnQjop6j8TUMSdtjp2liiikilQXCkY2ZaTbnuACT+lW9Rvb3TNGSDR4l0xX2vNcXAVGEI4GBjcMn1NYul3d1eQi0F5FF5jDcbdUBGFz97bnA+tc94t8S2Xh+2ns7a4k1fV5lYT3kgYRnD5Cr83IHfimtSZ1HYyvF+uQQPJAbgFnhQMEbrt6ZIHTg1zFzdtqVpbzrghFydhwCDz973rH1XUmF2JX8yWVmwzZYnaAwwAPdu9X7PTJItNsIAdjSSbGWIHOwfd6Z5FaxjY57sxtdujNeIkcQt4kRFQI38WcsenHPtV7w64FgS4k2XE0mIyCFYALg/N9K3L/wpbX1/FFp8rzo5EmJBIPIHo2VGfwzWXrOkyW4kuTA8Sl824nUr8o4ztJwoO3v61qyEnuUb28aP5CxEe0bWADZH3u2PpVOSZbyxMb/vPLbKtJ1xj0q7dCHULP7Is6x3auxQEAIRwQAw7k5rCjlkS5Tzjs4G5DtyMjHp60l3CUu5Yv4svHKkiYWPbwp656dav+F47u4v9MWK0KLbsN023JZizHJyccAisBtwtp0OI5UPdegDZ/lXWeEbr+zrG7ilc+dOrRRB4mcn5eWH93kd6tu5mbEFrJsuJzIYQkjRfOPvNu5PH0Ndbp+kpYCzCnz5p12yY3ERLkEk7jg9+lZ1rZQi6trYIXWPHnRSS5V2AZsgDpndjmuw0pWi8xI4MySDADchFJ6L24qi4pvclFk2var5A4iSJpIlC/KoXI3Fep6joa6rSfD09+kemQIPPnVTOYlYMxxyOQTV/wAM6NJa2zvBHNPerH5caKwLlTjIHtxXY+VD4WtkigcjxFLOWJhO/wAlcdyQc/hWLOyMTR0ezsPBEVvbiCC9kXewU7tyue5BPaul0IzyPthjRC4JaaSInIIxwxBxz6Vynh+2knukaSP7bdybi0jNk9gDnI5J7V65p1jHp9rbK5ElwVAEQ4woOR170op7s6Yqxp6DpDuluQ8cbxsS28ud3ygD616doNuE2OZWMowF7nJ9M9K5Hw/aTyzGV4pEhDBS5XOOAe5644rv/DVoEBYyZLOGBA6kfXp+Fa6luy0NfT9ORkkicYRQOWY5/StWxsBa/MqCNlyFHuTUljGg6EfNgHHTA/rWjBCkmwAEk/MAc4HzZ6/SkTqTxwDBU4+TBYuPUUjgR7AT2wMHtUxctk8HOBgE/wBaglUM4ZeBkqcgcc0NjWovzp86jHGWz9KlSRuWCfeGc8/4UkDMrDOCwJ6063KCE4Oev8+KgGWEAC5YBOQM9Kil+XMhGw49e30qcOjfKewyRTJYQGzuGQpUKexGOpoMr2epEjEb+ocjg571ajnK9MknC5GOPWoWjBxjHWiTMeMcHsPWmtCmky07sGwg+QdSepqFwWcEdeADn371H9oJkMQ5IGTSSEb8A/72O1aXJUbEjvKBtX5Mkjd1prSl94zkev1FV5PN+4oLr1JzTpFESgE4Byx7gflS3K5UOCrGMdASPxqtMZPJyP3YIByOuPSpmKfIxOTyB7YqvM8ijJQAEfLk8/lSNBoIHP8ArMA4yeKr7vLyT1bk5P8AKo3Zw4H8WMAdjSIi+VmWQYcchTkgelO5VhGfJIA5YYHuaYqyOA7jYQOd/OPyqTcshBCFFzkGhgDs2vsBwfw78VaE0RTzmHYApODj5eTzVVopHYAJncTgngD65xV5YGJBDjI65P8AOlIKEhtj45wPemCdiFYRGgjYffxz6U7zUhTacZOcZzgc0+TlRh8Nn9Kp3dvvZCcg/U+tD0EWnkTaBjoOgqv9qQvgJkikhUDqx3HIzTzAjMMAbyOSOP50kWN84MCCMHBwOOaQRrswfbv0xQhHQJgsMY4/nSeYgcDgYHHvWi0JY24fbg+2Dx0qtMNwAAJx82MkVaaQgLwNxxjv1qDKvznkfexWpSKzZZRz1OaY4KkjnFTn5z6/3SMVUupwo+UOTkA8AdfqahGiBpA28Hse9QTHDYPr+Qqfbn7w4GMnHA5qvO+1DtxIPy/nVOQyKNd7hSDxnkfWpXVV5P05+tQWriZhsJjxzz3Hep59qqAecntzUXuS+wnlhcH86STBXrzwBSJnhs5Rs4z0NKx29skEcjvihGbEHH4YqCRDsO1OcDuamVgXctgcEn2xTSQuRnJHWqRCKk8Zi5IxxjI5601duSM4LZIB71JNMN2T1Uj8cmkjI4IIfjApMqwig5yeo6fWl55I6kH9BQ75zk9T7VEzFsgAjHANRcpIWVhJ15AAwST65/nVWSXByMPkYOKnQBeD8wOOopksfCYAGeBj6UMEirI4dBkYxxxTXbZweeSfrUiAMC3oT6051Hz+gBJPasbg0Zdx1AL4fANV3iUkj6/r1q5dOhcheRngjvioCOpzzyT7UMpaGbcwkuSwJGMcY6CqFxbK5+aMlmA2ovHU46Cta5zFwOQG2k+uR1qrcRyCEuCFIHB7jFSy7nLX1p+8JfpjAzjqO1cxq9lsmEyARtFk7uSCc56dOld9d23nIWcH5VIAAXnP4Vz+oWu07cHywOO5PGO/Fc8kbROFvYfMTz8DY4IAzgsCM8CuR1fSlFm5lJIPzDeOcjsK7zWrR4TlSSoOQXAHGenAwOK5/WQI2lhuEIQMTmPDj25BPWokkWr3PFNesfO1N3xycbQvykrnjJPH61l6xoi29wUzhDGoDj+8epPY133iDTlS/UlC+Qo3EqRj0GT1rl7yImS3WckI+1RvAPPvipUrHNUXvXOJ1uydowSBukkX5nydp6cYrkdVh8q5to3GWeUxudvAXHPfP6V6Xr9qFEbRFEw67snOF7nj0rhtasN7x+Ztj2yGQlVJbtkcjtW8WcNWJFotq0Gm3ZAIMF2RuQ4JCqj9yOzY/Cn6zbAw3i20RZpsgknG4csM5z3NaFtbBLe9Vs4w7spDALlMEnOM8elTBop0t2V9hljaUfL1CZI6qatO5x6rcx/DliL3W4rcJ5klnJkkSEqQACTx2A4rJ825TWZYmgIjE8sK5H8Pmb+Dn8K0vBm+C6vJRLJA+xphIm4FiHHy9PumrWs2r3euS3ccARrm8MgCDOFKZYDsPm4rQx3YzU8SQSRvISIztHIXB6jt6VRnjLPEYvLKohCjJyDgenP6V0lxarbfbAd8m8q4XcGKkrxmmW0bNbXA2SyTjau0BT99Sw5PQAAClHXUHpsclqFq0WqPZWshL7TF5nLc8D69faux0e2GmeIIr1wBNYzxLtLKxwjBmHTg5Bq1oul/2Pp091gyTO5xJ5e4RkkEdOuSD1qnqCyjUfEMsUEchbfcxE5TIZiFPBA5JroWhL1OdM8sJv3gIErKfLjDAHO5ievrkVza3DT3iSur/MWdicD5s9Bj2q7d34S6TzY98sbAOWVcjj0NDWeGfBDMTwCc89Dx2rQyasUZoYmMn3yhLMgLk49OhpIHW3yExHvK8ggdsdzn9KsRLHNaEl5I7lIz5aGJVTr3JIJ49Kqx7lu3R4lmijwWOeQMdRnjiiS0IdjUS8s98ck6ebCjBmjx8xAJ3DdnvWbfXekyTu8FhcQRSOzxQ/K+F3ZOT7CpHsDOsBRHdnB2cBSxB5HOBWFcSrGux0kEiHDK6kY7dRxUoEXoorKaF1ZJUU52/vUwSFyOdp+lMto7NpY3niedA4LEY4B4xwAP0qvZiO3cO5AZQjeX1AyxJzgepFTSoqMEeV9zSOCO2QeM4pOT6AywtzpluokNp5rMu4kSMhBz1ABFQQa1CXJSKSAuBk+YWZs9uciopNNEvls/mFfUgY9sd6bcWNnby4a5klmJXan3NoG3r+dCSe4JG5oNxa3t5FCLkxSsqwP9oOMsQQcdB1IpZ/tOjuPtIe2zlQUbIJDN0PA6Ed65hZHtD+52krkkmPOOQe59q2V1SeZ5A75iDAhEj5JI5AyOPwpOXQyaZ0l/oX2vQJbq2e2dVKqXlZf3ZY8EKSD+lc9c3cFtPcW1tJHcNGy7pgdu4nrgY5FWbOaZ1iQQ+Qk75MUqk7jknHA9Kr31hFNFBcWz7LZmJBJLbfm2gHjPWs9B2RDJcKu8Mg3FRnHuMUkszS8Md/bOBzUCxsgRJf3cpGcdSwz1qysBKl3BBzjCevrWTVjOSZWMjsdwwDyQMf56VJbyMG3FBHlcMCSQTnIOD0/CpZkEUPBy6gqM9MnH+BqawMbpHOMOy7WYEHPvWbRluTBmteDgvgFc56nk4zjvUhmFy+4R4U4JxwP0qaOD7TAjwKd7uwILHC8lhzjjmhcKpWIggkZx8wBGOABXPJHNOJPBLvQkDY8hZVBA5xgH9aR3Mu04JUhtwPUHtUaNJEEOF27sjPPyk5PPUHNTSoHThCcE5we/YZrFnNruVxagxopwF43RjAUY4zWfcwCCZ1Jdx8rA/L0JNa0CLLKMJ93BxnquajkswkY3gGNsAEjnk0rtG8Xcy2mVEIPDcffI6+uAawtQETPBODGMHAKN8zZOeecda6AxsV3j/XRgZZUC4GWxn2AFZmoxAHCbMOAFXPGQc5H4VtFnRDUdZyM5RZOM4boOnTP51etMZAVAjHKsjgY5rO02yur9Lhobdp/IgMjJ5i5AVwC3BHA64qzaTAZdQ8hjG7CYO4Dvz2pSMpyNRHSKYAuNrsATuz8w/DNS5SQSDZs2oQCe+e9UZHV8NHJ5Y3Rvw20/yrSj2PgfPuI253dKzZzSXYW3DxJtTCcHkAEn0HPFa0EuEgGC43AZ45bHPPFU5LNhhiD8uChzj9BSwnzEPH7zkKxzwals43obdmzNJ8hDsQvUkEEewrpnvEhgxKzyKEJULhcn3zXMW8wlkjx+83MCxwAcd/yq9qq7NKDQkl9rde+BTjqVG7aPPPE+qXOoX+UQySAndGUYjJHPfHFcRqqEMGPytjGABlfT866C81UGR2AV40IOPmPOOQfX8KxL6XzOgJ34OPl6D3IBremrHoKLSNXwqwXS71CQSMSsCcf7OOPfmsC3CWN0uXBdCATnIwDxnHPSum8GW6vFqCkbSIs8gPkA4OAOffpXM6hG8F1l4zGZFGSox1HHBx1rV66EK7uj3XTblbvS7R+HMkSnesRGCBjAzjPFTMnkh1UcvlDzkjJ9ia5zwFqb3nh0EkjycIB3yD6DNdOVjORhSqkjcI1HPXsPwrhaSkeZNWepUCK2SRvBXB+tSARDhgfmJz81SMiqxPbIOB6VCGU8g45BwP8A69JtMy6kbqIlwBhj2JLc1D5bMgOBnHOD1qyQoYgr8wPByR/KnxqrvHGR8zED2/OhaDuVhbAvuACjO7A9cYqxb2a7S6p85GCSGOefTOKtGJfIBfrkj5Aef0oOwOgPD7f4R0/CnqRcqTW8YwEBLdCBwB0PeqdxEfKLMw6Hbt9j3rSnnUgl8kg845JrMunDTbCjgHrsxWhehFDPvY4lCYII9T61sLOinBQbmI3H5jgfhmqGnaal0d7JII1OD8oBx61OoZMDGMAhVkJYgdjXNON2Nonjfegz8+BtO4nj8KikUMEI3FSW57DpjP50wBY8nmQHPAJBz+NTQNiYYzntH27cn8qz2NYOxT1O5ii1KQEgygYKCNiA23JzVRpC7IX5GPlQ/KQR9Kj8Syn/AISG93nIRwWyAOSo9OapxszqxxwhH7zae/au2NrI3tdl9IIwhATDE9ck/wA6jubWOVJFCAjI3Hv15pLWVmkdeDgKFwcA5+tWUiCqirkFmwxIyT9MGtGiVsY7QFN/ZOmDyf0pr/K4BBxgY4/z0rSkiMqICmCDu/d5zw2Px9eKoyQmTgFtoJ5zgg/jWbGtCoyBwQSMdagmt4rkkOhLnIyOT+FWpBtUYjYJjHQdzwfoaSaMo+0AK+flA55+oqVItSaOKvtOaK9EZjAQj5T/AHux/Oun0qA2cKPIn7xgSJBG3GOgH1qd7CO4iQMgJGGGfXOa0IoEESAR/KMs3U4z9TV8zehc5cwl3czTRoBJJIF4UcYI9geKpzaddJCZQgEKkqSWGQMewwOatNtjlTI3kt15IUfkau2mrSaWjrCYwmMspjDDJ56YxUpW2HBqXxHLXBO5gYyRlsnjjHOTnOfwpEsGlIJ+8+GGeeB9KuS7ZGdmBfe2454xkY4B6c+lSQOIcqh3nBHoRz7UWM27bFaG0+zvudDGDljk5Gfxq03lRK5Ub1OBkgjr+NWIdP8AtadXdz68Dpz1pRpOZ8GNOTkDsKaRk3czpHkfYhBAz8oyTkgY6fSkW3ETJlMYGQgHPFdSNOVpY5fLzF1yhHUUR6YM5MfGDgnqKViLa6HKpH5gdiXfoVAULwBjHSmhms1Qxj5wCFI6811F9peAVUgOy8FucE96yp7M+aiK6yOBwRxnFJwubJ20ItQ8Ry3WkyQzRxyM6hdxwCWPUcHtXHkg5YYwQTjGevsa6W/s1t1WMOX+bBIBwMd+lc5Pbi3d95AjOAuzrge9d1GyVj0KM+g0lWjdWAccE11vhnW1uEW0lkICkIvqwP1rjWuYmIIcEjcpKg8cd+x/CpIrvypBIxB8s5Q9yQOK1qw5kazpKaPVBHnBjchXA+8OlULmJi+GC7gRyo7n+lN8OeLl8Q2nkyP5ckRKgbVJY55HFaElorM4Djk9d2Oc5HB9q8+1tGebOPLoVwwPy5yflJA7YNTOW+cqcK+0MBx/KodrxiNOEORyFPI704jzTt2HAx1YZ6cU7nM9CjfxRZjkdA7I4I5IP6dfxqrGWAQSE4yM/KvAA9c5rQvonCDIJGSC54xWbJIGX7/y+v8ASqWxSsK0UdwTIVjkJA5kG09KKjG3G5g79iE6A0Ucoe6TXEvlvIxQuolUxyZA4KkdKoTSJ9xMhk+63I5/LvU81soUMIxjjLAd+1VGicbMIgBkHU46bvTPpXn09DOJBMXLb2QfNjDd/eoHdSpDImQByOmff0xTpXbjIBzwChJx+GKqyPjJKEhuuK64nVFW0HqQqMwx91sAenr+VQSGNiSc7gAoOT3pnnNwE4P6Y70x3Yu4ZPlOCD0z+dbxQ07jXdg7nIClTx2FQh2IwRtBUbcfrTtoKyYc45ODj17UxWEjYPHJrVIrYBz1HPqKYclwAQOMnrnrjpUnGwleR1HvTUhYfw4y2Tzn+da3RUfMb5eFyXzgNjj3pARlA28PgHBHoasbcOQeMgj86asTMuecMcZJzii6LuiHySrcoMqeOeKQxg8jJHYEVa8ny4w7EJnBA9cirNtpU99wI+GGcnIwPUYpN2KWuxl+Q8hxGC5PC9gPzrd0vwrPeuk1z8gzhRnPTHuK2tN8ORWro7x/aFfnksCuCOgJweh61uRnEO3BGQO54yeTzms5M6FBmf8A2BbQcrGMqDhztOc8dM+lUzoVtsO+0B5P7zJGeMdAfWt5QpQEnCgcg4bp9KhumjhAZygGCRnHGBu/+tU89tDVRSMqCxtoGG9N+xxtzyOOO/8As11q3UP9nqkKBNhwJN3zNxj6Vwd5r5WRAYiEkOcAKO3XmrdrfF4wryfu13BeOrE8celJsykx93cmO6DEZQKMLgc1g3Nw8cHOMqDvI68+4xWheTEzBxsdsDA44/Ssq8hFwMH51P3gOMj8aDJ1LtJmY2tl1OIgfmIBQnJX1qaDxF9hm85fvDcRGWPy/lWfJpZjBKjBGSME81CYniQ8kNgjqR1+lXyqWhtFHp0Gq2msWUnmyrKXLDy9/OBjBrm7yyfT7pgmHUktgDGV27e9cxZX0unTCWFPm5wAWGAB144rrH1uXVbS33gGIZIYjnrnqOetZSpuBU49SxBdC4ijSU5UMGz93FTSRsqHEmxc/Lzz+lUIDjZj5+MEEA/zq5BasIw6gxgluRUqVjkbuS2xZnAAL7uMDnNXQrKgcmMRtyI2Od2PQDp+NQR24VthfYCeCD0xRcMYBtJcHJwUwc81adzphJNajV1u3gUl0MTq2AiEHKn1IrP1DVkuQY4uVYDPy+nvWfqFsbaaTZGhAy3pjAxz+NJaw+baEqFLKcZycYHtUPRmMmyB1D89j6cfzpCoUkADkkH5h0I57VaWzZsgYx0HmH09KkktnhYlvn6k5x6Vdznuyrs28bCGUkggE5z+NSlVlSNSTyOqcZ4561IbfYSJAEyB2zj8RSAjuM45GemD2qkhWKciykjKHJ6kcdsVJHbkOgAIIP8Ayz4/wq4D8rDqcc5p6uIsFMjjjHanYGRtDgoN46Ankn+dT+QGwBwSBjtkCos7QMZPA5+lTRlw6bXJODgkDkYx/OpGtBVt125784qZIlXgjHZjjP8AKkxhuSoIz9an/dx+YN43KQVAJGeOelKSuDRCIt3zARjnKgZGPzqytuoDkBH3KOcd8e9I0G7Cj7p4+Y5p4G1huc9Rnvj8/SsbMzbsTRL5kgTYCyksrkfdBHQVPKgi4Ud/lA/nVOEbTz1A4qQ7jyznABzj6UrCvcqmSQnIAQ4HHYmltpPJBJIJ5HPvTihkUOOEVuEcdqbtCs5ZARgEdec1ukjG5dnMiRAo53puGMk5BIIP0xVcyqroRwQxBcHgENnt9KcofYFJ8zvzwQAMY59qrSIArhE2HeWA4HJ69MVLVzWLsz1bw542tdTso7K8uLaO8jjEQV2J3YPUds803xBHHa3LlPLIB4dpDtOBngAE15Ht2S7lOCBwe59a6vSPiBJp1slvfGa5t97OQZGXaOQOg9xXFKi4O8TWcFV1W5S1qXY0gSUFiCTgEc+oyOlc/dSSXTkki4LMc7AykZrvNU1LSNVgMsF6EkUKjROr884b5j+dcpqWnLEQ5JeORsfuyc/WqU7aMw9nJGFK7MgJwCDz7CmbG6sPvDA6889qt3UW2Z9oJU/dGB83054/Gnx2w+zKz8NjHJJ2/lWvMtwS1NrwIq2fiOO9fKx2MMk5O3A3L90Hp3rmlV5l3SkvMSXaUE85z/jXV6dZtFpOqmAZnktzsjRiOpzzk+tYdvABGVKGOVc5HUYxjk/WndGjVkV9nlomclgOTRG2bcqeoPB9RUkkZXgnOKbBEzkqF+8MY+tUpELUakSlkG9i2OvHY12Xw78LL4k1bFwMWtuVaRslFIOeODx+IrmdO0u51PVbezgjJllZV2DBPc8fhXr2qXZ8G+FrbRkjkt7yYA3LiQfM2eARnsK5qtTSxqlYzfFWqxzXP2a2txbWilY4wpDA4GN3Nc0xdsoM5J28r1/HNLdM1rFFEXUE4Jcxc8LjjGO9U23JCZHHyNx0wPyrmhF9RatnVXnjM+G/CV34b0gx2dzeyCa/vhlpJE2gCNWHQDHSuZsi9u4EfHyAhNowAf8ACo44sF0bCKOGdcYPzZ+pq3FK3lFMYATaM85HpxWiXLsdSbsiWOaKOMB8AMPv+hJ9KvaL4bPiC6JtSl7HHh/3TMrhc5OOcVn2ulT6hcgKCFYk78ZPHPAx6V7J4e8NQ+EdIF3etFHPIFS2jiVuMqAS2Ac9a6Yaas7KVFy1a0IrHQtF8EaBJrOrRi0sUx5SA5dyQMbuP61zmpalqvj29S2skDwu6ta2IjbA/wB4kYHNdZ/ZM2u3byvp9xqcKgtJNcKscZcHCqikjdgc9BXaeH9Au72F4dTuYdMRU/cabGCkrjOS7shIXnjgiumy3Z6EKb+yYvhfw1ZfDjw5d3N7dh9dmAxOY1ZLZh94DIIJHsKzdCbSL+9uzZxzSzxH7RdXxJad2KgfKc47HgVua74XuNWmkgluBbwhzIkMMTOEBbgbieeO55qz4f8ACmneGNPnhgSTfNnzZVlw+ck4GTgYz2IrL2ljrjRb6HIatqN/fPGlkh0u0jja3jjOGupBnkuWJKk+2Km0XwgYIZUgd0ZgdspZm5LZwenNdxbWehWsOy0til2+6Saa7gBA+bHytySe/Nby315Fo72kV6YtMjcS3EnkqACBggZ5qlO+jNI0zmtG+H2m2NhbWV7K1/eSL5ghjLEkggkkZxjj1revteg03Svslq4tzbowQIq5RiOCDjkn2rDmubXS8mwAjQgotzIP3rK3XA7D6Vz97qETSmKbfaRQgmPPztIMcYHOPxrmnN3sdcaWhoa1r9zrWp+S8+EGMqVDICOTuOM9CO1cxrPiMwrPHayyC3YHzpYhgkA9CDg4+gqjrXiBPO8lZTFBuLMsQUEkqAN34AVzN3dSTJHFztKkgADkDsfrUxjfVnQo21F1TVRfwSQCRorZmJKKTk5HUYqCPzby5Fjp8bXdxsDeVCCxAwANxAGOT3Nb+i+D7R3Go6zJMYF+QW0OI2kON3GADjHFdrbeMn0vRBp2n2C+G7BuZPKIM843ZXLD5iMcVSsmDZneFfgw76amsa/qttZSn5xaxHzXBAyNxJwD24NdhMbS10srbeYLFUx5h5aZ92WCjOCN3HNc7pmpW12Y5IbSUQKfLBkPMjlmbGCeenpTvE97M/mpCZLi7eMqxVWFvZg8gccFseldCMjI1/X7i3fe/wBktiwYCC3VSyjqN2Qc56cZrlVub7XHuVsDJtDhnL8KCfvdsYrWTQ9OgvLgzzvqIRR5bWgLF2LYwQ+NvzenavQptMsfC/huCJCY4rkk3MpZW8w7gqxrg9Rg5xWl7IlQ5tzy2bTra0hkudXvJYZAd8dtGFLt9cngcVTv9RTTtJSEW7efcZYnAJ2EYBJByCTXW+DfDcfijxP5+sxt5FuZbybzRu3RpzgYYgA5Arnb3SG1u7j1Wd5bO2ZiwijYbCQ2RHu4zx6VSYPTYxILCaSHIQI/leZwQSsfTocEk/SqqSNfyvLCD5bAYKxgYBPXgCtS71ldJhcxWSXFzK3Kyru2r/DnPb2rHludQv5p7iJPs8TA7hDhFXnOBz6VZk9iFoUTDykk8lUI6HBH86uaTDJf2wlJtrTTYs/a76bAJz2UE/MfoaowJpsU0YvZ3lkUkESEsDk57Z4rS1zxdaXMNhaRPYvbqCfKk05AqsB0ViCW/SqirmEpWMvxL4osdJ02zi0qSOXeWP2h1Kllzt24HHvXnqTzanI6RRyuyHcEjGVjB6hsHufevTGbSdUiijm0i3kcKo+1yPLGFJ4baoUhv0rb0jxZ4R8OQvH/AGRp15JhQFG4AsDnJyACPrWlox1OdyueZ6V4WuRcQG4gKQoFABDESEkE7iOuMetdRB4auHvmittkh8wKJojgZ7kAc1b1jx5a6pcyPcySPPuAFpp0ax26D3xgcfStXwp4jaK3eDT4ordmDFZcDdvByBu6jj0oky00tz0rQPhx4W8I6JHqfie+ULGTjToJGe4nkP3QTglRXh3xKvbu/wBRuZGTZEHOcDamzcCox3/EV6pJY6hLcz3urSGS4aUSPMGVkCbCw68Eg8V5L491Fb3xDfrZeZcw+YxEspG4gDuAMD8DWO7uy+e6seeXpMjlyJNisGQx7dp/A1T1S4mtLwWxk8yR2TO88crnj8a0tTuYbKR4n2tMwBMatkrnscmsJ7tZJmDgzsrhjv4wQMcEc9K3SOWSuLd3Lz3CSbGd5QxILsBgccEcfrXZ+GYouuJBcMhDtnA65Yc47EVzFgtg8LvKl1Ht3rHsCt82Nx6kcCu10KCJDbxPJL5W5XkzglsgDr77e1XYErnf+HdLRLYyyx/vJkEioFOdpYdecHp3rtbYj7ZEltbiKBiCUjySwAyeScDPtXN6P5DxkR7beUxsUjJYqsatkdcjkV6B8PdHn1vULczwYs/KLiaQDygoYKcjk9axcmdcY2O60fWYNB8KRzw2QfV51dAZAAsCHO1g3cnJ61z0GoSNcCGOUmVgWlndiTz6H+EGjU/ELeIbp/kEFnal9zRrzI4OAnOBtFW/BeiPrN7FAsYuftDAzFDncwBwo456dquMbnRCx33hBW0+ztrqLD3jq7QggEKuchm969g8M+FGktxqN6BHETsyzHfIT/dBH69KhsvCGlfD+0ik1aSO614rGYdJhyVjBUgtMwOQMdsVuwajdau73mqP5Z3YSPjAGeAqjotatcpfN0RuaDYPqzJbWcHl2kcm9sk8gNwWJzn8K62CMQsSCTId24YGB9KwtNk+1WixghIkzwhIOByPTvW5pIlmgzlEReg6k8VFxI6CxjSJYyc4RWAyOAf61twZEYB5JBz27ViWwA8sOTjOTjk/lWpbMWQAE/MD+AqblEzyKuNg8zA+vNDW4kU4yTk96bE2SRxirGUTg981I9irGobJ54Jz+FJAAyFk7ZwD0qRioVAvAHI460+EFSd468AfzoKHxLsLknnrkelTFxlzknOc00BmIxgY7ZpyxiMEg735qkZsbksBtzzzwKR45T8zjOD8oGKdE3GCRu68dKmJTknAz3/woSuJuzK0cEgUk4XJPTtxSyKsWSAxx8xcjvn0pxPlyb5SQo5CJ/M0yUPcAbW8sAk9eceprRIV22PtsNlnwDjO0f1pjKDwOM9AB0o2yRouNoycknn+XenYAyTgE8mk1Ypb3GFAV4BIU56VWCockgbj6k1M26TKmQhMdqa8KvsUDCDoTTWpa0KcoG8nGAvPyYNQiMzfOucMeuMcVomOJkVQOMHn1zTnUIpIOFGaqxd9DJmh8hBsQ/r0qFVaTy8DJK5J71oXRIOe56H0/pVOVWygEhAxye9PYYGLbCir1B6UjYVsAHBA6Y6UhOzgn0604uwBJx/s4HakncgYiKXQ5yf/AK9NkUHgk5Ocj05pEkDbwD8owMj6ZpdpYk5wB/jmq3AaLd3IUHnk84qM27sw3YIxyck1MgMqkkBAGyD6j2pJDtzsjOSOAD1osh3IBEFyDwOuP/r1WlkAYrHywHXFSXm8w4GMkgY/zx+tVoYGjYAknjjnrUNs0SuTo5lCK+QdwxxgYHTpTpQ6oARsz+J/SpFQBxkkAYweuQah+0MyjAw2OD0ya0iT6EGdq4Ax26VE0MchJZIyFIxleuBxSyhmOSTk9aSFWCIBwFOec02UgIKjufoT29qz72UKpJic8kZ/GtEgx4PUnOKgntzKgG7OM0nqVfUrW+yNBtIAII9RtP1pfNCEA+xJpPI2ggvkYAAIAxhf8aQ2xkYOHPygAZXr+tJEvViwzEuBjYAOmAcVLM6gOQdwPXtg00Isa7l6n+tQmY7gWQY5PFMmwZHBI+8ajeXcm4d+lQ3LgKrd1xwajEnBydu7nmmpFqIyQhH+bkrjGfapI3CKAAe2OKFVhyQCeCM0pjfYhAz2zkdqQbDWCuxAOwgcHAOTmoyXIyQeTnmlXjKqBn73frSHO0AnGelZNghHA2Adwc4zVdpvldj2OW9KWaRhLtyNtNIwhwOxGD6+tTcdhylg/BAIBOPWm5C8AEqc9enNJsZPMYc8Lg+tLcNtXkEKDhgBxnt+VIkzpIv32FB2kZz/ADpAvXkgHg8VYcMRyhCjryOM1HKp+cjCrliB97pSZZBOVblgCSQBx6VSuVBOQCf4eox/Ork6lEwPUmqjrtV+d2V6CpuNRKF3w+B2AA/Ks25QNE6Ad+QfStS4j+42N2DVGZex4YDNTylrQ5rXLAi3KAArnkHnPbFcbqNptaRlyYyOmecg16JdqZVdmTeFXg5x19ulcxfW7BDGApVW3A49azaLWx5Z4i08yW7hAHKqW46Kx6e9clbxiWxgnSJX8uZZCeQDjqOcV6frekJLbOUJMgUMCMjn8Ov4153CjiB4kcSmJTkbgM4PzHgVi7LYmSTMHX7FXmdggRgVIj2gcc9SPpXnPiqyYeeQYw0hWVjkllBHTAOOa9iu4DOHHll42ZWBGG4OcjnHTNefeK7Fk8wCNMlW2lVCkkdB61cWYTWhhWUkWo3nlBADNbvvEh6KRg45yPwFVdcugBBLGkmxt8QyzYVScHv+NJpYNt5RdIxJChXAjVTtY/rVe6CXPmfvJHijjaQheeikDA+tao81xa3MbS9VWynRYwBE0aWxjzngtyc9c12n9ltHeRSnzJbWNmEUUOd0pCtwcnPauB0O3kbWtPD25cvIPLBwPmByMgV2h1C5tNegijjiBV2VpmyWDtnjoR0PrVt2MFG2hPqKOFeR0is1m8uILH97he5rV03Spr22gjs0KREq8kmeZAOAPvD+E1Tl077TPp1vnyxeztPIZBnYoO0evBrv4VSy06C7Lm3tmmKJtjVQyIpGVAIPI9cU1NLQ0UFY5fXoF0fUH02B7eR7ZUlktwCCFZS2SV4BGcc1zshXWPBLxEBdQmkiSAFgWkiTLMuSTzkir9pILjQtZvyGE+py/LIf44h82Mg9AOK43xVqDWei+FPsRaNSLpikJJIP7vbknJGee9dEXc5pKxyetA3j/wBoqEt/NG5oiqhlYbsgkDqMUXV08M5BHmbo/MjL98j2xWpZ3I1eNElPl36EyKhUYmBBYA5zzziqetWNu1nZv5kkVxiTcsw+6yjhR3OfwqzN6lMXCm8jMoLhSBG3zHaCOmM4rSWGG2hiaeR5Fk+4x4BGMEMOOhrD1JJVvJ5hEXjJOc/LyPQfSrWm6kIoo1NtLPG7BdhK5Vgc9etF+5g42dy7qF/E6b4rfywGVkILHC9DgZI+9xVNNRVkkjBcIQXaMqwGenTGOtWQhkuvLj/diRQVWRlZQxJOMgk9MU0W0VwzmZgSqLtEcpwx3buoINUgIbf7HcTeY0S+au0gCJ1LgYHI2+oFQ69HE+q3bJKEe4mMjJGAoXPPHH4U+80t7iWSYcE5wDxgZzx+NR3Ecm2NbuJomlUoJNm45B6k9P1p21NOVmYZDZ3EjCaXzt6qFPIAGc9eMmqczSBj5sbySNEMynnLDHp9K0nsWhUS75JQQNhwOTnIOOnSs+SGR8o5Lp1Kx5Xr70mgaS3K6zKXIUA5O30zz70G7bcHI8xQm5RyCeSO1B0m5kuV52PlWx169RkmpP7Mht/IZ7iYyIrKc7QoPpgHPFYSM5G9Y6iGa2AcII2DN6jjHBrpLEIrktzBIQrqVCrjPPXvXEQXlvbs5BEfGc8sGwck8kkceldLpOpGXSxHK43EgnAP3CQVJ98Vm3YhXDWrWSznkzH+5YnyJiVO48/LkdAKoJHJbRKc4E3Kkn0PXmteKXbZpA8YeBD8pORg+uScH8KJ4be8hRDuA3bTIOAvGcDK4/WmNozbWGN2SCbiB5WbzPmLZ5xx6c1HGwtZHSVHkeMAKCGTOfpiprm2jEmwS5Abgt8x6Yxx71Hfr57JKHe4dNoZ8Njj1zUNGMlbY2tPuGSByIgEVy2Mnp6f+PfpVnU7CRUgvYIozZ3UoiWQMSUc47EGsfRtRCeVvkRIWcKASxLAg+x710WhXJOnHSp5E+z3CkQyYBAdehwe5x1rKSMJamG03Mm7B4AwcnOBj09altHM8xZzhUyMDPOKjubWSG72S7y6fKd5K4Oc46VI9n5LbjujJDOuSSCD9K53A55RaHGRW3+XhNwCqc9P1qy4U8Al92C/PAI6YqnEdkoJJOcHtUyt5cZLA7UUnAX73NZtCKkqeQiCRzuXIyckyDng/nWPfKd6Bhjdyo8sfLgYroLkieNwSTsB29Bj61kXlmZDKQguOmwjAAx1646VUGdMHcqaFMguSRKYgwZCeOUIOQQTyMirVrZyW7lE4BUgHaOR3GKy7PfDqMeY0k3LnG9sjB7Y611drBHc2Q3+W0nzFXC4IB5wefSqlZE1YJspRZR0TJ2qoHC9cLj19as27bmRCAjsQyj2HU1Rjg2B+MMOoPOATnqKs2srM4ePaAvGCMkg9wTWTRzy0RsSEyEbJAF2tkEZORjFSQRkZGSOA+PUH735U7TkCIAxUFgSCeOvpirX2cJGHSNkYBgSxJB+Xgce9Q2cDjcitTlU+U5ZhGecEZPHArd8V3cdl4W1CSSMpJDGFj56ngH86zbfTvKQO7s5D7wRkKQfY+lZ/i5rvVbMW0R8ttyuxxkH5lJ4Oe1aws3Y2oK80cbpWm212qLcAooyIyNx28Edj61j6xarpM4gaIRgqB5g9COv3q7Ox0O8sLXcH+YZ3EsF3HOeB2/CuV8YMlzHG4Q5XAyAMLnPUnr+FenGMT3eRWJPAEoTxA8KP5QmhlhG3gAlcD9ay/EabJkYlivlhOeckehPOah0PUGstes5RHgRurZPGcnJzn2rpPGNirS3EYxkYYEED3yF6cisJJKR581yy0Lnwq1IG8uNOOMTqXSRmztYYbofyr0dAGVxjY+4tg9OTk14d4ZvH0vW7WcIBiVdxPXaTkg4r3sOJf3n7shsNkHsRu7/AJVw1kkzzK8bu5WMIQHBLkE5PGDjpjmq0iqQQcfMMDPPIrRK7gSH8onPDDPJPXiqixYmyeT1x2zWN7nNYYIhvGSSpAIYU9Bt3rkkM2RwOcfyqby9oHPK4A9CPpUnkZGSRk4wOfX6UXM9xqOUbOACMqSe2en50jyqYdw6gf1pGiKrg9DjP4VC0bL8iAHPHWtExognVXlIf7p9AR/KobtHTeDHs25H3Qc8eo5q+oETYySGHJzmoZdgCg8NuznOMflRzlopWzMvytxydwxjH5VZdcuQD8/A3gdqgUiOSTI+8xK981eSIs8YBHzd88CsZSsF9StjdkcOScn5uRz9Ku6NbLdaggfJXeDn2Jpv2Zyj+XJgIVzzgkfia0fDDLbX9u7kIu7cQfm6HjOM8VlORrFNtI4/xTKj+J9RQAgfaCnmN7DAqhBv+cIThx8xXLYx04zimapdLe6xeXO/eZrhmDpz0NEUS+ZjYMEEGu2GyOl6alg4CgYzgDk9z7UyKcmRFEal1GMAYHP0qwRlSwBKqdw4zUkJCuBJwxJOcY/lWt7GRKj+YAgOwRZVTk8Z9PSqNxJlQSM8DA5IPryaupEskA+cxgkEELnGKqMUnZ4yxQgckA4NTa4WKvlbiAFGecID2HrTQgRCChQDBGODn6ir6SLFKBJEv3QRgc/MB1qeZYANwfJz8oc4yKzZSRlbVJ25xuwOhpby7hthsGecAHHVielWrj5TuGAo698YPtVS+gFw8TLvlbJPAAUgjIPeqQJCxmMu4MgkUDgHvim3U/kRrjCDk4C9u35VRisXJcgl93HHTnr71M2nyTgMMZAYEHPTv+NWikrFUWzzKjOP3Zzg5JKkHOORz+NaNnDEsPmOAHQAB9p5+vNUDuhGyMDK/wABFL9okYFdg4IDdhx7mhky1N1ZkfYN475/EUi32TjADDH4Vib5FJYgj+EjHXFKJmjJdgCeMc+1SK2h16SIsTpGiocHBPOQSvPGfWo31BJUBUYc52+vB7VzCXbMuDIUOTxnkAduPpVqDUFgRCx3nLHHQgH61TJRrSRzXGzBMakEMgIzjPfjio5tMhigkYrvKggdWzzVV9YRggJAO3D/ADdP/wBVDauEU+VL8oyxAJyDTvcpN9SHUbIR5Ax8mVI3difpXNalZt9nkAj2DBYZwfoOK6Qs86mZ3JUMDgsRkntxWVqC5OT8i7t20ccemRThLlOiEuVnHPGYUcktiNshOnJGOBVW6kUggZRmGMnk8dOK2dZs22kp8j7dpz6DkEY9RWGIVjcghsggeZGwBOfY13wlzHqU5cyL+manLplwZo8o5ORsz1/DFeneFvENhr8EUc7gXhkGR8uWOMAjPrXjssgkYdcBj1H5U61uZLaQTKSZ1G5CSSAaznSvqZ1qSkro9wurNmmkVhsxxkk9x2qKOIPEAAOACDjBOPrXO+GPiEJhHaaiN7EDE0WCAe2Se1drPB50Pmw7J4mXAkyMHJrlcbHkThysx71A3B87kH5kwQfwJrDmtpIWfGzYVA5AJP5d66ia33HaScNnkf41QvNNWXzFX92Rkk9ODS5m1oRbQo2+li5QFXEYI3AsTnHpRV+3ZbVPLnVAq8IzguSPrRUc7JsYE1ysKBeXUqSSjcAj8KzpJ93GzK53Zx2H/wCunSv3VyAwwRuPGajJZm+ZyQOmOOK5oRa3FHQay7+E6AE5PrULRqG3EnaTx7ke1TsSMgDtURbA4wRkkHGSPxroRpdjJAEyQgIxgY6VTmQsMb88YIPOPzq08oyWPG7JIqs+WI2DGCPz9K0TNFoVGiLnrjbxyO1LsI4HPXkjjJNSqT/G+3PJ9qnSInK4yD0IHT8ia25i07kKwZ9jxuBqbGc4GMimMwWFC7oGKhuTgdfeolnaTtvzjmPkc1OrHa5Y2ANjAGMdaYZAMBed54FP+ySPGjnq2DhutWLWxkaPe6AttyNvGCTx1rRRYDtLtY7i4Sa4BSNXHD+xx29K9WEWnNYIIYym3O8+Xz16da4C2i4kjB8uSMjbgsAcYrQiu3jLZGDhiRg888d6coto2p1OVm3cWsJ2N5RLAj1+7z0596rtsKEJ+7eMAJjHzZbPPPpUNpfNujjcZTIwV9Pxqy2pW0QxJiNQFO5ypwenYGsOR9TpdZWKx2DKDGBkuQCMA9M5rjbvUJL6RSHJRudvTHNbfiTxG0drIDgFkCEP1KhgM8CuUgk3eWIiE5KsMFRWqiZ89yS4lMoxuzkk889O1XLTU0giCSJy2SpHQYYHn8KpMoJ5xhskBMk8j16UxovkG4kA9CfbjtTlEUvI0pWYtKecSEYXc3Ax9ah8oyc/xMAo39AaorOyrlXJBwRznP41oRTks5YDA+7yeazOfrdkdxbFEL4yCCRzyW+grn7z5S5HPAPXnvn8q6Sa9dEL/ICoPIjPANcxKVebAAC7QWPritIOzOqDsXtA01b+4WR0+VAPl9+/6V2eo2FsLN40kiQEjZGoYsMrznt1rB0uM6fbbP8AVuxyGJBySMDp0/Gr8LMTnI3MRz64onK5qpc25WskNopRiNmSq7uST6nFbVvGFAGQWUDIJIHPXisuUrFkkbNwJ9hV6Kfy1D+Zgk4ABPzY5/lXDO/QynFrYuF03jLx7mz12gDIqs5ExJAJVV457n8Kd5pLO5JQ7dwcMcn1p8c7Jw4bapDMTJwK2i2kVGOg4eDnv7OWV3LrEokKYwWVmzjdntThpNtZI6RjKYxge496vaj4lhtLQLHGpXbsU8KTn3Irl5/FsRlKEnG5cgdQOe9TaUhtIuXNrEso3OEfk889fpVCW88tz9x0HIyO3pTYNTe8BkjJcgBvl6c9j9KhvMO7sN+0Z4I64/GuhLTU52rDHlZ3Ic7DgDaCR19+lMVyGORkeg4/nTPmOCBkc5G04OPxpyqS2fc5zkkfnVoixchj3L1GFA6cnqc5/AilaFlyxGDjGOnenae6hQo3c8MdvU4H+FXUxsIJwc8ikx8qZVKoqYYDaPbrmpLRNzDBJH3ckYCgnPei4EnmIdwKAjBHpTF+ddoIK5G4k8fy61mO9i2jomWIAPReM5ojnxLje4bnhyemcZzVcSSBiSmSoxj2oVVRSA4wzEkE5OM1drk3TRcjfc2AACQSQSM9eMc1MI2P3+CDnFUVcqOOHwME8Y/PNTC4edgS+wE9x1FS0YyLSWxlJCOoIwSTTXPz4T51PU+lNRyF3JgFQcAjrgY/nUbl0lGOAQPpSshORIcNzyQR0yelQvIrA4OCMcBueB9KcZDkAjyzgqM89PpSYMjJglC+cmgiw/cWijJOcHGfvHp+FRSJkYTO4feI7Ve8pHT1IB6kHkcdxUUsQZuUwGznBNF9R7Ga/wB04PmAEjIBHH41GcrngnOehOecf4VoSbxgoAefm35xjv8AjVUqcZA4DY96qxabIzHJO5YuZNhyec4Pv1rUjucJHvBkj+7leP0NPsLDzlyUZ1X7skYIDH1IPWrt1pk0Kv5kX2fuhmPXI9hWU6SkCnJGRPaAnOwIRg5BJEg96YYD84GBkcdRn9KL7U7exRyHEjbWwQeOf9msePxA0b/PHvDA7ePyrllTl0BRbd0d7p6PPo7yxSJC8KKzeYNzH5sdOO1W7+w/tnRnuo7RUu7NNtx5I2mVWbhuvGKq+GtRguoJBbZTfGVeMYUqQcjIHaug8I3llZawTc2ySW94rWkieWMEN/EfXBIxXPzSi7HUqbkrM85msZUJzjBGG3fwtimQwPHwgMjZCjH8TZ7e9djNoIe+u7dysZjd92TuJZcjtn1Brd8OeHbfR7Z9WvtssUeDHFtYEn+9U+06M53ScHcZ4V0eLwLANanAl1SUZitpcAxEDBOMdhWNcarLf3M97KVl3OTuk5w2c8Z46Ua5qt1rdy8hLlN+UjAJ4PHTg9farvhrQpdev4oFgmEW/ZmQMibivuAPahRcveZUYuTMSwtW1J1kWMsSBsKc988ZxWwnhuVpIlTaYoAqNJIdqZI5PA5/Cux0jwvpVmoTUL3DlyssMKtIVAB4ySNuay7/AF7TFI2G5uQ2AqSXTGNSP4hjtW6V9jvhTS3M+LwvC4y8gRivSNWOSe2SBUg8O2POIpZZJDmOOORhkjgZwSRViylur/yntIi43BGfOAOemeue/Wu68FeHEvdbks4rJpPLiEt1qRlYrEo4IUHPzHsK2jC+p0RpJsq+BvDcWm3Mtxd25kvov+PaPy2EaP5RO1jyW54NdRpvhPWdR1DLWk00wTK2yjAkcgMSemAMYAPJrr5v7K0O2tIZbRbOyAVTNHdMt03Od3opPcdags/GV3Cj2Wj2z2UxDAGRszMrN949csOvbHatm1HRHp04Wa7Haab8E7i38PQTeKruON7RzciyFwqiTcNqgAZ3ACs/WE03QbiOOKKPOwSOSMgDdgDAPQ1yNxOdQk+wq81xOJCJpJpdxZc7jySeMcU610VrvVZZrlH3rmONQeCAcjIrlqSbVj1YU0tjoNd8VTa3eiSCKGwhVVj+UFEIA6kCuUa6uLu6GzYXcsxCw/KQcjofcitk+TaKE2SmXKkx8jkDGcHtn3qTUNesNGtZDPHDAChAllZjIzbgRtBGD0HSsIvudeiWhQt4Zzaxm5e6t4U+QxynAkA4yAM49ao63rFoEnt5UIEe/bBkFSwPIY1mSao2po8j3Ej7sQojbt8xIx8qgHOfwqhqOhXn2kieI2bpIEMc4+dweclTgHPStVdoxVmyLU9UEqbgq8gRgICxGT68Y/CseWVbh4Jyht48hsGUoSO44HJ+tdDpmhokXnmGKCNA2ZMAMXGMGqWq61BYXjlHEtw6kKksm0K2ODjBFY31N1ZI4zV4/tc8hhiMiyHchJLls8dTitFLBdOgiebIdsNjg7R9CQakmeK4lEXmF40KhjKSRuJ/hz0/GkvPFVvop8qy0yCW7ICiab5xycA4Ix14rdNpaCk+wg1i6vo0e0lkMaOQCQzMV6ZwPfio01DbcPAscslwRtc+Xjy8DnGTWrqWq6rPaWn2mSLT2jw0iWiqm4HjAC9Oeeas6NpMyzSXNzJNbw7/AJ7mQlmfPfnPatUktTnbL2jS3FvDHe3JxfKxa0RPmGwfKWcEDk5yKsNd+Xo5t7mWU3EzlmVGIwMYLEDAzirsMckreaLib7M2MITjcAMLnPTPtQ2lQyym4uQ11C8jMBMu0JntjJ3CtEiW09h/gq3ltrk3sVsHu3mENipjBXzD/E3zcqFyTjjIqPXQkY0p5nMsFtut9NRlGJHDMXlbHHJ6E1Pd60Etnt7OPfKEEEEdtFhIhnaxB4O49elM16zn1LxR/Z2mW5e3tUFnG7r5cauudxB79eTxilux3srDtJ0x7iz1y/nvIbaxW3Fpc3JKrG0ZwWVCMlmOABiuDvG0/WdUi8m3P2PT1MkdryIwAMBjk4rtvFF098LLQNFtoL+2tnitYYYY8tPdElRg+7dKZ8SdBtPA+nx+FvNhvPEg/wBL1y5jAaO2JAxArf7OCDxW8Ec85WdjxrW9Ue8vGNpbRvJI+MRhiDg8c+lZmsXcu9LBZUjDYUgclpMYI47V0XiLUv7OtbOz0xMTSx53yLkkFs54ztGPWuWNhNpVrPqFxJ/p025IE2jMfzJub06E447VoldmTloYN4+naVIIg91eTFm859ygdeFXBOMe9V7W/Cw4ttPW2RNz+bIcnIB68c/jU8emxo0m1ASX3mTb1zzz2P51pvaK9t5MGYFO7zWaZQxK+x6A/jWhjKzGXd1Lc3rh50SVgrEyNlTkA+uM/hXPeZc300gOJFUu7lsmT1AxjFdFfWYluxK0f+kMfkBYHgLg4BHPFWfDWmxf8JdoyXMsIg1CfyHkcAfIynGD654p2uRGK6nOKDbeX9qkktzL8yrgZYH1yc/pWhaeLY9Ntz5ZKBGMmfLBYZGDkEdqf8RdDPhLWXinidNixqoAJ3Dnpk+4rhbKZ7r7QjkyTSRSfeJYlgMgY569KuxlUfLI6xfiVqN1CJYJTwvliTohJ5ztIxnNZ11rL3spvJrhrn5ztXO0sMcjA9KxZ7ufWREjyqlmuNixBQoAXJyDwxpuo3gkyYgscVvCyoBgFsd+Bj9ahRsSplC5E7rc3KxrEhkxwqbgD0+brVJA0vmIQd2DuZycim3kkl0ZBguMqFKr1446e9Wkxcw+aSXkjQK2BgHj/Gt4oXN3NbQ9PaV7aMgiATGWZyowV24xyT1r0Tw/dxx3MYeSKC2jJkcNGrE4UhQDjPBNeb2N59nCCPYWdArEKueBu/8ArV2XgvTTqEnmO5kRmySi5AGR/EMdxWc20b01c9M0xpdZuUFi9yI2kMYDDG4qqnb7Ag5r2yDT5vB/gGSztj5usak6o/rbxhssM4yckdq534QeDWt4bjUbqKS2BhaRIZDgIgwWk65yQMDiuwmQajd+coH+iW7RwLKSpZ3bCnjPIHNZR1OwzfDPht9WurfSLBLiRI3USeWctNJISxVRjsRXufg2aD4eTWVjp0XmeLfM8uWYxqyWYCknCkdecZ61yrqng2w07S9GiMupKqA34UbhKc7iMgEAZ612WnaRY+FNHt0u9RXUdbu5PMkhs8yS/MdxLP168VpzqCLUeho6fEG1gqkE1/qMsivcXD/MWx1LNXawaZbW90GlcXEqgeZGg+VBkY5POeDXNaVqgDSJZL9kMo2iNSS2D2PFdZpVvY6fHGRIZ7hsBs8hsZ6ZPzdfQVk5uRrGNjes5N0O0oDGMgFhzgitnSyY2iAwVToByxrl7a5uTcoHwkW3+LrntwK6bTgyyxuEJ3cA9B+Zpp3HY6W1UyDJGxw+SCozjFakX3XwOegIPUGstNzvICNqkde5rRtC0hK9AuAp9T1/lUp9yi5aRfLkDf1B9akaPaCMfd596WM4DBMZOQTQsrqnPQjr3qyHe+giRIBkgenSkyFz3I+YkU1xtI/3snmnqpKDHynvmgBvm704OQR1HH86kWUEqVG1hkn6elDLu+8MhRjGPWopbg4VEXJwSSBQmG5KyiNCSOBzxT09fyBrOmvRbn5zyBlj2A9atWxE/luG4xk/XPQVa3Bq25PhiQMZwNzHrSptXrwvIDHuSanlTyUyAA3oDjt/Oo2QnhiTweM1otNTJO4xkACBevtQUTgYJBH51Iqs2QBg8EnHAHpQStvwATwBj/Jqmgv0IGUA4Uc7jmq0zEbAg8wHjNWiCspAU7CSzOOmfSo2xt44HJHHFI1iyEhhIB6DpQxZlfcnXoKeqFjjPJ4yDTJmVXQseAT9apOxZWdjh/lyuD/kVRndgHL7AD0PoPer00ZdkYE98jbjj8TVaWIM2Dkr1IK9j+NS9SkRR7jycbcDbkcUrMW6DPHHtQQHkwsR5GBjtQ2Y/v8ABZeT6c1cUMY8nk/KpxyCaGuAc8gL1AxVcxuzZJDrg8j2+maR5xGAT6AUPQCUygZBGFxwQen1pJG2467sYGB/+qmCfZv28g9aJ7je3J3N25HFC8yBJOW3EgHtnHb9f1pmB1GCTxxSFVlGD9wE9V9fbNK29MZIwCTxHj+tDsVewqEp3HXBBqqSE2ADIxwRzUgldDuIzhsj6VGDtREA4HGaExpDWIYA+vTHeog2JdvPGCuPT1qRhkEDCBc9+1PMUbjapIbjd04FBRHK218A9qj3/Mcnj1ptxuUkkcAHJz05qMx5JPbHrQBDLn5SB/nrQEQKQQCPTH5VLJAecHoPyNVHMy4JGBx3GD6VTsFyaTLKMjsOntVIsEHzHPUAd6ekrBAAPnGQfmpsqoA7lhk9eeh/KoWo0V3E0qOCgwMY96hfzkjU7OT8rD0/PFWsHOCOR7mjcAvyPjcff86Ldx3I48FyAQSByPSlZzjOBweMY60qgZyoA5OT7UpG5sA45z1otcdrjWjkZyVzz9MYxUUm4jI6jIJPY56U4FVblMg+gx/OjzTjbnNS0CRSWLah+bOM5PrSn3O7H51JI0ZVznknpn1qN23IwP3mHGOKyAcjKuDgkAY59qgZ/lxvOSxPX1qUgEnnPcCorgLHtcnC5FBHUhYuY2ACu2D146UillbAIU5/gHUHrTS0YZhu3fKcY9aJZN5K/nmg0sQXbBVKjg4IGOc1n5JyBhSCavyrvOc4yTVaaNSpB4GetZNdSloUZXPz7iNoPA6dagnVWRwPvlcAoN3+FaE0CsMjjgdPaopgNmSMEH5t3PH4UcwGFeQeZESiPgAZG3nI/GsO+sWG7PqVyO/4V099b/JJjAB3EEdSD0rIuIz5iuo2Ou4Hqc5+tTuJM4++tRBMOclSGOT1UV5rfaK2k6xJKiGS2yCyYwVyGLY9RxXs15Ys6ZJjBXd2JzmuF8Z6Wbqy82JzHewBsHojZ7HsetTYpnGalpaRxyi2JeQlSuTxg9RXG+JrBLyzhuEOAkZSUx5OCSe4AIrs7W4EVskrg+U4z2JX69KwdRtY035IKbQuG6cd6wTYrXR5PaL/AMTuBWAeF1aIOxJyT90d65G6uMW15giOTYydsgBsN1A+tdf4lt2sL1/3oYK+YpFYkAgegrltZiZ2eWKQlmRgcrzgrjOORW6OOpAqaT+98SJKqZFttlzxweF+vPWtzwzvvfEzyL+6DyKsTH/loSAGP0GDzUC3UUbwQIE8yUKsrhQrDC55P0q7HfRabBLf2qCR4ciJfM7gEH8yad7o4nHozrtOgsxqgtorgpIWWFnyDsjU7jjtyam8Q+JLW6uZIEKokiiARghhIhOM46An3rjzr0v9lW0LyONQlC7gM45OWx9KuaRdRwalaSSFZ7dJC0iMM52qTyD15xWaTvcpKx0PjS4tdH8Dx6ZYW+xrOH7PFmUZ3nG4kjJPQ9K858Q2rfvdMwUaFsYBwVcAd85/WuzMdtqp0hZxCY5fKluZJRzEWQuSFz2ziuM1FVecajHc2O29jWZY5PMWQj5VbA2kHOCeTXZBuxyVHqcfNZPa3MkSssgCqyeUCGVuf4uK6WW4h142ySODd+YFBI/1pPQN7/hUs9rpuoPLH55MaqWeGNmZ9xO0fMQBgdaisr+LTYWjstOW3uoSZJbm5Zi4+YKCAMgY69TWzZntsZw0G+1K4kd4DHayyMRLcsVVVxjPOOPzqv8AZ7PSnRLq4AmYLtFvkDk7e/qKs6mbvUtNt5LyViN5t7eW5cNgE7uBk/pise7laSXynf8AeR4+8eSAc8c+tUlci93Y0rG+0uN4yIriNVAOVjAwQccAHnpmtKOLT7txKLu9i+6gj8mIjI45O7PT2rI0y0tsy/bZZrT5h5ZRFZSdvIY9Rz6Ct+C10u5hCzEGSVV8mSKQghzzllIOePSgTVnYcuhXboLmMx3KRnAEbBSQT1Pr+FVk04xeZ5iTJ8xIxIxbJ7BSQP1rRk0+WC3EqiSV9pjXEXGSeoAIC/jWiNN1KQbL2Lqw2OeW+7nO3J700map2Rx0ul3KpJvDbY8M3IAwBgAYPBPvWTcW8LJIIgSwOEWQ8ceuK7bWbiPb9lAtbm2iDo0iKFZ3BH3uucYPU1iTWdvcbNkojdgAfLXGCQaq6ZF7o4bVprq0UxzQLbgc7wv8RPY8msKSV5Ww55JDA9zXe6tDNEkipICDsx5q55yc1zMtjbBv3RMcrgA7iTgZPNZtXJsUoZ2ieLEWTgleAd2Rgda7bwpLHcXMVk8/2ZpsR+YVyFZSq5OD0rixalH2eXswcHnqM9R0x+FdXottDbaUkv2nyJ4XINrDF8xTduL7uvb1rFomxtXc9vPay6dcgFvMLRkLyrjnAIHAIB6+tVnlk3kyg4YBjlmxn16nFa/iHVE1uS0ktoILOU28UMyRRFAzoPvE88lQDUMds97J9pixBhRHPE2OATtJX6daad0NmXc2TNKi2mDlM/uiQRzntVXThGHlt5vOjXquGDZI9RmtOIxw/bo4nfzEGEKN1JLYGffFV3jVnkdhskT5Xdz0JH61FjGURkaGKMDgmNjgE9xVjzXeFEMo3QoVQlQck/WlitFmgckjkE59WPpVRo3tvlfE7R4JKgDJxxkZrORi0rnRSSzapHLdJGI5VCFsBjwM7mIB70JIZV2h9h27V3Dk/gM1T0GeSKaeJ/MDTRMpwCAPQdakjcR3EauFkjZiGB5KgVk0c8k2Oa3aLOQEVQACRk8/SonBhygkyVcqfUjqPzqyoM/7pHfcowCDjHHvVViyyJkcsCM8HOa5WjnloQzwkjfg4wVGOM5+lZ19K8LELJDtxgB9x7ewrVEq4ctkZI289fwqteWTBgxwA3L8tkflTjozSDOdluUXUIAodNzBAsQ+UZOe/tXTWjWirI5STHCN5YUBcHbnqM8VyWoSunlSSghQVIyTwQMV02mQBLCN5UBRiWYR9cg5q6ltzok7pGlqFnFc2cc9tL5aZKSRgBScNgHqRyKZYQ+Wu5AJQ4GRvIxg9BRCfMsbuIlnLKCqZxtJb05/nUEDPbcFF44UgY5zWNzmqL3ToLNIVQ7xhSoB4LbeOKuWwM0YYP8AISSBgjJzmqdk01p54nKOHIx95wR65wP5VagmLujwTyB92FHljH+0MdaTV2cFk3oXLzU4gvLlY4wytmMfKQPftXk7+NJY/EL3REjxNlVXzGICjA4ABrY+IHiELYGCBdkkqF5cjHAJGAcYzXmNzcFDEA7oEwOoGPbrXXRpL4j0KVLk1PZzrgu7QSlwVZgd6ll24PTvXDeJbVZ8yh3lB+aNCc8Dj6jn2rlLXX7my4hl2KcZG44+uPetjStea4eVJtrgqVHQDcTkDp2NdlrHfFmZ5QMnJc4U/eJ7DaPf9K768t2vNHsL6QD97GI13gEEqMHr9Qa4hgkscZJdwgbIHcl8559q7fwskmq+HbuJnkYWzjy4vKJ4K4Yg546Csprqc1ZdTjGD2984TzFdHIfnbnB9K990OQXmiWk6FyksO0bxuJOfU4rwm/3W1+SoAYuWxzg8Y9PTmvYfhtfed4aiiOWNu7RgHpgfpXHXWlzy6yvqdEx+QkJ0OM5IIpBCWfIcBiBxU8gysmB0yR6mo9nzAAYIzkntiuJSOFg0TuduPmOW46YHvUZUk7wh2jIXjH86slGRCOpkjIO0n93z9KjuYFJdkLMAScE54/Gi5mkyLzEGc56HbjnmqxfewIIwDk+oGKViTvUEZAHQ5Iz7YpyKJMqcpzzkc1VyyISgsHDrtAO7Gcj9KVlLdvNZz7jryPXoKleT5jtL5PAGTmop99vhnfLHs4zg4/wprUpLqZpeMXOxiu9ck7WJwM7R2/GtOBAGzv38EADjjseaqzPJbyGViXGwA7Oc44z2qdXTygDl8KNueuaxkgJwpcYJbCrjkA8dq1NLQypOciNYo5JG3cHAG5cfXpWYCzhAQgy2MgdR/Kr7TBtA1G4dwmy2kznhuORwM1la7R1UkeXEx/aXGzYxYsqZxjPYj1q7AxVoxhdrZyHznp2+lY90BMRKr/vcZL45zVqyu5LTO/5jyCWJbBPp3r1UtCnvqbgR1zGXJIO3JzjpwelPXauSpKFjn5Tt/lVFLjdDvU+YxXB7c/jVkZ6AHg/pUsztcmkYeS4KM7NwFHOc+9UVdhM8YL/LxkkdRViUuItiNhGxg9cE9+ajaAb85DjOSMY5xj+dA2raCtlZXJYksBzjPT8RRvMceTnaMDPXt7VGItx5HOCCCB3peI2yAAQQOBUi5iWA7xId5QuNowex608RCVECklecllOBjp3qNImZXVAfMzkdPm47VKB5jxxPGUzgAD1x0qrFJ2M3zJ7WfzDH5eOMFcAnPUc1PaHeAGygdSGLcgE+4qK+iYOkqxHy3AJ4zj3OelQW98IxISgBLZ4/u0FXvuNuFj88lMhcbirZJPPqKnhgjnUjzBtYgMh5A2/VarLN5hfb8gYg49qmIId2GRnjYCcYqwZKLTy5GUvkOWPU8ccY/Gq/2J5XI/dmYZ4IYA4HFTxyeawCdeSAfbmrkCvK/mg78DGAeh9e1NtEp20M9tF2Ikjb42BLArxuyfx4oXThK5Qp8+05ywYjFbaqTEMpnO77vACn6Zqu0HlbnVEQEMQUHOQe/SlO1rAl3Ma401pHLGPZkkk4Xpnmozb+Sm7eAWUscAn5vSttJFlTbKE2qPmGduSRzg4PQ1DJtCkPlwOEB/z3qEtBtIy7i2kVMknaevX07VBNuI2D0OM9Pxq/OWRHyG6Kqg8YJ79fSqOBI6uOV4yQc8H2o62HGLuLZaTJdecqRkiUM2YxjaMYJ57AVyWt6G1l5flOZtitucqCc7uOgPGK9W0mCGJJPkztUKTuwCO/BrE8T6PFFGPIzKVbmSEnlT2AOK9CkrI9qjC0dTyaXKttkQggYIB5GKjL7Dg5+U10mpaE3mPJGkshLsxHlg4GOpwxrAuYJLX5JAAB1GOfzrpdmbMhSQBjg5JPJySSR0FdV4b8bahoU5Yyb4ZFAaNzkAD0Brji5bDEAEZ/OpI5OOSCw+6COv61zyhzbnFUp33PfPD/AIu0zxFtxItvcBc+U5wGPsfWtVtIxkS8KFY5IOT+HFfOq3MiSh0k2PklcDABrqdI+IniLSPLdLxpVRdm2ZQV2ntk1yunKOxySpXPYF0lr1uWkt+N25MMDntz6UV5k3xh16JAsUsEKg4BRApI7ZFFTySI9jIT7JMMBgSGOAM5xj1pobJIBBOOMH1r1fUfD1pI7SCBfOK4MhJLZ9Rg1zN14Ne5mYoEjwucgA8Dtxioasct0zi3c849BzUcin5OmW4GOma7JPAUsz4SKVyFBBVSxOD6A10UHwwkFsZTbH5vnMjE8dewrlnWhT+JnVCk5apHksqBepRFAxkn1/Cqc13Gqkl+cAniuh8cWTaS8EQLkux3gckAHvXFv8zEkl+59vSuulaauHIW5L0FgVG8Anv7VHumk+TI+bHAGcc89Of0psakhMgleufQnjmrQgV0AZAVyce9dfIWoqJEkEpdzuIxwUz0H0qeDEXI4AA4+nSp/sxIRckDPJK9f1qT7KJNnlEEFRkDg4PfnNaJWE9S7Zr52Rvj8xcYBJO5QCOv1IrQtlDx7XGQW6k46fWobG3dm2GQxo2QzmTjaSDkd+wrQjgyuZUG3GAG5xnrTM7gyyKxLFwcDHOASPrmnRIQQMkluoqbaAAijB7bSR/OkZA2wHhiRjB7+gptmbuJHdIqPk4fB56gY+tQ3VwkbB3dApGcZ3DIqORG25CbepGenv3rJ1C4jVkhTJcH+BcAEjpyay3GouRV1K7N5MWKAbiRyx+UBt2fzpkS+e4HL/MQeSQOO9QuGzkbzkn+E9PzqW2bY6DGVYgnnoSduT/OnsdUY2WpLNGUn2g5QZUDnHBx6UsSgNhCB1xsyD+tWriBZAm8M/B2uCRznjpTFiCZ+c7uQehHTHU+9ZsbKskQaPJxu45x0AphLI2B91c5z3qw8XQDHA7ZqJrYuXOc4AZffJrMGVpn8wBSX5yNobtSW1pnnk5yCWOBjjoOtWJYY45iSNig5Ax0pId0TZxndznGDyfrVII6Exi25HCAEbsDqfetW3jcRudp2A4AAHU9/XpVKwiF1KM8oWG7HGPzrr7HQ4bi33oNuWDbSq7gP93rWLZ1U1fY55rZpRJuOQ+cjHQD0psMZR4zKMnJIwOgPAP5V0lxpaws6hCVUcDOCQDkknkjIqu9oih1JPGCueMgZIx+FSjqcFJakNvbSNhkAcMpBHOQPQ8V1GleG1ns/O+z7y8QfBXqMbj37DiudUBHQgYc/NwDg89zmtI+JTY22EyJFTaAMgAFc55H4VomZOPKjhPGczRXRgD5tl3HDg8MWAH8jXHNIpRiANuRkFvQ/StzxVfNe3nXOBnlgOhJ645696wsh02oWQkd5A3P4CuiK0uc61Rds7m5tA2xCFyeF4BI6Dk1rg/aEQ+WEI6nruzWFD+9WVAglB+bAwcZ69QK2njZIQee5IH6YpOyJsWAieSg8sBxnJB65oGG4BxgnoaihAnyA4HlqWb5up7cYqzcWb28LnuudxHTgVk5paGbsTRuu3jqWG3jkn1pyPlQc8k/N71mR6ltOXygH8Q/pV+ACbYAJOvLbfXpxV7ozbJNwfCjPC4I47/jVnzAVkQFuudoPAqLAjEZcEsy7sf/AFh/jQF+YDIyB94UXXQnqNfB6gbv4j60qneQ45QcZ71GuTk5yMEc+tTJHv27T0J7mnfuSEe4AZ2Dg88j+VScDZ1ABA59j75p6RbiewwOMnrTmXAJUkNjGMjGam5m+5Kshb584UgjrjvnmpGQ7ARz3A9arESKqFX8vad2Rzx6ECtGJEVQPNQ7T83IPJ6Dis2haMrFSeSmGTkn7uRn3ojjHGRsJAIy2c8+1X328IQu8+pzn9KgjwegIAQtgEDGKosaW3Ag9Dk/nTfM3YAQ7cngdTnp+VWJLUkFmwkeOATyapx3VnEQJrhIyjfdTdn7p6HHrQFrjpI3CFAMgg7QD1zTrTTy8wYjZFuyefeqV3rkAtdkAbeigkgZJpiX0pUK77NwO4A9/rTVyuWx0d/4kXR0ijtUjkmIADFVLZxz1FchrGuXupTvLLcSuVCgHzSBx6KDipJ2G/IG9s5HrzWfKiq+Tx1/CruXGOpl3JaRhv4OSR0x9OtRIoZgH4XjJQYOB25rTlBcbTnqSvFU7izdcsU+VRls88AdeKLnSlZGn4W1D7FdAO+yBpx5h74Py/lnmrkviK7bYkjxP5JO1o127trAj6cAdaxtOt3kuRBswrgKHGSSw6DmvS/CXw8i8SXo1i9eSPT/ACXd41j3NJIu7KlR2O39a5qjpx96TN4ysrnTy6H/AGnr0mu3HmwadeRRXUYjXCsxA+6d3PSq/ifxJPe/u4nc7SUUCMsu0euDXR/EDVY0h06CGNLa1SzhjCBcbduWJGeny8Vwcc+zzNh+8xbAGcg/L/8AXry3FznzHPUm6kvI19H1G7t0DNc3Ik2AeWjeW3Bz396dN4ovN+Y5XM6EMJJDuAOd4H49Kx4bmSK2jaUmSe5dsRvE24Ad8kmpINPnZdqiOIKMkSEKCcZA6fhXaoI3jorI6ie0bUNdlu7a2CW08X21PKBABdfmHXjHTFUWtreztzPfeZKoG6K1iyXc54X8fpXVaF4dnt/Ct3MkcjXdusEABG1AHbcy8/oa6fwL4Vs9KMur61bC4MXy20XnkRM5bavQdO9bU4q50qPUi8JfDTV9R0j+2dXC6FYOA1vbyEqNpXDOVByWA9q1IpoUaaDSnkg09UYvc3LANJtGec9Se3pU+s+Jru/mQ3OLucAqkUSl/KBPQEnjA61gaVf3PjO6ubS1drfS7WYKt1ExQysB8wIORt9a1m7qyR20oX0N7w9b2usTx3Mln/bTlf3ayShY7fnaGC7SCe+SQa3n0g20KSXPl2FrcuWPlELJccYwrdRx36Vqrb2nga38pI0u5n+afzidpG3coHA+lcrNrTPL/aOoyxCRcIkMkoYsp4AA7etcestj04wSVjo7dLaUyTWmkRaHpvlKkLyTl5eGwXfI5J9qjFzJFNJBaFJIjy10chtx5OD2GPWububiaXTNPI8ySe6lcxIyhmZFbCnAYYUEEmtXVb8aBp9lpg1QXNzh7q7MR2hmPCx4zk4XrzWco23NlPl2I9U1iPR0KB1u3dQEYyb/ADMnPrwM1zK39/f373LPJ9pkK+XK0h/dqBg+WuOKpzOIZpA8wZyueM42nnauOhxVafVbWzEYcbXjUhAecHP4dBWfobR7s6AXF1p4FwLmVLhnDebLkyDPpmq2v+IrDTrK3R4pHnkARTOd7sxOSVzz+lc/f+IYpnwkUdxKdp+bK7cd+a5vUp1jc3ZkMtyWIQOcCLPcKOmKtJvUV0noaep6zcSrLEg23DkJFHIdoVWPVu1Z51OJIJyPNkfcGHly58wngAYUnFc7ea1I5EaupuJVxhc8noOoOea6iz8NXNjB9q1a5GnMqho4HjLSyEfdxg4A+oquRLUjm10LlkH1MlLljCrqC0fm/MSex4rU8uNU3xxJGqnCyqrM5Gc9c46e1Y2npOWEsUU93MU3vJhgFx371b+0PNMC0nmSZB4OVHAGCK022NE+praZJPHcxQxDDuWVSIgWkbbkbjnsfaum0+6CP9mto4xsUJcXN9MGjZyuPkXAAwfU1y+kSQxJdz3UBN0wKW6gYUH+JtufSpZtWRLWCC2Rp552LLE6nGc8s30qW9NAaRvXmqwaeibpxcmIASyS4RA/+z13D8a5668Wg3I2WxuQse5XkBAjA/ugnFYt7Im+QXNxH5hBJ3tgoQey8Y/AVjx3UFpc5iMt2zEE55VB249zVxVtzJ6ncabfXuoazHqGZjZWSszkkCIsFwBjBzz6mqOnTXeh6Dd6jc5OtXKeU+T8gV8liSR94ZGT1rG0Ce4nju7ue3321vGCYnzhnZgRwM7SM9DkVKLQXtzZW+qXBu2e4MMdr90zSvgc4zhRWyV9DNs7/wCFFppsun6h4vuNYmtv7EmMumSeWypPe4+QbgQHCA7jjjNYPiN4teiu9U1LUBdzRtcefap85u3LE7pSScZz6mr3xS1tdMsJfBVhqMUllpEQ8yGKJkiWZlBdv9vB471wkE17qms2+nQRvvmc+U827ay7TuJjJGPxNbK9zmk5XKkpS+1GWWWSK0sozEJWhODtDEbQQMniudu5ZNXuRdx27jOUVmH8JyFGOecGurvdRFhH9kS3N7wXIAxuI9TzwDWVJe3OpIbI5k+Rnc7dyRkcjBBH0rTVE2UjnGs5LVAXBUBjufPOD6Dt+NVdO0Yat4j0uKXaTc3iRpvXO1eAxwD61Hf3wuPtBgiktYlBG0HaJSOMnOe9P8Fp9m8X6NcyEW8YvLeMHB4Yvlmz6Y4oSbDlR6LFoqaheaejp+6lhvpUUHBLoJdqnnvtBrk9OspdQ8KWV0kiJqWl3KSJAG5ZBLuOMZ6Bh37V6uIbaG68PPHcGKSFXkugmQTuEqfLnI5DLXn2paO2kpqNo3EcUrI2QwyC23ghsjPXit46Izk7Evx4gg1fTRrMGfkaMPujxtVvl6H3XP414dp8DaRcyXipJPbwMBlhnduIJOBxjAPevfvEUM+r+C7/AEyULIzWAkUlgQSh5wOuRhf++q8J1iGRbco8cwjjbaP4lfggcdeM1aaZzyV9ivOrWSTuYDGIW8qHI3KOAM8ZrJsr6QxThU82doyQSMZyeeucVreKEnW3skfBAgQSBGH3z8xzgntxXPQAovyvyoBx5mPlzx19adjBpjILbbyZFDLjA3cnbz3Aq/puJSImlGZkcZJBz3HaiaFgnnICsZYAlPm256Zxk81JYoUmcDJaFwpI44OM4zTUrFj9LKS3KEyAwqTkghcY5PNeyeB9NS6miimwLa2RZZDMchlOWAOPUkd68lsk8l4iZTvbDbOM4O7IOST29K9c8G3RsXs8Eg3DJJOSASY1UuFBPuv64rKXvG8ND6XtNQe10KeCOKJHuWjaWOEbTGv3lQfN0K9q6DwPOmmwvqE4jOZDIY1I+UBSi9Pcg1wHgi9S4sbeW6+9OHldwCWyWwvBz0HT2rWW8a6+yWEVxmPBkcSbQWCkDnHqeelYtpHdHzOn0nVZ4bZ9Zd3nu3aRUEvJVd2Pu9PfOKv6DcXev6jh3Lu77iemAT8oweKy9RhuLG5stLR4hPLAt1O28SGJWOVXIPUjr3rpvCtnbpGJld3RJVE88eTkn7sag4596htM6Irqen+EreLw/aoIkD3OBG8zrnBH93FdFDcLFbebI4y5G2MED9MVysN6sfkO8YgigO2OPkfMT1JzyT7102m6bPeeU0gD/efAI24A4AHWqijfc1dElmuLjcBGihgd+7n27V19oxWRBK+WAx1zWbpemNpyESFHdgGkMeTtPp3retSIpigAJPJPpzVN9iWakWFxk4GOB0Oau2J8yZMk4DMf0x/KqUL78IvGD1wOorSt02MCAcgZP41GgWuaCOF6HsT+tDklxgjHSoSSgAVDk9qVJEXlvTIHvWl0S0Skbs8YI70KMNnPPvUZlBXd26YNPaTy4QzDJXnFK99gH5MgwxOAR074pBAibB0I4HqalgBHB74OewqWKIyNwMZH3jTMnKxUNsshw6BuePp71aWM2wI3IznoFH3R6mmynAXyU3kkDO7t605bN22bnG4rl0jGe3QmrSM5SvuySK4V1yg79u9JcEZCGRU3EYYnv6U54Rbqo25PBIU4/Ko1ghE2ViVSueQMYzWivYnTdE2Bbjkgk8KPw61REJkIyxA6sTjirP2dJOXJkZTng8D2pkkgRtqoBnls88e1U9Qi/vEmmUA/vB5a9MH881Vk8tyDJ9xT8qr39M1MqGZCHQKOoGeo9TTFt13q7jhRwoPJ546ZpGyskRvKQ/ygBRx/9eqklwgkIGCwVhk1PcwRhAoLBDnO0g8djzVaSJZvudGU5z2NBstRjjzFAePgLg55pnmQA54QYCjHfFWHh7A55ArPCvjJ7HI96CiR+W+T72QW9+ajldfvMfl60xHBUBiQzdfpUTzICfnDDHHI9fpVXCxI8m/p0NVWfY65HyDOSfWnlg7FM4J6Y7YOf5Uj24yP3nTGQfUinuA2R8KAmMEn8qh+V8tgc+gqbYCybsbwOo/wpsjqg4OVQ8AYzQPYgicxkgBSD1yKlWV2Em1A5ySAgxjP50iyncAUGHBJww4wfpSyOE2FyU2jvyfyoEgddyYJ+/xgdqjDBcDeD689Kat2GiQhMBxkZ96UNtckkjOcjAqL2LQ4HcgZTkHpjnNQPIS7oDg4wePyqTOXAPUY47UxkPJB+bIIx7VSENWPCnJycc03y8bh64prlixI4yO9KjsFI7cYpiY95RsIJA3daoSSq75GAcADPTH0qzIjOqcAZ65qkgfcAyYwDk5HGKTYJCiLJJHBPP40r3BwQ7/e4HuakDZXOfzxUckZcAjsd3QVaiMqlyXQqQcFVIHP1qR1LLySMDBwetOEILkk9aYQAPm35bHYjFS9wM2OaSWSSBkKZyVz/jWgysXG3GQQAMH8aYWKoxJBGeM/rSedEznp8uCce5pJ2Kb7DJXIXJ+cjIUN3x6VXm3N8wJ2gdMd6sEBgMngMccUyULEWBAxxj8aHqFyokW7LuFJBJ446fWgfKnB5Iz8vP8AKrDYIxgOepHXGfrTGCyOB9VOe1QxXICDyMrjgZ9DTZlEwxz61OY1AyRzncKjikXBOSccH1GazJu0yoSWyTHwFHIHc0w5ZeRgjjmpp96NKULmPORVR5HWYBU56k9c/nSubp6AzcAYPTPNROd6jJ6HIFWcqTk+hx71DKAFz1JIHFTuS2QZBYA8ZOKqXbKoADhGGeh61YYHbyRz+nNV5QSwDjsMccc1nYSKDM7JjGegyenArLdh0JILdRnp+NbMihQ455HQkdao3MPm7AeADx70h2M2a33bJC+ARkg5Ofzrn9Z00ygkAIApO0d/wrqm2ypwcHoSegxWbcQjdkIMqcDPSm0NHimu6XLo2pGeAJ5JYAxghQfXrmsPWFt7lZAD9nkUgGN2z1PbivZdb0xbmFzJyGDKQTzkDqK8y8RaRIkxiuEkkijYFZeSxHbOO1ZNGqPKPGGlEwOIovLCEEQj5WB7k5659q80v4GtUJGze2AFc4Od3HI45r3HxJHGY8PJ5sRG6NzyAoGPYjmvH7uE2czxviQuhHl5znngj6HmnF3OapdGOzJbzRxbQHnkzNPLKz7VClTtwMDPvVy6uo4dgjy8RxtXbwyHljkH1rKdpIp9gcvbENueNgM5PQ8HnNXNRUw+H4FCANFIsA8tfmwVZuv0GKrl7HDJW1YrXxE1u8SSCEFzG5Ynrx1PtVmO/T+yS7Tncrn5JVyCpUDrXPi3eS3yvl5jYMoHB2jr19TV3SL02GxJsRwTKxQBeSwx3z6+1XYwcrGmLcaz5VtbH7NK0TohYLtZgFABJPoTWXqGitBbSWd3EEu4o3Eb7fN2YG3AyOfwxWpq+nwW+kW9y3lpcySSmIiMr90xj2zwc9ulYsniXxB4QuX1FJCI/lFx5oYKwLZ3Hrwa6I6HFUbvdGRaXjRX13DmONiDwjAiXPGR6c+tW9Ov1S5ktrkKbowyKju275gN3A47cVt358P+JNHe4tbBU1OMMLiK3kyzEsSGVSDkHHTOax9P8OpqSG8hvfIdc747iIRNnbuyo3Zzg4IAHSttJIE7ly9tLSOcS2Xm+XNGm+KQrzIVwwGcAY96ntdEGppsWCWeREJjZPlIQDndgHOKoi2GgyyIAtw8gEiiaTbk9RxmprLXLq/dI7u5ngPdDKQqgnGBg072DYli8L6xbvwPMTcd8ERy564yvWmGVrdXe5tvMlU/LmTiLAwOD1OPStQ3iC9E8U8yTRyYaQMVGS21cZzn8a0vFFtDB4h1C2nfzZbcqB5jDAkwM8Djsad9A5lJ6mZpt+moeXExEUkmCyvIcHOcbsj5cEj1qV5U0HzPIn+zT4KeYsnAAGGxwB+lTW1iZV83eSZGUJsjz1OeMdMYHSo10eTzULTyl8MeBjIJznntTs2tGMx1lG5DG/m5csWMnUnOT+pqm0dwX3WzxSQg/P14Ix0OPerlzpqNNgTSbgRukGVxxzzn1qrMt5bx28stvbIirtzHuBYHv1qGmOxWuLmM2JN3GoQsNkgYtk88njA/OsW9tFmwYpAeBtaPK9enWr8mqh7R4nQIjHovBwPfjb+tY8+r4kRDP56LjMZkGRg9iR834AUrmb3KDo8d8IpI97KwUjcABnv0rX05TNHJ5WHfZhygXGCMEc1Va9lnQSJ/yzXCgDaW9M5q1o83+k7SOSAxzyDk4/8Ar1DVyTatFNlLEHeaKPzMACT7rAEKTirct9Np+pIbkGJS2eTkHnH/AKD81U7RTsKeUE3EhlhOF+8xz0q3t/0QoD5k1sA2GO/cB8o65+tQgewyXT9iAOW8q4czq6HggHaOe3JzSX1sLwxyo5G0lHXaDkhQASAPWpNMm828EMj4jOH5OQo7jbwAKfNHtunSLjcS2UPvn+VN6iexmBHg8jePvYMgORjntxig3D7UYnK46t1bHH86luIvPLxYGItq4w3OPenWyLLDKk1tyAR0YGJi2QBzisX5nFNW1Gwbp3PlAZLZOCOc+lNi8+IkgEsCyk4Byp6GrOkStb6jESZHi3qTzgbQexGcfjVYzGzmKSors+NpzuwB9KjRuxnzJxLB1AxSGRTlWUDkDn6VryWh1GEzxgOo5KH73WsLzYlAB8x+uP3f4DjPY81p6ddSWavgs4AG8eWeue3PSsZxsc8lfQr+Wts4E0fzJ1JOT0wP1q9ZzRKjicmXzk24Bxg+vNTTSpMgmt5eByyAckhsbeM9+azL5VjCMQEDDpNkYNY21M7OLOR8SL5M0aNtKxMwIRtx5YAbuOPXvXVaEyyaPafMNojJYghTu3YOOu7I+lcprUKvNJI8mVjYOAuTgZA4P15roNHBGmxOkmXywYuvLYbIz61rKOiO3lurmhODb3I2OJIjgKDtbBDA8568elPt0VZznI53AFf8DWaGaVhmMSyZyoyRyR1HXH4Vp2Nvvsi5zAI/nwBncoJHb8652jGom4ky3UrAlsoTyvksRjp1yKVGxM7xDGzb8+Du3Z5/ipYrWWViTFjkKoHJPH0qREaKaNBGXJLMxOBgfwj8aiUrLQ4aUbS1OR8U+HJLtzMd4mQYjYDIbPLDOK89urdY3MZPzrgYjBP1ya96a/jNoBMJUGTyVOA35Y/WvOPFvhNpG8+0kwhwCMbixx6DkfjXVQq9JHue0pyhpucA8ZViB8mFwc4bODVu3kESsIyQ2SQRwaS5t2tJdrRmMtnj8M1XEhAyMnIBG3p0r1I2aBGospkQE/Pjg7+egrovBFwsOoSRnYpuYiM9uB2FcfBcqhGXwdwOM56/hXVeC7iM65bb4lkhYkYdgoxjHbpzWFV2RjVvy2RH4ltcXhVkxsyCB1ye+a7b4OanKJbvTw4Hn/PEv3sv/EPyrmfFsSr8ykoowcGTcf5VT8L6idE1WC4EjxqkvYAnn0xXC/fgebNXhqfQJ3Hy/kAO3GTTZMDIJ+9wPenwuLmzScDEci7l38nH4VI8DbhvQFGJGQeQfSvNWh5r3K0vysSm0ELkjv8ATrTim44IADKekg/LoaV5Nu8r8mRk55+aoyMomzIOD833R+tUvMCBkDrwZCWU5k3c/nxSMNpAJwQck81eNkJlCgeYz8YGCP0xSPEChydjnoTyP0pXJuigytGpbByTjPfpToiYsFM4DF+MY5XFXHtwCjHgbsketRtGGQrsUcqRgHgZz601Im+pnTRxzlAwOw5UD1PbFMMAQuckucMO+MVoX6nejImF3cY/Skjh3PuIIJO0/MAR69RWMpGhUt4pZ5PKU9cHjgD86veJs2fgfVWWcI6QNvjzkj0PpTkhHIHUjqaXxKrSeDtYUgP8iliT1Xdgg/QURl76Oqk7M8lMhPIIIJ3decenSpoXwSQeB1wDxUcQX51CS/u8gnd3A7cU/wCzSGN03ux5LEcV6vQNblyzzM7xjAZWBO9uAMfSr3nNGUVtgxlm2tkYC/41nwkxIEDnLADJPWmyynYEz82MKDznvQ0J7GzFzy6bywX7vAHPufSnmJmT3B7AjPze5rPtruZJIjJI5jIbg47Dj1rRkmRkify97KT85j9/XP8ASo2JT7kQgZ1OB8xORjPP6U7az/McOp6YGMfnTl3SO7IQR8rA9OPXFJuLbwRlSRtyRimFiNZMvuAOF4zkfoMVNANw3uSWUZBz3zgVIMhEcYA6E/8A16hZ1bPXG73BGKpMZLcQfarMRhwjFctjtjqK5OTZayPEQMhiM+Zzj6Yrro5WYgHEYw24kEnnpj0/EVz/AIjiT+0fPiQjeiljzknPODnHNSWnoV7dyrhmwd2BwcYGc+/arkcgZE6biM4X65GfwrF81nYBsFWLclSe2BjmrkN2qLIQAZPlwc8dMUCbuXZN6gsgCuoOfoeoqa1lCv8AvP3pBPL88fjT4XVgHydpGMY74p06IyBBwcAnv1Oe3tQQt9S0LtmTA/d9RnoDjBIH0FQySKcHOUOT1/vVWCTJkJ97d5nBONp4zzntTZFdP3Tgg4Iz1GfTihlX1JZrhwwUZjQ5wFJ471Qa8Vg7HuuAMnGQfpSzb3UdscfjVNYTNchAmcAngHH160K70NErkhJmfOQm8gnYSSMDHStLTdNMAMjlxuTAGRng+lJZ6OYnLTuA0T4OG4zjnoDV05y+SMgcYGRxXTCn1e56lClytOSGXFy0DEKSWGRlh14/KqF5O6+WkhIK9hz1qeS4WFhtzIDg4yWIP1rKvtTt7a0eSd8OFBAydxyMdwO/vXUtDt8zPvr1LPzZONhzkocEjuO4rhryeS/uJCqPhnO3A3ZX8xVrXtTF7JGQVKpn92STk9+PSs5eHAdE2c4L+vpzitI3JbInQqQBgjdn8MU6GVl5DuMEDhh6c9qseVtTJA/2sc/hUEj7G2q5DDgj1FW7MyauSwPufIOV9B15rTSGIsAuDkZIJJI5+lYcc5R0KkDJwavx3JkXnJcAAHPUd6yaMZKxcmiLRqSMrk8Y7+vSiozmRFIzzyNmcYoqdDE99bxHaSnejyD+EER4/rUL6suJVbcNuAx2kZ45x0rM03w+3kAOThBveXcsfA9mrJ1zXX5itzINp2giRTkdz0rkcbuxwqnrZHd/DjxharraGR0RhGWUgqCQSOmfrXpXjXxXa/2bm3OxHiCMUIG0984r5Tttbk027WUb5GXkYCkqPy9ql8Q+PL7U4dqTmOIj58qM5HsK8bEYD2lVSTPXjV5KfKlqP8ca7HqWqCMEOpBVnXOevauZhAbeNuckDPTIzz1qGL9++9+uc5z1PB49Pxq3GwEoUklFyCGA5wM8ZxXs0aSpxUV0OPXqOihIXPIIIyTn17cc/jUy4OAPvdSCfeiBBIclSOuPz61ZWI/IFTLPnjb6e+a6yJDUx14x2ORz+lW4oWddzDzcEE9yAO3FOtrR5YicOCSFwSelX0iT5yp+90Dv3H4VZHMWEiZvM3phhgNg52gdu3NWyQyg7+mcfTPSqFvHH5pIjjgL5YgZ5Y9ckZq+AFUAjABJHPAzSS7kXEcncSxXYowAQxJ/KmiQDBJUts3HAb7w64zSuzB8dCSRwSM+v5VEBngZOQpwTnGKkEVdRZfskiNGCuGHAzjj86w5lM7yOUGxiCuQOOMfzrS1O4LsDg8g7iTyfrWfJ8zOATzkfrmoNl7u5BIgGVIHzelSxhhMSJBk46ZIx/KnRjfJtHcdanR1hbCHDYC8ZIIz6HjpUq5ad0S3PnLFHI8ZjVgSuPmDYPXrxUJBO8HvknH1zVqMK8EWAnmAsQNuFAGOPrVdISFw7+Wwc5zyf6VTQDgVzknG0fjT0IOcEfLjjtnGcU8W6M7k5ORxjj+dWorcs2TzkgH2xWLIk31Kc0Kk8jJPFZEvyu5I5UDOB6dq6eWElCChAIIyceuf5Vz12iR3OY3BAPA44OPrzUp3Ji29DV8P31vBB5Mkblz85JGeCTx19q9W8OxQz2Ue2UAhB/rRtzk5HpxivLvBHh6DxHqptppfL2xK6npnBbI4r1CTQLnRo/NtP3mDsEZI5AUA844x71zSmouzOyE1AwteUwXJHCEnO+PoRjHrWL9pMchRCBnjO4cDH+FLrmpESp58BQIh5Hr3HGRWDPq+1MqWwx/vZ6LiiC5jodVP4TRkuAz7QAIvlJcdQD/n0rHv9UJhILh5QAMFeNnc56UTTPP5hTKOpCAkHsPUcfrUP9nzTvgfKQCGEhyWI+lb3UNzGpKVjAvZjdzO5zj7oXstQx2jJhsEszfIQpwMdc89q6dPDZkVziQsF4CjPI6+tb2neD4oiQU+Y5+Yg8E96zniYwRg52OJGjTm382QeegLKe3I7c81Yu4TGkkZJKKSoxnOP512nia1FohLHywzMfMK9STxwcVyUoQMCHJ2qRk5ySPb3qaVZ1VcOdMTS5DFMI3LOr4UBcYGf72ev4VuSFTlOTH8wb8f0rnbclZwDk/3RxkH2roYHTYiY3bge+MfXOKzrRaldGEtTDvbMJJsHK9ucHp78VRaEROQMnjnB5x9a3tSkgkHz/vQASMDj8+n61htdoqoFITopzyOTXXSk3HUqK0JYdRuIBGD+8jUBdm7NXYr+FyAB5Z3Z74/UVk7wHOTnJIGOhxSbS3AxkdT2FbcpVjpLZ1dAVKlyWO3OMenWpGDQqzEJtOApEincT1xjp+NcnxlCWclehzxinKhHCIMckpnqT75qWjNpI6I6pCdoLgNuJY7hxVi0NrePiOeMNIA21m6Hn0zXNLIWOQXyxJ5PrViHJlwvJUbic4/nS5RONzrYoQGJikQtxkIeef1/SpkcQYYSrGpUtkMvUVycnzrglhkn7rY601bcmEouCCCBnnr1o5H1M+Q2NQ10JCUieR5CwYy5H6DA/nWSt/cK7kTyYYkYbHTt0qFhunMjvvDYLDcOMDHp60blYZBwq5HAxVWsWoitcSkYaVsqeDuPSmmQjO5yS2T9D1FRupHJPWkVyM/Lnr17UmkVaxMjNGgC5AAAyT1qZJViUq2c5Jbq39KhKq6OAGI2lSQM4wO/wD+qpRzuUYTGTwMHn9Ki5BP5rMTjnrtPqAevrUDTBeD2HcfnTXJ6k5wxxkEdfpTGjkLfNy2OQD1zQVzMlaeNOZBvO0hdp7n8Klt4rNeczQSOGfgFwqgdwCKjjhPGM/Meuea6Lw3ojazcRxWSFJieWxlSvfkdPxrCdRR1NYtvct+F/AU3iCe0kt7kJCSxlmw0ZXB7KRXs62TQWyWcBUBgACeCfXnrzUPkQ+HdPSwhOFiHzllYksRk5PpVEXkkGnXF1cYjHmeTbE7iCw5YgjrgECvKnWVeVug5O7sY3ixxc3kcQuVEVsMNsIJLenU1gQf2aHxLeh/MwQsMfmE8hcZyMfhXWXHgW98X3lldCJY7EY80hXXe4bpke3NdZa/DjT7KW3VI4/tPzKhdtygbs4KlRzXdCmoxTZvCn2PItV1VY9RNrpemTR7cqst1IGzhtvAA455re8D6Q3izx5oenTySyLcTK8kUIYAKqmR/wANoPet2fwra75IAIo45H58tdrcnOAe3PpXt/7Onw0bV/EMltKRbsLCWe6uiD/o0JO1myM4JDECuqKR2U4Weo/W/Bs+j6V4Y1HWLRk07Ubi61W7kupWRDbbSLWDAJ5KgEH3ryfxH48S+uZbuJI7ayypt4It23kHaOeOvtWt+0p8YB4k8Sf2NoXmJpUEi2+nWkzMW8mKJI1Z8Y2gqu7BrB+E/gW78U3kFzIuLOxflnOUaQEHPJ5Az0q0kkbwXtJaF+w0vU/Ed8vhnShs1G8YnUdTIby7aMrllBHAOOOOa9RNjY/Drw9FpNlbQvMgEaSj+P65/mTWzqEWk/DfTTBbzv5qh5ZZY1IDk8tuJGcV5xPrr68s+p3jwpFM6yJdSksxjIBLKvGzHTkGuebcnZbHpwioa9SHxL40PhjTxPeoNYvGYApu8vcT0Cjnp71yNk1/4p12MPcyT31y8cUEfmDarFQqgYHOGJ/Kp9bvxrGpmOySYRQlzFK33GUgDce+cg10Xw8hl8NGW8cSyaldBvIEhGLRQCAwyAFYkkjv+lOKS1NL2Oj+IlqPCEGl+HrKWKW9t9OjNxfRlSYwZWDRqxzgknkjn3rjJLqeVzMzuCyHy1KjK/Ls5Pf1roPiu+zxpBpUDiOO3hWJvM+Zp5BECcHuMkmvPLvUHlu50TJuI43ZhEozEQOMZJHJqW+c2jtc1bnXCAkFoYftKMDOsTLlcrgHpWRreprpacTi3lkBKSR4kYse2OR93msm5nutFSRRKZ7iWRWnXKqQpHTI71zF7c4nkd/MJ3AQRqCTk53En2yKcYIl1LGv/aAvHEiGXG7Ac4GQB6CqeoXP2hgAC/IH5VVIa3tC0r+XIz/xyDgDttAqKzvoJ1xgLu5zuIwPfPanZdCFLuX9Pk+zSCf955wbchyQVwcj9a2I5Y7+8+03t6HePJ3StkkH3J5rHNvcg7kjLxluXCsAQMZwSMHqOhqzZrtMYkSNImICnvgDpnr+dKSNImrJfu8Jjzw3yqqE5IP5VcsHlZd8hlitE/dmU4XcfxBrJ8po2E7vGHV+I87s/iOn41YTVbgtGZp0l+UkRKRtHvjBrLlZurI6CS6WE/aY7iP7OeVCkEkAYPIqhLqImm328cjlvlUxnABxu6nJx2NZup61FHYxFYxdy2ispHnKBzyAQMZOa17SzisbAal4huPKJ2/ZdKhUmSbJB+YgHAIrRRtuJyMyedmjkR5nRt4GAVZSepG4ZqQTpBHk5IJ8tQmF3Hr3APWrLSS+LNQu4rRDa29ujXL2oICwIGKruYkHJYjFVbXRJTMJdQnkUxthYgQzHIU5zz2OK05RKVy5DfajrAcMDFpWnkO8UWCDgryxHWuu+FenzQ+M7TxZq+oxW4SYusEQXIQjLPyDjpgVgNqc+m2srWYMUUhZRCWUqQSMb8DPGKmbVdRXw9ObeXNxdXCRiWWL5YUUNuCgdRkjrTWi0JavsSXNhDq81/e35MH9oTyO4mJ3MrtuX0xj2qSz0iwthLFGPN81/JzyiqCCG+Y89xWZa7ND+aS4ku76QMxllUbATwAFJJBFM1PU/MQvJ5kpDMd3AG4kZ/lVRkzmk3syH7Fo02hST/ZxbeTIIm83JBRiMbWJOckHrXFavqMZhkS0wISV5iAUHnn5jXVTGe48H6vN5QMbXNqipuVipViTwfY+lcSbP/RoJZoyUl3EAqEO3t1xW0HfcparYx5XnlhkiBJWRwATgnBbd0NdNocH2s6NEp8wRXUZlUY5AmDHn6A1RZJ2UJHK/lkqWAA7Hrnk/dra0WGG1ukMKsjwFWMvGAWYjaf51rFpGWt7I9M1uW1kurQxO/2eWO43yFSApCfIq5z0YAGuQ8VxWyXct3FJFLbvaWxk/e7m3uoOduDyecHpXVW1wJTPbB1kFlMCY5WDbtyZO3aevzgHHpXPXEELWdk80DWwlxb4kBJcRjaiqQcHAOP/AK9aXMnHqR6idjxwwBUkihkTzDtLMDt3D8cCvHRF5GqXcAfdHEwcMeflZye2OgxXqlvcSC/kfLxmMzK/mDc3JCjtj36V5z4osJLLxDqBSRJAUeRljwCgYYUHjGAacLMmUEloczqiPcxyyoZ5PlEkaAbs56Doelc6lzLMuXlkc7guGODjGSOO4roL8SW0khlfEWAquAWG49ASOBWfIQYoUKKzsDKsigA5Bx0NavY55Ir27LHblgDuI8sA5AbBq3bCIXSBhKkRYyEqN54Gep/Kq17BBC+5MlhyF8st3yc49RRKGGyIK5kCYRT8oVc59Tn8amyINbw8DqF75M6FFlyQsZ5OAe+PevSYLzypgF3uViCg9StcF4StcX0suOFgZlI7MGwfbAHPWuqiZbe33mRt5ACEgtuOOSdtZvQ6YaHuvgK8hfwc+q3LnfPqDWcSJ82FEQOeM49K63StUgW/Mkr74khWARjtsUKc/U1434Q1WWG30qwiLlVfzWRD8pY8nA7ceprs49TzJLt3szuCXClf4skDPBz9a5JNs7YanpmgXFxqV3Kx3JPdOGnlbP7pDnaoyOwr1bQfEEtlYf2bZRRQW2AgkePdIzAjGMnFeaeAre5nvXdIv9FRSLmSOMn5sEj16KQK9M+HPhqPxDqUBJe2SP8AeeR5R80jkkkg4XG3H40KJ0J9zpPC2hXfiG/gjtoDIQ5ILOFGR/ESR0r0WA2mlXX2CIi4lG7zpgwzHkdF9Rmub1Hxha6TYxWWjCZJTGsck2QTIWzkZ6D8KfoPnLcRRIhuLyRzvIw2ABzwAeBWr8i0rnaw3JY+Vl4wMIScEn6+tdFbhI34JPGN3c/Qe1c5YtHFF5AjEkjkMZuQQO2AOK3rRXSSMht+QcZHOf6VA2jXt3S3YoRhlz97jJNa0JabI5Ab05NYsG5UCDCAZ5PJP4mti3AdMADp1JPXvTsGxcJIbHA9ST0FNKkruyePTpT1jXbk84xwKmt7dtm1cBR2J6VXKJuwwQMCpPAPUsKlj+bK4AweS3anpCZiU2k4YElhxVhbVYl3v85LHCnpitFEwlO2hAiDqQSw9eBg+lTOS0ZDHPHbtT3DGTgAHOABx0o+UOVPLcMfYVVjK99RJHPI24Yrjd0x+AqQEMAoYleTlPf1prqkgAIKF8/MOSf8KeqxZ+UkbcD/AD61aM9BJFcyhIwMA8txxUZjKfKvJOBgfXv2qy7KV2rwvsOfzqPzdoAI2KSTjucU7Am7FWdCIXMn7mJQTvJznB9BTo8AIUH3iCc9SMdqdL5h3txJn7sYAAH196UA+wcL8xPQD0FBSbtqRsqlMOcn1qvtIJLkEnBA67RUznB6jYvX/GqbShGfAwT0HrUNnRFXFljRXyIxwOQB+VUY188+Y/7tFJymeetTG4EcrNKc7cFYxwPxquWV95GzG4HBPINCZsiRtp3gAn1HeqpcFxkYyenfmgsxyoyDkcnn+VITwQuDnPz85zRYojnUJs3E5bqQByDUKxMUyMnqMZp0x8x2I4OBnBPalZwmD3Hb3plMjERiO8Y6np3+XFQsoA343liRyemOKdc3A3Iuw4QZyPXdn+VV5pBh1PO7OO3fPaqTJA3KyNtPBHbHp7059lvblxGCTg1FuIJBAUgH5KR5PkjXgYGPyqkDQ5Xw8oA3kMy5BI4B96bLulfceSxHJqBZgS5Y7xknPUY9aldiQDyFzkjj8KZWw1VTknK8gc9sUGQbAcgr0zUcm53UD1/SnNF5C438rlsYHNKwAz7cMAQCf0pnmdKlcMzYIPaoSAFIxx2z1pbAL5gc59KlUfLg1Rd9yO+RGMkexPpVm1lM1vEWHUds8GlFiZWvZDFGSCcYbqPT8qx3uSfmOMY6IpB6e5NdHcQh+ASOoJ9Kz7mzEzAgkMOpOBxQ9XoXFpDLeYSoCYhwePepAudvJ9+aljgWKEpjLE5U9MDHSnC3CqApyuTn6dq2WxLfYiKDegPt19RULxsuNiARqB0HWrjR4ySO5qGMqAA6dO1Noi5TaNRgMBg4P1HeoZbdEcMvBAxx/Fg5HHXpUsqsswQAlQpzn+VKJ0+6wQEDAA5HTFZlavYikiRiisQRjB2n3z/KoJI+u7twM+3rUlwg5YArjn0xximYVOC/Xk96GMrKu5sNwwADY74qbHPJ/izxRIRnauctkDjrzTh8p545xUCbsMkQKMF8BVxzyf0qoIwrE49znPXFW5yD8wHORnaQO1VWbGQSecDvzUMadyMS7lDJwMAkknH5VBLLsQE5z93p3qxFFuySPlB5J7VCyjLoxx6Ac5qGWVzdb92wZIBA96R1bYWH5VYFsqLhRgc/maY/yrkdCeBUkvcpu5QEEcJmqwfzG3HPPH5VamTcx+c4OcgDpUEj7cjoM5/WhjvYqTwE5GAVz128Dj1qu2wnByR146Vcdwr8n6+9VJduDjBP3uDWdguUbqDeBGU+XB5B7VVubZGyzP0zj05rQeJdxUnnGDjtVByUdwHDkY4x0+tNsZhX8TSzBAg+YEA4GTk4/CuW8SwyT2JiiAju0YMmOpUdAR3z712lyMAEodyBeV4xz71z975akIAcZI5HPtzUNmkZWPL9c0OC/R45YyQx+ZV6rznivGdW0EWdzIwjzLbsyGMDJ2kepr6S1eyWSYYwG5Ylev0ryTxro0hd5opTE0u4YABzgd+tSKXvHhGqxKJHSUBxv/1YHqcj8c1Npsgn0ueK6kdImlGCB/q3Ctj8u9b+qaZDcrkYR1Yl/Xhcj9az1sZPsj4dcEeaMjrjqOuOVzVpnnzRzj6aHtYIRnzlGTI0uNwBycD61DIkiQLI5klEDN5iRgllBPbAJ/StiSZAkc5jyxPyDy8BRjHJzzz6U6yUag0UGEs7jkSNKdsbE9snvWiOWVtjQiuWvPB8aQRP5EM5LSADcsjrt+fPJU4PQVmQ6i9tcyWl2ifZA0avMshK7B0G0e/vVrRJVW31PTojJAt5bsixxyKAkiZZW5GeRvA+lUdQ0x5bZ7+0uQJDH/DICwYFiAxxjtWy0RyuNzqDpWmeFVTUo7aKK9mDiO5B/dwsM4ZlHAPPc1jX7XnjN42lkWO+jMZ861uI3E6DuyBflJU881iaP411HwpLmW2hwQ5eCYeZHL6ls8c/Wtu7ubDXbO71LSYxpV35a2qabIBFEWI5aNhjsR3rSLtuSZ2p6JqMdxIt+gRJdvkJMwU5zjgkenNYw8NtZagCj2txBJIADE2CMnHU8deetaNvr+r6W5S5sIHGVdIpZPnXA2kg45AHPBrp445p77TEtLcXdxfPGi20TEtGp4bjGCcdMVQ35lPwVptydVWaWAfZbEPPcGVSy53ExKOoJLECpkuLae/u766xd6jczvNLbXCBgGGRnpnrxjNaniLxFHp9/HoWnutxFa3CT3qTFiXlaQDZkEcKBnHSsJPEt39mn01fskMEd492siQKJMkEEbjliue3SgzSTdx8mom4fNpItu8J7MqqHAxt6HH61Ncy6hDcRiaMaoGJVnlZsAAY4OR/FxV5NVfUUjE0Ucc7s0yiYMEO7BO0g8HPrTVtJrbAuJBbfaM7Sis4jOQRk+mKexdr6mXO/wBomL3tgEDAnzrVW2gdgcKen1rLuLO5hRCZBcRrjaWJ5B9BXQ3cdro+TK0bphh5ihlU+5ySaqWCym1kvkgjS3QERJIwYMAME49jSvcE+hzGrNA00hmdfLXKoHBLKxxwADWJdIQJINhk2ceYT6e3Fb+t6APPSe2eN1lJZphLxyOw55rGEcoMqTyh3ClhJ5ZOfbg1OqBxMWW4JyTGmV5ztbgD8as2sf2Kcl3AaV13Yy3AGOMVBcXiacRC8TEj5PMwwyCoPf3pU1RI9kqRF5Yyd0YYccADt60rmR0mmETRZMfyM5UmXJJXBIOAP7x21cttVawiFxBmJnC+agPTjHdT3rnrGVnKNGdiEnK8+vpj1rWt1a7ecLhJVAYgtgFSQenFZW1LvpqLqUaF2ZELxD518xip57YGK0bKC5tra3vZ41e2mVghUnrnbjgn61RmUxWxaUscFo17kEDjiur0q0juPA7k3cX2iOQyR23mt5pC5UkLjGDkHrTRDRzpYhIwJCFYkNjJG4DpnFQLeeTcyu0Y2thuGx045+WrFxp7RL8jByxLMRxtY+ufaq89rx5ufkJVcjvhs9PpWclcwlFMmsZ1mkwYygYsSMHn6+1SapDuZJNnDrs8wKx6HOOOOlZ8KH92UIzjLFsDg9QOavSBmhKeXvUEuUjyoGRz3rG1tzhnBLYzmXDOQEcgEZAIx+daNk6SKeiSIwG0k+gNVZeXAfO1jsPyk44+tSRSOIzGUSNvvBmHYdqZD1RfadlmDKEkXeVBUFcjv19KS5k+0xuH5O4HJGePfFVxNJLcQKd85fIUEHt+HemTyALsOEBGG2cH8cVm12ISu9TnLuJ+YpARhQoGdpPOe/Xj0rY0xmNrGyvwSRwckHpzVPVCGaQCQF5FURsRzHj09OK0tH02caQl0PK8lPlZAy+YSQecZzj8Kp7HdF2Wg+UmUgSElVG0OTya1vDsJNyLaEiJApAkQldo2HjHfPvVC3iS5+XKblXzOWyQR24B5rd0MrH55ljMgYjk/eTClcehrmqbEVHdWEEa2mmXN+7p+5UbnkBILAdscfrWZZv9q+bACEgqRxx2HFS+KdR8nTILFS8gnk3u8Y2mIHoCM1VS6a3ijgiAeNl5xxg9sZrnasjgtZiXlnJGHMjh43YtgNkgeuOuKr6nbRFMR+bGchg5OCx989aumCGSfzHgeRypVi8mePQYqOWxfI+QopYAYkGAvqeM0ouzFZ03c878T2Btnjk2A8hQD83JJ9PauVkAViBgdOAfQV6lruhNcQuWiySN4fcVIPToTivMbq28qUqc4LEggflXq0Kl1Y66dTnGRtIgymSenTPv/Kul8ICWbUxJGZECKGI3DGcjP681zSMdr4wW3AkEcfdxW74c1OGwnjkkBkUY3BSoGNuMYJz+lbVdYOxvJncXlobtpQwAVlHzjPpz+dchLAYJ5EUERmQGPCnIwT6Z9RWzeeM7aeGUQpKcIOMenTpiuYubttRuZZiCgYqSAGXGccDOfSuKjCT+IwVPmbue2/DPXTfaULRzJLLExCfLg4zkDH0rtmO4vIQSx3EA8AE9eBXzXoGuzaPq8cyHy0BDHaGJwRjIwDX0J4f1m013S47uG4V/lVXDg7skY/nXLXpcjujgr0PZu9yd41AwTs8w8Y6Dj2zTF2B878plgoPYfjirk6oD8oyNuTnkKfTFQjyslgB17dvWuS/c86RMY1wCeVU5qMoJJn25TK5/KpkXzouHUdRsPWrCRrG5BzjP14PvSbsRa5QETDGcuaYAblsxIeDtPqRnmrjRgNjozAYGT8taFpCyQg8bsEdOpz1NZuVilHUx761ItnOO24A8cjtmqtvs2SMWcgnLGSTcR+Vb13aLPBJFl95yRHjvnPX6VgvcFokx8gDAHGckY/nWbdzZRZajYF3IJwR7YrN8XOzeFb9U+QyBUOOvLZ/lWzbxqEdyAAVC4POD9BWJ48uFXwvKSDH5kixJnjkZA6UUm3NG9M8stRHFOXBGdxLEg85rQLgLIQxTr0NZBcupGTxwcdTWlFANoJydo9D1r29jRamjbRQyFwJI03EDzCGYqvBPA44qlKobEoPm7s4ONvAOcc+1SR5kfDZdwQFbleTx2x2pzR4QFuN2c8nHTHShMmVkiFcp5YQ7AoPA56jvmrCSsvPGfrz1qOWNg+R16MOlCRjAym8sMZ9Buz/Kjcwehftrh1cLjYCQpLZOAQdvIAq1BNHIiIhypAyfT6VUhjUpsYbC2N3px04qUReWCUjxxj/ZTHt0oZSdy6sAkEgPyMMlUJ5Jzxiq5tykcrM7uHYnL5PXt0pqzRhUMo2Nn/loT19sYqbYCNgIOQBk/wA6kdiOGdgn+sPlnG5VYYIH96odYs11DSpBsEbgjZg9ADk/pTQjW6sCMKqqTJhsNnPT0/GrtrtmiAUq/mA4APQEY6mgqJwCxbsEgEAFlJOBUkMjx/MeTgdH6EfhUmq239n386YwpUHB528gnp6io4nP7tiSCd2Ez154pMfKb1s3rnGCQOBlsH9Ktw3IU7lMYL4HJx2x9KwIrlYwMEgk7fwNX1bIwSSQcjk46UXM7Gq0glZ8hJOmCMjp9agknj80lTswc8HtVVptkOApYJ6nrk06BZbq78uNYyeVAxnofUZoRok5MZc/vGAQZOchFB6jrSWUeCNx8sxfu2BJGQR6V0MGnJBpyITI5Us/QKq9z+lU5Lbymd4CRk5Ebcgg967IU7K561DDpe8x11cszFCRtJJHzZx+lVJ7kkFwJHIRsDA28Dhjz+lV3llZSCTk53deOfYmq7Tt5ciGRwrbchR0z1HINdKO/YhupmTzZWXjK5IOQTgMQP5VxOuahJcTSQI7yRkO6kALtXOVHepfE+rl38iM7AAQw75zx7VzTuGiwXMhAw2OatRMm9RQw3EDgcHJbqcc9qkjCsx77cjocHn3qvu3Elyfn4BBPWrHmE9Scg9OvWrvYLCyygNGUPGBkehqrIcvkrt696e5y2ACTyfyqMnazDuBzntUisR4A5HPFTwyNHgDI5weh/nUTHK8e35UxT5nOevy5HbnP8qpk8tzYguvlBG8ADbhOlFZ6FwNq+ap65ToRRWVjHkR9J+MdVSC2xAI5CDJ9xg2PqcV5PeTyJ80uWJ5yvPJNWtS1iZ5H8xEkLMykjtWLqN693MT9xRgDOCDXJFpq5xU2kr9SnKzcgb0ySgyRyKhyRjCdweKkxuJycdxxnv70xlIfB4HqMfgPxrWxXNcltEMaESkkO2Sc5/PFXo4QDlTxkZPfB61W08FXfcOTyQAOK0lVXbA/hOOOOn1qrWG5dxIYzzsH3jjGe1aEFsu9wRHkZ+RegyKrRqAwDE4I56YFXbdQHAwQTkHAzxnAPFUYtl23T90AucKQAcjp+VLKqIMs8gVskEH1oSfzNgGUO0r2x7UNC0b5lGOABkmm5EMdHlNgfBhbAJfBxxyeDQLsrFzJjKDhzu5/ACqrzSJv28kEKMfKDmolcIgy5ds49qm7uEUaskgb584YkD2H/66p3E6woSp2Eehx8p47Co7a6LAb8fdIPHTNR3svmois8nGBkHOQDntSbbK8yhJP84437idxJOOaTPmN02FSc+h+lI0B3gcA5HHXpUyJtSMYIJJOMjHtUpWLtci5TLAdR/Sou+C/JIB4P0qyyrvIOQGyMrzjI70z52Y5GF67M/161fUW2xftiwtpR/EjE/gKbIGklIXA3ljmMY6j3qC2iK5Kk4IOM989anVfM2ck7eCee1DBMsphsAuZGbI5rQt1AjJCc8cbh7571StoJCSpISNjjJGe/b8K1IMtLnYH3ZAIHHseM1ySuyJNtkUduJQd4ODgEAjIGMHvWBrluRIkinDIpRsAAHj+ddWCwUhco7c4yMisXxNaJJZuFJPJcg/KAOMH60oqzBOzKPgrUH0nVopARGOFy3JIOfX619HrJFdaaCCkgkAAPIDA4J6dTivlWCYrKJUO+SMZz0xjpkHr+Fe4aP4meLw+spAkHkgoQc8lFHbHevMxkWpcyFVb3RzPjrTrcTSRxEFCd21iflJHrXn6WnylAflOTyAfyrt/E2rtJ+62ea+SSf7pPPI9hXMEEHaYyQVPPUVeHm4oqnO5JaQRoAoRVJYAP0BrvvDOlW9/CDFGm+MAtI/BLE847V56h2uS6EgbcDPXn0rt/Aep7LjyXGYFw2O2c/zqcVOTg2juvem2+h0kXh7ZtYKRgup3DGeeox2qwujIrkiQx7vvA87semf6V1vkrPGjvGOU3kDJ64yOagmiRmwI+nPUcAfWvlJYmcnZnjSqNuyPJPiBAbdER8oAVIPc+g/GvPX3lnIHyrjGT3Fd98RJjf6nIhjKCILHlmHbqQAa4f+I44JHf1NfZZdB+xTZ00tVqVSCzpjp/Fg4I/OobvU2tuHc7duPfJLd/wq6yGRkGAWYqD3xmsnU0Eqgk5xgKieozyc/Wu9wTd2dCVynPqss4dA5RScqBTILv17Yzntg1V+bbwMgZwfbHGKQ5QZByM5P0rVQRty2N5QdpO9sAdOMfypSQyYGMbgeKxoL543wCehzyelaVtdrKwUGM/KST0/IUO/QTXYekfHXOCew6e9TKOQB1YDpSpl3OOcjnjFPRR68gUlqYONhoQnB9x0HangZJzgk9aXB4AA69f8anjhLYwC6/MCcYHDY7/nVBfWxAF+cn7vPIPHbt0qeOYoxKOcr29KekJEiEAqc8Z7U/7CzEYKkj65/wAKlyBuwzcCUIPUEfrmo5URjkORtPQd81ZNsN2Q+8kHjgUvkiNTkZBIAGOeBWbM1PoUijIScYDHOBzzS+Sm8Bg3y549aueSDhSeM035QEJ5OD3pbCbI4nPl7NnynczA980SXQWTbs/eEcpg4A/LFWFjjUEmQDAIwVJ7+2aiPltxztX5Q2MA/nUXRN7ErPD1UmQJndgkcfjxUbKzNsROdwUDIzVy1057kkfKkQYLufnr6AV1Gm+E44JBvIlYAFn2g4I+mKlySG53MPR/DNzql4ibJIw3zqfMXlR2x1r2DQdKtdAjjs7SU7sZkeNVB565yM4FV9K0iO0jF4YAS6FYsghhkdTxmrk6x2khlWTzAThpcAc9sE4NeHisQ5+5E6acklqZuo3JM0gZ/lwAxABLkd+KyfE3iiaIaZYxOUggUzHC7uWYg8cHkKKi1vU47JHk8zbt5GzC9T74z+Fcj4pLvrcXmhMmJDkZOBnAHTOSTnPStcLR5lcUN7n1LoGuRap4YsniEMaPbxkl9xIYx4OMEYPuapebN/aSOzgBdoOScHDYOPwrifhHfpYaLnUpPKQYXyg2wspOcnn0rubW4tNbu7eCzDhZJdsZA3EDccnJz0xXbOEr6Hp0mrWLHhjwqZdV+2SpGY7a4ZY7aRT+8cbsHJBHAGa3fHXjIfCj4b+JUKGfV9ShgSSXPluVMgIUc4Vc9OOa6nSLHTNN1y3S9lOmaHZaeNSu5iTtbau4oCOhYkj17V4PdTa18S/EOuX2oQZtdQuIbmKCYlo4YoyzIDnnAAHBGPSuuMbxszrUb+7Y5X4d+D7/AF+5Fx9oxqOpyE3FySQIgeNowCM/hX1RoemWHgfwv54KfZbWHzSWIVDLjB3erZ9axfAOkW9ikT2kZu47JRLPdSMBGZC/IUDGeeMdaofEnV5b65i0rANrKVEyhgUV2JbsfmwvPas5SvojvpwUI6HG6hrr+LLm9nvJ/MLSi4liMg8soScRrgDBx61hatct4juWWe2eC1jO1QSrKsanIUKBXTXWjT/YLKGGe207TpZ2VJJYwstww5+VepG3uwIrNs7mLUtaGmWL+XZW0EsskmF/ePtz1AyOeMUk0Vu7mTY6W5vgE845lKRq5HzPyQOP4QSeOteh+EmTUvHlppT4OhaZLHLqMoUgTSLgspOMlQoJxXJaXcCDULjULo3NvbxRutqYmQK1xjhsnP51ctmXQNB+0xySndlmcyq7TSNkEkAjkE+lKSsWlcwvFOtv4p8YanroBtjdXshtsKcRJnaMDOPujPSucn1VoLl4osCVnMRlwCXbcD9egNasrJoaAPiW9kl34P3QreqjIHHpXIXMdxFrEZjSQSCVi3y55HBxkn1NCQTk47Fa5gaNLglSQoJaV85LE4GccA45rAt0W71VwjiONco38Q3YGc9x0Fdz4wuETwxPb2zpme/DEgFCUVWXqccZArF0bR103R7kmNQ7uszSgbghI+62Mkk+1aNaaEXuzmNUkuBckRGV4oxwY8A/kamsovOBjZpehLEgcqD0PBxU97C7Xkokl8uPOOnGfQZ5pLOCZZriNBIVGScL97HbnNQXpc3F14X08C+U5s7ZT5TKxPJxwRn2FXbnWrLUOYo7ewvjGfKUbmgYAepJIP0rn7u5ubeONFiTa8ZkZ1U4GTxmsC41LauAGkKtjgFRgehIo1ZovdWhralrl27yGfZ5rfMYVDAY6ZPduawJdTnl8tI5JLaZ+ghky7En3BxxUc2tRyxCK6kl2RKdrqwLA7sgde7cVtadosGkW3mm/cRD/X3bjLRg8YTHOfoK3jBIhybNfQbE2GoWzwT/AGnV2JlaADdDEDgLvyDk9+au6zcvDGZzPJqF07b5nb5Ui4wdpJBA3ccVkQXN3q1tHbWcl1Z6aF8tpFBBI+6CzEHccc9a2dDn0bwzcizEdzrHnBI7gNGpiGc7eRg9cZ5pPc1irrU6/TJrux+HVlpFhGDd6vO99dyxxAgQoSqRFiCcFgG60QaM+laf5l3eCJcoWZpEeRix3EKuCcADFZcviK5k8tG/dWqKqbLfckQzk4znPf1p1tfRtDIUHmTWwOfO3bTkj7rY6/jUOTvY0VrF7UbnT47mATRSbpAWj8wFVIJ4JAIA/GrWo+Kfs3EFtFJBYodscZJ3v1OOcE8VmStJqV/HcXxtbSBFCHMn+sABPCnJaqFrq994gef+zbCW4h80MqPAY4gG6k5FOMb7kOVhE8O3epyPfC5ubm4lkx9mt1EmCeeAATwPetNBZ6dELSK22O7NukuSBtxj+E46n2roLTSJtMtYIJfKjuI1edvskrK2WXHUY4H1qw1tpuiz3P8AoEYvY0LxRHL+aFOSdxJAJ9DV2SMbWepgXVnqFxYQWhnSOEP9okMkaxjoFAYEAnp2rkGitbZZWj824klCgHJKKc9uy1s63qd1f3Dz3RZLNzwI8MRyOVz/ALRx+FZbie8VoogY7cYOzaQZSCeW46VpFWHdPYopayO/nTfeJCxwpyWk6AYHaujltpE1pNIjnCfZla8vpcZHmlTti46YUjr3qa2tVt7yWSxlS8RQoF3FA6xqxAJCll6hjg/SqV3N/ZMVxBH8pndmkEah5Zm3AlmyCei/QUE6Gh4UuRqWpyi3/cQvKY2kICjO1SXycHHBFUNWu86GlpEj+Zp946JG+0kh2wWBAOMdamS/ePw/GyYjcx70UjI9SDjBzms9pC6JKjxFb0Jct0/d4QqwHp83HNCk2Eo23H3TFkdokyJW+UgEZAXHPPXNcJrWp517WY9wJEhhcOSOAQQAQea6SS4mury2ib7yhVYD5AA3JI9cVwuqTi/1u5lSMoLmQtnhgSTya2ijllpsULq1LOW88wbnBGck49sdaedEunsC8MEt3NMo8pIcviMHJOBnBx2qSUpN8gOfLC7nzgjn2qGfUltJke3lkjuQrMfKkVRtIxwD3rqWxzz8jOaN0KB440dWCtkbiVzj5gMYOOeaTT7MfvGhjEjomJShAK5zggEHpkV0A1ew1aHyb61NzHKdv2q2CxXCDYoywGVfnPar/wDYsenWZudHvWvY2OBJtHnLwCAy4z2ApqKBJ9TP0lDHKRb7pJGHlknjaCuGz+HrV2S+gVyGnSIqUCDO0AZCk9B9agF9EtvPvt5kup9u9kOMYXnC4zmtOz1+SxSOK3nNuActwoOBwR909uaxkjROx1+hwmXWvLd8ww27SbY1OCAuASR1z7muz8G/Y21KK8vXNppduVURAZMrBQvy5ySc1534Ounur3WbwyPi106SRpSxOcyIFzjtya7Tw87GziQlJDBGpkC/wtnJxnoa5pI7KZ7Xouv3d/JFpGmedbJdytLcbTliCBtBY5xkDtivWYNSm0ny/DmhZ+0SxgXt3nLSMRu2bgxwO3GK8k8GEeFLH+0p0Y6vqalbZG42xnjeQehx0ruNDK6HboIHzczbTLNu3MFPUKSDg/WpvY6Ernoui2kEf2dIpRPcRqGYRjKREdAfUjPeux069ntNQjg0yQSXSownufM4RiPutj+lee+H79ViKwubZC52mTksSOScV2nhm1jtLcrbRm5uJ5S8k/3ED479CfxqDZI9B0q0ZGzJl34BC9BW3F8vOegPXtWJoIlhcNLL5kjjqQQF9BxiuojghjVAjmV04bPatEUyWGcjBYjnkDbk1sWhXehJUY+boT29qyY0G8EkoSMH8a6awslkCgPtCHBx0qomcnZEkanqqDe38J9qvpZCIKXGWOSQO1T29qmAw6A9cdanVD823nYORzkn610paHnzq66FdLYbw+No4OM9R61I4UY25+bPUdP/AK9SsPKTLYy2Nxz09hRtOzK/d9zV6GHM3qyvHb4GTnOc4J70RwrGST8qnGB/E1SwALznknnJzz+NLctsiLgfPtzuPapsDk27FZ1WT5V+Vvvc9ce9RPuiCBQHYdd386llDBPl272BwCOc+/tVZ2aMEMc4Iyx9/Sg6I6j3JOFc4B7j6elJ+6RdxZhu9eppvL5Y4DYAODSPKF+Y44zjAoLsNLBMLhizA5LdAB3PamySbmIRcquOSabMSwAypZvlwcgAdzikeXcvy4TJB6UPYtIhkkMhK475GO/tUJkaT5vKOMZ5pX2hxIxAGcAZIJPtilR1RPMICE/KN2ak3WhTu7cuuSevGB6e1U7WAo+Gy+HOXJXoK0Lhi2G/iwT1Hy1mrImeMZ5OcfyHvS2NVqW/MVELInzYAO09D61S84hwSMYJyfT3pyMFWQkYwOT29qjnkCIHD4OOwBz+dJsdrDfMVuSSQcD7uB+lMncYIDd+fao45hvySeOvsKSVgWGSc5JFIYO4Ocf3SKAilkPIAB4PT86b6gY5PJ5zTmVANuS/9M00JkLooGRnHqetQOwzx6nP41MUcLg89qgZt554YnOBWi0GRgbCMdO3uDU3mBYS7AYCgkj/AAqGaZt4BChCBgniliCsZFi5Hc9c4q4tFWHQyiVS/qOPQ/SpDKG2KfQ84qIDHynKEDAAHFVz8iOFyNoyOSetF7bBYvEAYwc54pkihV9cAmq3mu0yLxt5LdeDipXZyxAxzk4HrU7ksg8ks8YMZ2lWIzjGakzsAUE7s+tOWV3jkEmQSQFPbH0qpeSyQJGrEb2JKkdMdial6Ctcm8+SF/L2b93ykntgH3pCw+UNg7hgY56VXsy0kiElehPJ5p/CzOAT8h6Z65rWNmriaJrd/nwfXkHqBUgmbe+UwoAIPHNUhdFJAgA2Ede+anZs7QB2wBkdKoVmSeZzn8/r6VWlYnBJwc8H2p7HcCxyd2Bsx0PrUZQlimOSABmpuUlcgdiXwmDnsTVCdSl5wwCoDj/61W58xShGHzAYyKa1swBbqSwAyOgO3/Gmlc0WhGCxXOScjFNmGVx+GR6VMH2yEEfdJA9/SmuyPKoIG4UyGV2ztGedvJ5PWlzu5HSp3iCHB4YDvUbAiPdjJwOh/rWbJImcIDj26daij+bKn7w+UD1qRmBlI4O3BIzSbdrknIy2eO1ZtEorszJH8wBAB3flULsAST6elXnhUgZOOMc1Xlj2JjGcdcc1BqpFdVZ8gDDL3zwTTcgrzk5GfT+dSZ8veemT3NQSJtG7Ofl7nJz+NAPcjkj8zIz1HA6c/hVYqWL5GflKgd6svggBvvAdfeombeVII3D0BpMGZUiyM+0DOCNp9ahnQqw7jjOB1rUkhZCMDIQDrwSRVVl429hgrWYihPGeQOuM/QetU+QTk845OOa0542QcAvztxkD+dZ0sQEwYuRkcjgjOfapkikZd4GZo1JJOPvOPl46cVzmph4HCE78jhMcZ/nXU3NuzbAR8uTgseg/CsHVtrzZ6gHBMZwf1qbGhy1/GwbIGWb5uuASfp0/GvPvEmjy2ryPFJJHbtuyABtXPUg4z+tej3iiFyN+TjcI8Zye2fX8a5rUUQ7zJl12lAM8YI5GOmam6C9jwjWtPe2uQAOi7geoIIxzXPxySr8krnygQAsYz1yD19jXoPiixKPL5Yjj3KoBLM2SD29Pxri7uxlnUzxRSJsyJeDgADIPBrRHDUaM680ZI4jCECQsCFHAEZ3ZG0iuf1LSW0+2e8Ql5oAxZATiX5gM5PAI9q7vwteWN5FPpeoTxW8jqDbzlN6khScMOo59KJJV1CyuIJYoYLi1J3IASrKTnODxzW0PM4Jau5yOm65G1xZLsdLqaOQJc4DB2U8fNnGcE1b1uC60RXkhSG8S6XfLZO3AxkkAJxkA1Ru9Ihu7K3tHlmtBFNJNDJjBRiMEYGBg/StnQ5l1RLvSp4xA6nNvc/LuZiMHkHPStpaK6Mba2IH06w1rTJFsHgt5ugjOfMDYGcgdst+lc3qMF9YOheCOVl+cmVSwD4A4xwBwOhp/k3Wm6lteJZCz5aWJhHKgJzhgev4VrJLcTGKJJTcC3Rv9ZgscNuAOMcVKbE10Myz125lcJOVniCKhTbyvz87T1Ax712egWNn4fglmtrh1vxEGsAFBmU9cjIx7CsFHsbZ83WkmVsFvMtpdoPHA29RzWs7RFrOBZX899k/7xQdiDnZkjPtT2M+W7sVDFvM99exm0kRjvuJ9oJ+XG5sYGRXMS+H7q1miedpIycqZI8skoJJG0nIrtLzVrjT9NlR0MlokoSQkF8lvm5A61Q0htNv2NhqLkQOQyXMbEeSx6HrkY7joKrmTLWhQsLtrL93KZIwQuwvH6sAM+gxXQLIJkIjGM4dhISynGBxzxxWdJ4L1S1u5NlzHLCnIOWkEi5yNvzEnJHatNdJhstOjuLl30x5Cyr5oXlR6Ln5fxpyVlce468025ecP8kdvLueX93kIoOAoz1JHIx1rFbQhcWaTATx2ZQxWxRVKsTydy9VOfXFd5eRefpYLJvCxqEk+YIzBQBgg4GBXn1/F9kvnltJH+VSyiQuRvJwDg9ce9K9hW7GVDM8RlsnnJt5DvSNiNob/AGcDOKxNR0wl5BHI9vscrwBzx1xXVXsMerWyLelYpo0KRyRYjIAHzE4IrK16yktrX7UD5kkD7ZmBB4IAU8E96GxHL6hbHUikUlyzyDGSfl5Axt5FYyxLbvOJIiH2rngfe3Zz69BWrriRXUUFzZfJKpIKqSc8gk5OT2NRvGblYzLkzrsD+XgZPQjmo2CxNolsskZRN4kY8EgMVO7cc+1b9vaR2zpIJELzKBvJA5H4VjaHaPbt8jkbfmbtnPHJ/StSOOZ3kmJJZXLBY+V2jPbn1FQRIkLS3MWfLxhT0PUjr1xnHtV3QLp1uYwhjd0PUA8qMbhz7Csh5GhQIxZ/KYj516Ant3FW49yzRSIVyWwRnGMjB5NNCatubq2xuXdfMBjlKzI+0HqMdgazpLeSHEUz/vIgHVcAFlPA7dDVsljCEDs/kgLkDb8pBwMgDOPaszVL/wA6QTuwQlAX/dSMeeihjkcU2rGbRWucxsWKeWUPJY9APSm6fOIrhJSPNhIGYzjPvV27tpNU057kuHnV2LRqCdqDbgnrn+LpUVtbtNkxYSTO0hlwckepwP1rGVkcU43FFuwikAHyghwSvXgk/pxSG0wkbzb5N3y4x0PvitS3Z3t9pA81SsZwd3mMSemM0tveQ6fcB5xHs3KpSTkZJwTwew5rPfYyaMc2ssF4ChJKgAIOoOc/yrQgsjcrDLH/AK4sE2YX5uckHPtWpJLoF3FLcvrFtBIrA4WJ2JUHaSCB2qnNrXh+y2Si/vbhpiQ2y3zjjHGQAPwNZ8z6GKdyhbaTHe/aLV4ohcqshhkOTkhcAcHGCayvDm14ZIHzG0R2jAI6DGCT71fXXbbfJcWkbRCLb8kgUcdegOc1n206xXN3PGZJYLnMqgYXa5OWBBFN6o7YLQ1Et5w++IfNgISh6cmtzSZUn2O2dqMskisSM89Otcyl5JLdDaCBu5GSNwHpipHvGs7bCeYFl+Ykk546cnFYNClG5Xvp2udRuJZowkvz7Vxk4HTNWIZUnfY/JTaVxG3P5nFP8yKe5t2jGySRSrlud2OvX1pRbpFsVdwXgZIyAPqa55PlOKatqbGlyqMI8Q3AHGeOQPb1q75Rl3gk4i4wwIyfris6MbljYn7mBhP4q0LV1kcIM4J3HPVTjA+uTWaOepNz3I57OCVEMqfLySOck9sV5H4z8PfZLkSoJBkkE9Rn1wBXuUlunkv5pi+VSCAG4YDHH41x/i/T4ry3lEZUhAdwQEYYc9SAc11UZ8sjTDvlZ459lyxHRwe4zx68VG0LI5RxtUAEA46etbM5js5nGBlW5A/+tWdqE6zuhXCdOTls8H0zXrRaZ60Y3IlO5Ml89u/TFOaNT1+9nIBHeoISdwAcgZzzipldhsByTyevqKrlWyKskWeI5eJCnzFSeuFzyOK67wJ47k8Mas4KeZaSOrSKSTjnPGf6VxQkYHjAJY9P1pxmOCwxxgHAHasakFONmZVKSqLU+rbG+tL+Az2T/aLd1EhkP3gT260/y1VckcZDHoQfXpXgXw1+IbeG72OK7xLZMQrqQRtr6As5rfUNPgvrWTfaSDORjIPoRmvDqUnTdmfP1qbgxygBkygG3PzAcf40O3lsQD0/rTmTPHaoWRnYYJ5Iz+FYSVzkehIr5bnkjjoKvRyMWAyyN354qvaReYufuuTgjjmrkcLqpAAQg855xj61gykyGaVkA6lck4B5zjFcxb5LOBkKjbee+K6i4i2eW7YAHOR6VgSwDfI3mEKke5QAcEk/SnsbqTtoTxyrCCMAOOSUPJ/pXP8Aj4faPDUETdTch0HfI7mtqOB4umCDnJHOBXM/E64ydOhikO0rI7YK9MAA4z6g1VFXmdFNo8+lHmZZ/vHcflwp4rSsFEiujYDryCBnIxn6e1Z026VSSMn7pY471ZtJhun35+fdwDtx+WK9joXojQilhaUhZA7KR+78zB45598VY2rLszyBxge9Z5keOQ7sx7udwx3XGfyqzDLtGRzk9PoMD9ak53djmR9/KEqcgfWp7aLeyK+AWxjg+mDSI4X5pCdqkkY9xj+dX4kQfPuwY1Bydxz+VBN7kKBS5xkg9M/XP8qsRKjb0wXycnEg7H2znNNVcxIS+QOuRjIxjipoxGV+VAVOCB7elFxrsU3jdYgIuvLtkYxjp1qSO9Url05yQ2wcDHrVya3BOWBKY5DkngHp1rMmwjLKjZR1zkE4zQUPaRpLicA7kJ2/PuwQBxkHANOshFa/O5YgYRUdcrn3INVg5Zz1wCCPmxnHcd6LYpC4djsAYc7fyJoBGH4wZjqxl8tAs2SRESFGDtGM/nWMGyUIyWwefSuk8YWxmsLe8XpgqxTrz0PNcykhPQE/7mDkEit1T5lodUYc+pY87KnKHIOSw+b+WeKsxSPjKn92vBT/AOvUFraz3DIkUZJJ7fLxn0zn9K6TTPB/2g75fOIGEASQJ19ipFH1dmio3ZDp+mXeoKjhD5OSuBgk4IP8q6rT9OgsbOUl1B537R8wYjJX04rQi0y30u0SG2QpuYu3K9xjsAelV7lVihBbAUj35JrVU+VHfToxiUZFEqyqd0WScYOAUK7elV7i+DW+A43knbu5zg9BxTrqWLgh8szbQd34gdPWsubcPLDOCcBQZD/q84zWyWljrWgzUI4kYuBwwH3uee+MVzOs6pFp9sWXCSMScg4xgfWtt/LkYIsmTzhj8o4647cVxviiL7RdSENJhRsXZtK4x9KpCkzlZ5jPNLM2H3k4znj3qIL8xIOPXAODWl/Z+WOHLgkHjA7ZJwRTktgGDH7o+6CR/jWlzn6lGKEyZJHOc+9PeORd52eXu5655HpmtBBHGwZUwVI9eeeaX7ZDG+O4BYgkkcmlctMz0s3ljDjI3EoeQDn8TUsulvGfn5bODjkY+b/Crkl2jLGo2SdCepA9aq3GpK+QpKYbceevX/GmFyh5HzHJwcD+If4VIqKG5wNpXBzgYxjFE04zgn5TkD6UxJWZwCAA5Hy7s5ptBqWFUqqgMUwMY4oqI3RZRsRcjg7yM/zopGfIzsNRnB3jYASQM9O3pWPuLcckMRweev1qw585y7OSWO4fh0oSIfJnhVx+nSuKEbI8x6ESpuXkYHbpnmk2mNeRwVKnH86ndWjQpjHQ5PoKFtDcKSSeAQPzrRuxa2CyVz93jpjPt16Z5rX3KGI2efuJ6HHX61WtrL7PkjLkk5zzjNW1iYxj5AF3EgsRx68+gpKVzObEUGTGSuGOMdDVqFWGQGKKwHKHBGahihGcr6BgQcA1oRoYTgrnPHQDnC8/rWlydyZFEZDBN4yQGKnqO4NQXMsrsC8xIGAOc49OlIYw0z7EAYk8n361C48nODgZGSO2Kzkx6Mjnf5t29jjBB4IyD6Ef1qA3DkZ74qR5SIsk5OD9aqO2enXpSuxXsW7eUKcHPzEd/Sp5yF25fYhHOCRn8qpwcLvODjIA9+9PZiRgnLAkA4FUmWl3Hq4bft6A5wSc04hFZNozjBwQOtNOCSw9etTog+6O4+/1pmqsRKu8OQepPX1qWO3XgtnaMdO1PAjjzvIG1skdxnOD+NSIQMqeqgHI5HQN0/SgVkhbZo0u9jEE7CyqMZyPxzVwRqEKqeFOTwBnP1FV4jGSJAuZdxAJAyAffrV8AvLlSckcZJOfXrxRIzukRwRJ8mQJFPz4IPP49qvCQBSCoTknAJqFRuYhQ4+UdenSpooPNcDod2ASQeMY7e9YXsYN6k0CI7jKiQnttIOD7gVQ123E2myYUyEKch+enrmtWKLD5UsiqvHTnNOltRcWu18xsyA5P96octSlK55dHEJZUGSDg52DdgjrjOMV3Ph3UxJYizb5woIwNoIPHr9K5K7tzBfSq+CQWxnng7eB+dWdOuvsN4JQeVzuLLu/SsK0eeI56o2tWjEl25w4diCWByGIGO3tWdIhhldSBkckfWukmtRKhcBNg5BU4GTz29qwr6N4GBxgL1OM9T69686OmgqaK6sMuQRuGOcjPHrxWl4evRaX4BOxXC5G4Hk7uePpWckQk3hDyMjkYz6/lUQkMdynyck4Bjb0HHTHrXUv3sGmetSXNFpn094ftm1HTIpCc7hj5ODkVT8WM2j6VJKQHeRSA7hcjjPf8q5/4VeK2e3cBy6FFLB1DEH0HNYvxu8YjUSLCJ3z8ylXjBwQctk57V8ysvbxCtseXUpxUrI8s1XUPt+oSzjzBuPOT+dUl+c56gDt6005diQMMD0cn8elIQwPynAHXAr7anH2cVFGsdEK0XmsoU/NnPpgDuazr6DzEBfLDJB4z171pAMQQMxnI/hDZPcdaiG2T5WBLZJAAOa15i1ocybZhjYNw6H6VXkDKSCgHVRzWtqa/ZnEaZywLEjt6VRlgzgkYGME5HpzxVqSLKY+9xzkYp6F0YFC0e0ABge/fmpHXGSBjAyP5fzpYLaSZ0whkYYH90ZPr6/hQa2Rat9QZgiSSDOCCzMxz+ZrUiKyjzE5PTjODxj09apW+jZUJJIRJwQoUEYxz15/StyCyUqgRMbUxkLjnJPQ8VFzGbXQjhtSroBkEkEkjKjnPfnp7VfhiVUwcsF3E5GcZ781JHErOC7nZznkZ6Y9KQwgRHnGVxzSUmct7D1hULk/eJG7n1/GnB8JEAm/KkkL2podi+Cc4OePaiJgfLCIckHABAz9ASKNBN3FdQUfagkIBAyOf1qBoi284GCSW4/KtI6XcBEZ0G1hwZGDHpj+dP8AsL70yi4GBliR+g6/jQ2iJWMcr8gIPByQaaIpJE5BRipP+zx710kXhZ3zmQhhwy4zwfarlr4d8h3Qkupf5cr2/Os5SRLlY5iG2aSLeHIwSMIrH8sA1qab4YkuJI0mMhBB3DGQPrnvXYW2mRQu+U5IAGwbcHPWtKPTnPmAFtuT1XPfqcmudtIxdSxl6fo0SJGEO2Isd2xQWPuD0rrfCfhj7Zf2luY3/eSMcsQSynge3B5osrPe5Aj2MFXoMg9+h4HHpXe+ALGWy/tDU5YC3lWsoij2qdpK44Oa46tRpFwvLUwfFs1vFqtwYn/0eNRGiKoI4GM8D1rg9aviWdgUkVRkgHGCO2BxVnXtRaV7uSIYiJZmcSAdWzXG6pqDahOUhdPKwBhAByfcjNedSoOc+Zs6U76MytXuFvZLhVzHEwIDcsRjoADwPwFdHb6Ncawss0UCT3MUMBlzHg+WcL+ADdcVgMhRJzGGdSuPkHyg9ua7f4d6jcaHrdtqk/NmbN7S/hMhWM722ryR26ivejFRSSNoPocvrnij7LrDw2wEVvav5KiJjhmTCFsjJ5YGvT/hXr8k/k3ZdEvr+X7Hp8Ee7d8pJlkJxjAzivI9U8GT6d4lu9JYgSCY+V+8zvUkMCCOTkN+ma9s+HHhOWXxbodhausdtDbrEjRsS6RMd1zIxIOMKGwe2K6Vax2UW1K56b8Ro4z4P062gRDJdtG86AMWlhVSFDAkAqzY6dqzNHsbm2iTTRO8+u3civemOEeVbqyjbEpXqFUA9a0fEniddV1SS/tImkZ8aZplsV8wJEowrnPIyqluh60uhacngzQLjVbu5X+1rq4BaIsxZ1KlQynouNvT3qG9D3YRv7xqRarb2qXVlaofsOm2yHfty89y2TnaOCRXP6xcL4J0kXWoP5Fxf/vwsoXLMy7sEDPQECpvCU17qWlRMYzbGUGRyQAyADHLdc4qt4o8Y6Te+LtE1S8s1lt4IhJa2N2xY7AqAu/UH7p9OtYJI6HLlic9cab4t8Radc+JY7f7PZzONOg1TUGEcMSbcM6KcZ46YHNVvD/hnS/hx4QktIZ/7U1EylZb8KxjcMRnaOpwTnmrupePtf8AjBqVvf8AiG883SY0M1npggVLe3X/AJZqqgADA6nrWZrl7PrE1tpWmpNJPPcFZDHHgRxhcbgcjHTtVtK1kc8E73Zo6bHNf3mm6jFBHK1rKbjySuE3HgAqeMZ56VavNKS2v497piI7ZD1wSoZiM+/5dq14LOC3tp0spJGSMrlyMngcjJ6gVnJbfb45GaY3LrxJISAGZj0GMDipbVtTpSbPOb25uLt57u78p1FxtQxyEOwxgdTkn2FS3tj9l1uzCnz2lkniJC7NoU++B7VtSpYWVzp949ujraXPmCKUgbnBPy8nA9awtQa61TU4J3zCqSSzFQd/LyBsEdwR6ULVGcm9h02nQXgl84zSSBttvCArKSWJbdnrgE9Klhgh/tOewQgROYlQIoz5hjJbdjGMHjg03XLw6DYPFbxiS8vZWXJXBt02cbfc0/wfajw9bvbSoYJ3jkZ5JY/XJBJBP59a1itLsjm5W0cNqBfTNVKp5WI3b7wWQMAeo3A1Q1bU762eVxceWzzFmK7QSCeAABjmtq8tIlkkkfyy24nPYA1zN9EZUuSskcgQHGxTk46HmsTZJkZvJrm3uCZpNvlqu8NjkNk8dOlZLveF5xHcSAk8BjuAPsDkVsW9rnYjj5SpABG7PHpT7HTpNSniBDHbI25doHTHU54981adjW3cpaNHpmlW7ahqV3580mRBbCJcSuPoMgV2VqY4rMarqiW0QjhX7NplgoVAM5LSMxyWzWXf31lpqXEcEkVxqIDK8qRLIIlIxheo4PU9fesPWLyK+tkWLmP5WUke2P51stUZ9S74h8ajWJJUMDRYcCMRYA+7tzgEdBVXTLUFMJLJvJCtKQPvBsn2rFs5P9JMhTJQE468kY7+9aitBBAkCSyhAu5ic/ePzDr+VS9CovodlFq9v9llgnklcIh/1fXOR82OlaFtLLHZ/uYhJG8QmU8E4yOWyfl/GucsrTT9L0aXU9WkmgEgC20McYLzZIwOSODXo+maTd381xbiIWduyrE1t0IUDPzZNOySuzRO7scJpGy58Q7vKkv7uNmOZVzHH8pBwSex9K6XRItSub+C3lvPKgSNTJHHIUUN2HDHOPpXfeD/AADpNhqEUzm2AZ8rHcS7mPfIUZAB9zXR6f4heyeKw07Rpp12bjKLRIwp3AcDjfgnvispTXQtxRxLXQd557a0luZHQBZIrd3AHp8oPWrGneFdQ1iIm4t/s9vK5lke63RDanAGDg8ntjFenX974qktBnT9TJLp5cyzw2USgD+6jAkfUV5z4vubm71meK7e2t7YfJE/2xpiSCCxY9ufekncylZopSaL4c0R0mubltVuGRhHbxKsUEYDZ+8cE8GudGrWNlHEHSySGV1d48sxxk8BgM4/Greq6LbaiIvNkSdIQciEqgUBc8sxBAxxxWB4hbQUtoktLiKe5wqRRtcKY1Xg545J571vFmTsVZfEUl5cy2UEckcHnl/3KhbaJDkkZOSxJP1rMGvT6ze3tnpMUcEyr5f2sxsTCGBHBJ+bqa1rrU9D0S2eNLmJ/n2iLyizcgZKryMfN69qIdVk3iK2tI0XYNt1cR7AoHzZ29Dxx0qmiOa+iI7O3/s/T4LNZzI8B8t5mH3jtwSAfeq80sMkKWFuI/8AR28t5GYZYsS53YHSsrV9dd7aA2gkeWUuwkG1cgMQQuDj73FLo+nwrZ629xPKk1zFG8uOqlSOF9yD61cFdXG5XGz3f2DSrm/WLFzPE8VshO49eWA59D+dcKIliu0sBue4aH94T/yy/Dnmt7U7/wDty5RIEZ4rUPBECMgKuMZAI7gc9amt7GLT4pHmI8x1c5IAXB9ctmtkZPU5toZLRLi3SBpHLljIsZY4H4Y4p9noGsXSI6aQbiJXCFphsRgM5xyDxkV066uiQvHFbCLKLt8tTtOcZ+Yt/StrStVvZcfaI/MhRSyABsYyNwHOMnHeq5miOVXONk8MXcce9bQhgwOyKNgCMc/eOP1qx/Zt5ZTmWCK4t5ndXUxth+D/ABEHB/GvQJbi3fOdm8LjyyFP4HnrVKe7sY5pIzJKCy4BTIAI9QOo+lKM3dFOEbbmXZx6LrkSW+r6YdPvGZvL1e28xiDjbl1BIxnngVlXvgTW7HfJaxSaxZBm2XVuVUHI24KsynOOeldBc21y1sZLeQFBx5sW35TjPzKeenNchqlsv2pznAD46btzFevNNybJsjZ0jZoumz2kk6G61EqrxRHlIgwbaxHT5gBXpnw8tx+8lnBjtztlkjbGZAfl+8cgDvxXh+lfu74sh5wTIXA5G3tXvGnTeR4T0y1QGM3JWWZXCgBADgDGeCSDWEzppnoMGoz6pqcl68nnGdliiGVYIp+bj2A4rvtJmSEHyshS26aUqrFQOxBrzDwxeG1W3mEjgBXWIRcA57816N4WjmvpPPll+zoEK+XD99nOPvdBjrXO3Y7YxO98ORza8IEOYrVuXd16Z6YIBOTXsmkaeI4YkgiO1Af9YxOQPYZrzPw5NcXL2dlbJsiDYYCIAbVHXI561634eZbPyokCtjBb94SAMcg5pp3N2rG3bW8/2fe+IxtwEBzmuj02ASJvMiIoBJPXn8Kz7Ha0m5uWJO3I4Fa6skeAQsZYk4QEZ47gDAq1oZs0dOgid2ckFVIYZ6HHX8q6fTvLkh4x1PA/nXL2h8xMDYiDCYwO9dTYRiKEbccDByBxW0NTkr7E8TOJdnPTGew4oubo20OFRQfXcasRlvK4wCflHFRHTlaU53sW65xx+tdSi2edzRv7wyyJmXewzyAPQj2qZv3mRnCLnAHc5qdIgo8pQApJAIPIwahZo2VwuPlJX06VViebmd0NAx93g54B9KZLOV6HcCOe+PwoZl2ZL4LgLn69cZqBmBfAB+bBz2AzzSaNIq+43LujNJ+7JGM9wv8AjTd4QbzxGucZHU1I48xAzB0AxgHuPWqb3BbIYYPJCdTxRY3jqPJ5+ZFOT05Hb6VXeUouWICjsByTnp0oS4PlYJHABdsdPpSyGOMYPLsu75gOKmxstNBssmWBwCRnHqMjHNVpbjavz9cYOKfI4GCOfUjvVSTZl2Y89cZ5qWaITz1OM4LpznHAquzsr+a5JbnqflH4dKG/d/MU+8BjPoarPKA4UknHQCoasaommdGQlhvzkE421lCQFywyckYXHYVYlk38EcDlieTu/GoHjKuAnX3PSpNUx8Y3YUkgL97LdqbIys3PJGciomkKdE+XA3Oe/rTYnc+W/AweTj1pal3FZWXfhU+ZO570Fi7ISM47g9qVuSS3XoPeoDkPgnZkcdz+lMTLKnHfn3qCeSTzjjlQBj3PekdmXnrnGMe1PX7qEjDuTyfQUkhMrCdTvDboyWG4nnP5U6J0QiIDKqDtPXNTOAACOh6bRTWcLKD7EDjrWqFchuYEdHB5HH4UtqBEwYenIx3qKWV2vNq8psViMdM0+K6T51x8w/XFNaF3HyuAgZjycVBJKFBIG8gA4HtU/m74wSFDenriq1zGwkLLHsYknOeNp9KHd7DFhZgSeXXGcgHj1zTjwu0EjOT19ahBKDOTgnDYJ7/jUrsAoGDkjPPcU07EvUb5gVMtzyB15pLmMTxpz0PBwDkZpsq5+dcgHAx6etAiZRgZ4PP4nP8AKobEQvGiISmXPI+gqN5gZvlQDdjOSewqxcoQMx/MOvy9KrzKI/n9cdqd7CSuSIYwgOzYN2VyTngU3ZtYcZI4xT42YbCGHGd2QOAac0gOwkgnJzzj+lTY0aHwzKdgJ6Acnpmm3ACq/wDEduMDtUJkQJkkde1Na63KTwMZz6iqUg2K8odJjKRk4J655qw7jygvmYzjsOTx/hVaaXEg+Q7COue9RpNuGB1zQnYqWxPNHs+fI5O055x+VP2hcggZHQ0wyBVbI5yAcClWXcu7eBgenfNaNmLTHTuEXnq2Rn0FVmj3W+MBFIAwKsygDO88Y/WoopsKSPvbAMEDjFBOxXhjEaJnBY4BOB2qO4j35cko4HAHc1ZLIvU55PSoJiSJCOc569qTtYbK3m54BywBAz0NJkHkcKcAYpltBJA4Y/OAB1x1NWGU7CCMAjDVkosza1uQPH+Pp3qGSEnjGVwN3FSMpDZHXtUbOpT5icgdAT/jRZjuVHiC5APAPGaa3yHIPzDryelTyZbg8MuevtUJVvwIxUWNSCV8ZJ7Hiq0jFkcABFYgA55A79qtykFRu98YqFmJ5BOfQmpKbRnXu0I+MAIOd3OSPrVJYvLd1AAG4njvn0rVnkD72GcHIG/vWZM5HAyCO3pUtCTM+Z1iaTsEPb9a5zVotpMoGCp3D1IPt0rpJyNgBx8o4561zWsF1MhAwCBnPOMfSpkjVHOai5MLzKhwSSMMuemPX1rmtbuBGxZJ8IuW2lQcH14FdJOYNrxDB3fMeoyc56npXM63HGgyBs2qGcDnOTWNkiZRPN/ExE8QiaLBYkDy8cnPU+v41xd5ef2c8nn7lQ5ikSOMgAkY5yORnuOa7XxCI1urjZIcbA6BFLbScZridcn+0zSRkyGIRspJydrjByOM9a1iedUj2MLzY9NaOSWMgI4aOVfvZAxzgZIx611N7bteWo1SC3+3jbGsi2zFXQDg5BIBGeea468sp4fNeABww2I0mDuUfeIB+7n3o8PeI30ueWSVJJbSXdFNE7H5SRgdPQVujjtyu5c8S6dPZSh2fZbOw2mNlwF4Ockn1xWLds93h4pPKvcHy/3g2MQTnkdCMjpXTXMNpK0tlBbi5ti4TaYmG1XbOVOOQMCs82tl4SNwJ7e41OVopJ4FAURIrHjdtOR0FbXRDd2V7WwbxTbCKd/7PvVQ7Lu5wDIw6jtknIxj0qrKLuS1jFlYTJ5UrLNPggHAGfm6VPpvi221jUY0ukFtdRDEP2iNpUDZZVIHJB79DXT+Kf7aj8IQ6h4mlmCRS7oNHtd0K3ZK53sRgKD6EU07bkdTk9PdJnMzTBPIH70yRMuVJH3SOW6HpWtHMZreR0IkiUZXjazAHIHPNcVfajNqEFu0n7udpiBA5ZxBGeUGAO5JFad5JdQXOYCQAAhlTJy2OgGPWk7AtdzoNThuLnRY3jt286W6aWQGbb8qx4BAJx19qx0sIz+5mnIkfr5Kq+T2Gf8AOa3ppt+maPu8r7TNHJKQ5YHYrY3YwQM+9WLbTEj8zynlQ5A83sOAeGHpgis+pfLpqQ6Vq/8AZ1qkttABPC48yaWRjIqbSRtU9OSBwBWlLI3iT/ln5pdNy+dgEkjJzkjoeKqzwxWb6hb3EEkdsYBsu2O8O3mqAMjp8wPXtVa3t7jTpHKxwyR7chM7mIJLEjA9wK11RNrMfcRzWbIHncLFwwMjPtb25xisi/uQX8nJErqNhPfvx9RW/dTJcTuBGTEYwpDcNyozwMjgg1k31tbweXLNI2zO0yAsVUg7cMoBwMdxSVmVy9TJGxroF95ZjsJ8tSoU9c5Iz+FT6dviUpPFHPFKDHkhcNzkZHPSmXE9xbQx+bBFe2xk/dXNuuQD/eBODj2xWTNqBinysEQVRu2EkFckd847HtSashKVncqvZW9mXf5YYucRYHOc5OSQeM1kppvl3KsI5JIp3x+8VRtwM5J6+1b3iWNWlLRSF1kQP8mcLz05FY1zKskFpK52yOGBIZgxwx9cdhn8azJbLsccdvbXNuzGN2jURnG7GGD59/TmrwtGeBLsIBFIOJOAc8dgT6VXkIeFJx94gIxTCgZb/CnQtJtjiE6yKw4BIP05BxzQRdMri3ItzIMcuQOPT3qSK2894kRDKjMMnPHDZPX0qxJdC8gksh+5PzBHAB3sW4x1xx60eHrcyxwRzyESBjEc8HIYc44HQGqvYJGhatFC+yfAU5g4LfLtGMj8aq6lb3P2C3WB5zGr/I+ckspHQc7vyFS6qi2fkIqGQ7pHGdvJBycEdeop14rRwiMSGNjlmDEkFmOTkfShu5m9jMtWaRTEHkjSJVdnkO3r1A6cU3UkW1dJ1uJBBMwcGNieccZOOKhcNBl0UIjqcICeoPTJzVwXEpiktrh28okOynaMEHHcVDiZOI2yBn8z7LwgcbANxIHPOamS5VoZGyhCyoScgjABBx8vpTrXyrO2lKIjoGKrkYIIHpWf9sYxkKHJbDYGeMDnIBI60lGxzziWdxSSdZZHKHkrtBA+bPGBXPSs42QglGJLrzjHuTWt9te6SR4o+ADlQdvbFZ8tsJ7ffEgjAUZDnnpz1rKUTjtYryBltLgp98Kq71+UliOCPXFWoSb2GJmMgmV13A42MvqCcGo71GhtZHd/mYrjdjAAxn+dSeH7pFuZUIk8pIiM8ALhgPX0qbaHbT1RZSRLe4IkcGbJjwhGFPXr06Vaa4hmtoFYgJtbcA2KoavLtvInSdZIkLMfKzjIG0k8evNQW4aKHKZKkn8B9KzaLktC/aSb0MRwdrD5jwVUnnBPH61oR3wBkJIO0E4PPX6Vi+a4/eN85JG4FeAPcVYtXjR0Z5BuGF6YyPwrjnG55s011N+ymXZIGDpxjBxxk+xzirQSTcZYnCMAAqv1+9n+VYkm+JNyk7dwzICc8fStaznNxG7qCBkAHqT24BrJe6cxtefczQmQxq7AH5F53MTnNV7qJHs4yShDKBLkDhvyq3pgXZPJLI3knbt42bcdcge9Qaxdi2swyyOVlUKH7Dr/AIirW4Rb5rnh+t2Mv9s3oijLbpWIEfGOgrImtZYpESSKRH5GMHqB7V63p2jQyve3ZAllcB2LnIU+3TisLxPpyG4QgJJwwk2RFSM4AOc17VN+6j3KVnE5C20R5baSUgJ8vy5ZRzuAxg4qS60mS2zvQBip65X0/lXSaHcLbXNu8sCyKCAcsGOAc9yak+IGpLdt5owZHBOwEHbk87sVtdWN3FWucK8XHXC4I45OT3qN0KoWHOQcHOKmgBdn2AuAARsI5B9KkuIgspBJC8gqeMflUbkFMKTIg3kEsO/v1r0b4ZfEWbw5ex2ty/mWjhkZGJOFPfivP2jxjgHBwPoKI52hKE5QnjKE59PpWVWkprU461FVEfYMMsN7H9pikjktMsFkjztGFBAJPOae9o+3cvIOcEDgn0FeA+APide+GbgId1xaSyF2hkbI5GPvHNe+aV4g03XobS9s5QBMjFrZWZvKYZP8q8KrCUDw6lFxLVpp7B0ceWApLEnOc+mOmasupiyxA4xjjk1MnyKDjk8AEevOfyqK5/fNsEcqDOA2ODx6/wD1q5Gm9kc6iY8/mSOST8qYB7DH41mz22y5QgDO0DAJwQOgroWtiflbJ2gAAjIPHPX3rP1GMJ5QG+Nm5YMvU+3NEm+U1irlCB1bgJIhGcocZIrzz4gyifxCEGAtvCIlI4JJJPQ+xFepRWhTLOERyApJHNeUeO4y3jPV8uSBIF5XphAP50sNbnZ1Rhyq7OckG4kY+Y444psKAypkI4HqAOvpRJIFcjAzk846VEoIXAyg6EnA6H3zXsiua06rK3yOTEzYj4wQNuO/vSRx7F3DOWBA5z0OecUy2ke4j3j5ypxz27/zqb7OVUkDBXnK8Yz16da0sZsnimQOCfkwuOeQSDmtA3Ln5k5xg4HGFz14rIxh8jgZGdnXn2qxHI6qgIPU/kOgqWSkaG75wS4HOQH/APrVaETjJI5A6VUtJkL7lOwgDjaO3rVkz7nLNH5rDcAQCByOeBUWH1JQxVSTufGT1qO4ui0aPK/lxqpyABwPTAp7TCRQCfLB7d8VCsC+bjJwRwnGPemXJWRlTxM0+FTg5XcB2pI5AOMnhR16ZrUlcE4wckEKOMA+prJu43t0BHzsCDtGPXvmgEaQgXWojAQUGwIuxlPPbgjFV7fwvAHIA2EKeMA564yT06dqn8PTJHIo3lGZtxPHb0rddFikKmMIEGGAJO5T/Fz/AEzXdRelj0KElLQqW2nxw26fugJuB1JP1yeK1Yj9nCCPGQy/6wq5wDz1AqOKISIhHTGcdh+FWYraPeSEZ1UcnIXkj/Gt+Zo9OKKcl84kDEN/Epbb1wcAf1qhePu8tF3ztuwo2sDwcj9K1L3Zb27g4G4DBUkgHHHX1rnXnkhyFwZSQVYngDGD0qGy0rDbqZo12PJIA+4biCQMAY6DNZN1N5nDOqA4PLYJyPcCp7pc2jspIZg2QpPGfrmsi8mmdlILHDbQDg5AA9aESzN12/WOHY+Sn8PHAHcdK5O61JdqBcybsjgAc496veJ7kW6iNZAXYkj5Tj361zjsJG5O88nPfOPStGkQy6b13fOQ55JOec4xSm7IQk5wuSeO1V0iPGPu5J9zTnITOOu0Dnvmh6EPUSWXHABwMDknFU3dmyCBwW/I0pO9wCDyOckf40xeqkc9fxoSLGh3HOOuccngUb84BHTPIqwsSAZ65XB65FRtEOmCPwP+NbpJogic4fJGSevfrQr8cn9BSmNi3fj/AGf/AK9Iwzz0GKcixCucDnpmih2JAwOnA+lFYgdUgyoPPrgYx+dTByN46r6VH5eF4HOePXFWra1Nw/yHClep6ZzXG3Y8Z6bj44TM4JzESmMJgD9K0LK1EChv9Yy9jxzT4rRUXB+fA4bFWo4ycHjPWs7t7GabI5YyyYVCBgnAB4z+NMSGI7GCAg8DKjkGr62wmL/IAQDgD3quPLW7cSSbFUAqoB4+bHp6VcRtMlSIIhUABcHHTtT1i2tyDGW5Py8Dp6kelWJI96bljxHjghc5GMHp71C0aGZ1G35CQT93jsDnPNVctBOpaJ1OCedpwRj64NZcwQ+aUcFcsMjPOD71ancZGCOPYHOfpVCQF0cggFvWlvuSkJuyX34ycj6cY4/GhIt7kjrwQB3NMxIykcAnIDemTmp/LWKI4zkEOaE7D0aCJC3YcEnj3NOVAOpxyeT70tu7ysVRD35A4IBqc2y7vZmA54+b0ouIjhhbfIeNvXHfrVkBo0QtgPyccY6+4FLGFj42l1fGSO3NSBwuQDxk4NWmirivCTJgFtzYB5ByD9PSohubBSTrgZwMgZ96cHA3kYGep6fyoK4yGQ/LjGR3H40ybskguDETzkkDHy8/jV14iZ485EwHKD7pBPXFUgmyfO/COMde471eSYJEQEIKckltw57YFBDdyxBEdxBxxgnPSrcBEaZAjwMsCBjgnI6egqG2LNJyg2Y+8Dz+I6VZijzlucZIJCEjB4/l7VjIiSsTIoJB7DpxUrRh0JcfKMLyMjP4U6PDLgFztZQQF6A+pqWItGHIODnoeBnPWsJJk3seb63GU1W9LKBl9wHcA9vboKp4ZDwdm4Yz93jvXSeMIMX7y4AMhyMjqBXMNw+ACDyeegFG6NUz0nQriG80V8lN7ZPfggY6/Sud1mVBcEI4YdxyP0NVtJ1c6fZyRLKQSMngn8qwtV1P7TMWLnHrg88/WvP9i+e5rTWptWv+kD5t8R2hl8yM9c89Ko62TbgSrGZXXA+WMADOcjJPtUGj3Ee7YQd2/P8Aq+B3/lU/iCArZOcRyEHcpA25z+frXRTTjO3Q76bs7D/C/ii5sHljjlMcm8kDaGBAOV698Uuo6tNq1z5s7iR2JySoTr9K4+03i4JcRuB1OBngYrobFVaPIUJtPAHGfxrudGKlzIzqwXNzEyLja6/IFOfl4qF2CkEAjIHUk/yqW4nZV2KQEClmx1Oen5VEr7nPQqD8oX5Ttx1OauwkEMeHfDjBOMoCKsQRJHMSCUbIBwWYkeoJNRQjgByXVcgA96tM+75lIA/hHXFIyZiagrGcgg7SARntVBIlmfaNpfJwBF1rav7dpSjhC2QvOcdB71TgcQgFHYOxyPal1HzaEEGlmQAvnI4/8e3fpWmlovybU3heRkng9sUqzFsIT5ac4+pXA/WpIwxIOPmxggdsUtWZymyzawtL8pBQrkkA9KuMFgjcl/Mb7xQeuM4yaz0lC7wCDzljnHFSqrs6xgOQmOF5Bz25FIjnuiWSfY2C5w3PXmoTKM8kAdBk9fpVyfSbiJHDxjcqDYjFQ+ce2c/pT47JTIVeRCOf4gSD7DFPYxloUi53gjjLHj1rtPBugm7sTqjkGLcY1jaPlW54HNc+LKKAeaEDsV4z717Xp+nWln4bt4AmXZVdiIgpVsc57cVlKRk5tJ2OKn01gkio5DqPlIwSMnPrQmnJGDJsJOBktzh/oa6CTY6FyeQMHeCN2PSq8cG7h8JliwG7PGePzrLmsc6m3uZ8dtPM4feu4qRliOQOh6VYitI+jgFscgDnNWzGWQInAJPVvQ56/Sp47cuUcHAA6kcAj/aFK91qKUivDB5wjXKyhlAUls9PXgVeWyBQIg+Yrgk9AaI4flcs4QhgAEbPB/CrOWjbHIwT94e/HpWTmiU7mna20bTeXESbgsAMEgAgbcYJr23RvDdz4e8C6jLNGsubZmkIxkZxz1rhPhp4WOo6lJd3KOYUUsxePvuzw1avx4+N9l4e8OXGgWFxG9xcRhWlDc7AOeg6jiuOXvvlR3U2oK7PmnxDd5eW3SMJlieB2PP+eK5mOKSOaSR8mFsY6D5iMd+etbNrfw3ZLyFC+0Ddjn6mjU1t7Z8JiRJD5nzZIHOe4rthTUVZGy11KJmR1kSOLDHBBQng/wA/0ratyw8ESWwdd97eI5XDMwjVcAhiP7x/Suevrsx/cPmEAAJEuAc1u32qhZ7PRYo44xa28cPmQxty2CWJwTn5j2rS1jalqzuPDukpfy6NrfliSWC28rLynBkjBXLDqAcg16h4CsLnw18MLzV4n+zap4nmexs5/NZylinM8gU9A/Kg+ted/DPw3qfjjwjJYWPmQalqt/8AY4JIxnZGwCtITzgADJr1vXdTttQg+xrKumaPpGnppUKwrwI4srIwPXc7ZJOcnP0rpS0PZoU7aGF4WuYJNUOqPgxW822385gBCqMUG0DOM4x24NTa1qMusa/YWErxzpJPJKYhLk/LyoPcAHANVLhbfRtBgE1spuruQ3sw4IghyAihc8FlG41q+GtKjfUD4hll/wBcY1t4vLB2owMhwcjngA1LVloepG9rD/FTDwvplpHLIJLuQiKMRkIjPgbxyecbvTtXnHiy3+13kdlKP3925ieQyDPkqu5s5A4J4rT1m6bxL4ntvtltH/Z0V25gSXmRnHcLnAB5xk81Y1mykbxLFdlC6G2EVw+VVbeJQSzsSepJC1KRUtjR0ry9Ns7zVruzhtLKOI+UJAsaNGowCFGcZbgZPNZvhV7ePTINUFkUmvryOzh3sWeWRhztB7DrUvi3VodQs9P0CFovNvHt/NkiyRHGWJUEgDgKNx+tdRZWWmRajYJOlwbbTIpLm2mjGcSMpXc3pgL+ta2SV7CjvYTUNTfS9Nd0QGWMeQI0A5YKS2QTjoRXP2VtHbeG4Lgp5CTiSV4wBuXPPY+lNmNvrPm3ATzLW4nkWPzIgDjaqFueoOCcip9Q83VdKv5rMxJHGp2MFxgfKvT8axcU9Dqi+VXPLP7Ul1C66uWlnPkWZChApTCgsRknucGuqs7aK+glaK48swzLEYwgAXCgEAnrz6Cua0rRtRv7q3tIP3txf6iR5r/6u3jCABlLdOTzivQ9N0m2svC0rwXslxELw29vIvyLKygmSQY7BgBWkkoxRyRUnK7OX0WC2udbuL68lSSG2WXYkzFAGB2Z45PrzWgbTUJr03UVsLm4uxGsMTEfuowvLNuBBUnntVmTR45jFZQ7rYMC1xMWBUAsDkN1PFWvGHiIQ20+g6dOqaJCwaW7EbLLOFQDG7rtB/hFJyurIJK2551PBF51z5nztCGR+MqzBsZGOMd65/UoJbSQyf8ALMxscoMdO2PWvT7LTLe100KhJNw6lZCv8PUj8RWFe6Lv1C5sbYiSQuZYju7N2zjtXPzHZBaanI+HdHlvb+NEjZBI6jeSQQD6H1q3c28MW+CIG2t5GCzlFJbJHTcDznvXS6jaDTZrZIgRFbEu8xO1mcYxg1g6zBb2EQtXvJJBLOYwscbZBAByWJxxSTuzZpWOV1zw9faZGJrJFuNOiRv39oQCG6kMFAJ59aq3ll9mt42dDjgZGcDJzXRaLO1reRRabdTW7LkyLEo2kjHDLkbs57Vt3BTVL82F3B5czSJHvhj2nef9k5Ga7YyVjlaSZ5mLYRzIgBwWBYpxgZzmpdOijluftF27yxI5WKIgnzXDjA9cYBrf1PToZdRGnxailvMJWDGeArtQZLbsE46Y/Gtix0LRtL2y6jqLSIqL5EVtaBipOeTlhknNKTViUtS94b8Kapr2qpdzxRRwoy/NMVWOBAQflGDzXrt5q2iWWrS3jaib25ldPNUQ4Ujy8HAyQcGvL7O9i1C6kAt7l7SIhgJeNwAzkqCe/FbWrXNmrWRi0wy+bBHPmQnaBsGQMD+9xXPK8tDde7sejafq1ra6hZJY28UUjSoCIYlWQpj1wDz9axfFf9rXF5qNte6/b6JbQTeWomVlLAsGBymSckelYcuoW9rK73csgu41bdGhyq7ffPbI7U+58babDLFJfaUNUtLyOKVMnyw25QSc4PQgiqjAJyRi2GnAC5Oo63MQpZIz+8kDHouNzZx+FRSxaStlIpluZLd5G+8qqZcDkKATj8a09d1bwxLYTz6DZtqZtz50tokmJoctgjlcsB14FcxdeO9DttOE2o+G3Cz70VTceVIWxzsBXk/UCtfZ2OVyQ29uNM1JLu2VDFD5YKRSXewknnDYHP41hm/0LTYXEMdve3LASF45N4jbGCB0HB9qIPiJojwXDp4XEbvOSjfaMPs4wDtTn8DVS+17RiiBNIFoch3j8wMeucEba1UbaGamiCz1mWWaSRNNsrNF+VSAkshOOMAqMfhTtPsNQmuzdajJLdpGUWME4GWYAqFHAwOelK/iaGHzfKt45ZgFjAkUKsWDknA6nb61Il/eXU1hAJJJfNkU4gAULk49ewrQFboXnsrPTiQTCkqyMYoxICQCxJx6c0yOR9ThkjnwkSytGsUXX7uRlhznaCaoz2Uo1kxW0C3koZogzr1csQOpOQOvFaC6LLYXZ05EEkschd2i7uVIHXHHJFWloTcm0/QI4oJyR9mhUFpWnYsqjqegPJ+tYGp6zYwqRbWEMpWMq8037zzcHOQrjAGPSux8Z6Tc2cT2Mu6RgimWNSPLLkAnOCegbH4Vw1/CkcptmMtzKAykA4ROMDGarYL32HW99LA6TuIo4dxdi8arzj5dq9P0rRluUmiSe+ktoFlLyG0s48uo2huc4A57A1mPMZNkYhG9QwXgE4P8qsSWIuLW03iMNOpY5O/5QQe/rg0XuRLc6KLwTJrmmS3+hy2V2IWDzWbBYrvG3OVXJDfgaxINUdzsv0F4zBkw6lZIsDr14/WmGONnjEUkKMqmLZgowJ7ggelX5bG4Ulr/AEySdLdmjUxlQwJz0YHJ6immTdWsWoIDpkMVzDBCEYHkFZGZc5ywxxx61i661jqiC7hP2VmCuwi3KpJBHIONv61qabvtpJXsJbh0k5e3kIlIAHzAqCO1Z+q28Wu5eyRLeaIAtEwbCgdwDVOPUUd7GHZ2BglCPI05ZkjGwYI3AKOepwea9pWeTVPEcFjEP3jSRWqBuQsaxgE49yK8603S7tJraW5EZtoCJTuYAMRj+LGa9C8GW4lv5Lo3BDHAEsKhWGVJ4JJ9a46jselRjc9M8O+GxNqccR2PbW5Eccok+VsDknOK9R8P6ct+0qFDb2pJwQOZAOmCOf1rh9D08C0gtYECYU4AADZwM59evavYvDmkDZbojrESoCnaQOOvA9azXvHpQh1Oo8GW6GaBxGCroY4wBzk4OSfSvUtDtEt4SZBsLAhgSa5TwvbJFEkoj55wVOSP0rudIVZfMjl+dyxwPQY5p2s7BI1bSIsIygAVmypxkkfnV8RszozyHIBB565rNiQl48IAgO0/u84Na8Ri/d9XkJwo9atGDNWwtQpQBdwUh2J9q6OJN2AOnU4rKs1ZIY1bBdxuIHb88VsQMqKmSD0PAPpXVBWPOryvsXIlCck7HbGATz19KLi4ZVPljexOADx+OfSsy7itpMyyQxuwO4sVXsenTNc/da/NBckWdz9oDrlYGQHB6/6znHHqK35jhVNyd2dG9xEs8cRbLhSXK9Bz0zVQ3Ss+yHMSITk9zk89q5EeNFmQ211ZSWFyhAdLuQHex/u+oq3c61cxwlwloRggFJNzZPqAKLo6VTsjopZWVxK2AcnaD8w/KnRTsHLPmQAZAAAyT+NckviQRZZ5pAoA3JFGp5P48frS2njESNtH2gSSDcPMAOAPxoUi2jrbq8LpgfeYfx9P0zWZMzrcFwoIww7859KzpNWmuSc7chSaRdWJc+WI3ePIXMmcHHUgCrKWmxpvloBuzjkbQR+FRXVzt3nYrljgfNngfhWc+otLKShlkARRsWLgepBzQ+pyMY3CGMbCQeuDz16Vk9Cky1JKVQZCIT90BuKiLIG3D5twznFZ8107wkrIHIcdZdv17VnzawI38uOKScDp5ZHFLmRormpczSXJ3YbKqBjCjBHQcGq5Jbg84PGOmKrrdoRjJ3eh60CUzABeB3GeRWTszWI5wRHnnb70j7i4VUY9M8ev40nliJCS5fgdTxmq7DCqCgBwuce1SaoXz8oVyCNoFKwbd86EA9cN6VGkOxRwPakd0WQqXEYLZO8ZznrQWWYwDGTg4OTnP5UjuifMrBBjk8jFVohuiAyOh59adM7qpJJf05oAeZA65GAVycZz1pzMiohIYkAgY5zkc/hVXaxy5OWIxz061bYqB+7TPPJMnTj0xQDRHuJxhCNqjjNAh+ZA+EznOe1N89mZCcIxySMDBwffFNlQ+TIv8RH3mPencBs6ogmlR5C7BFPAxgA02CIRhFzlgOCeMmoZnSeTyTJyj722kgcdM5p+9mmyMbVwBjOc1dwWw+SIBRnAYAjgdzT9ioXL/PkDGaimcq2xeSOSe4I6/nStJ8uTkggY46UXASQiQHgbcDAzgkio98aHJcFRwQDyKa8iAAHPPHHeoJyyKSPuueCOxx0pc1xpdizbtuLoDliTxuHA6jJ+lJMOjL83TOD7YqrYsTquDsEpUq77R2Xj86ukKrSZHbJHQ+1TcGrbkAkdUw3yMwO0ADnnP8qYSXAdBlW4Hbofem3cAOVdHyu1k2L6jH8qWFQsaY6HJwx3Zz6Ur3GlYApjjeQ4woy+OeKg+0EyYbPzMTU3kRGZ1d2YKBgx9Dn61n+XcxtuJGWJ2KRyVoehaVy6FjliQk7OM4x39KquCFyMdOefWms3lpvGX2heR6mkkYu2N/PQ0FJWIHJkyN5yMVLGmXOQQAKiiUtI4zhTyuBk9MfzqS0uRIZFcbxsGCONpJPXNNDGT3KxuVT75PJ3dfpRbTeazq5x/ePaoZUEpyrghfmB3c9fpUe3Y7KMNnGB6HvTuS0aeWdgcb1ODx6UmdgJxjOfve5qCKUy5Mh2fKBhBge/WrLHepBGQOlaRuzFkTxBsgeu4c1Bscrk4BIPGatMoHC+nFRMmC5IByeOe1acqZm3cjWIsgRxggjkjtikaHc4X5jz0qTYu3BoXBU8ckjHHIqrWM2ys8JVSAAG+8B7e1VHyr/zHccVqMgGSThMYHTH0qhPbbSXBOdxcj19qzatoNMpSqFwR90Fi59yaZghc4yuRnFXZ1TYoYELgVTZzGmB8+TgkdARWT03NENIG0EY44xVVwvUd+O/XNScM2SeAQc/3vpSNJsccHaw5z1HenYqRSukDYUk8jA9zWXdyBptmCdo7D1rZeIkFCRjAKEn+KsiYjcjg4jbuP1xWEtBrYyLhURI95ySMNj+HPr71kalIoEhDYIycAdsVqalI8iAwFSmCWB74xg1g3svmWxlPzh/lAB6AjHH97n6Viy46M5nUZvszvtyPnH3+QfXg5rD1aSNoZJJE3oAuFVfRsc5roNVgSKF4nLeYhO7K5Oe3Oe/0rlpZ2aR7eR/nBznk5Gc46YPPpWbTNXqjgvF0HlB5182MoN2IiASOg9O9ee66jToSIyfOLAnOPmCg/ePft1r0zVvLlSdHTYxQ7CVxk5yBxnvXmmrWkk6bGiR2YMq/Kcghs7sn2q4HBNI5+QoNNkllASZXK8yMQck9QD7iq7WO7TJ3klFpCsql5V5aT/dB61djgh0y5eK5lie5kUOIYwflUgMrMeCc4x2rK1PUXttNuJ7mOR5DcCNBIC4A5IxitzhmjWj8VNcQGysfNthaylI2uB884HGDnpxUNtOl2YrYqDewhIzhtiSxHqSSecfSuMv7p7LxVcrPI8qOSUMf1BDKT6iuv06zivniuLyfyJrbEixycl2x8qnvj2xWuxzdSw2g2fwvQ67ehrvxCEKaPYnbm3PP72bA5x2HQ+lclB4i1G7v7nxDf3rSSXcW6+MrFlMmAMhTx+AGa3vFOqNrl//AGvdDzWl/dz78qBjqBnpjI6VzV5p9ve2csdp88Tss54OYyD0LfSq5rq7Kbua/hYW83ie5vreSN2VszW5bAZVIcZ4+XHSrGneZd+ZMYBGtzcShIMlmjVSTksehIIxVDws6x2FzeN5iTeQUKZIGC20EHqvT3r0PU7RNI8MWmp2EUf2rUZVSGAjeyhY1DOSRnhgcVNyVoylb2z2uq2FoUkN2tqZLjzGISKLzcsuc5Yn04qS41GOyuRblD9kebCkMQcEk5GB71J4g03+xtHs0kkMRukYXV1IeTzuYY7enNcvZ6+LOYxQxBLeIgK2RnYehP8Adx+NLzRe+56YdHhk0eCyugZ3ndfPkcMUCjeNhwww2eeRWH/ZN1pluk4lcxouUIPIyQdp/Kl8PaqdDvJ2R2nsLmQPLGdzKxJyTnpkknFdXfLpmoWN39l86eycKWjbIeM9wxGOmDV8zYtEzzzzGLRJsl86aNQJHG0tjOcfWoJdTljkSRZVdWyrxuqkEFcHcCCK0PEdnFplzHPw8aYVXkmZtgx0Iwa4mYyW8jRSpK5+byz1EpHHUn1qbGt9C1Nc/YRFJbASQCQGa0BKxkHrtxjBHqOaw7iyd4JNStBIlsrBJAWZmDAkjr2wTWlgozMyfOinAw3U9Ogqkd9hOkqkBZGDsVypGBjB9fxqW2YkyGPW9KlBcyxEAKSMHJ6Dr1Brn/Nf7HavL50jxs5fBPykqFPTNdBBew6hCJ4AIE3AvFFIwBI53AmsbWZIrB4VJKJtkaRzIcZJU9MelSrg4qxu6cFFg5GHIO4h8HGe2D3xVaRURQYR5Uqk7um3Hboah0+6uF0qKJJGUGUyMBg5yuByafJKsXmEuQigqTwARjA7+tWkZ7CMwe83dywOeozwM+lbeiIt9e7rmcRtEC6CVc7mCkY/WubMm1U6k5wSR8uOxxVqFMal+6T5nIeMoxBycdhRYmRp66zz6XGJEcTwtIyRxgLndgE7hjsBTYbj7UIxwIs4wepIUAj8KZrFxJNaW0NzAILpMKhMQU98hjmoLeYRphQOcseB8oJyfzqraEalG+aVPMsp3KSq25Uiz+pFOtZGv+sfmPIMAuBgv25PYVYlmmYFwCEjjCnaBlm9c/8A16pZWHzXBljaJ2ikRsMNxORt54wPWgiWhpJdQw3LxDE5TO8hcYJ7jNZt5HAqIVPkLljnJJIznkmoI7pVwXcIXwuXkzyfwptyx+0m0ciMGN8sRyDtyMnBPWk1YTjcjjm2pIofeVA4znHPP14qe2kWfK+YU4Jdywx0wP1rAV5Ibl4pN5MhwvXPT/6361csryPZmVBtU4y8ZxkHODjFYNNmEqdjW1+MLb28TIJLiNiGiV+cFQSSCO1Q2k32a0I+4zM0eQcZUtnkY61JrV7dX1xPeyPvkcBmwWIAIxwMelU0uhFL5ReT5+2SVyBjPPtSlFjhHldydJpEmkQSEx7WzgEDB+pp9rCU3xF3CyEKX3HIyDj86WHT3vZoCIxh1K5OOGBx6Y9+lSG22R5IMinfllI/hOMfhkVm9CpsRTtJdxyFUNwOfX8qquDF5aIcIgG3IBJI6ZqwX8+IsHAB28iT+IDkY296qi48+FEZNmwZ5OCfzxWLicNSKe5qaTebJzEwxC6clTggj2rVjleymwclhypPH0rloZFZxmTDscHA6ZPFbtrN/aKJKgBlXAKAYx9c1zSicEtDrLKeOeLEnmS7wOeo5Oe9O1LT3vISEcSGNSxAVs4BHO7AHasq0umsdgL/ACMDjsOPrV2a6lMIDXJIdcAIxxycYx0681ktyFvqckbi6scxAnawGfMOc89BgVk6o08iTzSFgWjKNkbmOCCMYrc1CJTmIKC4y+/gBcc1myo13G8YGGI4OPYZr1aMr7ns4ed42OLe8uraZ03fNwGI4xjr1pIomuGDs5wRuJUD5vrzXS6jo6NCT5AkwckknJ9TuxWDbqtr8oKoTgAmTpk9hiuuy3R1ko0uOLyikcny4XACjAx3NTy6Q11YF3SNCVzhxk5+oqBdRDdgSoPzYGTjgdM11umRQ3nlxGTMjopZQpUKp6mmVuecoxVtpBOOvQA49KYyrgAEjgA4YnBz6dK6nXtBW1upZYvLEceUJBI6+1c9bq0j7eSxk7rzgYx370nKxnLQdYxstsgOHLYP7zths/yrpPCvjG/8J6kJ7aZiGOWjDHBQ8Hj9az5dIntVy8bRBh83mYPXjj8Kq3ELrvYIRgFjkgcAYxmuSVps86pFT0Pp3wf8TtI8XRJF5ptLz7phlbg/Lgc8npXZraSIPnOBgNnqGB/u18VJfvYvmPIYEneQeTjpnNepfDj4x3WnWb22pyvcqPuqcs6qACNuT+FcE8K4+9FnFLDyXQ+gFjL7ABnGQcGqmraesFqZZ0URD5wSNzDHH861NBvbPW4o7u0u4rsOFkI2rGV77cD2qfV0jmsJ8Sg+YmOAOOcn8jXC7NcvUyhDlepzdvL595AjjMTHLY9R1ryb4nWZTXWlcLmcANtOOduR09a9Kubr+yJftzzskYRkEXGST3rjfiZCs1vHLG+bbcriTGCSVx9cYqcNC2rOtqyPNXjVwTkFXyfcVCsezOBjOc7e+asyEA4GODg8+v4U1o/mGByAenY46V6yZz2LGnEybIv7+5/lHTFaEYcADHGRkEYPWsazl+zzGQABOn15rdMsZmkJH3D2HXPoc/0qmxKJH5BeUlOBjJB6mo33RttzngjPPerYeNXBByuD060xiHCEdDnAPeoJaIbaba2JSd464PXNaNtN0Zz5XBB5z/Kqyq3JxjBUEn9KlVNoJARMjBPX+VBOz1LDXCeUhB5fKfvFJPHpipSFZcNyPbj9TVMspkk2zgqrZ3RlhnAHTI4606K782GRA4DkEqJH3ZA+lA9CYlTz6Hb1qq6mfgFHG7duHOR261cupeG2IrsCGBXgdeetVM+c3ksBglR0zQJDLVfss2RG3zKcAgc88c/w108EYlRASASBnj7x64z9K5CMQmWMHAjwd4K43AnjNdRojNcwOH+TaQUHl85wwPOfQV0U5KJ10Je8kjRSRVSQLgAnccdAPSo5LlnbMeOAGJ5I5Oe4q+PLjkB2AjGCg71l6jcu63DPvChgqjecEAe56103ue6jP1m7R1fCSEbDnkcP+GKxpZAq7ULHYAGIGB+GatzzFyu4CNWGcCPFZ9zcgyRwty5lCkHJ6fePFSim7Fe8ZgxLnA5yD25zz+FU7i6CJ5rlRLnaBx6c8fSlnmWVwQDsbPBAOeMDvWbqt7JHHhWIGMjeRxkY75rQg5LX5vNkiiB37SUPJbrn1rOto87X9c9qtyp5lzk8nC4L92x7ZqRECRZKAYwG56etaIzZEI9rAbz09ufr6VRmdNwBf5lIGQQR+PFXXm3kBeCO/t71WZjjHrkjrzTepN0VGUh3zyynBx6ZqM5GCeDx+tWpdqI+AcbR+dVmC5GDyMUCbH+aXxk7MEt/So/mOBsJ/wCA085PBGRkn9c1Ds6EVd2ZibhxwD36U5vnbIPPb6Ypsa5OR2OaFBKj6USdzUceDznJ5+7iik37OQPb5elFQB3Nva+ZICDjGfXFalnbwON6jgAhhuHU9e3aiC2VUyQ+7I6EYAPtVpMEAscKBjAGMmvMbvoePLUcFIVBngZPWpl2vz5ezGcHJ5pqRkeWrY3Hn86flEfEjnGMnAzxnrxQmkZrQs2yrHKiuDls8g06+TbJLI8hB2Hao3Hocjiq6SKEQk4xx/d5/HNTXcvnQjzMHbkc+h7fnVpmikRysEUIJGTauMgFeM59aieQJjYFyWL/AChj6YzkGqTFU2bT90Y7+uf5U1maTZjkjrg560J9hXHOwkkyXwSoC7QB0HtVRlEoGM4JOccfzqVnIU54HJNNO4q64J9ARxn61Wo9RPK+TLFPmb5T7cU91UscRg425Ukcjv8A5zT44gqEkHpzxkZ/GkkibAGEyxIMZH9aYEtkgDSkjCvkBB1UntVsyquwL9xiWI9MVDaMJJyqkeY25sDnjtx1/Wrk9uBnYGG0kdOufrip2YmRBGmztBIRh04Bz75qONTJsZfnBB4xjn8ala3iD5ADZ4yRk8dKtxR5kCvjJBPJxwBzV2JTtuVliPAIXnO4D5h/Spp4YkUq/GxjwYwM46VI8QwQ37xfu9M547U75VznHGScj8Oa0SByK0kQYgFMALnJ56nPQe1aNpbq8AaIg5OcrJjqPoe9MiOVjYn7oD5Q7S2BjHNaunlJkcsW8tui55x14otcm90Nt7RYEQq6S7sljuGQPcYqy53KSDkM+CQw7d8c8CnpubeGGAxO0x7g4z6gmrUMMsvD/vQ+5mMnJGayktTKUrhZxhU2uC/QPsIGR+NP2jEYPL8gZqUQGXO4oOByQFAHrzmpYYtxyPmI4Y8dDXPJiRwvjOJftERbecDaCI/u561yTqiqnUkLgHn9a7zxzb7UgRUAYghyG7jPOa4OUFEBlQx56bgcH6Uo6m8WM8wZIYZ2njPNV54wZiCOWI/nUjuoG4uuAezAE/nVO7u1heTOVbb8ueeffFXFXZ0Qdx2ky+TMHA+dWPDKP7uPXFaup3sV1beWP9cF6Mo2gdfvZ6446Vy5uHRyUG7aN54IA5B78frU1lezS2scZB53EZwM455yD3rb2WtztgrMksIGd3yAV5Ptg1qh1VAqOAMlk3nA/pVSyAaNMuEB4AB65/CtEqVRMSSbxkcBsY7VuzOq7sjKq28twxAxjjGfrmpIyqM7bx/31/8AWqJ32ISuF5x8pHI9elOLBnAyc4IPpipMbkikboySSoOAR2J7mrEaKy5JPGO1UY1aYoqc7hu+Qk9Pp6VrW0LPBGpjMe5gQc5yM+1FrkSZVvLcSQlpXdFQHLAZAPpWXFEZXEY3owB4wM4I+U13Wn+FLrVUiMsfkIxH+s5Bx64rZbwRp2kxJKcSSs/JKjkY4xgcD61i1Yw50eeW1nIygNGzsHxnHHHNaEOkTSc48vD8FjjP5ZrqLyzKuH8tY1PKHGM9uRj1otrILKAB5eOSVyBmjUxlUuZceiMi/wCkRxy5UhxtyBj3NXLeyTdGFRAy7U+THIA6/nXSR6VcS20cogJ3ctkldy5xuB/WpYdDQM8RCwSLlmHmBs45GOP61hzEOTZzRCwxFPIjQshYyRrskOMDLHuKrrZu0RLby3OADk5ruhoEW2TeH2AcE9SD/SrEehRwy4WIFhICrelLnSE5PqcdpWlOtzGbmPZFGA2x5ADx+Fdm1yJmCI+zGFaMEAEij+z04Ow7s4PzDB5qX7K3mOQTuXaTnoc5zWcnczlKxXe4YbF2FFwduG6Z/OpY1DNuJaRY12nYOefyqxFb/ZsM/wB1gAu3JIPPpU4IOBk4B5HasJS1M731IIINnLOSpOQp7cYq0hRsKqCPaDt8sdTmhmRemS3GBt/+vTluBE+Y+hOVz1pc19xS3FFqwALbwcBQH5Jx9KmtpILV3eWXbDGpL7xk5+tJLcssUkxjcyKScAMpyAOg9K5DXPEiKJIoyQykHeB/Eev1FYyu3Y3hG6ud74h+PL6Vpj6boduEV1PmXLxHdg9gc8c+1eLXrXOsTefd3jTzyx4y0meDjt68UsshDytLLE5lJ5IyR82R3qCKM/Zyq4IAVmULwQPTmuynQUFfqap9GTyTPZlD+8ATnBJX5h+eaptqcjkCaSQoeoUkkD8OKtPcDYUIUKM4IY55qjcSxumxRlWKp0z1NbJ22NY76FzQtM8u8ubuRN9laIsvmSRZUuSQqdRzkgU2zZ55HmAE94WAijQ7naQ87QBjGK09Vkj0i0j0iJIy6gXNyY2+UufuLweoC5Pua6X4aeF59d8Q6NpFjHCNU1STy4LhYlBidiecFuMDnNXFps76UfeVz3z4Wafe+BPhncXmnXNtYXt3BDYxGWNj1JM7x8jn5tuc9Riqb6AINR0/SEj3wfLLdmXgBtw65yeR0Heu3vdUtk1zUIICJNG8P2p06xMUW0O8QLsx55LyFhkHtXnGi6rqdn9o1PUEkkvrnzLloXHChvlRMn35FVJpaI+ipJNGbZSP48+Jmo26XmLCKQW7ZhXb5rsVCjHZUGdorr9d1PSNIvX03SCBb2kRMSyybHO1cNIFPXJPHQYrnvBWlXnhXSorqAAXT3Etwrc/vJ2bDNgHkjdwfasG9F1q/jHVLSxjklWNks0lkAJZxAC27n7uQce9ZaN+RvqtEGhwTvYQXNwJI5JZTMrAEOAHIQceoOelWNfv49OjktHlSTzyJrtnPCIAAy4GMgEc5rQ1ueLwnbRvHiW4WCOBmVfMw6gjgCvNmtZdQunF0WJvd1mVcZIXOWJHUZ9cYrVK5lKTSsdVo0q6VZ3PiPU5EE17MVtwhO8xhQECqCfvD2zW7q0D2/gy2tLgrBrF67TTyRxgpHG4yse3rwOOtPeymbX00QobhdLmMc8kZXyodsSBQqjuM+taujXEd3epfX3mPDYzl5wckly3yRkY6Hv6Vo30KoruZ2oaSukaPaackim8+zGGJmAIiB6tgnj86qWxjuPDj6fCRJItubZS7DEr535x7kCszxvr88DRWkAj/tfVCYoxICPLJYggE+labadL4afw8JXIJi+0uOCwAbHIPHLfpUWTOlqyOesxaW+p6JoFk8kuozrIbggAKqLGpfBJx1BOa3Rbw2VlZ2No5isrWNtkaEAjOWPJJHOap/CexElpP4kuYPMv2sbtIhNP8qkrtLccNnPbFXL7z579GhuI4LQgh41jXGSMdT2xUSXQiOpT01hq2mx6qwVMRkY4UOA+0cYx0pPD2mT6hrj6nexsbWASRpG0mVZmGC54GMH1JrS0eGObSriKXi1TBQRcZG7Hy49TzXfaX4SWGyttQmEaStlY4X5EKA5yR0yfelpE0Sucv4g0pJnjtIk3tAVnllhbPl/KAAD7/SuNvVeV4njPkOzFWk3nIDZz0FemSWtu89/eQXH7tSozKdu4AY9j1rlNc09rSwlWG7ikkSffKYmbhQOfyrmfY6oo4HVmMl1B5WCqNgjdkyZI+as3xHo0sy+ZKDvVp3A4YHO3Bz7c10VjpgnuLe2UnzJCo3Y6YOTj8KpeJnF7f5hkI3AoQigEAnk4NOKG13MbwtpxvdRFxdkuyTRjZKBwwKkDPuKtLp7Sanf3ODZXCylh5a7BuHGcjNa2g3UWj3MRf/XTuAkZHVgMBsY9qtajos9ybsWFuZ2iuCZpFcbNpXcwPcelbX6kJLqef3jQRasNQknEtxOqxPFtLeaSQWbnPYVVvXnNy9/O80Ecrr5IjG0hc7RtGMe9dcNIg1HUo4Z5HjkiizKYmwkWW2/exzx6VzOoeI9CW/FuttNPYiMxiWSX95uGVBUFSAM88U43luRJpGrba/pPh25kiePYzDy4rYKs5Y53ZdsgLz7VV1XUtS8UXiTyyFbSyUgqNoyAuABjHQ1xVtY3USPcqTf3BVifs0W/vwApwMj6V1fhXwD4n1i2nuX0C+gtYIlZpp4iisx7enU/pWsYpGHO+pqJLnwz4kvhme9ikAjUkNuDpuboB0KgVQ8R2z3nw18EXpBFwkV1Zsrxkxqyy7l3ZPBxuAzmpNOs7TT/ABDbaXLIJNRuIHE1pGgCo7hcZ4JY4Xtitp0n1bwHoGhThpLyS1nukkiOyOB47kK2Ac7jgsDW8Yoymzzmyul8KA6kLyWSa2iaQNHIwj3gcDkc/QVevZoviTpserJGtpr9uvnT2EMav9qQjkqTyG9qw9Y063WGRp7lzbROyRSbeZccfKO3PrWP/wAJZPpjpe6bugkWdihiwjNtVcAt6ZNb2toZPa4kV4XIcu8cMKtnjlfb26VGmoz3EsojxbxLgg/fZuO/StDxZbxW0Vpf242Wev2xvEUDLpIpCtHzx1O7n19Ko28ZhgjE6CIO4aTpuyRwOvf2qWjFamvpelG+hSWWfeTIZHb7hPGDkD2rpNNMmo3KJah5Zt6tErnK8Ljljz0rlrH7Rq0yWscgllupwiKkZOE4AG7P/j1e1eFfDNtYZsbaQPfSIAZlAZV524znrTtbc2i7aIyYdDGkmS9ciTVRGYlghiUpA7HOQwIOcH0rofBPhWO11XT0vJ3nur68XzI+GZY92eRj5eeO9WZNAi0onTEjSSdJgbiaQh8kJnIOTn0rS0HVlt/FelFUNzILi1twwAwu6TzD37Dis+a7N1Fct2cL44e6SXUGUzO9xNJchmIxHukbCkD0AxXCWtmt1d4d/wB4/wAxjDAuQe+Ow/Cuu+IMjnxdqEcN7HBtuLm5ISRR8odwqEYNcrYao8cF5K5EcB2oZcliDsJCjGOrEVRzt22M7U7uSw0uAwp5Wqak8oREJPlKSApwADzuz+FdH4ltrfRn+zW7xytZrFajyflwsaksx68ljtrkvDaXWteLLe9uJSwSTYnl7gMdBnLcYNdL4zu47y81C7wiWxbyxFxhscg/nV6GTl3Mm68W6jcqiKd8jfwMFZlGMenaq664sE6FpXErFQdpGQxxknn2FZqmeKaS5ljVJ2GyIHkbSPmJ4HQ1XjsZLhsNIIycB5ThRnPuagzS1Ox0XW47yWWWU7pWUIPJ2rjnByAB25p2qzlYsxXH2dlwAtuxDOAO4FcyjbVKl4nLAsXRADgDAG7mrVpIJYgDwE7+vFW5aWN4K7uasJubthDI80gJBbe5IClefpzXuXwp04EXNywj+yQAMFJyWc/KAM46nmvE9Itpbi8AizOGQpjGSE6g19KfD7RxDDb2gRj8wmdJflXaFIAyP9r5v/rVxzkj2aMGz07wtof2Z4y4jN07ybi5A288BOPQV67oOlFVggjfDs4ZWRuRw2R09q5rwxoAjhjc48wjhm5w3TjFer+HtMlh2FQWdlH7zONoI9x71MdDtb5UaOlQSwIsByVOOQM/L3NdBp4G0lOGKkfnWNpsYtSAu/ZHkkleSfbmtXzXZ0ZT8nGQBg4/Gn1uYN9zVsozE7rKMu2MckY57iteyhMrx4HzjIyM8ccVkWJLLvlzAqgnGeoHrWjNqaQRbElETSEZ+YEitImMmdRE4ifBIjAGAc4HT1qddZRvNCsJAjdUzj0HJOK4+XxPYojh7tTwRvkiL85wSOnSsXUbvTjYhYbmaVlIYr/ZzBCD1/irdM4ZQUpK51+paheJiMXFrbqSXWLlnb0AX+LP4Vy0uva7Ksoh822CfMzw2vXBwcnPauVHioWVzHb2iW0d5g/PNF5OQeoOTjitYahqSLHGktggfJBQBjjOT8wf1qluaqmkZdzP/a8ublBG+B+82lnBH1IArFg1CKC6mVJzZTtJ8rSRZgcDvjJA/A12R+3XLRH7XC8JOQI4CAQRggtu7Gs29s0nQoHSJCB8zYVFx3rSxpp1M3zr2UKz2dteNb7fni2pnOchVGcn8q0NN1S9tXjSDSIA23h5iBjHbjNc0/h9lS8aG4BPmDfJEAoOCdpwc1jf2ZqeiuJLLUBdoMHypo1z15+YEn9KkhxPUF1XUZ8iURAgjcIh0PbnFTTeIby0hOzLxnqYgBg4x0J9a8muPFWrae0Rl0NJbfeC8gvA5JHfG0GqTeOIry5DXKpZu6jES7my4OQMmp5mHJc9ebV2D+XPFNJKx3htvGAP5VVGpgbIIJLm1dlGDlSDzXmcfiVb9AhFxduei+VnI9MkioG1jUIShi2BFcjYCBtUdutJzZaiepTm7hjdhf5YEE+awJwAQQQMd6rDVpFJj3oQ2OQu5vzJrgoPEtvp0Efn2VzaI2AZI5hzu9QRjr70y78STKAbaSUoCOHwzAY56Njj61lzFKJ6JBq0rHBlwoB+9DySD9a2YrwyMFQNu6ngDA/E149Z+LLS5lIe7EhRyFMkbR4BGfm5Ofwrci16G62GWNXYgj5OoAppjSsejG5LY5GGJB44GDTw+/DHvnIrjLTXInlQr5wy2AH6E1tRapG67l6YPfv2/OqLRryTeWjOT9Mc0xLjzHByOOhFZjXytlXIK4wCfX1qeBlZCqDkEfgD60rmiLu4IWJ79M+9PQsX5x071Q84lFPQr1B68UxdTY5UgCTb8o6nNMqxpIVX5ewyG9vSnNLMzgKcAKSO+T2qgiMqhhIS+4FsDqAP8alIV15GTxj25FJsllmFHLguQH24Bwfxqe52xplsF36sT8mTz/Kp7YMxOwhVAypkOc/gKrXU0sjiKcAwjBYDjcwGOPwprUjqUbyUeU6p86yHYXPf159qtMIQ2U3gkKeOtZbLNKiISBtYu3pnuKuqdyEE+XtXqP5U7lsfMYwuCfm5JwanVB5QcAbieRk9vwpkShYyS4CbTkt1GahfGHQbCuCM/Wm2OwyW3W3cMxI3tkZGQPyqKeNZY3UjrwcHjjvSfaG3FTJkE9B6VA83lmIY5UMCRnvnFS2UkVropBeRnHBwgOM5wuOce9aNv5Uh3SnZJ0Z/MOF7jjbzxXNG/wA6lb4IQRHIwBzznnmuma6SJ1lPyBtoyXLAsVx6UkVJWsWbwrMHJeOMAfK24ZJznoQOMVEhVbV4mASVwNrRj86Se4XbGDPiQsMYHJ49fcVXa/JkwCEIYMM85Hvii5mtTNvYWusws53xkMOc7h3oleRoo0kJwgYjHbPaprq4iijiJwmAFYkcA0x9w5AxnkZIII9Ris22bLQrXBZYz5QctjK4Gcg9+tLC4lhSQkF2LcjpxjpVWMfaZozjzOpJAx169atW7xrbxx7NjAEsMdPWtEOQ5W3+WRkZxjII6t75qOOMLyRk8Z98U8bn8s7yCMEbMrwDx1zTnITkOMYqkY3IWHlo6p/EPv56Emq3mbXLy4yeTz3/ACq4ULb1PALBgfXHzf8A1qZKAXBDvtYH7/f6fhV8rZLZPBIJowTyD1HWpiFRNwzhqqRuTFkDgYwadI4RM8nqBjtWySRjJkhkddmTzjgADt61GznoaiguGbBcYQbun90+tOKP0Kds5B61ZnceJBjgEljwPSnLLtYEEgk5G72qHyyOG3oetSb9y7s5XkZ6jJp2EEiNsJCYPUIeMmoZEdeMEkcOdvTP40pnXeFDnPt0pu/fwcYByuAcnNNq4EEkZPBINVngCjjgKCcevFX5M/KCnU9vSoWVsZIB2g4/GsHC41IzvKzsOCF4yNvT9ajki2Zz1PfnpVsQ/vhnhMHI8s9R+NV7guUw/X1I29D+NJou5SnYc8FyDliFwBj61jXbCNQUIIB2AZGMH8K2n2tvGARyPnPHSsm+YCzlKvifAwmeNwFc8kaowdRTygGQqgZukh49+a5683yJvikUKTudOcMoOcfnW1qf+l25iMZeVeTszx+YrmLmdrTKzAlDgHnG2sGio6sp6lPFLbOpBkkGHKuvBX1rjdTZ9ko82VwjjaC2AF9Frpb69W3aQPtJHcDjFcjrV08k0htgYrbAILtznGO+O9Zt20NldI43VLmS7edQMMqnBOcgg9QK4LxbcywAFdjzOfLZ/vELtyT+XFd3f3LRyxsByAUYds5zjH0rh/GKPbQrctGhLFgC/O7+LoOnpzSg9TmqJanGm6KR4R5H3EK5xzIo6AnPOKTWNSRNEsIQXF19od5AsZwUCkqQRnnHB4rPu2FswLYRTuKjA6imQzve2SGWRJIbNmm8v5hjHrxnByO9dcXdnmSdiO/3R6dpl68a/bFhMeJsb0HRSce3rWZFfT2yxoHKSyqJGIPJAHGB2q3FcKfPMo++AHK5BBB981j6zjTL90m3oxCgSgZUJ0AB9TV7uxk7WOn0jVbfWNKlsZDIbiNfO3EnBPGRgZznAqlYh7C4nLcIyqAAc5yMAfiawLGWe0+yXLOPO8xDnIB255yp5wa7e20vckVyIDLYw4ZpW/i6YXr6+1NqxmtdC/4e0K8ubkxC0cBoIhHllyWaY8DnIr0PWT/aXjCOyh8pLWwmSzAjk/55QiV35HIL7k4rm/C0EcuveF7sxRI018WmGNxRI180DAHQmrnw9tJtZ8X6vfXzm0077RGfMnXACCdpJNvPUqCtLVtlWG/F0x6nf2dlE53LAz3e9gQ7fewowMYbjn8a8+09JLu7SFRskhKEiRT9w4Jxgeldz4mvv7Y1iDVlkk+y3jT3NtkeWHQyGPG0Z3c81ks8Wn35uYCJJF8hBFCpIYlQpBIIreMfdE22yLSdQVb+cSu0cEilNrsUCkNhWBH6V6H4ema1FzHBc+asCRs+0hhIGLYJyBng15rq1lBF4v8A7OASKK6eNIuuFIIMnUnpg9662z19lsDL5v2iO5lxFIf7ig7QfasmuUe5aniad55FGWZ2kkgK+nAwoJ4ride0aNJWazt1uEJk82AMS8DEgjAzxz9a6C4neZxPHEkZVVyG5UA4zk9+vah9EuNRut1pLCkseZJVRlIGDzj1pbmllsjiby4ktNEhMSeVNdOGjXOCePzrlpdQkeGUHJeV+Seeh7ZrrvE+mLrV+fsTmK4sXCpDkDzF7lR2rkbiAu8exGjjxxnnGeuSMUmtLENdB9hO0t1bzFzgHDyHACjp06dKk8QSi9uIihlkCOeZDgYIAyRxxxWV9oWRJIgcAZXIwAzYz0J6VpTSG4t4GLtOQhD7gTkemMkVGxLFinjRo08wRrGoIUAndjvxxVy4nAjMTpsRlXdxkYJ3VBDYtDNJEDJ8qhWQH69KddxlrmQvF8ksaIqA84Cj9a2RnIzNRe4tWGHXZI2PMfPyjtwAetaMLyOYzHjCKEEgRcce2RWZesDDHgjkY34xjLYp+lXHlQhjkqjKR5hIHTHp60NO5mdpDBFLaRSSIJbxgG8xow43ZB+bJwOD2rBM0gdEcDczMN+AN3PGAOn41raVM97JBKJMRrh2Xb6DBzn1rPulbFtKoURSIMmNSoznof8A69WtVqO5EkzR4JdA3DKpUZbOeBgmpvEMihIJYHbE+JZ144kbK4bGM9M1BO6SW0coIMkbMTmMng+nPWq/2tZZLgSDCSMGXy42XcADjv71Jk9SNFzgPujkwWUBsg4PHSp9TeOaYPN5svmRMGGMfOq4HPFV9kcbRgyOmOjkBc57cGtCUG4EkDHhgUJznk5Oeal6hFnI3EW+5kffJs3KylDzjA45p8sCi2kkTy445GAIKk8k9eKkuY/JuzbI8ZMW3dmTccbcZ/OpwrmEosuRI2SFIwuGz/KpQ5aouM3kW1o04U+WhDqhw2QCB+tUUm3y70i5KqGGd3OMH071aulMVmGAT5nIJIx1OaYsKySAE/KDnkcHnJoauZLQ6G1toQ88suAEO7ekeQDjHOPejW2WOw0a2SPgGeSUyxblO7y/4s+xqvZTSw/aIoi8g2DMcbHLDOTx160zVVtn03TpYv8AXpvWYeWQFyRt6k9qxkOaTVymkq+WCvJA3g9OfxqrJxL8pDkNkgjOfzq0yMzp8+MZ5wCD9M02dSNhGNxAIOf8KwbsedO9isiFcg/wgEnHH51p2d19nSQElgduCPUHP8qpMoDHC4c4GU7j8alt282QHGM/McyD0x6VhocjNOLdIiA5fB3L5hzyetb1rMyRhpNm3hmxyQQO2KwbNlZQWcBSB98Y2n86umbOGhk3sOhX5cfzzWbj2MHuX9RePyzl/nctvcHoM+uPT3rmCfJZgCDhty54yCQuM/rW287yNI5kJBUHHp2P6Vz+rgwKXByg9wOo7A1pSfvHbhnaQs97iGRQ7op+Y98jHPFcpeSSKSGQxsVzGOCAVYDkH13Z/CuhinikaTzPkKFsbxkFfwrndetUtnGwDGcqAu5jkc5YGvUiesimoTcPnJXlcbRye1dd4ZklKOXkIcq5UvICcg5xj0x71x8bOXzC7vGMuGC5H49v1rrPBYie8j3yL85ZDJIFCg7cAD3JqnoNM1/ENuj224x+WTEQQiKwY5yT1449a8706IrqiO0Z8ogdcZODknIz2r0vXAbS3dgDGwcq5OcMCAPavPr63SG/kEbxnBUqNu4YYAdMiplqrFTV0evrokd3DG3lAkqGBUAdRkda43xR4cgtt8svlwMMAcjnPXtSab48uNK09IHtzdsgPzksvH3QOSenWue8QeKrjxBInmnEQUDZE2f1PNcVOE1PXY4lT7nNyzebN8wySSVGOT+Wa0NFuZbe/ikZzjG0AHqOvH4VUkAk2AjKqNuO3Jp9u/ksD0Axt38Y7fyruklymrirHpXhzx1qXhq68+2u5tjL/qc7h06YPfH0r0Jvj9fnSzEmh2DOsakzSq6E8ckAMQfyryzSfIu7CKY4fbIQDnoApUdvapyIzblfkBZACfX6V404Rc7nlyd2aCeNb7XtceXUTGGlJRlXAWL6Cux0i/TV7abTGlXzSAV3HBKYxwT715dfRBLncAJFZixA4wDn1rb8MXYkkEzkB8KgJ5+UHNJ04p3RpC0tGF5B9nuXgZ3IRhknjjLYz+VVpHKYAOCFOcf/AKq6TV7VLtEuhKPNfCnYu0FRnBIP1rDeNjvVsjcOMDHBGD+tUtTB2TKRDDI4d2XaOTgjPXAxW4qG4RHjjPklivmYxzjoMnNZFyAkiEAOwBzkHOBx16dauaOgkjmEmX2lSNx6E+laJNmcpXJmZUAKnPByCMEVNHMqnBBdjwvTioWJX5W5bkLgnkZqRY9wwfkIBHFOxk27lotvbqcEKQB2xVhWQKQq4IPOOlUTbvJ5m3GSg2ZJAznPUe1WYQNhMieUwBI5JB/OpuK1yW4iykYD7CTySCR+n0ppgjQ9CF3kplc4B9cVZiOGfgFCG6D07052ZclAu3nI7mhalJFAxeaHV+CfUnA9qrTRq2wCPHK5XJ7e/WrVzDNFvwGO1hlCnr06kdKqFmBO4HzFPzAjp+tVYjZjEEcBG+MZbaApODgNn6dK6fwvHu80YKDPEZGcnHGPzrk5NxVyn8ILKc8Hg10nhqYxM4IyxbLZPQY4xTSuzqou0kb1+yW74yA6kZ3nGARjpx3rHv7xHAlb94iZAOfl3dM4PXn3q1qN4skjiJgVAQHy22cBskNkenpWLfuWughwqIrY/iJJYnr0rrie7Ez7q6+0uXJKKrcDvxVKeQo2YySWYkhOR1q7cSJ867wWTkkL93I4zjPWsO61GRIgxwh3Y34zkYHT8a0simyN4xgoX8sbTtOCcH17Vk6vw74GBwOgGePxrorVVj5ZCGTAMcbDkEc5NZupwB0K4O5hlgO2K2SRBy5QMnP3+pJGcY+uKinGzIA/iI9B/WtWSNQoOB6YOfSgqJRI3leaU6iSMkc88fhUq/Uh7nNSllbGMKBzzULudvU4bge3FXbiOIs+xXLMQMEdOPSs5g3Tvkmnch6DiDjkg5YfjyKiZM5IPPSnK+STjoccjtQGHOOTnp3pp3YtyIhyBg8H+VRsSGcgcA461YMWzBIO4/oKjkjV3yOF3En3rRK5aRH1wDgcUpfb0HHIHPvT9hdQMdOmKQAeZ8uMEblBGSKljSGElFBwMmil4Xkg5NFRYqx6sY84GwIVIGfWhTsIymFBzx61KoZ24wQAAOeuKGOckDGeOf6V5iPEaJUfuj/dOOQP1ppiC/KrGOJ88io4yrkAP8zkdQeanJyCG5A9PWkLlIkLpMCSMiQsDgNn061EZGeEKcEY3DKtuyD9cVbkh3Ll0weCMkdcVHLGqYJI2r1J7A09CEijJE6qACdzZIKgYx0757VGT13ZIPTjHSppMO5AJIGRk5wCe9RzRs6uSeeQOTWsUaKIyVuH3fJwR2I6e9KEDNkAYz096EkX5iXKMeo3E5496meSMYB/i5JHXpj+dWlYtqxDsKhwOvfJOAaVHJOC4K89/U0n/LXB69uQMn8ajRgCRkbeo6c55qifUmaTHzAISAMkr2Fbkkn7pJSVkG3A8sY6/WsEMWVcjODnLk9OfTFdBp8sVxpeN4MiMvGPQd6zl3FLYqtiRwqD72QOvcVcSNwiDHIIPB7cj+dLFA7b2IKv3HBAI78VJCCox0BwBk9cHP8AOrijK5IJd77wF3B8sCCMjHahbdfkYhS+4BgVbBAbPTPpT0kUgESZDglMcEfnQ4PAH3S2Mk4x2q27Gd2En+sLj5VyOMfdJJyB+FaGmHCShDk45PLYHqMUyC1++Tl+cjj8v0rTtyofYpjQH6c/kc/pTTFdjEjDOhAzuPBbqcetXrON5BvT51Y8Y4479aXKxzGLOc8g+XwCR61fiUAYPUg8YrKTsZXbYyO2ymMYC4GDg8fjV1YBgDYMlOwx9DUMca/fKcMNxJPH5cGrMZZ0wemRkIDxxj+dcdTUqL6M4z4iWJaxinD4KEjA+6B7ivNVjxHlBEjIAAOcFe+K9W+JMTxabbs0mELlSFX+AjBB/GvLpWwEZY8MBuGMkYx06U6XmdESq8JEUh3k7QDyAR+vrWXe2kr58qMYLZb9316d8+9bDKdwAJ+XcSOO/rT4bZZzsYhAeuO+P/1VtflOqm7M5+LR5py5EbgfdySDxnPf2qV7D7M5B2Hbll3uAeep6V1A8m2hQunlISQgzk9MDNZ1/PGXfYDuOBgcn39KqM2zsTaIrdZI1dWwCmVBBzkD36fpUx+ZxnGfSo0JffiPJ6gD3qx5RVjhM4U8Z5yK3MG2yPa3AGdhPUHnB/SoxE21GON3OM9uMfzq4qIZAd+yNRk+2Rj+daei+Hrm/cSNFIFKbW4HTcCMcUrpGMmkQaTp7XKRqIt7SAZxliF7E46A13OkeGY9HjLSziVxxny9o9QOTW/o+lw6XAI4UDkY3PgZIPao7uXpuf5SCDzzu/hock2cc6r2RXuL95reRFCRFmHCgjbz/Wqs9wcjbJIgzk7OPMx2OaklDb+mCwG7JPAFRGFpUAGOg5JLfzqlruc/N3ILi3BY5JKEDAyfr+HNDwyPCTG5SQA9htB/nVprUiUE7wDu6kcY+uKBy4UkJz1LA9u+PespLsVa52fgNr7xTaz2UqrK9pAGjjG3LfMFIB6+9bv/AAjR01C19jT7eHBJlPzMp9FOD+teTqLixuop4pdjDAJTvkf41palqmpa6Io769luCFAXLbcY9+tccqN3dMpI6jUvF/h7Tv3SRy3shx+86KV+gpl4YpdPi1WxeQWkvEiPz5L9w2ORXANbsWIlRI2VQVYfMSwbkY+lX/BviaLQ7+Wyvcy2N0v7xWJA4xzgY5qZ0bRunqaJJo6K0n+0Jtco5ZxgA7flP1q3HKjcnuOg5q7eeE/JSKe0khktJyDGQxJwD0PcHHtWhp2ij7OFMQnfHT0/GuJOT0ZySi7mQj+X5ePkT2q8LAXsEvlROGAGPl7569elaB0MxFETOcbjxjjPqeKkl05o7bz2Q7CCOpGMH0oJs0ZK6Ou1HZ0BA54xWlHo67AY0Ej9wBnH/wBatLT9Mub3ebeLKrt3HvywGOnfPpXS/wBkDw3pst658ueME4IJHJ6Z6VvCDsbxp8x5R48f+xoRDH+8uZN3UnnIAx7c+lec3lmsa7tm9sBVBB4J655ru9eVPEFzcXLyglSP3QPIzzxgnvXL3NiB8zAO3zArjB4+tbxp63Nn7uhgWtlLqEYLl4CpPUdcEcVcTTEaXDJsjVNgxgZHqO5qzA210J3OxIXaenPWrl9bvufZGodMEZB4Brdp2sZnP6hakODECCAMnrgj2Hauh8GeFxFCdVvI/PtUyLeDtLKOR1HbvVDStKn1/VrewgkNvI0i+ZcYASJTnJZjjgV6HvivZEtbJHisrUBk3cgk5VpCfc8j1rysRWlTVludVJNlLT/AltPOZ70/aAzs+CB1POGIHtXuvw6gt/CPhvUfFhj33LI1npyxYyJnG1ipJH3V5Brzy2smuJRDGXS2wrSjklm9iO1dlPdobuytFuTJZWrI8FvGCAZTHhiQc1x0atS92exSjd2Zu6Zpr/Zo4xB8k+0L+8zJtx8wxyBk1B4n0oNaCDadwuFVI2O47FUlSWGAT2xXR6VZrY2dpqE5TyXl2tIcExoU3McY45qtatZ+KtYsJLQTSRWsRmj/AHbHz1Mu3dwOfm+Wu6M2fQU4cqOF1m4i0KR7nyFjgjItYJvMHLxxtJM20ZH3/lzisf4VaPPZ2b6xO3lSXIa4mNxjIRiTuAI64PFberpFqWt6hcXMcRsrN7hY4/LyXnd/LIA7Y5JzSX6X8unRadZo0l/evHAmFLBYhkM2APugdK6YO6G3ys84MX/CxPGdpBb3BktYom2yXG5R5S78SvjABOPSse/vftOpXcunTw6jb+UBNexyFdqqhbbGpxnkgVr/ABPh07wtrdtoulazdXaMkcV86R7SwBPyZGNi8nrnPeuX+HGkr461C8itY5Y9L02IySE7l+VcFgDnvx+VdsHpc4787cT2SxjkvtKk1RYEtJtSb7UzIuH3NGAVY9cgrVux04eG/D5jcKeGu7h2k3MxZh1ODjGDjPSneHbxZtP1S4Z5IbeArLZx4AJwSfmzkdDWX4zhnns7c392jtqC+bJD5wB8qL5uSAOuSMVnzXdjsjHliY9jYrd6tbyi3LyyvtikddxRWbcX74wK2L/T5de8uWcGO2mKxKUP3oY3IwvoSFPT1zWXHLJHpSXMWX1jVRIIIJGDC3tVO1pMADkjpmvQtb06PT9D0a3SfC2luvnDachwzMQO3cVTdjVbHnVvdLp1lcpboYFuysENrHu+VN4JyOnQGmadZvfapHbmRyqltwaPHQj5eear23naxqLS20bRrbSgB5IyN7FS3y9jhWzXUaJolx9tN0YjIsERM88hXPLdgcZJ6cfWlqCRp6Pb29ndiWWSNFQKkFqFAB2jBJJyTz6Va1DXmv4HyGgtMllQ/MzbuozxWUbZzrBZgYoEA+z8bDGCck8gnntTbmOW/YxLmSO2LF/MYEY3Z4OOuKxm9bm0VY0op47WziZgUacAIAOuTnNYup6Ww8P6hJDgSuJFynZR1Yjv+FaWso72WmXESZikeRsITlSOQufYVDKm7Sb0JIS7weWOPusfvYrJ7m0LHnY81DBPiTEOQu1cEnAA71m+RPdTyEDMck2xAg3EH5eO3PNdBpWIL5HlIkVJvNVMbjkHgYOQamutOeHxGbaUvjznchSCuSRjoO2DTvyK5bsyay0mGK6DyyKbS14MjSDls5bacelYPiPxu19o58PWSfYtIkmbMMcIM8zserNkE8djxWh4l1ARaRHZ20gECSEvnDMuRjHHJNc/oVuIrmS8lgJS0Vm2bRksF4PpQndmdkin4g0eDw9osdqySefPGX82I8uwBIC4JA4Gea4ZI47iQhrCaWZ1VBLd3CrtA9goFej6lcfbtXktXikMBjOSyg+XlM7gAM8E9M1h3nhaxsPs+pG/GqDyjxJEwC9QM4YfyrojIxcLs5v7JDY21uBPb26wgts05sMzNkYZiSeCR2rYgs1ezghklWRY5PMd7yYtkAn5eMc55qOC0upnf7NEEjfcpcWbAAbgTySRmugGmSvLb2MFxLEAhmlkSHP17ED8a1TM5RVjn11a2t7l7q0NsbubbMrWsyoxZQRzljxg103xD1J9B8Q+G7iH93b20Jm+yr8xuZLiQSurMDjbgkGse60iKH96bmK9t2UxHdCqPJlgoC5A6ZycUnjSwvNWW3uJYFLWSxW3lAmPCgYJwT0GBWkZanNKN0cJ8WEbSvFX2eMiC2lEd3AYOEeGRsqcHuG4PNcgLc3LWcAj3vIjSMOSPvcnpnHFeyS6BceM/Ac9pLFC+r6Hue2i8ws89ozZZAQSSUOMd+a85FjAtsZymyeZFCE54TdnA9Pxrob6mCjJ6DdIl/4SDwTqSyKd2kXUd7DxnbFIxVwMY43RL/kmqGj6Vc+Ib8Svbxhw29SQOCOAeO3euo8C6bbrZ+J7S2QGG4sIkYpuYL+/LdRkDoetaVzrVrpdtJZWnyA5yACDjGDg9etZuVtS4QOn0DTbHwrYnZJHLezRhZ7ryn3ctwEBJAA9xWjBr0cSxoXaCBcqTbqd4JbOc8jrXm7a+NNEqOnmTfdVIpOBzuBNVoNel2vcXVxJdzXExRbfzMLGN2M9TWTlJmzUYnpt14kbWNV05BO1nZzTog2x7nlUAgsc4xk1oW+qGyuSplD3KyK4MR2MGJypPXtXE+Hppo9Xt7sySB3j+RJACowSeM9BmptLvZo7zVb24MN3M6KFjnH7vzBhQoxg8Fs9e1CZPQj+JyTp4v1UpI6PdsrwHAyyMGZjzzyTiuRuYIGttPijjOxGDPtiJJYqOT24IrsvFlvPqmj6VdxyG4lihMUsUcTqR82SckDIB9Kx7PQJBa+e8REa7SXZRgEDpjNbnO9GV9MsI9I0eW6fImaMgxtCvyjJOeM85rDuRNetZwrEXIQtkyjDE4POV4GAetTaxqX9oG2gEgMSsVPlqF8wH8OlZuo3Mk148CNHP5gBkQffGRjB9eCelaRRnLV6D2jLXBeWQBEcriPgeuMjNMW4CNKGDSIpAAXDgnPXtUb2XkW0n2l/3qEKI/uqMjGfzpbbzbhnYoPJRlXYT8zHdjI7VLEkyS1ea4M5mTPzYUDkkY4q7HI8Y4zGpOegPSoonA8uMv8AZySUwcZBHetrQbKO8uZ8QC5jThnf5Ewe/XOPpUNnXSV3odr4EsDNcJcyIAVVY40ETAsxO0YYnHv0r6y+FnhhobGNHTfKuCXYbs44PT1615X8KfA5u0t7iUiSIBVSMY2qR35PTFfVnhHw2YAhdBngDABBGPaueUep7dJuKOh8M6UqyCMAIn8caxtzhuqnPHHrXYWsEQ2JguuzBHpgd6pWNuqIm0FMgBvTpjmr2fKhzkfvC2cZ5+lSU2XLBEni7R4yMgZ5HpmtMxht5UlwoJyeTtHrWFaXPlMhONiMxUAnvS3l0JYBbc4f5WIPJB61SMnuXZtejvLn7FAkrsuQ8hgYKPx4HNSy2uoIwKRW0DPhleSPzWOPQBhVEXc8UXl2kS29mGx5rDJYgc4BFZet65OhS2RJbi8HWR8JHHkfhn8KpMzsa9vbX1s5Jv5BxtPlRhQD+Of51YivLtJdj6o8nzY2yMCVA9gR/Kuanubq1sY3kuPNBYFoIhj5vqaz59SuQ7ukX9mRBPMaVyMt7BTk1omS4neSxi5OHeKSNiNwMJz15xk1DNb6fBhDbLK5ZlxtKBR6ZyK4+08S28ybIrk3MuMuCD1z2I4xSXZkv7wiTyLOE4BilVjgkdfvA1fMJ3ZtTPY2pRAYrSLJHlrNnBznqKzdY1+O9jA8228kxbQhVn3AHqcGs+WCBLURy3tgMEHGGySTn+96VmTWthfg2kn2WRXLhfJuAvenzEWvuLJcKsheHTozCvzt82Mr9MdKo3mvA/Olta2bnCqDJuGO/Axk1W1jwtdQw+XAhw+FBilBfHoMZ/lXPaleXukI6MLvT2ZGXe8JOcdDuANLmL5WbTXjyyRt9pMhTjCRBRu/EmsyS4e3nyJYow7BghOdpBPORk4rnpLq8kWOSXfKHUSZEgbAxj5gQMc0yW9Qwu6aZIW2hRvmGSR04GetQ5WKUbHRXmqW9taI0EUOVOxiJ8HJ/wBk81hr41ZHcyxm0O08vMHDcc5wBVO816KR/I+xrwo3Bzuw/bkY6VAL+xeFd4lCySj5RAzYJO0jI596zch2LU3iczIGtHUxhv3kci4BGMggkkcH2qpHrkMzyOhFtJwWeM4wwXB5PHJ9qrX/AIYtNRQz6dOUKjaEjjaMgls8b+tcRrEFzo2p/Zr2US2zA4lMTKwyeCTnFZtlxi1uegSa7LcIIhdkFs7XjZfl5wO2K2tI8T3FqqRTzmWXqcAKSPTgV5bZXUds43mZ4myqtnCbh3zVtNZiCOTcAbtxSVN37wDoPUGpjMbge56b4liIKXMnl7mVkcgnZ65xXSW2vwMfluBIct8n3cjtjivnuDXLwOAbgSIo3kxDHHofmP410MHiO5ZMu/mlT/yz46/X0p+0s9AUGj2mPXDeDMVwhcRklFI+96c1qWviKO3TbPugeTkZ746gnpXjln49hR0Mpu4GeRebaNWEfJ3A9fUV1uneIodShwTHOjbgHkVlySOmM8GqUr6jjE9C/tVmyN/LDK7wCACemRVqOXzCGMgLcYcjn6V59Dqc0FyLd5BHkZGBxt6gZ966ay1UBXDiQSRNhuRjOOCPX8KpSNbHSw3IHmADYVBIftnrU8VyJvMx8hIBJ7daxrO/WXyweJGBXn1q1DJiZ4xklcHIHAA/nVqRm0dDHIfJQL8i43cHg/hSSQs8UiokaOFyrHsc849fxqCK5V0cDkAkK5HJpsgcwpEj7djZJdTk5/GtLmVtSD7PILl5yx2qjBYyOCe5qaOTklvkUAnD9ePb0/CnBnP3tx4CgZ6gU1WxLvkj3gkqqc4x2FM0XmTq7sSxcHd8oB9PpTHQ7cOgOeAV6EiiNmjyxcSN1EeCOvTk+lQ75WfeEAAc713DjP0JoKsVrkmFPMVMnoQnJ54/nVbMpdwDgHGM+oqK8uGSUhpMup3YHG4A571VnvkiUkHOw5Izz0qGXFEEipHcGV9wAbcSORx71pRAMGPRAxcLxzk1itcEz+aAVZh82fTHAx0rUtHEtuMxHfnqTwQeRj6VnzMqSLSXabpAA2GZcg/w4THHHrVR7nMqNgDgLxxmqIuYpvMQYLIwViOSG98U0Tg5APz56H9Kd2CjYsz3Ec4KEMSW5BHHtVpZF5ztjVSQgFYzTkLITkd8d+KT7SJnjAfJBO4H3pMp6mmJIneJdhCjAGPQ1ZgtiiO0sofIIGcg4rON7DFkHO4HkD2qzBqS3UW+MgorYzjH54rRMwk7F4k/Ivyj356dqgYlmGQMDgYqv9tDMX5BK4JycYFVxqsSkgvnnjb061ujnbNPCH5C524ySPrmqLy+UyI/OSeo7HjioxqpdSTHjY2XHAYA98Vmv4lsTciJrpVkXJIlzgZ9wMVakkJM2Gf5QFQEZHTIwMY7n1pjznDgHnJOMjoe1Yj6uYCGPzg527V3g857A4/GpDrDM8bLbLOcjOwqKakmTJm55hbIbAJz8tLDPuAlTGHBHQ4/yKy11y3mV443IZG6spyR35FRNKxIX5tpxgK2MA+ua3TTOds6HzSH3OASvAyODmq1xIsAZlQGJn3FUz/jWZbXDtEnlPI2FGVI5A/E1HPdttjPMZYg58s8AnvRcV2X2I6jjI4AHQ1GzsqOQASPXjmqwluZXUpJHOufuxqQR9ctUU9z5L4c+VKzYAJ4J/GqWoXZaS/VIts+UfGcdvzqV512ja4BI5zx+VYUmoO0rma2+T+8pPIznPPtQssZ8p0k+UA5x1AyaloN2a0kki+WQPlzjnoWJqvIgDZCfKScbOxNNivSyfJiQbsnPUY9qVJluEBTOWOcdx83p9KTN0ytMWQPggjJOPrWTIuQNxzvZskY4rauQCOGwpJwR3FYtwqjg4Iz6dM1zyiaowdTAjmBCfe4zzzXD69K9uZHJSJGIyNpbH/167u6ZmXef4CG2lvSvPb+X7UxLOAjDMYQn0wCeveuWSNY6GLN/pIDzYdWUsqx/KQPQ9aw7uR0cs4C24Gx2PoTmteZQWJSQlicjPTFZFzg71xvBAGOo59Qa5ZJml9DifEEZS+/dvsfO8M69QBjjpXN67ZTXsNxHEnmSTQklNuCSCCec44UE123iHTVu7eN167SQWUng8Y6+tcG1yYvMR0MZiZlBc84wev51MdGYz1PL9biDTHbJviRi6umCCpO0ckD61Xit2TSpEjHzumxsS7SUJH8OPYVraraJL5uwkSIRwDjCVZWP7T9phjnKBrKPakoBbjkY+ortizzZxszlI7kR6ZJKg4csD6gBgDyferDwxLeB7pI9QjnYhIo5DiJezMcYBrW8OaHFLaWAm3xwQWUtxNBjYcKwYEt056dadc2d1r2pJNb6fdGe9Zrib94FSEA5CnK4PHoa0tcxuce+i/2hq3npKd0rIka+UWIIzk7s5wOO1eq33h+LT7S00Rrx5rmxSO5uDHAyqWYgshJPUcfnV34UeF7LULiyvUeE75gsUcSgqdo3MAT1479Ko+J9fNkNQFpN9v1PUb1vPuiAoVd2CqqOe/X2pvXQSSvdFjwDeJdDVJlHmtaEEDzcANIioOOMfMcdad4WmSB7m8eXzEVJF8vpnEUgPBzzznOai8H7dLury1ijjea6tXkAjGzzcHcpOeONuetV7F5nj8QadC8cccMpAEgY8ywjnI7Ddj8Km3YIp21Lepizt/Bdlp3meff6fd/Y8EcFWYSjn0y2KtavZRf2xZQTXBkRGUtFAy4DAErkgEnOAOaj0zTrZ9OvFtt5YTwNuIyNykBic5J6DpUbzXf/CUXqxOHk8tBkMoWMAEkspBI5IHWt4uyFy9TO0hl1U63dPGcWkE09vIzEDzHl2sucejfpXOX+pi1fTrUyeZbxwkvH5gypJIXBIPYg1qa3aT/APCMvp9tKqXV/qTb5I9ylEBYgMDnjkVleOsXNyZLa5VFRzFJMI+hAC47ehNTL3mCW9zRfUm1RTb3fmgKdiS9DgewAx0rWsb17PS3cMS91gpxtYRHOTznmuRsriO8TJST92pDEx7ieOnY5NTSanLdXCTRuPIwItvmLvXjqBWDZUUlqzW1HTUvFOoWzqlxGqPIMYcx56njLHHoKwpJo9QglSzgIdcfvJCAT9RitW28Q3SzA5DqApXzQz+wA54rL1ixsZZJtVst9oJeJIpASokx8xAwDj8atENnLvHF50nny+XOGKKMAluOozVqOSGO2nhQF2ZWG+QAYBHarniDRZVeC4IGcMfNj5XHTqemOvWsqIbvLI4dkPzno2PYUmiWamls0dtJmXJ4w3VuvemanNFBeeaViTMezjH3gAAec+hq5o1ti7Hl7JAXYOAjAKAFPLHjviqur2balLIxDRxMWUCNidrEkr0q4Il2M+8tlhRochCcBQDkknn6delY+kMlqJy5DxuFCo55J6+vrXRzZ1OySW5Rrh7cjb52GBPRScVz2ou8ctvyCxjCjBGDggDt/tfpWkm7WM+hsaBrTxvLFMV+ZQPmByGzwOvpW5eb5Eni8w4kG+MJggMeR1PpXnc48m8KgAmOTPmY4IHHTrXR6Nf/AG2OVInImwJXCnO0Yxxn0FZ6kbGjFYQxSJHfpmJNrcDnnqQRxisu9jih8t3cuEkYLlsALtUjqPetK6u7mSGeYoeCoMmPm/2RnJ4plysl8kSEktKpHzScAhVHv3qditkQwv8AaYkRCThhyTjH51dt4/tXmRzE71/eFom2A57cg1m6ZGs08EYO/dMsYYjuWC9PrzWnYTgX6JLcHYAwIClCTkgfh3qiChqkN0lykm8iWFFRnSPqpYkZx16jtToY2WNH5QPwcngHpkgc1qa7Gj6wHSCNCY41BiJwSqjk4z3FRLGrBGBAOQfunJ59sVTXYdtCpeRhdKgOc4d8YHXDEVB90JkFGGQozgf1rdvlWTStPUhxgXBJCYDYmP3c9axbQDyEKAIQzHjvk/SolqZWuWdIzNeSxGWIl43C5bJGD6GrdrHFqVvmLeWG9yu0fMCoC8nHcGshTDvlKOA0bEABhnk+2av6fdvYNJPC7i4XGz06ng5x61i1cGnYzrFwYYkaQltpJIUj58njmpdoExHQegA7Vdu4vMXLSnzgSuJSWDDdt4/nVSXd5oJGwHqBz+HNc0jhatoxypiIkneGOBvApIR5QIUE7WA5/WmiMklsZAUY5PT1qWMiRBj3yCeTgg/yrnehx1I32JUmaI5EhCvkON3cGpROB8hII/iLSDikESu7uoJCscY6Z/GmkMyA54JJPrn0oTOUtiYbAAdj46jkY9Oap69EDYO5j4xuJkG7BB68UqSBeGcDJHb2x/OrOo2sk2myKXxF5RGwKwJ565JrLm5ZI6KV76Hnc32gI4SRsZ+bPHHtism5mlZNrcoFVRxjrXRNC3O8kkDA9sH/AAqtc2aTRfMBgfdHIPH6V69N6Howm+pg215LGECSYU5AwPU5/lW3oOosby3hJKRiYN0+ueMepHesm4sPsjv5i/cPAx8xyMDOeOPpWjo0eZkgTGXZAoMZYcMD1Degroep1LU9KPm3OmyMI3AAyTGeNwx1rg9ei8yeS4kkATcsbGSQMTjBXHGeTXVS6l5UMkTExhj+8I+VQR2xz/OuU1eKXZI+CACWyT2HTFTFXOh6xMKW5Id2ThWOeBjIIxjmq8c4cIrAMo5+6T3461ba3LbPNBKAjJIPHNZ8nzM+yQkBsELxjHSqMGXY5A2S3DEk0KoOO5APX1qBJuQCcZ4bHarCoOT2B9ap2IaOp8J3zr/ozuPLKjJJxycn2/iOK21jaMlSMBCAckHgfSuH0+YWs6SsoIU7iM4HTFd1sLwxvGMs3pxwe1eXVhaVzzKsHFjZYPMXGAQOxHP51VtbWW0l+QkjkBXUnA7cg4/Srix4bIL5yep7Zo8vDgDgnjIrHoc97BDOSgbeWLNkh+oHpTzIzDk4O0AEE+uf51E0aPtHTGSPehjt6j+IYxUrQjcjdDFHlXcq24YJPTOf51as2kjYbemTgbe/51TZwcZPA7YPBNS26EyoCMEEkc471onYdjQhY7h8vJJI/HrV6H5Vye46jmqjy7pTlCgAAHylRz9alRhGjljyTj6CpbuZMshTvzjJOcHsMDAqUE4Y4IAA5JBG7uMdajST5QT948jB4IqysYBAMZDPnGFIP50WFfuSEuEjXzOxYgDrmnZ2ykKm85AIPy4BOc/lTI4w+zIIYjCgE5NPKsm18l2JG9pBkcDAoWhWpHdyqEPlkDdg5A5x2zWfdRKkmC8ZPXC4bIPfcM1emlij5VAVQbcjIHA4znPJqjIFZBEgTAyqADgjv0xVN3NOQqZzJsxzg4A6Vs+HJd1ygJJlDbQOzADr+FYLsYpMMg6sBgnjI71paOTDMgQYOwDkkkc46ChFqOqNq9uERrh584DnahkDZ6DjA4rm7glskExgktsGcD9fWtzU7pY5HIjKOSRggALyvQZB7HtWHczeYrqhiHAxlT1JJrugrHux+Eq3EzxwEOR2J9WOOM/SuTOpm91GM798JykZzntnPYe1auvXsljAmJCkjEEO44x3xkEVzeigNsuAMSAbdxXkEkcj/wDVVpaktnayW4+zyKAMYJKqOe2eaxtWdobYg7o3BCY5ycfjXSl1OGO3aM7juxjP071zHilxsIGVckkA9cetbWurgzJiu5GnBwSuCQMcAjrz7VFqaLLcStsRImb3yRtC9KhtDucAZ+Yld+RnnvWjKj2iESpvDKCJD7HOBUELzMKZGMJxja3B56VT2Mz4wASSD7V0FjZz3946h/lJJYfKBjHHYmtWbwRcm3eSKIEEAEjd6/l096i9zWFNz+FHC4AyDlzk5x0Ap6qcgHrkfjn3q5cRiGQx5TgZwWVSPX61WEWdxBx0IPrg1SZDg1uNA+QkdBwM5oK9t4J9uOv1qxHH5WccYwcn5vrTCpO8N86kjaSBj/GtosohB2sRjkA8d+lRyIzFC33scZU8D061JsHVTkkck+/60gQlcFPfkUmBWBJGcHNFTTx/KTuHXHQ+lFSB6rFG8ZIAJXjZxznv3qUlXbIzgZI/Pio0ZER0I/eBickDAA6/lTiQ+VBGcEdDz9K8o8O4MAFyOWB7nsKcrFVcDA7kfSkdcFwAC25l4A5yffFM81ywZWAIBViQNv5daBk2Q5BIzk5HHT0qtI7NnOOcZxzkD2NMEzv5ilyNwXvgk01XVlKngnIGM5q4oyEmJO9i5y5xjAAHPpUEgAbcQUIBZffHHP40rvvcYyGA4AGasvp7taAEAg5OCTkA85P41qmaKXYzmnZHBfseg9T/AEqyG8xNpwz5AwOnXPWs6eZlBwSQOS/l9/TGc/pT4iTEjLxkE4PXihsu5oSOSQT5gBY53noR9ajUs28AnGcjHzdB7U2I+VkB2B3E469etTK5DIAB0IbHHJ+lJMGT2sW9d52RvtAEYB5B/iq94aRZUuEVJAMbgWXGCNw5/KqWWGMZzyc8+vStvwczPrATD5kXaEDYDYyT1YUO9jOWwkYKsSEj2hWy0Yz/AA5/nxVqNFDJk8Zzjn+ua2LrTfKcJsCcyA8Hsc+vrSW9juOYx8qndngfNTjK5itUZsdoszoXXLHICggcfjV2K1QqTiQgYcAEdfSryWEgTCDLMcEv2GKa1rscAgJ0JI6cnb0/WnuRewwrmIvjGFLYJwQQMdqu28cQfDuRuwWMaHIyfYGoREd2HxnnI9c+lSQRu9wDFky/dIJOB/jQmSXY7UogQvvdAADjrj2q7b2+1UJQcDn5W70WpURoXJJkUt5nc+uK0YnAjH7wgMAB8zZOB9KJNEFaKyEXAc5HdV5x6ZPpVnyCN7Z2YA2tk4J3Zq2sLHJJ6MSM80scDFFDc8AYx1NcU5IpLmPMPio+YrZAdg2nIDE85J5AOe4rz9nwpCuEZdwOff0rrviXeM2vvFE/7tC20YAORjGe/auNZsALgkl8ZPP8qum9DpggJPTA39SKdC4SUHOOoXgc1G249Bnd8ox1qPzDHKhAO5W446E1sdUHZlPVL93mjQDYzQ72IwoByRjkn0qpDmebLOS5OfmOcdu+O9W7mz868foUBz0y3DMevSrFpAhaAJjBXaACOp5znr1rdJHTOqo6Fuzg3JwSAjFM7SM4PGKtrb4cKMYbnJBJx3xitzw54Rl1QedJbiGEk7jnnI9AeK7KHQ7fSog9vHv2llTK8n1yO1NnnSrJHIeHvBNxqDxzXQ8q24fygMvIMk456fjXdhIYfkigjQMcsF25HpjJpGuyocoGyF52cZ596gOHO4E7snp8oyPesrM55T5tiaW4cfcfZ0IH0qvIzSOMhNy889OBzUzIJG3ONpIL+v4cUh3FHA+TKEA7ckE+oPFC7mBGsL4IkBxtwCORwc9fpSyRbQgONp4wc5x2qd5HMIzGxznggjsBziofNcJgSEMAE+bJ6n3Gf0qrshrUaW8iXBG8cYyBjJHSmPcgr8oCNtwcd+adcpJMwzjCDLcfwgYB/OqrW55blhyeF7Dkd6b2NEyGa7wCMnJ4Xj8aal7I7oXH3Qcjg8gVI9qQvTByAMsOc1DJH5QzwCBk9xWV9Sk7gJjG3m5UnkHzAScnjI5rLv4VunldsIyg+tTN83twepzz+FKUMgQuOgOT25rRWZSZ0ngHx9J4cu306/zc2kxQTIygeUWAyVJPGPavXLWNLSa3urd/PsZzmO4j+ZSB2OOn4188T2wkeSQJknLARjg4+tbHhPx/q/hGQfZJPtEW4brdm+WQZ+YYJwOPSuWrh1J80TVWZ9LWmgWfiS72pIyHA2ATfLj3GDV/+wbbRSYnwUDLhDzwB1GSO9cb4E+Lui6q8RuANHvwAB5hzG2PryPxrtJ4V8VNBO720rByG8nEgPUjHp+NYRlZ8rQmlsa+mXXh+yQhDCkxIwxVdzHcCOfqK539oHX7fT9Bgtre4VBI7eZHH94rgYI5zya2rbwvYWtv9vv50giiywWTPYFuhFfLPxE13+3/ABPczvKZIY3KwdhsPfiujW1jayUS5Z3TsgQRkebjacHfir81m08yI6EoSWzIOSKwrCTITfGdwIUSr83A9MV11nCkjox3bAm0Dj175yc1vFHLJmHe2EaKCjjOTnMTLjH1Iq19mju4YyHkk3LtUgqpJ9OSa2Ly382F3URyEA8Hrj1xWrpGkrpWmSXs+POaRfs8Lr2JyWI6gYrVqyJgm3qcn/ZsWnwPaBsFnUXl2ADt5z5QPdsVsaGI2TLPJaaYivIEkCiScD7uAO3pXO63dLBK5jjjLFmeNNuA8m3jOR+vWjTr+W7uwb+ddVu7hUh8mPcY7YgjK7sAEfSvCr03UndHt0Kd0eweBVhuobzVruX+z7G2VVgEx2iQkkLnAx19629E0SHVfEFvqRvYryG3lMzmAOkSMQQFY9+SOlZGkeEdZ8baBJpFlONI063lEt3qt0X8mJVXa+MYDELyOeTTPEHjjR7OGw06y3af4OsbtYLUljHdaxOMHe4JB27gAMcY5rmVOx7VKiotcx6tM8UukCC3Ek8Xlkyy+UwQYO3AJ5zVLRLueP4f6X4ssC8bx3NzZxll24WKUsBx26E5rN0DxHNrulSTSoqWv2OeRIozgKqruycnB9ORWp4Jntbv4aa/ohZHkguba6tUDHG2X93LjJ/OuqnBtHqvRKxztvpP9p2/9pG2EVwsUckkIkIE8jZkZue5zzUH/CX32kXssthcO97c2fkzEwrmJCMlVGBg54yOfer3ie4nTRvOtRKLYXPkIVXOQvynB9q47w5c3ephzeyPH5T7fOdlU4DFuVwT+lVe2iOWonex49rfg+bU9YvbmCCaKaWTfcKVBaMg9FJJ4r1jwZ4Z/wCFe+DI7S5kNvPrTlp32j5YVyqg4XK5JzRa2GjabfJezyzTWyXDTSTGZt8zlc+WNpGATxzTdS1ye73zTxi0jeP7RNbSDfxnKICMkcepr0E0qem4qMEmzc1YQ3z6Vp2muY7WWF45DhQGkcYx04x71neIhBJ9rWfc8NsPIRFkUsyE5bBAzg1R0NJIUSaQmNERpArqcuwHSpNX0S5urhS6LFPNGxjAl6AttB4xWK7nda+hU8Kj/hJ/Fk8axmO3ITG0sfKiHJUMPyrt/G+pDUNYuZBGxs1hCLHESrbyMEDJweBVLRrHTvBtvb2caBJJGIYxA+btVQ3QjHrVOHVUht3mW2juJJVDoZFbIAbHAJIz+FCfvXKtZEtjbzLMjXCXNvDL80ccyhRtCqOAAOm2u28WeHbfwh4e06xAePV7jF1c7kZR5bNtQKDkYIIPX3rL8PLNrmrWC6ncrEkkLLDDNltow27dtyAcdM1reJtXuPH/AI6uElIFnFbxqr5J2iPaQPbJXH41pKdlcSXY4BrOV7uRh88kc4jmPOcE5AxnsPSmXT+Q9yFeSOFJi2x2BBYbh35PTp0rpxH5uoYQRxKspkZ8qN+FPUnB9q4/UZ1ldC0YijR8l2IO5mBPce+K573NDR1HxIsHhOw0/D5F5LeKdq/PuG0pkDgZ55rLuLnb4Te9EbI3mIeAWDbgcjg9R3qhfRtfRWiTusaRK4EiHaGJbuB7U2bUf7OWO0ik8u22LcNDGrZ+ZSw4x36Ursq1iHwxKb3XLaM2wEbXCKwGSMFscgc1LJqRju72+MUpVJSWEcbAKxJ+XJOazvCVz++u74STIGLGGXAUjJJHQDpjvnrVqW3k8QfurJ5ZDLP57yRgsrE/QYH40pDWpyWum3vb+JUTy1toss+5v3jHpkZ5xSvMU02zMUiCSSZ42XByVCA5x05zj8KNcVIppd0bSTALkYXAbvnBFaWsWH2C/tLc43Jbbx5WTvYgknJ+uKcRtGRczLD9ouURN0hjA8vd0K7fXvXDPJqLX8ghngiTzQHQluAfbn+VejXdiW8NwW9ufLYXBka6lwuEHQHPHH0rlfEi2Vi1wy4vJUABOdvm7lyCo4OAfauiJD00K2pSLpGlR28UhRncyzSyEksSMfLjoPrVYTXGp2wtbSWYRqPMZ9zAyIMcMc8D61gpK93GDK+QWBfYSc4GMD0GfWrguJpba4iBEa7lwEOMg9QcdR9atXuZtXLTSXDXIjuLjyI1cDEXLRtjnBOR2FNtNQu7HU7maTNwCCpE8gO5SOwGPzqhZW0sEzyuke4NuOM4C4xkr0PPpVoRh9NPmD98gdIZmULkcAZ/Oto2OeSJ9IuH8MalHqOnRuZYbYvn95jecg/MDkjkZHSoPGkVh4luXl0zU7HSr1UW3udLunKoJFzl1kIxtPoQfaprTU4dNkeVyUaFNzIM7mXIyoUnBzjsK4m4R5tYlk4laWYO0vBz6c46/Wtb3OdprQ7PUNXtvCvhU6Jpd4t3e3TrJeXFqSVKozkJkYznNcLfamLe3dEeT7RJxkjBGecjPvVPU78S3l5K/PlZ8sbiBkjBBA46msUMJp0diSd24ADPUVKV9yHNo2rGJdTQB53xIQflOGOODgj2rYutStvt3mtAJdpEdrbZbPH8TNnHWsa0vYvN4AAtogVKsdm8kHB4z0q/ocC2Mkj3MryNMdqRdQMnJq7XJcmztLGa5hvEJkIbCYGNy4K5I4zSGETJguJ8OzKgJIBzxx0/SkSSacxOkXyNtO4MQFI4yce1Ktytj5cEJ3zyEcCPcVYknPGOMVGlzS2lze0GdBiK8gidFX931G32waxPFPiGaC4t4kCQOkm5o/Kyp9sE4qHU7lLKwkKu091LnaBkkt14GD2rGuIjqUgvdTc2yzp1JZiTjBxjO3mtYKzsZPUzrS1e6XzkkMs7StlMABcYwFq5cXNno+xLcmS+VRmQlSVJGew/CqdxcyGGOKwtngt4/lSMN+8L4G5iSBwe1WrfRl+zSzzEW8z44A3vgE+nFbvTYhrUyHma6Ymc+fJKSSJFYjg5GAK2YLILaRuDvfOBGi42nOcnNWre0bULlP7OtmiUhQtxcMEU5GDyQMc1oTWsWhXESAm/u1x5qhkMaktyWOMkAelZtXNEYz6PJDMUuY389yGYSR/6tSM//Wr1b4ZeEpL+/RMHa7Kp7g5IyG/CuE0KC41zUpZbiOOeSUnJ2qBgP8oAznp7V9IfBXRRHLErIGlMvmmVgVXkj5SPpWTO+hHqj23wLosdqtsnkbI0QhWUZBYcdMEYxXr+iRqipiX5cduM5/l+Fcho0iyeXGmY+SQPTNdvpW0XEZKh05B7dKwPUs9jprWLyXJBGwcc5w2PTOKdPNDIh3ho9oYh0I+Uk5469qigbHkMiKQ7AYyQMlST1NRT3MMEGXTZGrMf3eM8DA+tQQOBW2j8x9iAuxO8+p/KsvV/EVjYh4LbFzqLM3IJKRccA46n6VDfwJqNtGZhM4ZiIYI/4mJ/ixVBvDl1avIsT6fbSyOJMMrl1B9ADn9KCXqaxlIs988ZlmiUJ510RFFlhyVUEE/jVeG6tXuJDY+Zc3GRuJ+aIAf3e1YaaFFYyeffxnVWOMeZvYA/7Kls8V0CzXfk7LaKOziGcRRfLu/E85oGlcmthK/zTyI7qSSZB8oOeOBird5Pb274NvHfMCmEwQOQu7rg96zhZTXOyMiSML90k8n64rasZ57URQsY5WZtrHaoYdB1Iz2q02Zs5XUNPt78mWS0MU0sh2CMjhM8DArHbw4kzu0puIwMKucr0Hqea9Pk01rqMbXFpcg5jcjrz64xVS/imsFQ3Fu1yCM+ZEAw4GDkdeT7Vog0OE/4Rye1mSZNQ+0WY2nynVXbIHYgAj8TTNTt54l2HT1v4HcnzJFJMYPXJBBrsVu4C/mohtwQudsZOSB3wD3qFojIryxeTsYAMOmT9OlNsVkecPZRJbubS4u9KbzCy4RnAz3BIJxVm2a5uExFfs8iIB5kOGy3upru5dOiLr5m6LfkJiIMCPwBqymg6fcOFWyi8zPyvDuXJ9eCKybL0PKNa+Hd/q370Xou52XEuWaM8HPcEVl6h4P1DT2i82zAdVBLyKzqefVTmvch4dWPYYswFSclhyfyNVLrTxIIxLAD5bZwDuz9cZpPYakjwmXSXu4svpkbbW2ypGWRhnuCSSazhpVpY3vFhrxJAkUwyBotw9yD/OvdE0GCIu0gMoOXAAAx9c+lVLnw7bXLlwmCDuXZIwA/AHH6VDKujyRLBrbfPbT3E5di7w3ADNjbjA2jg/WqviLSoNf02Nby0I3x/PHJEeMHjoK9cPh22LOJY0cdyBtznpnGM496zb/w/BcEhoQjYJB3EnHp1rK5pe58+HwUsZeO2wI9xbZliAc56EnjFY91a3FvNJA8aBFwVkjJwQR+h+le5z+ERcTb+kkBLfL8rEYxjGcH8RWRqngwSZeWDzgy4KqQrH6dqxbsdCijySwupU8tJU3sP7/38Dr04OfeuthuAG8pk8xxggkMufT0603UvDv2JZ4rq2eJf9WW+beoPfcvFSW+mzQtG9vcFwnA80FiVH1FRzmrhcfNEruJIf3mQNg5ABJGcg9eg61r6XrNzbXEhu08uPeAMsGiOevTBWqCWwtodlzmCYqF3xtuGR35yKvERLEEngEsErL+9x8uR3bHatVIy9nY6y21SOe1RzyApHXqO/5V01jqGLZA+CFC+W69jnofwrzu3t4rLy2UvJC6FNmSdp554rrNDv4thtDuJZSQcDHA+X8KuLM3Cx2+nTgF7Y5SVnLKZDk/TiujhIM0YZ5EeRCvyg4Jzk9vSuKtLolopBgf8s2PUqQeDxXWwF/KMm8BgdwY5xgjHTPpXSjNxNSO525CHJUhcY6etXIRhN8vDhcnPP8AKs+J0xGSfy71PHKNkTb8FuABV3IaL+9Nowc56gg/pTmfOAEOAeRk81XgYqMnJYBcfU1MzuY8n55FxgDjH1q0IkkhLrHmN+ASf3mee3WoblkBkO3YrZyT97I9B6Vad0dAhcI/VuR+VVntwxfHPPJc5x61Vyr30MC+bMhkAaViSM4B7c5rDuZg0m4EZ7jjmtrUS0ELIhBaPc2V4LE/Wufu4wrkHEZKggnke/SspM2giOVmuID85DDpjjH51rWkzmzSK5J/d4MexSCR+BrEVTgwnMgYHk4yfxq3azoLJyUG9DtAydxFTtqVIvXRhlgkQJgsdzE9c44JrIspzKu1+NhA3ZOKsPf5UhE/i+bPp+NZAuUDzxghFOV57GouM1L2+8m7kVUyo4IB7mq6sLaASkF2mJAJ6Z7VkXd8kfmy/fkK5C+mO9ZDaoNZb55XeCOTC/vAgLDrjBBwKXMRr0OoFxJMrxRE7yqhpD0XdViXWGsbefbgAybgg6nNcPd+JwtzFCbiKzhxulXG4kD7vuPxqtL4lWB5JhNbW9qFJ86XntheDnvVKRhLU6y61R57l57wyBUAKhTsXB7EZFYc/ji2t5HFu/CEkfumkXgZxkY+lcD4i8YadK8jTSyamhcAJFJsAxyT2rCj8T291cx29nBNJLIxCxxKWUDG7cT6dqr2jMeU9MuPGtxdOgfyI3l5bbuD7R9TUcviqZIXiz5kLDj5lBB7cgZ/WuKe4UsJDbNcyEcv5gUdehyRiqN3qUdmJHEbbkBeSKO4Vto6AYLEdeaOdsSR6JD4gnlLyCCPy9o3YlHXuMZ71Uk8ZLaKYkjXT5F5LNMCrBue3tXmkPiC+urb/SQLNFG0RIVO7AwMkDOSfes9fE/lYS50/wC07F6RSKGQhcAndwfxrRTJcT2MeN1YoovBHCufmVhtz35rotJ8Wm58oySQSqxIJSZfMCjoSpPT8K8Jg8Q3I015YDHPwT5Mo2jP4YqeLxHdK+86OI85BMU2SfpnFbxmZuJ9FDUrW5hcGWNJjHhCpKnPb6/hR/a5CP8AvGn2gbsKRwPUmvEtP8XLbzW4u7OaB1I2SEtKQD7LnH4V2lr44068+VLidFf5VBiZUZR1J3qDxWnOkRY6nUNTuIpgYn+zKcNzmSM57Erz+tNj1lJNgkifeCWMtqfMyQc8Dkjj1rC+1tdW+6y+dlBAMisIycHByCKyL9L+5m89NOkjOSR9kaTfkjHIB5/Gteay0HynbprMboQXBjB+V5XCseMfdOSPxFJ9p2Ye2dZWxy5BYYPY7TXnct/dQt5d6MuP+WhgYOfqcc/iKeutGLERuYoYW28E7M57ZzwfrV3uiOXU9B/tq4gigIgV3wdxhBAYk5wMk449atRa1Ncy77azbLH7hlXIH/6q4Q6vGyCOX/WgbB5UqjOOPmx7VMfEEum3O0vNOzKCsPl52/8AAhyfxNZyZpGyOyv/ABDsVxJZ3UezJ/dxeaSo/wB0n+VRTTx3aI8WHiYcE5BJ/Lj8ao6frf2xIEWM7+RgntjuacZSFkB2FhywjH86y6am6sZWoArKCgwcg8YIx9DXJ6zBEZUUgZVcYwBnByOfrXay2u4O5OHOSwAAJx9elch4gt2dnDIyOu0kDvg1jI0Rx14Wh81CEEgDKfLyenpWS8i/vGiGRwMYOfxq9qSFLkA4RwdykMTgE85x1/GsmGZ3TLh/lDYJ45HfHGRXLLQ16FHUgJIeJI3ZOcOynGGz2Fef+LNNmRjdqXKNL8xxkElenFd/PLDHCgKDznygVQoJJOfr0rldVuJ5IZRIVijDDy0zgnC46Cstnczkjza/0e5gH2ueSHT7d1IaSeQZJwcfKuT+lWNFi0+x1U6hcTyX8VpBAZ2MflwkhcAKSAT71l+ILX+0NRvEml8ySNzIfMCnAB4xkelUL/VnmtrdXfy7eOAhIyAN7FgV3cdgDXRFnmVIuTudZr+rzNO8enW1tBHfyCRrqMNLJLAFyUUFiFG7A6Cq9lo03iV9VjmvXjF5dIs13JJlIEZSWVAMc4IHFaJsU0f4Y6Xd38cwuJUlbPfySeCoU5529/Wux8A6BDJZ6VpU8nlWlurXt9H5flrCGGSpYgZYKBwT3rZTM0lbUmsXg+Hvwz1G70yM2l9qNpdJpltclVa3tyuxJFBwVyeRXmGqeH00p9P0RFEl9CsUVwwIYo7tz8w6kE5ya9Q+MPiG307Ury9NtFb3sGlyWFhbXKgbYyuSzL04JG3I4rzSNry9ufEOoXccaSCN5BIjIV+QJ83bk/Niq8zPpcs+HysXiOCOcSRTPILdSB83lkmPvnHJJq/4b03zZZbsvIZIkaxurbIBLL80bnOOoYD8K808P6ve/wBtXWo3dx5hnLSR7FBEaL8wVsE4z045r0HQNXk0nxjeNdxRPaahs8tIyWflc5z0zmploEZq5L4Pkkura5ggieCI3duA0gDFc3CowUgnksasT2T2GqavqL5jiIkjAkADMocfieQKseHIp7TxZqdrKAllZSLIjk/JIQBKTx6Ej8qp69ePPcai0ZEjsDJCnzkBGbIyB7kCrT7FOxV8V3kGmeGIJ47cjyYZH+X700jjapJPIwcHmvMba9W0v1tr+Bxp8xUv5Uq7g5BGSTn1Ndnrj3OoeD7a2n817mYyrJ+7U8knZnJ/2f1rzy6s3iQyNaYWElrhcA4AB+vcirWiMZ2exMFEENxbSYSaI+YGmHzE57EDkYoW/MltBexHLlAJNpIAb159aSN/7ThiHmb5BD5kec5wRkA4x0HFZEF6+ml4mtwMqSEZwQeRk4GelRy3Fc6e2mE7iKdxbyOEKSCTK8dM4J61Ask1j9mlmjjkSdZA4Riyg8gjrx1FUrlknsoponj4YRvndnknHIAH60i3nkRFDG4G4cDG3Hy9Oaz1QtS/bXl1olzcPZTs6Nl4lkw6nK4KkHOPwrRXR7DXE+0WFy+nyMqbIZQDGZMHdhhyvJHB4rHsRFOJFDtG8oJWIg5IPHBx61e0uFR59pIkiNcspQkdwRn+Qqr3GlqbSaZ9mnjMqNBNJGSxIPPuvOCMjvWPqxCkh3Dou0EkDOSMA121o8F/DbadqD4t5EKJKFO9HDYVdwB+Ukg1zWv6W8Et7bOAGwMna2MBsjk1pB2ZEvI5i2CKk0JAQR4LbF/hGAD+dV9StFWCN0lSVAGZY3JyMNgfKvPU1NY3aSJPKBhiGtjjLDaG4JxnrVSaXkByN6KOIx6kt1x6gVsyOhg3+83fmK5B3sOM9D9cUaZcyWrh43TdJwXYZwBye/pWxcwo8c8ibYwPvYPAOKzLUuwkbBjaM/InmAB8LjOcetZyV0Szp9I1BJLOeGVCY3aIN9CxAIIxjgd6nMEl5NLBao928RLKsYJfgg8DI7Cs/wAPyboZXIAhiKlgNwDMCTgkDnk1dW9it/nUPbXQGVnyoyv8QyB6VmkVZPYtWqLbNE6bfN89f9YQAvzAAYAznNZE80od3Lh5Izldp+9kle/NbNjNI7GcyrJMzCTf5ZxjdkHJ71nxy295eXFpezln3NumGF8ok7h25/Cq0M0y+LltQ02CNHj8+yK7kC4Yhue/WnIxlmTASNgeA2Mg/UmqmlebbX5R/wB4NwRJnJw2CMZrQuLcSTXEAKOsrICVO3DeoPWi5erQ7XZZDp2j4x5YFwD5nQDzhkj86o226WVApyiFjnGOh9K0bwSDTtHDRq4mgkVVLDgiUg5z7gGmy25R7cMgSRowxQEZGfcds1Mt7ERdjBu5ZIHlIkcxEr8m4E7jk9DiplY+Wg4jyhV+AT+QNN1WAW+AHZ97kHjgYxg9T60WSRy+Yc/vEUMqqD8ynrUWD1Jnc7onQkMoCkEUklz5be2NxGO9PKMYQwjIZSEYOTwRnrVdl4RUkEgQKpIzwP61yS0OOrGzLFujXLosWA3BGex9Mdf0q7dRmJoAIwFCs8mVIIc/kcbeetZtov2e7jbAKhgW+g9Kvx6i7kuZTsYH5dwI69+K52jilqRpvVBj5wRxkH8e9O2sik55wafE4PmkBU9evA9qteRHKjqOc4yQeQScfTPeuduxk43Koh81QMDeOev4/wA6j1HzU0V4XLvu56jkE54z7Vux2dubkJLJ55dMgxkrj7v+NZWvhJLa4igIMe8Y3AseBjANVC05JHVHDu3MciImc7FJLg4B4xgcVEIGOQcIwyCm7/61aVpar5yEy9Qxzt6f/qpuoMv2gSh3fzGzjGDz9K9JaDV0jn7tI7K53ogLkje/zHGBjvz1q8LNxc+chEZIVwYgcg9OpqwY4blsmPO5drDy8MMnPBFa2mzW91hCfLmDYAK9QBxxit1NHVCaaK8BcL5syYlkHIXAPNZGowTKz8+ZEevXIyfyrbvyPLAH3zg52kcCs/Y7RuxJcbMiMfeJPQba0UjrTRjvCuXV05yMjJxWVeRBrlwcFRj6lsDpWtcbhHx+6fecqecjjrnmsi9ibegAOMtyO2PetEYyZXVASRnncexH48ipVPlbcc45NVSsq8EA4GWJO7rTlkkfAbHyjAAxjp60WJ3LJcKDuQ4XJ4yP4cjj6123hi7GoWxiYvkEHnIA49q4NX2qQckdsZ+n8q3NB1BLWZMu20ybSQDjHbPNctZcyOatHmidlIpKYB7H9ajWV5ghHLA544pZ2Kwo+VIkB746FeP1puR87go+BkEtx+XWvPPNemgsTZL4wWxmpnU4G4jPXj196hZsvtGPlyBsGOBj1pgLHoc/NkUmY31JAuc5JyOvuaRiFAUHBZtgJyQGJ46U9WOzJ+6euKZ0b93lSM7cevrihFbmxABJbgP84Gcn6DA/WmH5mBIAOc+1Ms2d4hH02kMPU5OTU3VBvTnJ/wA4p2MmiRywk3ByQvYdM9MfnVmO6KxhmQeYVYYUcZzz+VQRuTuQHAwcAgeuc/nVmKJNnOeMHnjg96F2GxxlL4KbvmGPkOMZHvSsMrw+QMde+aYGVXHQ4bjNMDAqEwwDYVgSMZHTnrVJXGiSS5jHyhxtfc2CGwCB396oyy7xwnAz781PIkjAEEdSDURhUsSCMAZyOf5YquU1uyrMFL7iRuJ6c1qeHYj9vBxhSMBB3Oc8/hWZNIqPtG9+4IGO/vW54WgWTUYy6AgkkbmYYwMdFNJPUcXdq5F4iIGp3ar90OwV8jCjGTx+NYzRNwCNyjOMk8kDr61o60D/AGhcB0CHzHzkZJ6Y9+lU5VIbAfH3sMfT15zXetke1F2Ryvim2lj8qdER4yCvPYjB4HXpUGgwql3G5KowJ4IyQQ2R+lbWsJLcvGSDhQ3G3qSvOMYpunaRNFcy4QiJWBGUIJAHqRj9a1jtoEtTVYedFKWeSQMMkqowDXHeLsBxIr/M6EHeMHhvm647V191E6MyyoAAgLbTuB/Wue1nR59QSM4Pmq5ZlkPKg8YPFapFpHJwyorI4TBAAGf/AK1XJtRaWEQO5kUHK56jIx/Kl/4R25ECSxn5N5APRWx2z0qzH4cmHlK+ckjLIM4UdM/WiUewmjT8HWwEo+fy3JAOAckfXOOa9t03S7CfTXnMmz5QxO04Ddga8a0bT5LCdydqOVDJmMngDr2rvLHWp7WwlDSl1dFHlngZz1NcrTTPTwk407pnkvim28rVpHYZiDFV+YZIIOM5rAMZGAAcAAYOM/ez2J7V6bqvguXV7qS4KAnglcbhjGM8e9QjwJbxhw9nHOcnMpPIwo7dK1jF9TlrXcnY85UlSGV8e3Xg59KcRwCehwcD69q9HsfAlvPcRgxPGpIO9CSMnpwB0FWx8PLSUjLvJwDhBjAH1rTlMbM8okUZdyTHubrjuP1oG12IJ3ngDk5r1i28AwMRKTsyDwfnI/GrTeA4kYL9nRAoywQoTng5JPOMUcorHkUcEpyqxSHHfaaK9aPh6KyyIoIkfJUhF5wOmaKdgsZbySPkEBVwwbg96cT86Y++CAfm6Z/GpMsWwC549CP5mo1bPf1HSvISueGOVAyuc72yTyeoFL5RLnglsEHjH8zTRgA/uwewPsacpz18t9hZi5GT04FFrCsNZQhGQCMHkcYNVJ2XypSeCDxgnJwOxqVpmPygYYj0A/lVWUbGBG8AlSCVwcE4I5qkFi9ZWPmXRyAcDd8jHqcVpzKeM7SQ2Rv3dMYxxjvU2mWm21Dsh82QA+WD0w3qM9qbIpIA5QHJGeMjOeDTM3uYN5p8Mi74sYjAXYFPX1yeapLA9vmM43AcbgR3+hrpvOZSMuHXqQaqXdok6O6qRLwWHXHr0q1oapoxwH344DDJHuPWrEUmdjOmMgHnpxTpVRVV0BwPU9Ae3rSYLPzzzxmnp0G5LoO80r67QSCM+9X/AAldCPxTp0rgJGrlH6kEFSO/vWUzAgkHkEDA+bH5VLEZjLEqZjCZw4PJx/8AXqnsZOXY9m1PQ9lym1OFDNvBZRk/SqtpaiSNxK6oCo4Bx0/CtjwZKNd8MW07yt567kZGAyMcDge9LPatE7ochi+B1Pf2riV07GN7GRHAxhxsbAXGTRsXdl8EEgjjsO1W5EZQQdp3MABtPQ1WHzyFBy2T7d/etYkEbxqy7cbF2YyBnFOihDFM5QRcrtHLfXJxUqWxcur8Bhghjgqc+1TC2i2ojocv8vOPxrS63HY17SwjaGNQPlhG0AKowCPcZqwLRgEJ8pI1GzDbjz68HH61BoEqPLIjDe7pjPBzgcHqcfjWqomkYkbU4JYk988Yx61nLVEOwlrbqrYOJPlbLAkYYHpg1bez+0ACLlmYYdFHrVqCxjaLdI4ILly5wDgmr1knGxTsCkdunNcFRu9jphGy1Pnz4m6KyeJLqROkuWB4BO3rjPrXnd00UaZSRQNwOwErzxjnGP1r3L48WsJgtJ0j+dQehz1YgnmvDlX7wPJ44k578da6Kb0L5uwyIoJd+SknOME9hj+dIBlsgHOMN9e1PCsGweWJOSccAnPYVYt7F7l0jSMyOxwgBOSa6VqVtqRw2zTy4gTzGOQFBwTkEcA8d69H8G+Afs9ub7Uy6PhTFEf3Yz0PU1a8D+Ck0dHvtRiWa9lQeWCTiL5snjP866DXb5pZeCURm+UBVGOMjuK1joYSqNjnlR5pIrQC2VGYEfeAU9Dxmsl7uTOZSPkJAO44Oep9aZ5jb8pJhTgfLg8DufrTGeQgn5A+4ASSSH7uPTFWckYtu7JlSNiE4O/nDbR+pppXqASepweeT161JHN5wKSu5jPy7zKNw4+lLPH1XlRjO88/yqVJMscgIwcfKD24FSlTnBkDjJLDc2Ovp0qKRUP8fzAHAHGBgdu9JC5aM4fzGGQeMZzVEk6xAyYI5X5g3qD2NM+/CHiMbMeWGAQCc+5qZIdpwQTxtHXqRgfkamhg2v8AMSQSFKAelDYmrma0OGY7A5IIPX1zx60vklss4GfYAdPpV+WDdyX2D/OagZNjPyMcHrzg80nqiSq1s0mG4fBAwQBnjtVK5tVk80kkEtkp7fjmtba27C/e6UhhDNgrv3DHPNZWKV0cpIrQ7gpHc/IcfzqNvl4AwSRjJPSta50tuNgMmMKT82Bjp1rLe2miuXEqP5fH7z5TwOpIzx+FO1jVIuoxZDG211YE9gT6AYpstkrQxiSL92ZBwM/L2PI5/WprJFigiJQBVIU8ZPPetfQtPabNzPIRZn/lkep9TxzihMtOxiaf4Ml1G4S8WVrSwjyXkxyQQcAAkEn8K6281TUNKtpE0y5awj+VmeI7S645zj3NTXFvuWTCCKLzCYwnQD6f4024iM+mqQYzGVJZyecA9PrT5E9WhuRx2v8AirWbvfFNqk0kbEfu5J2YHK7cAEkfpWBI0nmeUN+4nGQM9PpV3Vg7swIHlcFc9c5yO1RaXaGS8giZ2jy4GVJySQazSSY077nTaW8bR7guFXaMnP412OlReaiSOindEV2HqeeOuelclZW/2S28oW7ymNyCGJzxx6813HhzTpNVREH7tS7F3j6RIMdz9DW8XYOW5qW+lRQ2L3dy4KZZVUEAtxu7D8KqTXs+py/a5bg5cDbGSMYxgdhgVoXkUviK4xbWx+x2KFco3GDghieuSDWZfLLpttdzy3kORGqHKkYXPRckAH680pNWOqlB30RxHjLVZpNT+wwBp7r5VLRgOqgtsIBB6jqT2r0v4G/ChH1KO5uzvisQzTCUHyoV4LOzZxkDoOtY/wAJvhlN421mOWC3MelKQbrU7mcsoQZJXPTJ9BxXdfFjxkvhXw0fDkGy20OG6WSby2w18wTLA9wuCAc1wy91O259BRhyRTZD8ZPjjY6NbP4W8OSFIhuj87A2zsWXcCp4XANeIaTdR6/43jtjOTDZoX818sdxTBKkg4wWHT0rjJdbLXU+qyyf6deSkQRgkx28LFeV3KedvfrXUeCNJurPUddlBL3EseLeQyMwVJGIVmCn5cgZ5FFOCSuzojVcpan0VZ6pp0XhywsYYAbp9EaIGTcS5DYLEqcAEe9dX8NbOK1We3khWJ7zT3IiLbiJF3svzHJxlf1rkL7SrfwxClzL+9W005Y1I3AyY+ZlXBx7c1X8P+JdSsNLt9VMBivRslaMkN5aF8hSDx9yhaHoSOh8SX2oXXgjwvZJIYI7qS6dpQ2I4gH3M5x19OK4LTiV0vFkkdwPPeVpkJDMq5Ut24JINdh8R5DD/wAIX4fhBeG6S8ulkUYWONpDheOg6VyetJ/Yc0iRiZJQqQBtymMAqCxwTnkj0rDls7iactQ09o/shgV/MtLb5pw4AMr7sswyCeG4HNTSwxi2uNVhuIru2ugjQR/NkALja4PvUvhHRGutNing1fyp3lZwJYBgqOg3AdDnn6e9adj4cu7SW8RpGkk2FVCKCjZPHFdCehUINIzPC2mnU7lb26QSwJEZJI0DAKo+8fStiXWtO8OvcaiZ3vGhtMIskYzK5+6iAk5wetdP/ZWnaHYa00ss0jvHDbwbD+7GGfzgQMZG3bgmuF1fTrbV9cEQtIpJC4+yByQEVRuJxk9enNKxrdItWUN5q15Hq1/KjyPC58nbhkymMc8dKuWtvMEMJjVI48tI8gJPtjPTn0q7LaTPfxD7XIkfykgqvIPDc4z096p2txHqUeqRrEXlhmjt7UhBtyTlmc9xSSFKT6mn4Wme01+3vbaeERW8W6RJeUCnK/MvU8kHmr9jOdL0ee8V4Y57yTZiOQjeFkUnHGQML6VyesapF4flFjZSQz6vqUggM0UbFpACpwMggAYNdWmhy313ZRzyeVawwjz5hH+7hVlLM7YPzHJ2460pxukVBrqUZreG8u5GRHuGG+XEYb5MsSAewAJHWuO8TQy2t/5NwTPdyiN1jhOI1UEHnOOcV20WpwXurW+jWkDSWU1wVe7jj8uS4TI25GcAHA61R8S6UtzcSTyyRW6MfKMWMu7jjaqjIwB3zWUVbQ20Zm2Gnw3aS3d1LBaWdjG8chiZWeZ8jaqqSM4HU1yGteJdPvrvzfsjwBpGjEkTMW2A7V4z+NP8YT+fdSZcGCONUSFgApJXkk+xrldPtBL58t6/lIsarFHAxZ5pMdBnoB3z0qpdxPU7PTLnTbWHyJbaa6gto/PWEBkMrkY2M2efuHjPetk+IHh06K10yyh0gKyFooCQMHkhm69Ky7SFrCF7a5kyzhbpwh3bWP3V/DPStCdBHE7ny0djg5xywGAPyqUy1GyPO4Fhn1vDRm5RpTKQq7RsXkgkY7VZNzNJNFLKI40XcI4yzOxGc/e6frW3pCXWnx62YogYo7Mxu+FfYsp2buemcHFcxbWjRNBCOBgE5455HTpRr0K3dy1fzG7tbiKUgxiKQKmMjjnkdOleb+IbiaeWBF5jkiYPtjDH5funJxt49MV6LIJoZrMtE8aSuVbCggggqc9/euXn0/fDqMyW4ykxWMZJU7RgofTPWt43MJuxx2nkFNykBGzuPbrn8a1o7crIhcgRMMEEYODyv6Vl6dNHLc3KPbvb+WFcRAbgSTz36V3EFpBqukyrE4jntwJk/dlmkwQCDx0ArbqZN2VzP0rSlMMgdz5b7hHIgz05HPJHNVbfSreXUTbSnZZzIoMk0jMxcnkdOOnar0N0PJKpKBGQWTHPGCD19xVia3Gp28q2qMk8W6VQWJcKDkHjOTj0oiyVsY2oXo0jS7yK6Q3kcqsI0Mg/dEdCrAZH0zXHXFtJp2lwXS7900ykRqWJZQON2a67VI31WziihWMSyLuXyW2gMTyCTz+lcvr5f7ShJ+ZECMkZwOuOmMVtcxcLs5e+jxc3JL5GwsCFJLYJJ4x2xWMhLLE6uNzbRtERzkA5wc8fjXXy2J1ApFJOttMVJ+ZRyuMHt6GuZLQWrmOGPfKVy2U28n2PBrZHLNWZe0uPzHyIzsYlznoxAwOla+i2csk0t1cPHleQdxGc8HHbpWQkd1cxxrnEQDF9mF/LGDx9a3NPmhW0ChMQKqhI2+YkDvk561TdiVub51QNYIYjHvyyeWJGCgbsgn1OPSoheRaYzzpEsjSASM+CCpUZxyR/DxWZBIWtJGEoQE5RMDgjHTPtVISHycO5iDP8oI3lgfX61LRbbSsTvrrS2sgMfPmh0k43KCpHTkfpVKC8tppXghuZZ2lbCgxFgOeW4zWfdXkc1teS3UCB/PjXIO0Z2seg9hUi3DWEJiBEd1cqso2jBhU5OMe44rZKyuzBux0VoJVDiK5mlkCnfyqk+mB1/WrM00sDo5ikMzncrzKcDAz0PFcb9tQRqiyyAeXuLtyxx16dqRbtXIgtS8sxJUZDYDFcdye9N3a0FzI7Q65eTrEJ7kGzUjbEvByTnGPelgl+d4AJPMc4xgjjoetZEssVg6WcRHnxqDKy7SoY8jBIz+lXtFmn+1xNI73DyBvqOMDBPHWs2awVzvfAnh57rVI2hSMsYQIw4bAYuVOeMZxzX1N8NrOCGyt/LKnaVMju2e2M5OSR9K8P8DWz6VpscaIZLmYLIWKqQvOMDFfQfgKyjtYkguLiMzrhhHGB8oBxgAqB71i3qexRSR6r4cUhfNUdX2guOozk4+grt9NGxyXJJYluQPlz9K5bRizJGD045x7Y4rrLRNrmPAGfQ4PA4qGdzNiJswnnexkzsOeOMehptzbC5cziBPIgBUYz87d+uKji5WQYHKKSD9abdieKEuJzbxwuzfIpIOD+NZ7sxZDJJdfZ2SGCK3u2ALEsx2LyeMA81NBFdtBue2LyRqR5iHkk+5wa0NGtHihDwzwmV1XdI+N0nBz16fhWhJFqJkEqLFOSSxBGFI9OO9Blc5S50NZpo7gwTCcEmPEpwR35DVbht1hhjE8EoZQcGQh+PzNbBS4ijQR2o2BtzKSOCfvAE81INQTY4dCCvylCOeevtQVcjgS1dgYriMsy8gdRk/nVm40m3uCUY4fd8skZ5B9eaqNplrdODbooLknchwRjpWgmnkxnMgJDA5xzt7ir2JZDCb2wtvKANzbcqHMak49yQMVVuHld42iDu2MsgAxjOeRmtx77yIRGhPByVU8VRmnSMYVP3xOGAG3ANS5JEoyjKsE0ge2lhJPQhTnn1BNRtb2800hCcZBB45/LFXbpVZAJEwOnrWbIiREhJMEgdOM1Dmh2ZaRiwALnAGRz92poz5ciOMPgfKE4/lVM3kcKDccHA7Z6/SgX+1toIRT3x2qOcdmzQ+1Z3gxsARlT8vy/jTfIWL5zhCR3xz+VZMl/lAVlJ4PG3r+NH9sbW5eOOPBBGQefwFCqLqHK+hNc2qLLkEuT2PoBVWaHGQUAXGQB0qlc+IYAcI4diDzkYP6+lQSaqrGMeYHZ+Tg4x+dZusnomWoSsS3KgKMOASBt49qpLbv85PXnOVAP60smrHfmP52UfxSYGBzn8qgkvPMYlnyX6fMW/WsXUOiKsQvYoWR3ALKuNxHNU59NiCuQAylWDZ55Hpnp+FWmnMvAPPYihmzkHYdp5GTn37Y/WovrY2VzBu9GR4WzENwxgHLLj1IOQa5/UvCaPEWjXypCeXjO0fkOld9CqyIAoym3PTnpx3qN7SORRkA4Pp1NS1c3hKx4/Po1zYoUkf5VXajPz1+mak8h7eJ4d5liQgsFzhsdsHA/KvRLzSlw6N80fzAggd6wp9ISGXC/JJjPyE4Aq1I10Zz9shFzvS7bBJzCyKoHHqBmuk0+HPkEARypnlSSORjv71lGwEnLfeyOoB74rUgPlMkiDEmNpAyRy1apkOJ0tnIknnxOXR2UOnljr8wB6V0qvIYUhDkK2DgDJwD6nmuWsVSJ0YvJGCpRT90/ez2zXT2ToUTypCdo24z/AFreLOaUbG9GGVEwOO/sKt25Z2LrjB4w6VStZg+G+/lcDBx1PvWtbxuiA/fUjA5wf1rdGLLKQtIUx6fqKUZi2EguWOCcbunSpLbM5I5BXqSPSrEHzv5ZC7cEDPJP5VtEyKcFrEzuR+9dMli/GfSqjXTk+USIicnA68/StYwKjpuk8sMAgwPX1rLv7eETyh0+aMhRIuVHFadComFdzmdpEIBXjr7n1rMniWMSHGSBwB1OTWjd20UAMiAlWIY8ntVK6mLLhBgHg+2ecflWcomy0MZiUfeD8pJG38MY/OqTXEixeYMbdpyADkYPpV+4VQZEj4CDLDrnJz1PNZjXIW1kikB8xCVJU4zn5hjPPtWD2Keo/wC2q3Jdtr8gD+6Bj+dYn9qRq0iqhfzpgo75IB5zQZyjeVJwHztBJBAPOPzrENxGk6RMdiIWKkdd4GCBn0NYNlqI/XdXnkeWGBz55CieTaAFXnhc1iXGrItgIYiAUbPmSKCTj0Iz1qwZor5IAzyyKXV22Q8u3bqRwKz5baQK5mTy2xlUx0x+NRcfKZwmf97cHbvGG2+XywA4yTwaxLv7Tf3BeaDMR4yxG0EHOCo6/hV/Ub2a6udjcW8a7PnOQT6YxVWOc2EouBBJcTAnaWC7Rxg4UnGD9KSZk4My7jR4oC/+pLOGV2UMeCMdGGB+VQ21kLFDDpEgAC4LFlU479BWk6aneQSEGGPcWG45J2kewNZp0iV5EiM+4ZCl4eBk9Qc4P6VSYOHYpX2o3rI8QuPMjIKkggCNg2T0znA9aZBcyeUA8h2AA4ESZf6nGf1q6uh+dOyxvIOcBIo1C4I5Paun0vwq1nERDZvOVU7pZoo3HXPAPt6VVzNwOSk1FLWPyXtBcyyEfvBIy7eM/MAcHnjimeZbFwBHJ5jM28IQUyGz1JJ/Sujl0iw2vEdLnlkwSGtpT5g5zkDdgc1Rfw6JSFlspQAVKLIyhycYJJBzWkZCdO+xlStueOOKeMNIMmNjgA474B5rd06x+0IS95vZAfMESgfMfQEDgVY0Tw/aTSkTm2tmds/vNzV1Wl6fp0MjgyTOqnZJJ5adB/dOcn8a2TMHCxj2qCAkxyOikhGyg2rx14Bqy2lo6QKbiKWTniONhjnPU4HT3rWjlsfsUkUboYiwZhIrEnA91zUkWpQ7wqvEkvBy6ueCMdge1XzXBwRnG2u7eEywXEiRyEq0ce8EZGAecDr6VZtLnWkvBAuqTyW6kFvmPp0yOetaK3txcyubW3juRJt5uSUU4JPQjNVrLw7NLAkctxDaHknyZGYgE9xgD9a2joZ8qWxuRSTNuEtxNJKwyVklY4+gJNZWqPp+TDdeU4k/5ZTAAFgflII5/M1NJ4Ktbht5lvJ92VSROD0xzkjvWdceD5LKKVxcPKeSDdR7iOfYHI+tW27CUSMaLZh5Hn0+OdtpfPmMSB042MAea1bDWkif7PbgxyoAksTkkZA/vE5/WuYniurcoIriNyMDEI8vgtkjAArI1aMSNJN5s0Y3Any85yex5ouyeU7y3vx5geCXeV+ZwnRc9j6/hWqmsxXbxwvKI5B9xvug8jqeh/GvNLOSO1lne1nMrp8jICcqB7EYP4Vcm1NfswKSrLbsodTLjhj1HQkfjRe5R6Ol39pYqhDyqOfMPPvj2rB1iY3cT9fMwcSDoQOn51hSXt5punDUbcm9tMnLRYYxMCxbdnBxgU2HxVFfy/NIiSZaMMRjcDjoB0xnvWcrFJ2OV1MNFd3BkQIpYs2McKD0FZkzsIiUxgcghhk5PTpWvrkOZ0ZXGR178++axJZsZTLjYCQABjd6/SuWRorsx7q5jtH3qfMm3kCQe3B5+lZU1oz5aTLlVMhYkcZbbgE/nWpIVmmEYAJ5ZiBxn2qD7OZXyEADkhhIQ3Q/WuXqN6o8r8b2v2e/+0mNlW43IAQAMjgcjrXPLYSvcW0QjFuUVNxYBgQAcnv6mvRviWttpdtbeVbJqNyXyJTjbGepGCf515pql3cT3N5PPJ88jxbN3oVJbHYcr+tdUTlnG51EfiJdT1TRoXMd3aWIdpxIGjVkiAJB9uAPfNenfs/6nHren2F7dOLh/EHiUyXcVwuTFar5bTEZ/hGMCvDZozcWc86SBB5LwyEHaoDlCMg8dENexeA3Hh/4d3GpQRBHuNMEUMhB+VZCCwA4AbAxkc1qlY4pxb0PJfil4zufGHxS8QayHjuBf6i+3I3LHblgFVQM8BQD61qamTNbTxb8vdWM5RUxjAXAbnggHnmuDtSwmEsuEdnwCOBktwOBXYeFj/wll3d6aBDALW2uFaRlZswFQrbSAcYwcZrbVMw1WhyF1pj6JFPb3cfl3V0yKepCoD6KT1+ldxoUx1DwBFrV3G8UunzzZlC/PMq424UjjnI5xWZf6ldaqkF7OIbcR7vL04xorTAMAoLAkjgE10+iQxzXEFjPMRBexNGsB4iBKtuOSATyQvX3onqtCYrU6Hwjq1vrlol7JKY1dSkyoATESpByOA1ZF/BbraxXhuR5jxmKUHec7G2bfu8ZCA8H3qTwtocug+FdXkubaSDT4byO1t3OW+8Ms3BPTpzWlLpaap4QuLS3kKXQuxKiRKqh2VclOcEZUZ6UU3bQ1kcLqV5FPBBEpjS0ml8s7CTtPQHg54Nc1qECr9teYQo8o8qSMSMeQQM8+4BrWhijkhe2UGJt5wuMMsgPOTn196rasjPcxCcyZuZSpIwoVguCST2zWjsZM5S9hnV7dw4jlCMnygAY3AjrUu221KzSKeP7PemT5LiEquRnkNnIA+lTtuvLP7M8eJY0IiY87xn1PesrTtLvp/tKx2/mOiqI43xubPfJOP50XsSbLW82laJewyCNB9pjxJEwIIBJzuzjpWbp0Ykt5zK5jkCluct0+7ggH0Fb11eS6fopCTh7eWcRmGSIY2AYbAxWDaWsM9+nlPsiD7TG3QZOe3tWDNYu5Si3rLbzP86qoQckE/MCOnvXX6fHdXgt79X4yyhQMhMdc55rnjbGGfYjklWIxhT0OR19q7TwrbC2sjLOXSNpViYoTyXYr+ZxQhyVmX7zyokZTGhNwvmLu9V64AIPGB2rP1e6K2ZjcCRJbZWWU7sjOORnrxnrUs1yWJhZDJLHI0YMZIwGbaAP50W8A13w3BEHb7dbtIuwgsfLUYycDHet4rqY9ThhbhEZ7KUXMbKQ8cYKtuDY9MdfesfUCLLW7kCNyh2hUJAAAJzmtZCUj3IA4KnBHy4O7d0qvIFllzN5ZY/eYjHPf8qp6ozasVwc/a49gKKcEglgSR2wOaha1Z4drclm57YPXtWqsIVoxjyw+BnJ4IHoAakuIjEIgCY3wJf3aBQAeV6gduKaQWEjZItMliEmxGcApH79+asT6eJktpvMBVDho/LJCoBjkkd8/pTZrMwwxgc4+Y5z6VZtI/tF59gVyi3C7EBJwWweP1FINnqQW0oXe+wuN4RwNxwAMcDpj8KZrym9u57wuCHZc4UAKcYwPwpxsboJsCAN5gQ4DDuMjB/OnpIslu6DPzE5HQAjpWNyGN029ePzUZP3a7WZCM4OeMHrWnIyOnQbmIOD2IrNQ73EPSZ1RV7fN15zWzLatst1AWRo9xdwcYfHtSb10NFKysQyul5p+nKkaCWKSX94PlzljntVy205tRUE+SfJBjQSrnzATkDINS3ywy6VZXMEG/yi6PIGBHJz90kH9KrQwo0IFvsjUuXDgDqgI61XQya7GLqkCi28qNBHICGUbOFGP89az7WQwtvMgSQDHcnn6V0epwR6jFHdWweQ+WEucrtAI7+34VjzxBYd4jERQESAHpj3qZbEXJ5WZYjuwdyiQEbgZCevBquwaTIKYZySwDKAACcdBSsnnmN2/fhQcEkngjnrQkAt32Ah4wmCD15PWuWSM5LmRIsQPL5Rl6Dbnt7GmQfu2kZXXyyhJzJ3/KnHbvcYRA2DwOcYwf1pwgaN0JP7tgrE4PQ1ztHG4NEyozNEAS5U544P61pRS+Y8cypHGr4LRY9sc1lxQyygFjjeG2knOPT1rQMcsWFO0dm75Gc9RXJUFFWkVLyyaFXRHd1Kk8lgTx2Iye1Q6rHbLo9qi4AWYScBgfbOQK1UiWO6dzPKYt3B3FgAe1WJrKeXTZVlijeF23KAoDFQPcg1dGUU0exe9M4qJJJIHZEaaJULM4OzBA4HPrUe4yxoCTtJU9BnIH19au3TeexhIMSnDBHwc/XGR+tU0Zmd14AUk9CcDrzivSWp5TViFyGQAlgCoBx1qOEhZUdRgK2RkipA4mAKHdu9iPyyKrTvHEhHUqMnIHahLsRG6ZDrWrqWe3QjBRQxAO4EjtWho1wZY0klz5RXaW+7ggDByfeufuZjNcFmGxwRgkY6fSpbG5Nizgn5XOB5mW2989a6Ejsg2bep24V0AA+0ZBDMAScnJ6DnisWRcNtOCoBOfx9K729+1at4cglMSlrc7RcRgBsEAYIGK4zUFx8shVnI44wBhsYyO9VFmvKYl9bpFg7w7FhldnHFUWyxGUB3jb8nGPzqzeylXPJwWJPOcA1T3BWOMBNuOcn+daXJJg+2IlT3qe2YQXKYcRjcDzzkY9BxVVlbaMdGPQDpRC8iSh0wjYIwQMioauJq53mlah9vtkLn5uwYHJJ+9wMelaCyKyEqSWBP8RB+mTXJaBqDQTBleZFUAINq/Mw7Z3V15kBZNjyOr4ZBkHAPc5NefUjZnl1IcrHKxbfk/TPPWmlgqknkjpik/wCWXA55zT8sd5A6HFYHE9wUEoWz8igH8fpTUlQAliRuXB4xyRu7/lTmLohAwSen/wCulkia5b5f3iqQSGPPJ96Cr6aFmC53TxqApAyiZbB6Z7CryRlC5IwpPOTyOaz7WPdMuXO4t3PQVpyxrHLlM/ePvnH14oMmiSNDglQ5APHAz/jirIZy8YIbHGcqOQO3WqVpIUIWUR8nO/aB15wDj0q+p27yU355znH86qwr2GqPPMYH32BKrsOcAjtjtTZLJo1dkj6n5WxlW57ZNKgJj27AQqbTjGacbVHhKGRAsZyEyQACfmoTsUimJxIyr1cDcQOgJXPWo7iRefk3rgYyc/ypGJhlkToSxJQdOOOKjYlt4LhNo54Cjj6cfpVOXcd2yB9zKDLyC2Dnjr6V0/hJz5xkeDz0RTkxSYJwD6/SsSy8rzY9zmRAQxSMcj0x14rXguDpmmyXIHz4Koh44O7sKUVqb01eSMvU7lZJZ5smdixdSQQcYxjrWPcagYJZEJ2bXzwWHBPPWs+7vyIow75yTgH6e9c9faq/7tBKJGXOTsHzc5APHYV3rY9tO6O0W9V40850bI3HOc9MevHFWbXxFbjMOxUztQGQjGPXJJNefw3MsgBkfJfLc8ZHpx0pzTmJXIOVLfwcfL+NaRJPTBrthONsuSFxt+Zc8fzqpqGswT71wTvOC5JDH07158NUdSBucKCGBz1xUL6uzoEZygUg5AByAPejU1Tsd9bPbssSb4yH2ttGTtz6g4rSRoWiGzY+4EYB5yT71wOja0ki7XHzOqqXHGCPrXT2cZu9hiPmKAMujZwM/jUubRW5oy3sNnNkICXT5nB6rnHQdPwqez1+3tWjJi2KccAZ+nUGuq8K+Dbe7JkvUt7iGRTGoUsGGOQSQQab4h8BRxzPLa2gtoB1cliq4AwcjOeQaSlzHZGk7XOSl8cqzcIgwCBkjnBzggYqsvji3V4yBEkoLZwDjn6kiua8UaSNNuXEToEcK2c8kkc9BXKvuKFDnBfJBGenI/SrUmzlldOx6cfiAib1EYwVA2iZMAew20278cLLGUMezdkD7pIB+hzXl5Y7s9yeSBUgbLucAAkZGMfyp6kJs9An8cTRzDyitupzuZomY8+9Uj8QZZ9g3y7DndlgDyMHkDPSuNkHynHIPUAnnPpVGUlHAyDgcYY9D2qkr9SW2zuk8cXDoDFIFf8AiCn8u9FcKwwTgckAn8vrRT5SLs9OlJ81AoT52+YyDdgVEr5BxnGfSpgBsJBUAjIIbsKUrnB6ZxXlxPETK7yDcx6KAAc+tM+0MEdF4yCG45qw0KYHm4GTkZ4/xqCR1DBgV5A4HJOaodwSV3CHvg4NWrTT1u540lwVDqck5JAPyj2/Gs8L0ySEXg49Ca7HTtMS3hMy+W/njdjGHOOgINWlYmUrLQsvGPKCNgbUABzwcCqrwgOjuCEX5eVJUKe/J/pVjhQ5B+8d2Tz2x0PvTJEWSVE3B2yobEYyOOe9Pc5731ZneQzgoEGSVwf4ME5HP0pbWJVlJAAHzMQF68mriqGi43cKQsYyuWAwPlIxUwiXaNoVMcnI68Zbmny3NI6ozrvSzMZJ4o15K7gV9foax5oDFJsCELtwCRg5PQ810wzbkAxxFNoBK5HIPOcetV7sx3QyQHfgAg7uAKTVtir9Dl2gcbCqEEkLkgc471PbxLG7PsEjKG6E4BJz3rQmtQ53bGGSeCe1Na2Zcgh3bJJycjB7VS1Lt1Oi8BeL08OaoFnANtKCdgJGCCp7e5r1KV4NVhE1pPFKrgFikhBjJOeQDmvCJYAi7Xfyzuznv2x/KrOl65d6e4a1cxF2DPtGM1hOPVGc4nsFzYGCZwSTtUJwx4Oc9fpVH5Yo/mcb88jbuJyMiuJsfiBfxbBPcRhSwyJMHAAxkkDNdBHrLyp5hdSN21TEOMAcc1MW0tTJqxthxGcgbCrZyBjJ/GmbizAj58k7fbistr1bl3YklgRkliQTinQ3ZVz8rueCDjjB/Gs3qQ7nQ6KQ96Q2/czDoRjB6k+uPevQdL0GMiN4xvLPyh4OT9AR1rz3ws9uupAEsZGwE2KD0+9nnpXrViAxDR/LEANo8sYyWz13elDd1YuFo7lV7bcuTl84XgcAntUcVt8vUYY7sjPQVtLbL16YO4Htz7VQuLRRISR5RjUgfMetczRV76niXx4I8y0hRCRFAoIHyjG7cTn6V4lICUOABtCsTj+EGvV/jDcvqXiKcKC6YAGWzjaoHP5GuEs9OuLqYW8EZneQgIApx6/McdK6qUe4k7bGdDpkhuBGEd5cfL5eeec9B7V6Z4Z8FnR4Irm7j2XrEOqZPBJzz6cVreGfB8HhiKeXUI7ee/UqxZMnZkYOOBUl/cyyAuTGi5G0SHnZjGe9bClNtaFe7ndnyPkJ5CDqADtPPuearSSu3I+7kHPfrgVditZJFGE2R7ect0/PFU7m0InyoyEwcA9SKuD1sRYq7t3QZx+OQPpT3A2ZfByCd/v2qFGeKWRwmw4JIT9aeVEZUk+ZAJPmRyR8v4ZNbt3DQXYQ7kptAxkY9qfbCSEIGzs7cdalMShCuwFwoZlj+b8M07gBAOeefasWibCiJS4I+TggYqSBRayiQoMHGTkrn8BSruCnK4PrTVY8DBKgnOKtJk6ItuCAcfJjAXeQDnOfWmf62P5CpZgD97pk+wNNVm8p3X52BDYzjPuAaeY2VztDcLzlh2NXYd+w4MqxRrs3k/KxLYxnjPfvUJbMEeTlyMN7Y4H6Um3ZhBIScYwBgbt2cZNRsTuIPADbccZqWrA2hGbO89AuSff6U1bl2ICYDKT0Ge3pTgp2naMtkkg9qhkh25RTsyqjqSAxHPWklbclyd9Cu100E2CWMjkcA8EA9eaJkZpcSRKWkLHkKeCeOnFMuYVkSVt4Oz5sNjOD260+0sWuQZpcHyk+WPuQN3P6VD1NUySz0s3F2CYyI0dX5IOSPfpiuktkO+IucgfKPKAUAH2xiobOBHQwH5ZI24SLoQK1IrfDbwcHB4xn+dVGIm7khtS8ZDcbhkk449+lZS2oFnqKE/vI4yVQnC7yARz6Guot42mEoaQfieuNvT86xls/Pv7q2gUZlA/eEHkEcYwDWjQW7Hl+pyyCXnBLKAeSMEHOMH2o8PADULRziUi5jZsZG0bsYz9K6XxF4alRzM3lptJT5peQ2Mc9+nvWDDbPG0ZGx185QVikPODkkYz0Nc9u5qrnRyRML+VAcsrMWAxuG45UY75FelT2D+FfC1pYNiS+lt1nuJBGzjzH3FYvvYPy8msI6dGumx+IwRI4jWGO3EX3pQuMlhzgDmuttJ1uoLQhJJIoorfcqjcWkVXBJPAPNFztp0rrUs6pOfBXhq30p0+z3d3Ibm5XAbapHyrxk/dGcVm+H/AehXkMWtfEG4/s/QLcSOmnCJjcahKGG1eMFUA6sfyqPWfECR+JNRu9j6nrErjHRoYABt6YI4qDQNPTxt4hjstW1D7SljdJdvFGwEZQthtwAHHrWcpKDv1O+nG8rdD03V/iv9l8Bapqf2KLQtGF2NK0bSrWAKkeVO5wAAWbkDPIryL9oV7a/wDHWpORNFpWn20QMZjXErmFWYDnkk8Gn/FHXF8bzmG0nS30231XyogQxRY4yCXVQTjNcj8f/FH2zVkfSd88O/DyNCW3PhVB2/SuWN5zuz0G7xtc800jRTr/AIiN1qUos7C1tnumV8DYqqu0FQTwTxXoXhaYW1hrBtEk2G7tyd4GZgkZ+X1Ay3Q1zfgvQCkaWM8gk1bUmUzxPGVaOEMCq8DgnBJB/lXsHg2ygmttRuY7SKTmSaZzlfmJ2Aj0AwOtbzaii8PDmlZnaS3NtqccFtepz5ABjUA8lMjPGDk+tYs1n/wkCarYwwCOK8kggPzBtsajDngAAkKfzqd2F5YSxxvM9xGQRMCMDKdhnnFXfCenmzsJY7qOS5WO0G6R1/jIGSAM81zKSPXUdTotD0mLUfDnhq+EuJbe3uLWEEtuaNZXIJIHdUHNedS6c3iKGHUJT5cs915MTjk5COSW5HAxj8a9x0PSjpOhWflbRGbIJbsCMEsrAcA8HvXkthot+ul6dAEPnQvulyAMuWwRgE545qk7su3LobnhHQG/s6W7d/OhjsJPLkI/dgbkBfk9sV0wEYBkiQyXCwNGzpJ8u5MbePQ+tYE7QJpeuWiWkz2kWmSI8YYNtAcEnHHAIqLw5qEMN3qczkB2CxpHnDbCoJc59wcetbcttRc/Qgj1aadNOs3tluI55DuYyn5SQeDx1rK1rUirWctsiSM5ZfMkxkN3XOM5qeE/Y5ryCKSFJrW4geIOpxJlXOcnPpiqSyQSXt7pzk+VdSyzJKD/AKohVOM9s59KF2M7XZp6/rIi03TkQSRXtygIEg+8Bz8v8qkkmk0rQLzSrFBFrN7PG09ycMIkO1dozjb1znrVyyniSyntbuyF7fSWaW8Em3/j3beSXXnnj6VlPfm5voVgicsUWRjKoG1t7KNp5J+6DxUrTY0vfRmJptvLqXjAvBGpFjFJBGkTFmbJw0hbH1xXcX8lzHaRRSwR2tjgb4om+Z8DG+TuTj1rN0y2bRJpGMs0k3mEh5G37snd0OBjcSK07K1kuXuZZcSTSZO442jgjG0HPUjrWd2zVWRDf65DpflwabaW0/2lAstxysiAHjHasTU9RuQmXLyOMiN0YDaCRkqPb61W1fUD9qOnWBO/5ftF0kpDYK5IXIx14q3NZxadcCe6/fyOJI4iRjBB5OM9vrSjFF3uzlPFGnWtstw1xcl1KgMcbTntjBPWsDQblVeDUTAIrUswQSRn94Pu5HfBPOa3vE90l3qYdySpYtGv3coO+BWVott5mq2MzoJbaHA/1YwowcL06mk+xSd3qdF4Xhe61S0eWcf6ZdBD5kROAx65OOKn1h4rK7gtrgYAnwd3QsDxtP8AF+lLaw+TqVpDDOplihWUkE7sj6cDFYniq8h1K8t43MkkpYzFACBgnuSece9ZO9y+h019pkmn2XixBZDz7h7S1Zlj3fIreYeTj+/jr2rkre1X5DL+7Cp8iEqWJDZ5xntXbazcXOp+FLlBcyG3uZvL35KcqqZPX1rh7ex8uARHl1UkHGGLBc4J+lbRb6kqN0Tazd2S6VKGjUpHImxh97JRsA598V55dmSy1C7EEpH2mRJzG33AAuCAD616eJYby0nsruOMXEmPLcYYk8AZbArynxCslpfW04fIaQrh1PQDGMj0rojZ7GMjmtTgWx1sMibImXzAYsElQOnp1966HQbrN5G6s8cTlVk52nBbJDYPyitF9P0y+8MySk+VexXjJ+9IwFKBh82ehYHtXGWuuto6SGQM6B2iuFQjBw2VOed3FbPVGMjuJJINMv4kt4IfImlcJGA2VxuPJyep9KpMBZsj7zEzqXjkQk5GcEZOMCp5pYmfTGLkZlCHbhtrjkEAY7GoYI0vrO3LnfJFHsbp8pLkjgEdahopS0IXuEsrkzSpIkByvlnqCOnNcjqcAN2ZWlkxuIEbksRgjqSMVva63nh4vMBkmkSRuSeRwcDoOfSsQSCS5fZG4dlZxHH0yDzkVpFkSaKkayC0+0A7GjY8hWbPqAAKxNf8PxmaPU4zIUKM0kckRVomxtAOT3PIr0Cz025eJyieYm4HAU53N261l+I7KLT7Xy9Rcm3eTy5lYkEKQcHrjINbQepyyXY4iQJFGgJkA5ChI2K7sbsdvpVpTJDbJiLZ5jbmkckYUL2U8daZIW0u+uIChDJIzJKARuU4IIOe4bP4YqK9BnaSWN2k2hPnkLMVyOevHX3rVxVjC5YTUhbTIPKO+R/+Xr5gQRg7QOn41VkfcuQ0mIwykvlck9hnFVV/du8j44JOeh+9z0pqhr4yyy7EjRmfBGAAPXNNeZEpDrOSKa2eRiIo451kyVODhGA7e9ULy/WcOUd5C+BlB6cjr7VNdTxLEsSHCZ3DaAwPHuaq+dFuyUyVJ/1hx2x0+laoyk7kttHLKQU5Yrt4+UYPvWxps0ek20oig3TPu3SAr3LdCR7VhrqCxogOyONQB1LEnPQDFW7WT7SuyASZCMcEYG0Z+hzz6VKdmJF2O9EybPM2GRwxBY5GPpXbeH4mvta8ov5ltDwvAKhAAwJ6dziuD0siRjL9xUBYYK9SOMkV3vgBWtZd2yO4WTBKHDGRgwOwdOOKl6nZTue9+CrwSWcRP/H0hCLtO0RoXGC2O2a+hPCMU3kIh6s5KAksSSMH/HFeM/D5hb29sko/0p8i8dSMYO1lUKOeG4r6B8K2q2VtAUgkSZ8MoxyMYBJ56Y9KxnGx6lNnbaPALdw6Jvd8Bx5pOOOceldVCqvMBHyzc8jketYukJuTKAecF5G7rziug0+Ml93AO4hvXHtXMdjdkXbeNUSRg+UJG7PYflWvoVuNQ1LPmERMhCr0GWGecVQtrd7iZFwfLfP7oAg8diSa6PSrKDfgEjDBsocmg55MH0mPykWeAPIoAYYAH1zVaSznsYYDbSmNkJxvYsD+ZNbCtLFvVixwu1RgZ+lZksIPmFA25CAFJyDnryaCbMrx3U0wjN5BHHOq4Oz7pOevaohbmYuwOMtkcBs1ZhfcpLZR4yAyvxmnR/unDJHsIyMA4xTvYryIfsgJdkRkwcjCqO2PX1qrNc3MKACTaB3wM/yq1NqQWJzJKqYPA5wec1zuq6ptQyHjHUD61hOpYtRbZYTUXLuQ8Y49STUVxqyzKWO+Q9CScdD71yt74h37w3BXAGDnP41zWteLU0yEmWRtkQO1Ryxyfc1ySq9jojRO7vddjt1w7kLIT1b+IdqxbzxZBCiEOpBBA+bpj8K8c1v4iTXUpFnBgcYaTnJI546frWF9q1HVHdLmeS3txsITcQPfpmoXNJ6GzpRirs9hvPiZY2md9ysRfOTnOBWFefF6CNWMUckgaMkcnkjoBn1rzmK60TSo3H2iOR4xkrH3z2ycc1nat4406yhjEUUY3AqvnHcQ3YccYreNMxvE9AufipqUwlNhbRxyqMrHINw56cDjmqbeOtdlGcQQMxBfBYHn0BGP1ryaf4uvHfvBFPJb/wCsIjilHQKCu4Z46965fWPjPPEAFu85wWzBvdT3GBmqjRvoTKrFbI92j8V+IjgNKJIuRlIxgjGOuakfxjr5eRX2hAo2kxr6f414bp/xkRpgrXZecysnmSRllOFByFFdNafGvTJInTz1aQHG0xt8xHORxUyw7i9io1U1qej/APCc6tDNGSm9xk8SYHK46EVYi+JU1nn7b5kMSgHLkbWyc8YJ7Vw9t8QrW85YqjMvVzyWB245xg9+a2XubfWIYycSggEHAYjAx3qfY3N4SizurD4g2eoZVZ442ODyxGeO3HSt7T9bt7vCJceY5OPKAPXOep9q8XvdLY2z4nuN6LkbWwRzjHFFr4mn0OeBLmQyLuykmSUHGBuPY1MqdloapXeh9A2t3EiAP5YV1wAAAQfr0rQ84vk4Uu/zYB6V5loHiWKeG3czr1JYD5gfwrr7LVVUbpSB8ozsGcY6VnEThqbE6lonAXJwdnue1Y9zYsQQ4Usy/KQxHP5VeTUFkYL82eh45J9BU0oEsQOPvd+n8zWiSJUnE5a4sTCoUH5T+tNg/dtn04JzwMdK1boZBXIH1Pp+FVdqscngknrz/Kq5bGiqX0ZetUNxCEzv9ckZyT1z0rf0eV5JBGSB1B+b+vSubs0KIiMFChcEGPA610uj2yugcY+bJUR/MhOfU47V0R7CktDpNMtxIxB5wMDI9Tn+VdJbIJtiADcnWRjxn6c1i6fHuljBwmCc+gwOM11en2/mMjjLtuP+rHA/GuqKucE2OhsvLwJSoQkjeBUD2e7eCMh0IOz5SPpjFatxbSRsS38HIAH/ANemhAcDkd/xroSMbmYIWRfJSNzCccvyQR05PNZ99A0ZdXcFWbLliTt/St5htAxIUx1HUn86zbmR3J8x2Ib72c1qkNS1OXuBFMHSNyBxkY6Vm3dlnYBITzvGB+Ht9a1tSYSuSpwpIwFFUZpMQljkj7oz+X8qTVjZM5u8gZFJTO7vkn+9n+VYV6xtpnncggqc5GcEHiupukMvIQbWOMhs+1YmqWQmiJLgIPQDjFcVQ6IWbOW1XVo3e3iid3lRiX46D3Jrn9Ntw17etJmSMtmIyHd1OW68H8K3L3yicS4PmEjn5sjOf5Vl3Uu1nA8wAlQNnSPP8q4pOx1KJDqGoCByG+Q4XbzyoI6Vmx2r3LGWSJXZ921Sx+X0+v41pCzA3udnCh2MnzdK0bezfbIRjIGVGTz6Vjzdg5UjIi0h40Qq2WfGRHx/OmroGP3gMaT/AMO/D4A9iCK6200l/JySGk9K0V0o7CjHGR8oQ/zoTZOhwg8JtOAVnYFnLcRjjP41at/BCBxHKfNHJIYDgn2ruU0/bwOCV4xzn8qsm3ThVxgDJbGSaakYyZzVv4TjtlBUCOLaxZo8Z4GB+tT3PhxQkRDvIY/mVE6crj5vxroIQoWNBgjOcD5u+farIhMWRyM/eyPx7Gr5jO7OJi0EoAsY2ZBJAj2Y9Bmr8XgIoxeV4RPJjcXVZGC47HqPwrqREruA/J45cmr6RhURSd4DFtyc5Hbg4rWLSIcuVHMWXw80m1k8w232nAPMvPOfStK28P2Fl8qWlqQAF4hUAH2BFb0FhFNGd3mcE8EkEirK6aoQh8eW3IJ5H5V0RZzOd2YDWKSmN/ID+WGBKRKAPw71n3ml2hh2w25y/DeWAhB9OCK7YWsZ3qUHzYxknNRmMqASkeVyWB55/GtU0RzHltzp14JiILD7RKHCb5GDbcDrlhmrC6XrEMZMdxFaPGu2QKivhvTkDNdzNdW9zmFpxK8u5sRA9AP896wrvR/OSTydPXcMhTcjdk+pxn+VXFlHKu2tbNowXJb58Ad88KCBUUlrrl0jh7e6SIYyYpIl4HzEfezyOK6WTw7ezo4m+yJGvKiMAnmqdz4bimhKNeEDIKNEuzJ9OtaXFa5wN3auiRx3eiapZowG+SWaLZjkfeDEjqOoqncaPLGsogSVg4BIExcjPqM13H9iBLqS3TVpZFlwWhGc8YwOuD0rn38MNbm4eORo9x+Z5T05yOntVc10G5w17NcgBDK4kUnaPMy6jseKoT3l/PdmGfTjKfufOfK3ehwOG/Eiu9uPB+8RxNqFukwYjMUKjn03dW/SsjUfDs8CJmX7TGCAZZG3E+meOP1rBuw1BM56z1OeyaIadcrHI0xW5sbtSAqsCD0yG4qtez7gJbe3kt540LyDIUS4x93uenpWvJpsrR4iwWRSGikbGw9gBtOc+1c7qYudNvxHNEhhd5NyhifLU/d2kDNVzaWE4l1ruK9toJUTzGfl1Xr1x6/jWFPOEkmR0kjP3vMIOOeORjHX3pY5FiuJVGME5xkEjjrg+lM1Rc+ZFvIfgDy8jcC2TnNYyJTKkSvHAQZScru3hRkH0qbZtjcrnfx0HY//AF6ghjMg34PQjgdQO/WtCKMFAcHgDnJ7HIrmejN1seZ/EDy5REUkGQ4hwSPvlSSP6ZrznxFb3DwmU4IkiiCBOR8hVDxnHYmvUfHsM5SOBvMKM7TAx9Mk7s/0rir64M1hFEsZDqWwjnOfmycYHfNbp2OeaZzeqQudC1NET/WPDcGJj8u1QVHGMfdk3fhXtdy82l/BO5zcC2tUTSDGZFMaKJJJAxHXdkJjjHtXl1lcW+mIJZN93I8bQTAElYgenUgMR7Gu/wBc1y4u/h14w0pZI3eHTtEFq7hk8ySKWZnAHPQEfnWqd7HnylZnnWpWNq93Hd2UceowxkhwZmUKykHgDrR4f18+G9Jt71EMV1rF/sRgCmbWPh+DhsMzY/Cpoo55dGsBJ5fnbZZwhJEbYIHzZ+hrB8WT2eueKLe3EcdtdWAjhiQBijYYhipAPUmtdepjI2hEmta9JdtcSQJbv5ZPmtsD4I2knOOD2qK+P9ra7ZXs6S2i6fmQKq7oihwQOvJyp/OjxSt3a6oltaQPHaJ+9eWGTck0jH5mYHA4wKs6XrFhJrZ+3SPZ21jCslwEjUo5K4UenLehqXKwWa1Z3Wu3rraWlmh2I/7yQoVwrkFgec+oFY7eJxDBHFdmTbduyoj/AChWVcA5HOSvNakwiMVlO728izKzy+WSGXc4CYXB7Ad6p6h4XuJ7OO03o+9WmVuAR+9IXGSP4eKqHccnoU9Ssra2vZLsWAtlu4yIpifM3FWGScfdJP1rN1KQXywTuIp0jkyAQGwjcMSDx8rcVo2tlJPok+mXpEcxjD2c3JMWGVmwVxjnIrMkt4rCOWBiZVfbvbduAJBJ5Oe5FaXtsLcwdVe5j065mgSGSWAmESP91T13EDAPIxx61mST/arbz7MEE4aSJCyDOOygkfrV4vf2GqeXL5Uk0SzgpHHuH3sKfTjHNWdXhgtpN1pcw3lyYlja2j+Qr8gLHAA6HiobHGNzG8WXZlv4bbzwUs7VUXjHzk/Me+Tu45pulW41ISBQtu4jkn5IXeQo2j68Gk1nTc6rJNFHsgd49nm5kxxgg56HNWdHt0F5fvGQSNPkSJ5P3aLIc9+Txn0rFtlONkUr+Blv3MMWGDqyRNJjGRj5j7V0+jBf+EYLzOJJIGQqPM2Kzb3OfwJFc2Xe5lQzD97hgsgXjdwcMc881vi2fSpkiuBFcQqyDZGMAtkEjvWiIlsGlu95clpSBMCU8sfPvJGd2ccYPHNWYoGtU1NrSdxMixzQxhmTjOW5BGeOuawLm+a11KS8h8rdHnfECASpYNkkDOa6XW5xY6RaXMSO/wBqs59xAGFYNtCnnngE8VulbY55HJ64kB1PNlbtFFNEXaN/m8twQhwck8kE1law8bXWntHaG0ljtoEYCZsGQqQxYH1bn/61XtO1u3tDZz/6MYzlJBIpUqSS2Og55NO8Y6U2na6Inkjd2s4WfKhgMggdT/StLJkqTbIbW3LkTY/hZiCS3z1YMTXEwJyFwC+evHt6VDYgTQiG2I2xgHYMgg98jAHFW2llhthI5IyzbeAOBj9KzbNVsDwrKnnC4LptAZeBhu+KoO8hSKdX2CBgoIJ3MCAOPxFNj8yF5IjgzTfNtGAF57YGf0qGASxebGAC+SuMkhWznrQ22jNm9JcGSwji819iu0oLkE5KKCT0PrVGyjSW7RQCCzryeeBz0HtU8UY+xQMhUsQQfLbB5x9PWnx2oClg4jdB1LbGORg9j2qA5WTSQrKkrxId7OuzzIxy24KCCQfrW7PEYxGUkAEuRwB175+tZ9lkqi+WTIrbuGOMAcHqO9asyxTWySJG5jOEyGHOByfar0SFszKu0/s6wdNi588bQM5II3elT6VpBhSN4n8pQJP3UeAMlsgdc8qCafe20EdmYJTsU4k5+Z14Kr+lNj86wnt5YM7ogWOSSW7dvqai/QUutie8mS3ubuVYj9hlQKwmxgttyeAc8npXO67plva7BZxyRrIpDK4Ln8yTW7dyRGUEPs84c5HK8Y69elRTRvfwSxQIEXAZXTnjJJ/SpeiISOTtjKqIFQbXUA4wSoJxnAzWhfQ7UR4tmFVQ/wAp5AP1FMGmtaaoFUHD55xt2gEkdz2qS3VLh8FwEcDa0ZMmQfXHSoaNbJIrK8d1C5QuXXCqBFgYJJOSTnin20qMBEXfoE38/Lx1NLPaSQXDqn3WIDcFh19s0xo3jLYdAhQEnpnr61ySicM09yZZSjMpjMhztGOc81v6XFFNcRoRlAoDDp1Pc8VzEFwy7YgyJgn94DnHOec+1dHp9zNJHvmAKh1wyjcST0znHSuComc+m6NSDSUTfE3+rBKgtMx3A/UUNaLEXTZG6qcDPTHarFq735cefF5nBIxjBzkcHpkfWnBpChaUPn+8o+XA4PGexrjc7bC9rJ6XPPfENv8AZdTkkcgPkkeWNuMistFMMQ2kxgqVwOuPfrW343cnUY/49yEgluucdeOlYEjqsyRBySBj92QSCR3r2KM3KKE9SrMjdUxhAoU5J4OetOOwOgMZyAAMrjj8SalkTyl+4uWx84JIbFMMQVvlxkDqOOa6k7Atznr23MOxwd8eC24jkj0wQKs2i+bE+fL2hSDnjGfpmr15boEL8ZUnGB1BqjBCGzgpgnLAcY/M10RaaOqGp2Xg+eSXTZLWHKMrb2+bJkAXdwT+VYOsuqPuASB5VLog4bIOTwBj9atacj2l2HiuAjsAcjC4AXkZqXV18yzNwyCRBwWzuOD6U0zpV7Hns8DxvwQCFOM85/Olji3FScnt1PpW5q9hbixcgh5TxsGcxjuff8az9NjTzUUAvhwFJ4HAwc/jVq3Ui2tiNoz5ZyhCnGfm71WlxG6Ac7cd+fzrrV022lsiJE8ySQn5VyPpyTXK3LDzTsJwRtI9Mdfzp3NJQ5ELbS+RcxYAyrZ5GAD712+jyte2W18Bo0AUq3UA1wCsd+Rxznr1rb0HVks3QNJFjhduSPrniuWrC60OCrC52QYDOASvIX6VKm7JOCDyOppkihn81ceXIC6hG6c4xyPxqxDw7dSAg6rjBP415zPIktRAcnA2dgfm5znntSS7UfYXEhLZGeenP/1qklZm2EE7z0I7U0wllJBBA+7lSMZ/+vRsS1bYljJIQgYUnjgZH41qRMtxGEk2lhlegXHHtWUsexcDad3bHA5x/wDXrT04RTb4j8hPKseM468e9MTJEj3om4gMvUAdCBj+VWNinsTnPU5xSoo6j51bkkdsfzq1FGFO1uAoIPHU7c5HtQiGuo2KJWwT/Dz06U8WvmPlQkiPy+e3PeiJUzgEPtwM9MkUM/faQNwJ2d80F7GZqkax9ZG3KAoAVe/Xmqgcrg5EbAEA9S2T71oahdF8/wAYwGCDp1rJ371GAQmcoAS3H161bWlwLcId5j5oUxhO4IPH0GP1rW8XrLZ6VbIcBnYSj/ponTj8TVHTojJcFipOAA2V6ZOeOeeKj8cXsrT2kaSfPHCVUyR9FJJAAz61pTjqdVFXnc4vxLIIkLj55GYeXHgHAPXOTn9K5eG3eVyc5Y/N1I6jFdFNpc15KJZ0Mh2HIzjAz6Cn22lxsxJONwC4UY/nXconqbGR5ZCAY/d7uPX86qSyBgf49p2kH3rd/s1EUOBjKgL83Ocde9VP7PdkwSegY44yB9aq1jSxkMCuewwRyc89ulKtq0jEp1OCO4OK0ItMeSZ0G3HDDjAOPet3TvDrS20YbnLHr2HoP/11WiB6HMRafIcsoPqH6jJ9q7Dw1qMlrceVP5kkZKoo25z3PU1aGgCJ8BNhB7rxgdBSjRxC0LADcrE52j+nNZNJlJnqngfVTHMiJKI4yhK7h/FtwB+dehXTW8rRxG3e5JQ4CNgcg4J655PavnqzuZ7cphzsGOAxHI571qw+KryLy2LyGbcG3GViFxyABnjms1Bp3Ouni+VWZj/Fq0aw1+7R9yH5chOAqnoBj0wa86eFBsZX45OGB7Lj8ea9H8QajP4lEZmMbybFVmAOTgse/sTXNPoRIIwBu+ZZDIcHPP4Vuo9jCVTnd0cgeGB5xxkY6HHeiNgRk8Enj5eOK6SbwziGQJ94jgZ6sO/OOKqP4eeNHeSSGM7QBkMeT24BqndGV9dDI8w7kwMsMDgVDJuJ54yylsEg4H1rdGgjjfjaGBJAIzj3HNWZPDimJJMOMbiCfmBA28ZOT3p2E2cphlwpEjvjJCR7gPxzRXRSaDDGcCREI4yinJHvRV2IudWGwM7jtA4/HrTlX5RjoOuc/hUavsYHPXHbsKjR3dyQ+Ce+eP1rxU2eGSTb4UJXA4PAIqnJI7OCQAeFI68j6VIyySx+Zxvxkg5xkD6VHwj5xsZCGwvcnriqSNLaFzSbZX1GBG5j3EknPQV208zhNqkbFYlVfGcdODmuP0SF2ukdN0jMpHJwOfwrtvsjKr5QjKADLZ5zn09K6IxuYTdjPaN0OQC464wOmcj9abHvU54Bc9R2rQY7WcseduMA9ahm2s+1AS6fM+Og54/SrsYbkSRrtdQhAKFQR6+tKFGCCmUbI5zyAMcc+tSKrbkOQhyRk0+GJHV8g8gMDjA5OTyelaXKWmxQnVZWYgIDncRuIqMwMoAI2dffn8K2HiMeSD93C7icdc9DkA1nXeAnyOkG7GRuySe5GDjFRLQ1ViqgCkgEHg1I0EbxkA7CDznnr9Kja3MQwQQ3P+zkH0zmq0gkiywkwRgnGeme/FZM0jJEN6NwAIALYJz2AzVGRVjYBXwSeAe1aySrMsokGXZiuUHY9OoqnJZOylgmY+o34z+NRe4nqU2kAUhsAsPQ81f8P6obWRLd3IjdtoQcBSTjJzVEwB2ySdzgcZP6UsaOMEcgE7ifahq6Jtc69g8MjgZKnLcdOBipYLlUdM9AQoAHUYrI0if7WgjlbDgBQOORSyXfkzOSpAA2n5uRx9Kze1jNqx22g6kItVt2AAk8xSpyT8rdQRXrVjrCJOj/ALraSDwMckcdfSvneyuwkpcyKzR7dofdyB04r17StVlWKMvITjMiljgADGBznOfejl0MXdHpMeoxzWTgHO4KDJ0PfFZmravtQFUM7LlgATn8ayrPVcI6EFzIFHylcA5PPTNVLm+je3ciYJKOCOPwriqS5XoXHU8r8W28moa/nZEzSFownKkEk4J4OeT2rrtJ8PxeEbApPBbz30+WeboYxgYUYOOK0LDTv7B/4mE5CTTKGh+YkqAckjHqay9Vvnv7kszmQtlxjgAGu+CvFCb0sijdsZy7MRIq4GcYzzxnPWqTF4md8NwO2Rj8qnZN0+CYxnCkv0/XNQzRsquCPm55HTiteUSdkNhvpmjKqSA2cA9zu/DtUMs6TMWIw4IOFYqOfrmlkj3k4QHPzDP5cVE8JGWJyxxkfTpT5bGftGxBGzoQ23aQR8pzz604wopJGSw9FzShljQkjBxn6VNjfjg/McEnntWqV3qO+hDErQqyEmTeWOXXGAe3FWE/eZ2rkpjaCOWxTFhBRC2C/p0zj0zVmCzczAHGAe2KbRKlrZgwYohKbCD0AJJz+NVyHXDkHABPH61sPDHzkDC5Y4HWqT2cgbcY2AQevUnp3pXE3cRUQoCB83PJ5OPxoJVhvAxkdCMn9KBGdoBDkDOM8YHpSKVXDA/KeMLlSOfehuxVxGhVwMKpPOd/btUE1u3mJKcFGGdnv9aupsBTJ5659vSnSIrqARwM5PTpTewkjJxKj7j8hU7j7g1aRll+Ql3JVBgRjqRzg7qkeCRREBISy4HKjn07d6vaZYFJxc3KbZiQBEigxqfXtWUnYa0K8ehiIF5wEZMqBkEnDYH6U6SNldAeDwMgYGPmz2rW1eGSBw8IYoDyCMjrms+XMkpfADc5TsOc+/Y1CRbdloLYu4mRl2f3Ds/WtxYgwJUYbBHlOwB496wi4KRACQEZcYJHTrz71eku2RExAELtsI2nheuSfpW6dhRua08hhzhwkf3Vyc9SPT6Vhx3ZfW42EbhAuMqTgY+VeD780XWoDymQOXQbehwQc57c9KYmoSrsYS+aNjZjkXgjsOvWtHK5RJ4htYtREspGUZiwAXG5h6g1yVppLzXyRICZGcBUHcEjOMZ5rtrpV1IEoi4H3w8pGAB2461b0SwFtbPqc7pGY4y8cjKepxgbc5zWUkmaQTbLcOpWOiyRaSLY3ukLAbNjzv3nJLDB+8GIH0rqnsLWxsYrbT9RF5aW7IRIImQsfmyGySCBnsazfDel2UHge/1h90c+nkhAmFE0ks0aqST32k/lml0u++2/aBPc5aWKQKzYcRbR8uBkYPv371k0j1KcuVWepx/jMyWGj/YLC4uLZ71syyQxtuADZYnngfWuj+D0ln4TsNUd5/Nu7rTpbZBLuJ3u3yu5xjrz1rhfFMN74j8SaR4ZtLnzJLx4TcSLFg7WZiQWDcAKu4jk0fFTxFb2PgYWPhyeSOO/1GVY7iNvLzBblI1IPoWLfWueaT1O6mtOYx/FNys+iR2dndx6jcfa5TdW2nyhY1IKDbknK9cnmm+I7R5prma48yCwgaGeKFWAZtyHjd7Ff1rFeGLXbOwvI95W5aSeVyqtiYqAwU8cEgV1eh6XFrt3beVLIlo0EjzNdQMApUpwW6fxcfSsebl2Oi19ip8OdHubjW7O/b5YnLymOYmUsdpQbmHJAzniuiuGu9LtoNKS4kxeSFbqWHIUqqltpPUeneux8H2NnZvcTxyZFvbyKkpj2qigDkce1Z974fSSaziMaSy2ySFmKjPI+Zs5wPl5rNzU9zvoQsS/bLewXZOI4FjVnOFO6Y+Xwq+prs5vEIuPAEq2VvMJrt4IVidQQu5VOGbqvByeteX6xfXdy+YvNuMYSMDBcEjbkenrXqvhzw/pGma3ocupXFxstY0aSJyxXzCoKkgcZzgVCgnuehTk+e563r9xZWOi6fp6b0itZobXEaqMulkWwMgfxHrXmfijxPa2OkwX40+CV7tVWPO1CrNxnIyOFH6561r/ABV8QRQaho9rbkQb/Pv0jDfewoj5yByBxXJ+K0g1Oy8PRCCBFtoRJKpbhmIQdSOOh604uzsgqTu7ozNP1W6+16jZJJJGt7pbysAofdySRuGDjC+lO8Nyq7yX1ykMnnqm1QxyQq8bs/dHJ9at/YbdPF0cUhM8sMJiQKQqDcrYXn74wT0xWfpGxPs8ixxyShPLjJGcEjgDHpXbzWWplBXdw0i8lvI7u/j5WdLfO+QFflZskYBPGRUNpGsN/vkDmNB5rsD8pJUALtx1ODTvDcF6sN5pkMjz6lFYlYYREQFmdwVBx97ABrpPEtomnapHp1tIbt4XWCaZTgNKM5x+JrOTstDqhYhtz/aFtJcACeX5IjwSMsxGTjrjIqq2nrp6uEMWyBfK8xv+Wblv4R64JrcFlFb+VC/EYALOJNpLEgkEHjgiqN5ANSsJGRAkJudqrIvGQo56jdz9Kyi2U4a6Emh3L3zRwsHN2Qzqe7AEgfL6cA07VdS8iKSGzBt1aJmubpJFDyyAg4x6VLcQxaMtkkUB+13rLCs3mLmNWOCQPxNY+rWVnp0ktlOplnZCIMMAWGRk8fQ1DlqHKc1ZXC3mpPsl8y4By3zb8YbcccVNr99JOUkW3SPexIfqyqTydxxUWmWZF9I5zEpVkXkEkYwx5pbzFzbJao4MUX7s5bO4A4x0655qb66FpambpGkNrOpS3AkWeSRW8tJDuMcY/A8e/WrEcotpxYW8a/ZrZlk3CQM80hH3jjsPbir0V01vpkkUOQlwnlbzkbF7jpVPS1t/7Qc20apHawnzZo/lzlcZ9wTTTuPqaFnbXkFtJfwnZ9sZoYtp2jjqAK5HVUiu707pCyxkRr0XIH4101rLLBNaKSJVhhFy8ZJIi4+bnpmsPTrZpLX7QCHjQmUGRuCntkDP6UFM3DfC68N29hHtCk3ALE/xNjr6YxVTS5Y3n05XkjRvNjjJJAX5jsJY47VXhmDaLZII3i2SSJvGCJjtDDr27ZqJvND7R88e0qVTGDg5H61okhbI1/FOnPpl3cl7cmJHCEAhwGDYyGHbvXmGsWAsr4W6PIyqDI2WAGXO78gOK729kZ9KkgRF37A5O4Agjnn2xXmGpEyTSTMhccf6s52sexz/AA1rHfQwad9SG5iWa2uEtJxb3DKsiyAZ3ENnOfoTSN4bbVrSX7RFLBfZPlyykslx14OcciksbZVuYywjiklUJFHnG5SPvHngAdaxvEevSWshhtLskQqAkmSV5zllAxzW0bkSWho+HUmjmNlcg295DOt0HkK7sqMH5fTHvWm1+gup3BKRg7WBkU9DkNwvQ1h+F9Th1nVtPmvY45L6KAg3YXa4B6BuSDmtfU9Ln0Xxdeq5j+yyxgqgbo4PK8dhVyM4ale5URyfaUi8+NuhTsSc/wA651bd9K1x0VMNFIyCcr+7APrnj9a6uxniEvkXcoxIxKRIpYs46f7oNc54va4gm3giCMEMF8snd+ZNQn0HM6bwtNJLqyPAYZVh8q7jXyTsdlPKnBHoavePobbX7O4R9sDyRyMAPmAYKWXp6t8tcvpN1LpOt6B+8+zQTQFpJJIQRkk4HP1NdDPMkt5cRxeVICW3ynOAhXjbwBVq99DBpM8atmn1XRAUzJc2MccrFYyp8tvlIY5xkMRj2qvK/wDoss8SogUHfglMMOQB2NaGhwRJrs9ofLNvdCWzZQThiV+UkezAEVkTSeTokFvLxNdxm4PK7UQ4C8EZ7E12JX2OOWhXl1a4VJHkInVlKjzVB4PbJpLm6kjQxyuXDAFw44x6VDBELh0U4LFxJK2OFTHXP1qDUbxbiaVI8GLscc5FVynO2NmujI5LFyQflXGABiqoU4zvjOBnqBz+dPRA77A6gk4GW6j8qSNcpkDYGHAx6Dn8qtIQ8RtETg9iOCeDnrWhp1w0MNxGEiuQ6sg8zJxuOO+PrVOKMSPsPmcjoAOv44/nWvptobuOS5nQiygYF5OEwMDp2Y/Q02rFXRZjtoNPtIoD5cbzH955ZAwO3Oa9N+Hdgs88aOnmJES4zgHow4J+leZQSPqGo5QEq3C/uy3ygZ7H8K9m8A6OcB3P+jhRv3EKAADwCc4PIrN7nTTke/fD6xjbN19nkkuWCEu+1dmVUc+vQ46V7z4Vt2WKSXG8yEsxK4xnqOprxjwFYSSfZ8pb29vsBVS2XzjsBjGK958MW0UkBAUTqpY/PwDk57+1KavHU9GjJPU7HRiymPIAYKVyM9DW7Cyo4A4ZTjPtVHTrfb5R8wDCgnHatiG2LOH8t9o43eWcdPX1rgO1s1NPhLwsR+8Y5Ygnrz2rqIbSGOUnAO/rznBrI0yMRRIWkKAt8vrit4+XJ5b5BUc4IouZNlLULGTYXguSTtK4P3gR3xXP3F0xuHy/7z1B9OldR9qhQjIHIwR5qgZ9elUbjS7abGYwS2CpT1HvUSs9SovTUz4QxcOcE8cLwD+JqHVbh9MdMwTeU7AbgN4GT6inapO+koHcCWEEbgBnI7fnXD6j4isJn3Qf6NIueM7uR3OMY/Wuec7GsIczOg1m+LIFWUIij5twzzXnPijxjaabBOZZclMnIOQCPWsfxf42Wxt8yzrLEoIce/qAMk/nXiWv63Nr8+ZZWjs26xmI75Bn65/SuJycnY9CnTtudL4h+Is9zKkVsAsUr7mJbJHcEdO1c7dXkd4olvJZJQSQBIw3HmuT1XxLBpzxwQOBOGK4HJXC4HArm/8AhIZ9R2SERpChYGWSIoFxwfmJ9farhTZc5pbHoy+JLK1uYoIyPOlfCc+g/u+3esDxZ4/maAW9uxScKNoiUYPIA5/4Fn8K5rQ7eW6u31aePylDOIXIzuHYg+h/WtnTPAt1rMP+iRkzM675fK+5hTk5JHqK9ClSuzy6k2tzgdS16/gv3gjeOS3Rv3gYj7w6c5zUdhbareNPIJ1gzB+7jJyjM3YLjHHr1rX+JHgu48NXVvEGE6SyEMAp2soGRnBP0rn9O0i4imQo8kflAgR5BVhg8Dng8jrXVKioI4HV10JPEmn3vhfY5EX2j7PmeeEbWkzwAVxzkD1rzuTVlfUMTwNPASN6LkHBGM5Gehr0PxPpF7f2d5FMV2Iu5hI2F+U8ADPWvOVt0sNUtrqa0F3axPFM8fmDMgVwSvQ4yoNOgk56mkpNq5uaTqa2krkfJDG5BGcFTt56DOe+PSugsdWtHeTZG8e6M7JEznJHvjvXovx6+Jvw4+J+k+GbPwR4en0+fTrSa3v7reUieUupVtoH7xgAxL577fSvOfCegQtqAeSd8pGSAFwrEcnAP5V14pxirQFRfOtSDUtKvLa8M1vLKPORZCecMcd67fwPqmv3MzpbPPeS2rBfKZmjO0qWOPlOcHjmql+Yo7cGWQ5ZQEBIG3t2P9K7b4J6fHc6/qE8QHlxRxKQG5Zjuyc1yUYe03FOtKki5pHi/wAyXZdf6NIXAUSsAOfu8nHNdMbdL5EiaW3BZR5jsCFJx6V1fjb4V2+pQXF3bW9pHcxtvyeGXH3QOMHFeUw6tqPh5vs16mJUIG9mG1icnggDtXNXoyg9D0cNiVNGtFHdaDeSNA7+WoBYJ9wtjnBrvvDHi/8AtC3R98aFflKkn5sdcEccVyenahb6g6IXQDcv8Q5Y9846VUuNJu9GkF5YufswyZYYeVXP8QH9K4XHseknc9t0u8E7o+QWyDlDkA1th14Rf3mCBzz9a8l8PeJ0kiiD5iZOcEHPHXNdrpesRStGFuCm0E4dMEk9Bk+lOBlNM6ObezOzSF1x2HTJqgNsfA+Qeo9anBVYJAT93gnIA5/n+FVJ2UMSjjKkZXvjHWupRuct7MtwBR1wF4yccV0WhyOmzqWJ6JHng9utc5aZCvvzg44/Guw8P2ojhVRghmOTjaRz05q4xN+a61Ox0mMtgvgL3JGen0rutIso2tnyGG7PzL8px+NcxoUAjWNFH3jkCu4s1IDLgjg4/P611QPPqsqz2yhSI7cOVHBNVDbMWJkABznit2RQ3BT1FZ9zk8jGRjAPautRMFIyZ7YS8nO9emOtYt4sgyc5UZORx/OuiuXw5I6k5BFY97EsiuS+V7g96vlLT1OZvrZlOV+Tccg9f5Vl3bmEBvvrtwUxyOa3podmzbxt4xWPrKrHH8jjeAPz3ZOfwqJo6ou5zt9OFckny1OMb6xb51CPkh4xjIBrV1FtqZEZcqpLFuRkmsG7dVQkSeWxx9OBj09a4ah0QdjnNacM6GF9iknbhDkZGOfwrHhR594IIIyCC+MnPB6VoSzedMSTznkAd8Y/nV3T7ZZCC53nqRnkZrgaudanZDLHSmMsgzksdixqM8epNb1rpQgwXHGBk4qWziNqI2cgNsVsE5+vStFpgItxAKKAD7VPKkc0qrk9CCONIdhHBFKGG9wG44J/Gqt1qIij3xocbgoz71lXOshU43kgDopJ/Ss3YhRkbjXax7HDqgBxw+OD+FRLdqq43gEEnnn8OK5K48Uo5jZnG1SAMcYGe+euPaue1b4iWunxuRPHHgnD8Dk99uSaRqoNnoUmpL5xBAdV5J3YOPxHapl1JQfkA8xQFWOMAE8e9eH3PxSvtQt3lsoHvIkU5n3YBB4+n3uKibxjrMiJIPKjTAGCpYfoetFpPZC5Ee9QagJ3dScLkA88478Vt217blAplAKgjJ4GPrXzvYa3rkR+d3dWwY8REAk/ieK2LDxJrsQLS+W8jYHEe3acYIGevPrVxpzTuc84n0HbXqsoKSLIOo2txj61di1AAEGPDnOBjOAK8E/4WHqFkpW6tMKAV3SMfwytb0HxRgimPnf6PIQRucZHP41fM0Y+z6nsCvEQXYAc/Nx0pl0vmg4CkKTu59a4zSvGttdxbhPHICeQCOAa1jqycYlyODhfb3q41kJU/I145W2BOY1B528daCsUyFXPyDIOWxg+tZ9vfb40AAyBlssOv5VZWTchycHkDJHNaRqEtNFa5s7Ody5k+ZV2nZJ3/Kqt7EsHlA72IGMbeK03uQi4O7AHJTpxVCS5SQud8brg/Nk8ela81xJmXeF5YwDEzhST+6Gxsf71ctdxSPJsl2RFcBQ+5sjGB6DmuvnuWVMQyAk8YPcVg3SRzuGcH5evlygg4H0q07FpHE6t4WEdyHh0eMvkq5SPYxGe/PNUL0/Y4cpLNZkHaivluh4xk1191pXnSfuo4omJIbzFycjoce9Ur7w+ls8vnXESTfNkSQ5Cg/iMY/Gk2N2ucdDeXZz9v2TxKPlPfHcis3VdD1N7ZzE9vJayAsI5JSWU/wB3J71vXHhryE82G8gk27uGnC/KfbFZzzatbIRBZx3tswcyx5HyYAx0BprQ0krI871XTTYymVpJYpRmM7nA3A91OPSo5Z3dInJIHBHmfNnHGc+ldLqOkyXUfnyXcjq2Q0QUlRgYG3vXGzo1qxiL744lMbvux8oOeCB6U3qjGxYKMkYXy1BVhggDnJ571dWVkTAQEc5yelLYK86BkDyIy4HU9PwqY6ddRqwe2uYMZBeRfl59DjmuWW5SZzPiPTH1CLbFJ5bRrgfxe/GPevOdXtWsmKQSyIfMUzMekYK/w/jXrl7DJIHUxkhl3LJH/hivHvH7T22+O2eEyNGHffNtJAI6A5qou45pWZgzXFvdSSRyRi3eNiEkaUBGz90k8gV6NDp8t1Y3c833k01lGZF2u6LGUYZzu3c+leZQLFfzOpPOFWSIY27AODiuy8Ka/LoyWbxzxogYRyRggr5G3GCBndx7iuqJ489ylcz2mr3OiSl/s85t0WS1jJVVyxLLkZzyewrKhjtNK8T+ddxSyi3cSrNJtwQ7blUE9efat3W9Ct/DN9caaw/eQzCO1lkbO5yR8q45AOfXtVQsJI00rU7aISROojZASXVQAuT2IJ71sjFWvqzHhuJH0yaIXuGiLSTZy3ytzjA9qi1udJtMsra2geU3025jF8pZANgyeuAQfx96kvZLdjcQWkv2dZJ1EsM0W4sgUKSrFh37YpviCF9Fm0cXMXlmy00suCcSEyyEbSOpBIo5UN6mpKtvc69draXf2iJ4lhjhkhXzFKKwB647VqWRgntYLK5VHv4LNtsuT8zZJxgY9Rjk1wXhi5S5kadxHFdB2X52xwVJBI4/iOK7vxbiy1fTryAR3bPDbRIsYC+W4Xktnr93PHrQtNDPqcY11rtrp8k2n/aDeQyCSW38vjn7yqOSPl55711ekpJ4is7/AH20sDREBxIPKIG4HI6+lZuo232/UI723eSK5hb99EyjbOuPmyoxn1FQ2sdtB4hsr62je3EpZmSaXKzKSeNvABB45podmti/fRR2WpyQmUSEcqXIBJYbiN36HiswaPLDqEd+D5cpH3OoJ6nk8n8a6A6o1/p88Dgcy8R4Axjdkj16VnyWc6LJbvJICQr+VKuAMZ5Ugcg+1ZyRvF3RmQ2aXBfdFv3ksDGPmJBz1qHT9KMYnlBjuIEVt0W05JGSRj1wRWlawy29lcO1wj+UxIUn5sEfSr9lfJeQ7ZIo3DRSuwLHC5UA8DOTULcb2OZ8S6GNP1/7JCiHy7lo03Ej5PlI7cHB9qlfUYZGMMpkSXzpNj43cAfL9cn6Vd1TzJ9YM4i3yLODjkFSBjofoD0rHMmy6kZYym5tzuB1BPNbIxYk90x1MyvGYEul8tA/8WBjd+Hep55GutCtLNgwkhmmkXn+EFl459TuxVPUYTIto5DSvC/3HOPlJySOD1HWnhwt9aIsSdSpjJ3nDKTxjB61uYNanHaRDNqlzcQDzQJSCMfLgggZ5bHTNd94htxfQpeiDfKke0ykhyQpxycdj71z/hq1iOrIhjxHBktGG6/LtHXHUnNdfZoB5EEjomZQx4wCpVgRyCOw/nUtiSu7nN6daJ9pSSadRGwwXlAX5gMcnB6mkaYzXJkOyRfnCKsny4z7AVJeKyXexJCN0e5Vj7/NwTjH1qC2eS+8oI5CANkg8HJ4rO5b7C+THBqHmu+9VDKgEg4Y9unP41BrkGzVxfWw8u2vWO142XAbJ6nHHUVNdjcQ5OIyxOI+qgdznFTabajUrG603Bnmhl+1QSADO3gnPTjAqr6GV1cjspA6GR8SpHs2oGySccjgVs21qzufs2MujYK5OCFJ5x+VZoYICpMnmHDYyCAAMY4561e0ac2M1u4k2GMP0JAIJ74qVuXcvabZEeaG/eKABmM5yxPIyQKmtSoknBQRxRyyAxrg8cgYz71O0f8AZt/54iXy1KMfM4U5IJPPHQ+tWYrZwl64gV93MZjAYffyenqKtCe5jJO1zNLEAduAATGu5gvuM1N9qUJKFkAEiOsTEM3I57AduKr20iRPK4jHyujLLIvByecA5ogkWe4eyxlFnkC44Z/nJGM/d49qybM7XLYtFu0e2uIj520tGBuBdgQpweMD5s8+lU0NssRkTe7vlD1+QYIPze9dBcKsd00qo5TJEZwUI7EMe+axLq3fRUQyxkoo+Y5yc49RSbBIratGwSJmn8yJsbnJY4AU/jWGkcmmpiKIXEKR9QSCMe2DXUpGl9o97McoYWjCgzYO1gR3HOPasK3Igy7Aylo8DMgwCT9KV7i33Kpmt7uAFTIJGwxjQ4XGeajuLZJbWJDmTaGADNknH07U6QLtEoIdm+U4Ksc5Hc1GXBA2/dj3bSmAOT0JBqJK6Mp3eg/TbZI3coAI2JJ8obSARit3TRHwu/LSKDyTgY6fnWLbwySTgpHnzPl3RnI4+prZtUdJgdmWLfL6ce1efNXOXksjpbeynNoH8z5mY4yeF+XHH41JJbIsBjYKWdQC+NoBPXp/tUmlzjZHE7xnLE4O7f1zjb/9atG5ECRE7JNzOcxg7QAee+e9eY7RZy63PKfFUcSaw6iRpDzu/eYwM5GM+1c+zmSczcq25uRt5960/Ers2rSOoEmYsLgkngYYEY9Kx59j5MbERknblecH15r2KMeWKNtgiu/s6uGAK59uM+nNPMiYJ52gfNkdKruvmp5ikZUDCZ6jOf5VGgR1JD88gZHBrsaRLLV1buySBI3kIGCQpAHryaz9NiEB/eklzlfmORjFaE0SbDKNmeN2cYyep61XeRhOgI3nBbO0D5fxqo7HTS1LV24tuH8kOgJwzBsgjAGMd6raRqrPCUJVI3DLzkEADAwAfWqmq32LVDwHhbbLg54PAzgY61k6XIJLsoUy0meT9c/hWzjZHXc6GCytpZsiQu4OBhev1JovfDE0R3Q4+UnIBO4556Y/CmWW2G5KAgyFicsDxhgMZz2FdTfaxb2NtBI5JWXhfLGQeepbOOKltiT1OAu7m6SIRsDAOB+9Jzu/Ssd4OpP3twLc46j35r0fVJ7HWbeBUBkUZZpo3ALHJ6AelczL4Y8y42RmSfgZDjDcDjk5pJ9xybZziDoT0HSrVu7K4Kuc45GeKt3PhnULaHLxxuQoOAfmyfaqU0DWr7JHG7HQdvqK0ZnZNHaaFqaXQMUxcCTcYzIdy9OOeDWlCVOBs2A+nauE0jUDaXUZSQ+WpxjIxg8fzrvY9sqecictjPJ/GvLqwaZ5NWmosljBXBP3iKnUnJOdhbA45757VVTEmCT5eAeT3x7VZjQowC8d+OKxszk1QuG6gB89SDjtjvzVqyKW8u/JG35eeOfSq4Yck856mnI20xkAZXJIz3oE7I2IXKSbyoBJPyZ4HOM/THNWZJUhQvhyXIUYcnnpxQkbTTRAoSiqQW3AEDGOR9PapYoNy7WwMfdJA6mmnYnRjYAYsqeCj7yFAH86juA0CDKEg4xg1Mxw4EiB1OQ2T096qtO4eTCAiIgn5vvHvjGabC1yneE+WYv9X0Ktg4/PNUI413SA5xkbCTgADsa1d6yM8hALFSAD2qskYnuii+VtJPAPGcY/nQtS3G60N3wvp6yfabi5xGsQJRyRyoT6HpXOX8j6rfyXU++eUsWUhiq43cDGOOK6FI/7L8PTlD5f7uVTsDLjK7RzXMx3McuGU8EZGT7V3UWlqz0MPG0bjZIxGEUAcr83OT15xkg/pWXJLlUA6gBeR0/KtK8njELoCztjB6dPbv8ApWFK67UCfu4wT07kV1c6Oy99yfIdgBg49akRIpN6yfPtyAT3FZssw4x0YdevX6VPDIZNu07we2Mck+9Q5D5zR06yjE8hAURMoCYUYGP8a6Sz8kQxxsXRQAORwWPoM1yNrdCCNMphEPY55PWr0V+mMYzhgeSDyPwNQpLqQ5p6HTvloSh3bmIJ38Y9apFRw6JjaTkCLn8xmspdWkLb2yeMgA9Tn2Ap4vnkwSCB8xKuwAyTRdFXNB4m+QMPvZGTng1Cro5Zlk+YkAn7v8OO+e9Qm+U+YSuVLZA8sd6LSZYth8vzEOcyMD25/wA8VXMOyReghUgDzMFlOCfQjGPyqSWHMZDYViBhc5zjrwKr202EQHaG+UqC2MrnnBIP8qjOqDe7jkjPGQOCvXIx3qlJdyeZdCjzLcyIE2bT8oAx9c5oltmdB8nQnGemB0qSe5UN5jsqNHjjcW3EjnnGP1qs2pAhDwgYqxJzwPTFU2aLTQWK1+dDnIHYnjrz+lQ3s0bRSqPMjcfMHLE8kj09gajm1ELGAiFwTnGP4fWsS51AzMjJGUO4cbscDP8AjQ5WIbVi20zXsxkVQQc4D9cZ60Vc8Pw/ZIA8gUyKDHh32jGc5AorH2hm5otPHh3APQAYHfFNm+ePK7BnG3HQnB7fhVghVVM4Kjdz0yKqyHZwBkxnAYntz/jXAeR1G7VIcNjqRhec5FKYWJ39lPPJzwKYCXABGNvSr1oF8wJ99ZODjrz1watsrodR4O0to5kubkm3AUBcN82c8nPpit6aMtFny8Mm0/MwIOcqSceg+arlnaJDbRqhDxhQM885C/41WkiAbIIjJAAJBKkD1AxXRGWljjlLmZnS/IxIfPYflUCowbAABZQSPw/wq3ckTyYMeADwFz8zenWmtEY13eRs3cnG5iCFx3J4zWq1M09RvlbzgAbVJODnOPypx37HHVS2Dn0A4qSJcb3XnIweM9KSZlOwEH5yQCBz07ig0uMaTOT6c49KzLssMEZAA4AHb0q9Lun3Bcp/CHQckfjUDoSTjJbJyDzgdumKUloPcoyADaQHKLkct61BNGxfOz5n+UfN7/StOVF+TcQNwAAPSoto+4QSSw6yHI/WsWVExJYHAw0bhgGJ7YHQdaQS7ZAMcnOBIrYI/MVr6jHDJFlXd5mfy3TyyQFPOck9M1mfZt2Iw2MEgGMj09RnFZmmzsiWSBZCiOCj4GMdfu5qHZ5DYxldrHHbOe/eiRQJkbzCWI+ZxyBgY/lU1vL5nloQfMwQOOx9TS57Ft6EZtwro4CISfm4P3QOvBq4Q08aSIrZTGQcjPqeRUw08/uyIyN5yMAg81KkXlOAoznKj/PSok09TO12UwpjJwXxnIPB7+49K73StVka3ifzBhQNuTuz68AVyUlqDHGBkJKPvCRTj8vatXTJ4Wtv3RLhchcHGT+NVFqWhnNWOsg1dpNhUnOw4xx82fU1Y0/Urm+1KC1fzMfK5cEZZc8g8Vg2avIfKHmGSf5Y4wu7cxPbmu8stOj8K2DtOfN1CbKsc8r/ALorH2XPIwV1qZfiC5Mk3ljzfLRQo8uRRjHXGQa5xmdjtLl85UZwM46dRWnMCkocYyznJBz19jVHcIRG8TFACcOBweK7opRViW76ldXDtsDcM+BngkAdqj2EuQDyOgyeakKsJAWkXauCMEd/wokJ2hhgsemOtUmNPQYuWUkDgAH6EmmMMrkAgngcd/WrHlsOXQsoPQcEsP4fzqRDiPcQAXyDjkA49aA3M1wCuSOh9akAZiCx+UnJz1qVoQmwqg5wSPU1OlqZN44JyapaahZ20CGLzuQN5GT03YHepbeIQOSYym0DJz3HWpEswkIZAA4B+8T82asSWgk3nGQxY49c073Jshdhck8dPpTBEpYssSkhicOOuPWppAURH5QsOFGTn8DSwRCQ4xkAdxwc1BJEwZ0yed5J47ZqpLAA2CCjDpnPXGa0IrkPlFGMqDkj5c5qVGDOEKAsCPmPbjB/DNO66mljM8kIOecdqc6OxeOIZdx8nGVwR1OOa1LZItQkeGA5kUdCMZ5weTxx161csNI8p/LiizO4KjY2TkcAjAPFZOXYI6Mp2dkY7bOzewBGD2OOKmniYRIDHwSeC1ay29vaeaJm8+Vc7REcAN05Pf8ACsnWLgSpnL7CwCqM5BPcmle5emw/ULiN5SZHJGMGMEnOBjrWHc3e10IjWONGLLg8kYxmr1xtnijZXfKodo8vgk/Q1Vvo2hixLE0e/BT92TlePUik2K1yrLI8qEIcjqTkAgd8VLJcs8sbmVjDtO75toJxgcEelURFId5THOV6fn+VWjG9pZWZZv3kmTlsnA4xmqUrM1SI3t/4mxuB5x9MCoHhL3MUHAMhI+XqPetC1tTc4IGUPzM+cZOD61KtrCro6M+9hjJboe5+7VtiSuTPafYd928o8mMksgIHPTB5HXrV/VrqGezgicRFkUySRiTaV3EbRkjJwPSqMW6/1Gw0/ZGn2m5RTtkJLHHPB4pl7I2oeLo0hEgSLzAwkKnB9eAMDAxUXvodsVaNkdlpt003wi8Q6eHMd02qWcp43BY1jdjgn/aX9a53w/frFqdtIYx/Z0QZpZPMKsy4J5z04IHFX7fEfhvXbSXEayKk0bsGYfI2WJwffp0ry7U9eu4UvTcH5nXYgB2qwBB4yR7VhKTWx2U4XaOl8GvcXnjbUfEEYW3s9NXFqU+Ym4lSRV6nsDXGfEa1232jeGI5Dcf2Vp0EMnO0+cAWkH1LMc89foK9Q8K6U2i2dkmpwYsIdQfVbo+au5wkbIsZx6swH4V5/pXh2aymu9f1OXz725keVotpAgBbd1JIY9qiR6ijpZk2leA530a2triN4gJDJb2/l45I5ySeOa7GdJdJhs9Ls7h4JJYj5kNsSsYIXOG5GOayvCdvNqmqxxWiR3N35DSI00gdycnnbxtAyM5FdXBoUOn2U+g2U8b6k0rSXs0eHcoVAwuQdpHqDiuabOmC5VYytBvLnV9RntbCWXBc2rIpIRtyjI7966ia4eKKS2lfE1ypj4BzjocHFb3hTQm0mfyrCRI2hPnREIpAf+8zc9PQ8VirAIdUjJcyld2JCu0Ek7iACcflUK1jrhBpalfQn02PW/Olsl8m2w0wBwxbYQBnqvzEV01/eWcmtmKMEw3LwEIJM7X2Kcbv94YrD1PwzHBD9muZ/KIKSvFGwDLwGU8c9B61Po1zGdZs5dnnAMrjI5JBBXFNNo2irK5d8a30cnjLSkjlzLDbSgxtJj5WfLbcjp2rntRnbWW1OEK4hmldcx9Qytt2g9+5rWfZrfja51iTOCJII8jISPcenQDmqVsjR3txG1z5joD9mhhKgByTudupfOePTvWunQhu5b0CaTTte0czCNp7mYxxREgyYQYBZcHqoNWk08xarBYkTIlqiNLNMMAPjkDPJ/KszRrIxa99uu53llWdX2sAONrAAHAxnPauv0GC61nUNVuZkxZWEpMpyVQAAA9euT0zVt3WhvTWpseCbd/C+g3/AIqnCRXLr5dgrRlmLHPzH+g61xUl59mvkmlkUuMStJGdoDZyScnrXTeL/E95Ilto8SbIFlEzjI2RP2xx2rjHBPnwPLGQsWWK7cbgckc56isrt7m8Y21NS41eKB7yS6nP2eMhvMJByx9SK6CxeB/B/wBtdIbS3hkVvLBJM3IYMxx3HFcjYaTLqlg8spVFmZWRBICxAOPmH611q201/ZT6Zp2yCOVFhV2kBTK9TyKE7FN9jCtDH4h8RWl3JcEJLIqQQxrkg787sZxgVW8QXC6j4nvfK8vybVTHbkRtuYjIYn0yTU1nLBp9/bRwQHzrRW3XBj6Ecep4zTZbWSW8skt5MveNlpdp/dqW+bIxmol3KWpn2ubi5jZpFj2qRgnt1/nVHUJWh1O3tosyGViWT73+yvQenNWtTsLWw1lEQm5nWSQMcFV2AHbxng/WobbVZEkKWQWS8wGlmWXiLAwRz7VCLj5kOuKHkOnjFvOX+dpfugn6Yq3pGlpPEBaDzIEQiS5dhsfHI5J6elczPcQ396EXfJGjEStGTlQOuSev4V0M8zJpc9jYxuitH5EKBgFjGeGYYyTj3rTYN3qMWRPMuzGA87CVZuvCtgqCPpmqN5bhEktDvijCC2by5DhupbPHoRXSaTDPFYyyoBGs0jiQyAMCAuB+WTXNTx3Hm/IQHDOFdzvViFUdsDP41orbkvcSz8uaEzJABawuAkZzgL0JHHrUEuN0boFRwcqMnnnt+Fav2OOz02OKVd7AK8mTtXBbGMj35rAnu45tXEUSeZEsmwFc/ux0PXr+FP0EXLdDqE0tmiNGS5UyCL7x2n36YrjtUiie5ETJ5ckZG/YMblHTpXe6Zo8t1qS29tIpvG3uU8oghQrDd97pt5rE1TTP7ctriezQSXlgVWVF+XzEK7QRk8ndTiKTOImZ1N5dqmxVCxxyc/KOAQB7iuK8SW63FtkBYmSco3l8sANw59OfrXTtDDJeXNsRJFKxDtFKM8qQDjHvzVPWLdnuXiRA5lnkYsDkqpdioA7cV2I5Zy7HO2qm1ecDEUsynY6sDtAHGOOK9I8TwmPWDHHPESbbIkcg/OQCSM4ri5j9nkkNxOLZzKYwQcccDA465r0G4sBc30cx8sSeWUUSYABAA6kj0NRMVO61ORh82S/d535DtulCj5sHrTfFZhu7DTnMTvFJlWkY8gqAT0xwfrU8MEhnjn2eXGqhHOQxGfvHHSotcuRPpU8ezeolWVZZM7woGzAwce/SojqzacdDEeZ86BOEiJ2uY5EZdpAYjBxnB+tdYt+f7VBlMrpGc4BADLtwRuArmLWKSDRrQInnqkRL5YJ94k5I7/hWvbKuxJUTonDY4Zt2SOa6LI50rHHSIk3jW2tBvglW7iI8tecu2OVIHTk1zXiAtcatO7vJJFGwgjMpIJWMlR36HJNd4LRYPE39oiOKKOyV7mXIO8sEIUdfXpXHrYrc3GwOIjLAqgsrfe2ZLZJPH4V1xdtjhmr3Ryt3cdAsmxVxuCYJJPIHXOKqxqrOQfkY7tuT3PU1ranpElrDkhpyH3ZjHUBfTJ71lrbNNvfBww/jNaHLJWLii3nOyeUxFG2ghc9PxFTJaWkOyQagu053Bwcj8Oaw9rR4wNjZOcds09Bt+XJzxkjHc80EnQwnTrUozBfPyrYjXrnvmiTWbzUHEauwhGRHCDhFGMDOfU1mWMZncbuF3fMTkYArf0nRnvchAfJ3EvITngEHA96NS4xOg8E6PcX0jRwxwme5tyFjLEAYkB5I6d6+lfCVtZaJJBApeWVICY4UCpCXIALdyRkeorzXwBpxun2WyRW1lGVBklG7cf4gCOe9erw2ttaK9lbPLK1yoVntTtLAc7Vznqfanyo6oxSPRPCaSSToiPI9wMb5VHyxBv7vvXtfhmNpZvLJDrEVwV/3cHOfeuA+HmnBBI8dnJaHaoWCVvMwoGN7MABnNeu6JaLZW+7ZHcSSHBK5HbsCfWueb6HpUkkjqtIgSVDgcAhceX1wPrWzHAn2jPlgbcduMisrSIiyRkxvnqTjgGukhiHmBWPLsO2cDHtxXEzZvsaWmhZfkGMse9Q6lpuoWjSGFPNQA5+YD+mP1qzBYry69skc+9W31JrXgIdxBFZXvuJOzPP7vxFdWThZreW3yB83ls3J9wKdD49t41kLymBgmd0n/wBfFdZearbzoEljydvQciuV1/RdGvVcCPYdrZKnaQPxzWbR0x5ZbmZrfj5bdygAlQj8if8ACvMfFvi2J98qxqCqkfJzj3Arotc8Pxo8jG9MSk8kgcD16Vw1/p1lbOju5uJFOQXOc5GBnHvXBK7ep6tKnTjFNHnmuC88QXHmzv5dnCcoMnLEgAfma43xW8tugSLywTgLyeOOn516bdg6hcpaxQEb/mAGcDngbug59au3fwxN/bIIwvnOPnuDhiP4sLxg+ldFKFxykkz550zRJr6YxQjfPnMkwwNgPfJJrsrLwBHCkDIF2OACZCWLZ569BlvWvY9P+GI0OPy47dPMkAL5IO73NaunaBtE6T2wWMkKGHsc8/jXdGNjlaT1PIbrwLeamVMm4iFVVIk+UbcYxk471vaL4X1LwxJ5ttIIJRuT5o9y8YGG554A617PY6XCqFGRPLBx+AORSXXhWK8VkKZDjJ2gAFq7afLHVHLPlas0fO3xD8Py+LtOljVAb3cGzyArZYnpwOnvXmV14f1PR0lgn0pgQhYyRR5UsAOeOTX2RJ4Ati6DO+IqQoH8Jzx0z6msS+8ONLNOsQxFFtRXGDluc9ueldT5WveOKVKLPku51ayukCz3CRmTpGSEOc8kgnNYps1uUBYxyrGAsKsBjHOemfU19hah4SsZdrX8UV2sjhP31ujhdxGOi571m/8ACqdE1W5lDeH7Hy45GRGSPADDHp61kqEW7plRtFWZ8pWfhk6VeQGe0a0jukWaDzFYJKjNtDK2ANpIIJ64rcbTo9LuCYnTO3aSTvHJzxjuRX09qvwH0aZbaCaztE8uIhdzE+UoyVVVJwACScYrMj+FejLsD6RBFLI6qhjUcbVyTtHtxVSwye7Hc+X7y7tZHEx5ZeRyQeDgdf8Aa4r374D6ZDp1ncXk8iCS4IL4Pyrjpx+NbzfCvR4LyUPpUM8e7cZMMm0Hnp9avjwbDaRuLe3EVtvBPlydRj6mtoU40l7pz1cP7U7PU9YtVhKmUGRsffk4K+4xmvDvHumxXM0k0UigqqsrxzKRuxgADBPI9q6y68HiZt+MvklpDIzHb2HBGPwrlNb8FaiXuViAlCgq0Ylxgj7pUnP41jUkmrSIpYSdKV0zhF1WfT7yFQBBGXI+adcc8AYwOSa73T/EQlQpIi7CD5altoyOCDntn1rCtdM8Q6PeR3ttYJL9knEixTBJ1yDnJHRuaw7628RT3l7etpciec5kkWKBgi5ZiQoORjjtXmTpq+h7lJy2ker2NmLsmRJME/eGc4B7D1re0mz+yssEx8+MKSC4zXAeDNWuZleOXT7lJFI3xzQsPXkHivUNMDyrGRk/Jhsr69qxUTa5eVHgRBGSNoG1T29KIVId2kIQuOpyecYHT3rZhsQAikdAMl+BxUR055MsPkw2MA++f510LQxdmaumW7CJCcuMqAdvJIP1ruvDtuX4KF1PP1Oc/wAq5HSrXc6pwh5ZTjjNel6BYG1hiGegDc+uMGqsZN2RtaOkkbJk89x6V1Ni45ChiOVMuDgevPTisS0XDjaoLtgHPauhtyqbFj6ZIJBHP6VvA4qhac4XIwQc8/Wsue6TfKmONuc9s1oTMFOF6AbulZN7MsiYwAxbn2rtRitytNdqyPtBGaydQ2Ak4wnPJPSrMr4+UkIQcE1nX8w85A+dmQp/Gnc0RlXdwkbABwDkH5uc8+1YN9ceeCuwAnOT+latzE10hBxHg5O2sqWLOEmYKTlc+h65/KonqjeGhy2ouEyoIOGywGTWBdXRLszDoS2T9cjit3VQFaRN+9v1/OuRvmLM45JJ5IPHBrhmjqTMaaeQzchgd3RBwcnPpXQaaotEwZdjNglpOoxWT9kSKVZPKDlieSWHQYBxnFX4pIWTd/rGHB3dq5eUqbuar6lBy5liORt4+XgdfzrNutZwhER+ViG5HUD8aqO1s2C48zOCAMcj8qyNUuEa2uI4LaPKpgvI2MfrWEtx04l6fV/KBwZZQT83I+Rh0PSuU1nxzbWyfvbuWTIDGSQcn2HSsS8vriZJRFGMv82IyflB6ZJ9Kwm0l7m5ElxJ+6VQ6pJwefpWXLc6rJCX/i651K6RLWOXyNwjEske5cH0x3quujbryRpZczP8pLHdz16D2pl3e2umXLlgAcEkcYXPtWHf+NoLZ/scG5Zi2/A+bGVwOnrWyhfQiU+U6+JoLKCQyyZCgqzdwM54Hfmkl8V2kA3FyiRt5aDaTkkZJIA/CuV07S/EGuWT3728VtAyny4mLCRsDGTnPevKtYOpJf3VvLcXET27EMqsQQ5xyeMn73b0rp9lJK557xK1sz226+LFjpQLyusgjIVfNDAYBx0weh5qQ/G2zgWRpLi2fBHQ8HnPGCK8e1rwfF4c0C0llkme5llZRvLfd2kk856kiuCkvBEB5zs6qygYYcnOT1HpT9m27XOb2vNqfWlh8Y7CZ4IpTa7WJRfJlUkkYJ4JOcYOR1rr4vF+jXYnFxZyOsLFXO4ruI7qdpr5FufHWo3XhKz0CbUJ10a0uJbyOyHlkCaQY+YhQccnjOPaoPD3iy60e4KQXACPEdsW7JDD68VpVoShuhU6zW7PsWw03Tbid5bC7EW4MjFmIJxjHJAx17VZm1fVdF3zwFbiJQR5XmAZ9hkdffpXzPpXxWu7CXZcINpJZJE+XPTI5+leo+HPjB/aQCyyrLEVOIjgOMdRzg4/CvOdM7I1lc9g074kxSpG085t3LAtk4AOeldZZeJ7a5XehGCepbr64ryYy6brQzaPiRsAR9CPc54rD83UtHdmiw53APGWPAJ5IBz2rNpx2NbKo7I+jLe7SZgHdUwDhSCOCODnNWfPiiTI6KCTxXkegfEFboGCULFcZCkEn5to7V2tjrvnMOQADxk8dPSqjUtuZyp8r0N2cK4Lq4HBwcDHTd9fasCZbmJnkEsW11+XPTHp61ea7WSHJfLEfNgcGqJQbcB/vADBGeB0610qohctjO1CC4RwYZcHGNic8noT9Krt/aES7CEldVGGfgAnrW0SqAknYSOOBzWfeXgWR4oNplZQcnOBj1rTnTE0YWp3V3FO5SzimB4O7BAXv2qi+tJG5JwDISrhVPIx3rQkS7vHkk/tCaCMKw2wgLuPvkGqk9lGkX7qKack7uCD9aq9yW7o5zU47e4eO6tZULIxDxrJyoP0H9K858QLLHNdkOyRb+EUhguQByMf1r0LUtBjv43caWEkxnzUJDceoBwfyrhrvT54pZIx5pYLmSNMAde4PJ/A1SegtSjZ3jCJEAIDAEk/w81dFzJbnEMssXzHmNiOhrJQiRNigRv/AB5P8VaTnFtIeAGzjmsZoSJNW1p7wyLLIbj5SCZvnP6YrzPx0La60w5je58uNsxxTqh2nb0yp54Ndhd7o4d6nfuQNtBBIB75BxXJeIYydEuQieaw2rkPvycY7ZPU06asKT3PJr1oIbZGso7+C8EgGZZg37vng4Qc12GgXOmXjQRraPbi/gNu1yynaJtoI3ZwfUVxfiEwp5Yt04ZAsjrk4k5yaj8IXS2ltcIEbYkglHBZuDuJGSee1dj0Vzxpep6R4gtXvBEt7NvWRFCXKSnEdxE3HRc8g1m6hrAtHgW72i5EeLy2kmCKMHKsMgZ/h7V04062uoA8Lu9vqcWIZixwDjKkZYAHsa5zULaPUby4ttUt9kkkTR+fNxsIABGVyDnHcVSZCRl63p9tc20sDxSXVvLIskM3mAtbqBuKsBwenbFUfEV9v0HSIt5IskZJJezIzZG4+x4o1yxudJu5UMmydogjxwt8h2llDc8cqQKLSWB7nbcyRfZpIFSSM8qSVwCFHTn1oLtYzY5l0/VFniSF5HVlcfxbdpXIGegyOcV2uqajaXHiC4tryUh1s4Bbfu8tvEKDcAD06iuQ17TToU1vEZZDFtYRS7WdWjJDEkA9iAKk1nOsSxPE4FxHBEi3KxkMVXI4Iz3xQZtNas6CZbixujdRiSNlVRyeSwUKRtOMZAPX69ammRdS+zara2kZhu9wnh8zDQShtvC85BPPatGffqmhyiOVDd20MV1LF5gLSuQW2jA7Zwc9a5yDVm0TUFuDiWG7Bne3lY/fGPMQ8EZDNj8KsRrzrPo+oxX6DNtIGBhMecknnoScc+lVZf32mxO0flqYwIBllMJGcg5GT+Bq/wCIoLfSZo7+1Bl0a/xJIild1sSN2MEjjjH400WrSWtxZPuFr5he2mklGD8rFQOnPasnqaxViijbTIChCqAS5JPGMH8zV6x+z3mp2gDxSSMhgMYlVGOeM7T+dVZrVr6xtpo3SSSVRAY2bHKnOf1FTabaNHrwnaPC2pbETnJLFQVPCngCoS1Lb0LkMdvc6rZRSQSYSeVnhlibErFV298/w+lcbd28cV9MuVjiRisY9ehOc46V0t5f3dp4gt7WZPMWMP5YG7OQrYO7FZCW0c947pgN5hZo35IAAHU4HWuhIzehnXtrLfdR55EgUy7sAIEBOOMdeOtSywraahFPl0ihz5MIIBkwpG7cPcipF0a5iiHlW0YMrvyMj5Q2T0OOlNCRKZ5nOY402AE9CzAjH5GtdjF7jLaWHQbZLW38sXLxfPk5IZhkfMfReau+HZprya4MhlKxRBExMWywz/Dj3PSq+m2l3d3Ec/nHcyuJJWlAK5BGc4Axj0NaemXaWslpFFFHLbW4COflG92ydxYn049KTWgrHN3yuLmUFh1/1hAwAOMflWYxEKQeXIQmRgAkfKDVi6cSOkCvGQlypeMMQWUtg8nuKz9QeVJ3TPlJEh8uQ5IZh1Awcc1ixN6mkV38fOi+Zgshxk+//wCqo7W8ksWgu49/7sCN/wB4WLYGCOexFXrOBI0NzIFCEoZD8wzjPHB4/CpLuxVMPGN/mhztyTyp42+uc9/Ss7sOW7LF1aiI3bQpDGjIJY3AHzA4JA/EGl8kfPAxBJUjAzn1PH0qPSBvtnt7iNo9qMsbP6EHA5XrzWhcQmJ7tw7IkLhA+e5QH/61CZso6GkzI8cUTnYCnUDGML0/IVr2N60VpckRYgUqrbME4IUjAHPfHFc9dXjC1clAF8zJdTtIBAU5BU54OeKu2ys1pcSwREYiIHlsVJIOeck9hWlzCW5hz3K3U25IvKt0b5c8HhsdKdMstpqH2g48osH2uC2dwwc8etQ3Km21P7OAXZ3BBHG0Fg3J/EVclhe1jJYB0EgG9M425yM8VL1Y7Iv2OsWcluYLoxB1JTBVtoIPUcCpLrTYi05juZXyRhD9wueuDzXPzRoLwlMANywYgYz14I/rV+DUDZbFI8xXO1pEOMfTrWclyh5FCaJoGAOZSEO+PGSmOePpzVOecyrk7okyeOAMHvXQ3siXEMYdMyYcZ8wA8gjk9+vesm+0VCm62AyGJaMggqAeBzntSiP2aMc3klnNwnmKclhySCOlBcRL5aPiHOTkfxH3qK5jlhciUuGwG3HBJBJyAB0/GnQ3QliCSkPCSSMKeMjiq3MLdy5ZorbGOJI85B4wSM/h29a27d1lQWzlXRcnhscHnGR7VzFlKkUxSRMAgbSM7gD14GfX0rUis2kUlvnAIAYAhhxtGFHXJ45Fc8qdzJxR1NhMllHIRKrw4+YEjI54wTk0/U76KSzkeJ2Yvkbn9vbtWbp899EkqkQvJCVKxtJsLIcE45xnms7xJrW2UlbdbYThQw3E4bPPUcfhXBKi2zP2a3OLljEks4gTYrMxyVyvLYJGTmql3ZhJCqADZhSmCSTjBPX1qyxa2iEgRNp+U/3h8xJ9e4rMJeAgAjcpBJOTk5yetejFWRi1ykkLmKbaQUBBB3cdFwPXvSyQqclCc45H1oimQxOMlJc5B7EdasGbypnzHEi7uzZJH5VfMZkSktDJ/wAtBg4ABOR+FZOpNK29JAd+35fMUr1PQdK2I5BODyXBIHfoTWBeMfOjKAhiSMtkEE/U9q1gzamxInaK1u0MjATYzg8cHPI5NUrBUS5jlL4jGM7DnoPX61aMj/abWWKMowA3HJ++Tznt096gVxBOU373zuzj1yfT3FdD1N0zbtlWe5JhiXMYZcljliRvJwcfSpr+xe9szHGilhgj2wc/yrQ0NVWRHiQl8HcI1LFiRg8DJ6Vda3+yfOEYSSEuI2XDYxjGMetYuVirq12Y9tp1votohlIeQguqkfdBPtitOwvYA4kgMc7R53HOQSOOM4H61m6x4e1GZhLHIvlkZUGTaWyM45Awe3Nc/pEtxBMIzgOATswAw5PqfcVN+ZDVSLVkz0DWNbi1C23vIpnLLl5FXoOuOe1eXz3z3PBfeBli3C5BPAxitHxBfb9iRSEspCsCoBVgPasL7SQDydwADHHpWkU0hbFqA7ZEcHoeV7HBz/Ouq8K3587ymId2zuOegIwAFPvXFrcdRxyMjINaFjeLZSpKqCQ568noc9KipFtGNWCkrnpW0j5G64IJwOc9asIQDwfujkevpWfYXbahYo45MQBJTgnPrmrdrslXJyCOD2/ImvNasePJak7upTAGFxz9aMbzGAO56dxnOT6cUskWMAcgqD+OaWIIOWQyNnJEZxxjGBUmTNbTmVbZApJ34XYB6981pQyEkA8jIwh65+tYemygYCHkhcRlgMAHHoPrW7GXjXaCAxbPzAY49/SmjJj50ypCp0Xdk8j9Ky7y381HK7HIJA7cjv1rUk+cSvATtPQIvGPzNQTqCXSVHlWQPjIzwTxnA4pjTOca4MXm4IUKoY5ORzzjcDjpU2mc3EcewdBjDYyQc96r3P7qWQMRsYgFEGzGBt78Ve0a2+03CI4QkMpJfrjGKNjVMv8AiW9OleGcvI3nSNzJPngZzgZPJrgG1U24faR5mBgMeq556e1afxCv2m1GzsU5WGMl88YbJ6Z71ybOeNpKkKQefwreLdjvpuyNO91VGjIWMHaxHBIGB35FZ8mpeY7lcAbiRgk1AxDIR1U5GHqHIQIAgODggdq0TaK5iyLsrsIOMAY4xmnG8IfL7+CQMnjPc1T3fPgJnPf0AqMBTyCcAnOSec/nTeors0FupMbMnoFHA7VNDqZzzJu+bnOOMVm7sS5II25xjPQjjt2pq5HGcg80+Ui7N6PU4jG+THkHA+YHNWkuomZCJCgJ+fHOa5sLsOVxkdMjpn64pysyAPvwO47/AFqNS+Y6SXULcLIyuGAIx+756/WqsmsMku5QQ3QNmsjaBggBsngn2pm4uACMj2NS7szdRmp/bM3mZad3cAgFyOPxxUkepM6FJZchhwHBIBznPFZDBir4yV5oKyAeoAHG48881UdHcmMmnc6F7su+9SpJOfkLc/rVOe5aAhiQkn3AeXBz+XNO0FQrtG5CjBK/MMk5yeM5wBXQDSfJOWTCff5GBgnseK61K6O+EufY4a+vnGMEgbgT0GeOgxV7wzpk2s3MDE7Fc9sYGB371Pd6fbTXnkwjBRgwyd2D0zxXS6TappkaLGmHGSU4/n1qKjsc9efIrI0bawAtow20YGNy55orVgh3xBNu1V7cNz9aK5rI8/2rOSmmyHA2DggD0z61VMxKjP3hwff6U6dQiMX2nJ5659qh37Fy33c7d4/w61KSCxMW4JBHC56GrFuxjnB8pgARtw3Hv+VQJ5io25fujjJ6r61OnyZymQMnn2FKQr9z0q01Bp7eBSQVwCuCR/LjtUo/fqhEjjA6Ng5/KuY0a/VEQHGAACD0/Cunt5VaMFQM4xkDjOc/yrNSaOJw1FWEKuSiBjkZ9aHiBztB2gZ6+vOKtxgMuSBnqPXNK9uGOQOgGPqK6IzJtYoiIiMYQgfMDyOOcD9OarTIG52fMpx6CrroWVn2dTxx1ONufyqOWLeh3ZwDz1x09a0UikzMnT5znJdM4BI/xpHQKHCn5uBv9Kviz39QGboMHAC++apM27zAxG77wO1gMEfSrUrs0RWlQlpBjCDOdw6L2NVZspI+Uz1UdunrnFX5TvRic85J5qvNFu5Iy3J3EnvVOzGZ87eepJPmqeVzJ6dO1V5Zn8kHeQsjHAAGQfU1ckifaRkoACABt5GOo5qq6bMA5wxwB3NYuKGiLzFIfAxyeB2qIyPFwoyeuMkfrVgRYwQoxkDnjPP+e9I0IZSCCGDZGcdMdu9YygjVMiacSIMcOflyCeQP5U9J7nbtB+UZwrHoT9KfFbFicoX7DYABzVW8vY7ZxAAH3AFtmQQQfauZp7ItWOp0a2uLjRE3nBIUIVXqT8vbPfmi1SWJ3jlJChickY79PrVzS1Z9PAyEVEBHPcV0fhLw+2ta5FBKmLZRukkIAUHPqOuaqMJNqxlOVzsfBGhQaVpqazexl5mB8mOXGVxyD0xWbrV0092QZJHdGYtk113iHUBxZRA+Wh2cN39q4mUE75AAAR1PJJPWvSjFJHE23oVJ4im9kALIxUAHq2BzVNxtJRgQiYIIPHvkVpn58k5fd9Bz+GKrfZSeDhDnJ9zTGmZZDbY1y5wuDk44HeneUyw4A8tscF1J5/A1oSWqbnYDODu96ZLEmwrhsg/KADk5pWJ2ehDEpiyQCGJ7FhznOeSaYQ6p08wLj2Pv1qcq5fk9Byp6596cxUtgEksf48ZH09aq4r2Kp3MYzswAe3PAqxbKyphgcnOTjPP4VIkXQn7o4ycVs2FifLMgIMQYFecFgT7GkXe/Uy4oWmcHBKAZBPHH60/eI1KsC5Y84bbgD0zXRS6KigI4DgLtO/J7Dv6UsmkxJG5PBGcNuGPyp2Hy23ObkuY2ATeTvBUxnjb7k0xYHKAryFAwAwOee2OaTVrBrPMrxna3ORnnH6frQrLDsaLEZGANvfPT8qxcmmSiSBmt8/aIjGu9QwIbqTx+VFzZNd/uBJJHEpzujwrcHPcGrWm51jUreyvZcb+QcnJI+Zc4Axkcc1tyaNJBdoiWYu95K+aQQBjnuRWbd9zblK1jEBMIoUV5OrE9QvqcgcVeu9VisLZEsnleX5hLMJVB7cLkcde1PvrhNNs3t7CSU3bxlrqXcucBgNq5/Osid5JLNFI+VHZsSEEYOOpHOeKmwWsVnunYRAp8ijfj+6Sc/wAqrT6oAShffvBOcNwT+FMupPNclXBAwPlPYLiqbzJvcOfkIBwPvCpUjNK7Lm3FhAUjJVMbiDxj6daa906O4jclGyMPz19M9KfCYxo9s7uTLIpGAMEgHg57fjVdhG+DvHVs46gCqckWhtnby3TkpiMLJySfXtWhqc8IUCQh1gRQo6Zweaz0vJIbmMjAjGFw207iO/AqJVibfIcGIZXBYgEUeZ0Iebx4nQDGCTtj4IwfXI5/CpoR9nDPJv8AMfcOhIGDn19KrxqS52OHcZ2AZ4z2GelVxdtGfKI3hT82fcYOPwpOVgsdFoUMs/iOKVIy4t1Mu6M7iPkJXGM87uOlVdT1AeFrOO1ZzPql2T58j5/dKzZ28D0re8Np/wAI/ptncyuttJqRmNtHIQvyqpQMfbPPWvGNW8XLeapvCDE9wyRyecA0xUYzz0z2xWUW29DujTfIn1Orttctn8Q3ejoCgbTLuL5OzbAcn8Qa5nwFLc+Jr/TLSeJ7ySNGnaNxkfIoJG446/KK5rwNfXV58R7acq0kjG7DKCTwYjxtDYPJxzX0v8IvA9l8MPDUfiDWwbnUddO3S7aJlDQoq5kLgDj5l/WtXHlVz2cPR92474h/6HdRaaubm+TbdahawyKDDIzAiPhTwN4/KvIZtIm1y4+zf2jNFZrIVngVh5kuG3HcxBAwODXcalca7418R6idMMdhaNL/AKdqrhiBjG5dwGSwA6Cu28J6P4cn0i9t7nS7uPTNpKToQs985OZWz1C+nc1CkranaqXVmV4TtLX7HcaZ4Xjjj06a2eO91pGUyROrLuRSMlsjrgVuaXpNtY6NPFbQSWWnorJPdSkfabwg8KuVzt71Laapp4htrLTNOj0rR7ZAyxxgAjPXJHVjjnJrDuvHEkt5dxWJiKRRsiXDxlxCSuGJySM7ea5Ze89NjrXKkdmkkN/puo3MoSG2gEcrQENvZMgY46k4NZumxQanetPDbRW1vbK8iRiTdsQLkA5HBK1hah4sQWeuaHpifaLs21uDKSVkOZfmKg5HAbNS6TBLp9vaQQXDT3LZ88tKSNpJU5x1IH6Vn7N3uxSbctCLVLiTUdVluJPvSEbgAMYC7R29Kfo8F9Ne27gLFcNNviBAPyKDg5HHb1q9dWFvc/aIPtZ+3KARHyFxnGMjv3q/4XsfJM880hiWOEqJGPTIwMDvk+lGzN07RsZ81lNY5tkja3nZBK6Rk4Ks27INV7WygthLFBve+CEy/OC0W49GHv3rTuNWit3+y2aSJcRg7pZpSxbK4xznHPpT9D8PNEsSLby/2jfjesUYLGQA4G5jk9ear0FGF9TM0PTrq8v7e2CFwJQoUKQ0rg8kY/hHevRYIrm3mk8P2uJLaNnlupRGcTSMVKrkgcDB6082J8DaDeSyXEMurtEsXmKxPlqRk7c9D6kc1Xt7yxg0q/3XUqXz7SxBITDZ4yOSapTex0RVjM1S4ht3uXmAe5ZiuNrYDd8nGP1rm0ZreG9EUR3s3nu6DuBjb+Nbm3+2Ll0iJDyM25Cc9cYH4YPPWjULGLQHns7uMJGCXmeOUEs2PuDvx7Um9DVLWwaFONL895/9bNbhY1chsOwwpPas3U9UuIJBp0UUodUIkkTPDYLdxjuKwrC/nuLyBmIjRmyIo1J4HTJPpW29jc63qX21y5svOdZ2l+XD7QAe38IzTV7EbPUjjsJbXy0ijAkmZGm8sgYTdk9eKu/YZHv7WWKQQRySBAxPJ5yOf0rXm0xVtbRpvkijLbfu5lAGBuOemazNb1Fv9Y0apDFtESBRhcEEn0PNKTVjaKOY1yVYvE945AJMkgkLD72VIyO3WsuBYl0q8JEscDbhg8yyNn2xxWzfM15MZwMRsysC5X5iec89qpWMjGJJpAB5mXIPLDnJAxx0rNGlg0rw/wCbbTvPF9jt4CSDMpBcnoFxzzVyxgW8fZMDFLIjYi6eX+QyMevWm3er3FxI7xzy+Qu1oosYPI464FSLIbKO0ja7e7u2y1wUUAqOykkZ5oSuEnZGnrFzHp1taRQOfs9vAUyAMSOTkk+1cw8KGC3uPLCMzffD/KJGxwfXp2pt5cGeYRyuVhjiCLzxjuTTJITJdQWykiDauE4G3aOozVt2M0myzfwyRQyEZdXy2BnkDPSs2Gz+w3iRR+W5TbKd/wAxDHrhj39q6S9f7Q8sK7YxEoSBkzxgd/rWF5k9pYS3M6JtW5McYcZ3AYJPHPSnfqPlL8usfY7EqZS91NC0bShcFUzzyAPWuQ8PS2txc2gkkkfzozZckrhy5KEk45GAMn1rWna1ezTJaydYWbK5dWznoOT2rBh0aeTTQYJEuWN9FI0i5UqVZG+ZSQQfl7CquuhlJGTLpcaTahdgyefAzxzK4JKODt4xk+9Zeo2jaNYQXflH7bM6CPeWwQFILEfXmu11U2+p+KtV8vzIrRbl7m4l+ZQSfuqMqMkiua1tDqN6LqWOGAQB/wB58zDYF2j5ckD8q6oMxkjA8L2Unin4heH9OSCSKOS+jRvMGVcBiXZSfZCfxruNcuk1OG41SIjFzeu8aMONgdjgdPUVn/C2xfQ9U1DxMt5E9zplnIlqjBijTSoUBGckEAluKkg05tJ0LTEJEfkBixBYrwBuLbhgDPoRVzasrEU7tmBdLtMe1QkaN8wSM/M2eP0qheW0UzxW7gDzY2YBEYLw3AGBXTXNt5akSyYkKB2CkYA6ZBxWE00TQ292mSFfKgknPzZ7HjPvWUTdlCa2j4xEAqBUX5ScE8djnr7VoGFBBc27kAwghXDBcNn06VmDbbwukbhFDZZW/hbOR1x3rb0PSIP9AOoW63EM8h8q3DAedjJZyD1ULyea6I+ZzT0M3xFpd1pWgWaXeU1LUJBPKcnMcKkiINk/xZBNcZdWapeQTyEl2Xy2zkg4UjjI9q1p9Zl1DXNQnkeQqwkEKnBACNhe54K7ePxqDXIVu7OByTGzMw4Kj5gecD8TXQn2OLY4G/jmhSJpY1Lbcwk55Uc8is4XDSI5nCbhgcKQOT7V0PiW4JFuXO94l8kZyCMd+MVhtGfsxdHKZYfXitonNNFUwojZBATPINRvbrECi8YyR/FnHTpT5GIWZjGEcMAwznvz61PZRi4cAOY4gpLSj5gP51rYzRNYWLXKmZ0d7ZWCuqSAOWPJAz7V6V4U0C41+/SKMPFDFnzPmHlwqCOCf4mNY/hzw/NdQx3ZxBZodsYuF2lnIxnBwTx6CvW/C+j29jp4QxyRwAMS2VILnnPBzVHQrbnS+H4raytrO2sghigUiIqeBJj5mfHX8a7jwqijUzeXnzyAlVdMNtOBxxnH4Vy/hrSJ7yF2jQBIgDJI+2NJc/3cY4+teg6TZ2uWggRB826SRSeSNuABUNmsU2z1DwTAZw5IUvKUVxuH3d+QPxFey6RZpEkZZPMdlwo4+U9a888HeH7m1SNpZYbgIABtjUBeM5JABbHSvVNJtniSPBDncSemBn3rgmz1oR0N+yheMRIDtB6qfpWqscip8qY4HCHrVS0jZmQsechSBW7bbYsgcHPzd+K5ZMT3Mw2l/tzBFId5xs8wAc+5ph8Oas3zm5SPcT8hOT+tdJ567BjG1cHk55xVdzc3mzyEcgtnJGAPxoUUwucXf+GL+NHaS9Us2cADpXNanod0WCLqJEjbshVBIX8Aa9ii8KLOubyVndl2sFJAH5VcXQ7K0RtkcYAPDyAMx9s4rRU49TSNXl6HzLqmiaxPIGD3Nww+biEHdn1XaP5VmJ8M9dv3SQwSQQMGBV4nQnnIOSoxzX1JdNb24JAhBXcPugnp7Vj6hcM6ERI5RSOPLb9OKh0op6I7I4rpY8MsPhE0UaG5uDBFkb44znfg5+bPvXfwaPb6NptvZmQFI1DM2AMEmrWrajJbyFfnRgDk7eAMe4xXF6tqU0sSOsp2k7W3DoB34rObcdIodpVdTrJtJtrqUyxINrA/fA6isu48Ox2rbhsIZssDnuKr6bqstnbRoCJxw4HmDuenXNai69AuDNGZGLDPPTinzNEJSvYxW0GTcXt8eWeQMA5/OpHt5I1zJEdxwTxwPyzV6fV1V8oAN2MDcBgemKvQ6pHIkZkIeUgk9CMdutWqgpRl2OdkRZWxsO/JIIyRj8BTY7GBYggBCluemfrzW5Lo9pdZZSbdiCFKkqP1Iqvc6XJZZ8yATgnOI5NxI+pNbRn5mLiZF/olpqhiikw8YZWYEMvII7gg9qeNNW13hZBErur9sDB7ev41cWGAoQfMjZTnY/Un0zRdadFdTSEh8EY4bjitlVsJx7lSdrSeQvO439FePPX0Oaxp9KjjuI3itpSRGctDnDEk+p4/CtwWcdo+QAnc5G7nPoc0PcSyeWWw4ToAqjI/ACtHXbGqZy9zaSA4iTkKdzyYPy9D0PrVGXTMZBeL72QM5+UDHYetdVdSyYO392GynyAdCc/zrNbZG3BMcpXaRj3zmode5tGNjlNSsXhSNkUg5AwOM8d6x5bGdHRGj81Tn7kig9O+a7mS4UAHZHISOHAz+lUblLZnDuDGM9cAk5+tYufM9DdK/Q5C20qSeQJvXtwcAKD3Fa1nGLW5eBwhgVMcjqenP51pz21ldW5ilMb4PyyRhg3HTgY/lRFL9h2EETwnDOjqRkdhkjIP0NLcWxetNGtBhFI3L8uQThhWrZaaquUAwuRjgdRWXo1nNdT29tEhCgfK/TjPTBwa9BsLY2+nZkwbqNfmG0Yz6DjmmomMpWM2bSo7e084EbQPuEHPP04rCe2cSFiRyABjtmuqu5ndQyONvOVwe9VLbTBdSBn4QEdO+DSkRGT6k/hHSxcMkrklDnjPcnrXpen2yxoFfsuKwtFsWtbdAAuAegjXgZzjp6VvLlyCO/OP7oHc00KTuzTt41SYY+TA4JrZCFRhRy2c9hwaoaTAx2+Zt4yoP1PFbM8CiNwvLKCfr610wjc5Jys7GXf3xt+eWzkYB4rEbUEkbyyCCv17VragFBAc5VhwoA4rIv4fLkMux92doOAMsfbpW8bjVmiK+uFCZKY4x9axNTnCSFATnIBJqxf3zxRbpE4J4z3xWRcStdYLMoLvkDnIxRLQdh019HHnCY3DmsfUZfM+dyvB4T3xj+VT6lDslcqRgcEgNiqFwgIyyZC8g9iay1NEmcvqcjxPIuznAOfbp/OuauBttpHEYDDJO8n19BXU6nie52H/AFYA5H1z/OsLU4ymSiHCkgZwOD9OtTJaHStTmLiSSZQR+7UMQOnNaGm20SxiS4lLvIxwq+naq32NryYbSqIp64x/PFbEdisKqFI35445xXG0XcrT3SwpgDAAC4w2ef8ACuT1q6HmSHzQcyYIEg4U1381ks6PG6ZZs5fJ4rzzxv4c1XYrWA2OxAYZyCB1IznrWLizaDTOR1jX7WxuSGcAlgGkj56+ua47VPFy3EpEUgeRSVaPdkke2KbdeEfEFxmO/gYkqAjfKqsR9ACPxFQ6d4Q1KGwktrm2gkSWTzGBizIu3GCGHODn17U1Tv1Km1bQxI/teuTm2Xytk5YFm3NgY74wcivU/h94E0q0k+1SwrcybQqSkgHOPRiT+lYI8K3yFZIk8tQCDhckE9yTWpptjqtgxMTyOwO4eb9046V10konlV41Z/Cen6vpEENncRW8SFvLO0/K5B69QBjn0r5J1iAjXb+eWMhzdtkup4yTt2n/AOvX0LL4t1K0R2uZ42TqqEEEnbk9PavEPFvhjVDq8t0un3U1oXLxtDGXUfxc4/Ku2VpRsjzoUKkX7xmahFLrcFvasY4/LBWPJwACoBOc5PTvXmuu2s2m3EwWykvdiHKLJ1YAju1en2FzHYSCOaN452UsY5lwo7dfpz1puv2lrNDJcxeS8e4xZRTgkNjPTOK44xlTndnRa8eWJ3fx18WfBnX/AIceE0+GqXsfiD7GTqdoVyqyyLGQszOPvId2CmFIOcnivB9B8J3lxdxIyWk8LuW2pOCdv8WQOlXbLw39mv7mV45RFMmY/mJBII55JAIruvDGnQQlJEkCMyFBGMAYHU5Ixn8a3r1ueKTMFGUNzkvEegy2izuqEJGPmjDDGO+0nms2xuru3UCBwjZBG4DOM8jPWvUdW1q2ltXtnClnww86T5lYjpnofxFcPPZvf6lFDaCPEjlQG5Y8jkEACsacOZamXtrs2dP8c6nbJIUu0keIrnanVc8jk9a9i8OeMIPEVmC5QTeXnzAApOBjuR0rzXV/hxeeH9Mi1O2DkgqJbZgrBge6nHGO+elZenSzaXGTEY43ST5lSTOV7Ebl71z1sOo7HdSqu+h7hPYW+oIs6OQ0WNpRsHPrxVmw8TXGgTATiSWBTnzPvGPnv6jHpXA+G/HYaZyySpHIQGMm3aMDtiuymmg1KGVFfzNwGHJzjI7YNea4a6nsQnzbnqeieI4tUhjeKRdpGAeMHI3A4zngcdK3YcSJv35Y8gjpivBtMurzwldiSMGeDJDRtn92MdunAr1jw14jTUbZGGNuwY5HcdOKV1CWo5QudCVX5SyI4AwRj2qtLbxAPguGJLA4FTwTgEqUIIYjBPYVHdZQE/6tcnnrj866Yyucsig4AQYGACScd81SvZMykxwE8ZPl8fzq+7lhheVCkY96qGOS4BUKBztJPHbrzWqZL0M9bry2WMxFGYk5IzgH1xXKa1bLKTNJABF5eEkGePb612v2RJJN4nYPjadhH+Fc94n0mGKzIgebc3K+YwxuHfnArRGbdtjyK6jEWpSbjiJmH7w87fwFT3ADIYoX8zqxIGP51LMJ4WnM4yHJYbIwrHHpxTmYPbFOhU9RjPTnJ60pISl3MS4HnQlXjTIAUBjgAD2HBrj/ABNLusJDCTvU723EA5JyQCME4rsryRIPLWXhCx2bxgNn1JrznxdqDQSTxmOOIEHsDkA8HjFETOeqZ53rFg99pUErARsJN7PhgCTggYz6GuX0Z107U7KZoBJGWYhN2MoWG4NxXeT2JXw9qPlz4dpVnikIYnBQBQF544Nec6vfzS3UbRSPtLFhJkhQCckYBrtSurHjSbvsexfCm/a3trjQrmTY0TM9kHkyANx2g56ZFdFqmmf8Jtokl7ottK+pae7f2naRHD7CqnevOeDwcCvILHWbiLVNC1NSSGc211JyE3Z+UjH1716PBq9zoesReJtKlVGvY1gmVJMqzCTqVU45ABORzRHR6lczRk6HKvjKzvfD2qvNBqUDB7W5nUIhjU52s2Ae1Yk8zaZrl3bbCNjqrRrKAvyt0yTzke9eiy29l4whlv7S2eO9RW+0xWx+aJiPvAAnKn0PNcTrujXWoyWk0rganEP3Msaj9+y4JDHGMkEVo7dCua5PY7pEksGxJaTZMRSRW25J6Yb1GMU3VtF/4RxrPUzcW95pgtNrGLcw3NICOhO3AA61Bp8b6npsYt1Nncw4uMSnkDoykDjvmr1940uNBsrSW0EMmmPI9tJaShdrqQ24EDHzZGQelZEta6jNMvRptz/aGnea9veEyKZApO8AZjbBz1BxxVnVLHY4uQjSWl+n2u2KMAEk4EoYHJwGbdx6VjWGgxxrc3uhvDJpTSNL9mZgzw5zuBHOcE9q6HTzBBopSVZP3YIt2lBLrk8gAUXsOnBNmHNqElnHJboRjBB3K23YGB5/CtmxeOWOO0Q+ZbyK8yuMgwsDleufU1z724E+JdyYzHg4JPYZzV/RLdn1u4ha42L9mZnyRtAUqTyD6A1BrazJrm7n0+5gjIhMaSmXjIyG28YyB/DWpbXxvb7ULuNP3ZSSUKC3Qpj16AdKpq1tqjSgoHk3IV83BwvOCM/Wn2qm0a5jKSfaBaSKxAwpUL0AHpWkUEiCa6+03YlQjzEDKx6gZ4/kay0sPLuJGkZUiZlAQKxBy3XntxSwR+bcyA79ylSMDAILZwctg8eldHZaas9/cTM6C2tY4mfdI3JJYgDjHOR0NW5GTSMp2u57lIjtTrJIGwwVT2GMdqjaBNUv5LCL9zEADJKzAYzkDtjv610EtvBp1sl/dyxwW0pYJFb486V8FQu0knHTtXPXF039nSpLjzDGSIhwEy+Bux3xU3FFXZY1Utb6dZ6ZpORDCWNzdSSjdIxPTv0HpWYX8mzMIDoucs7DJyBjP0zRaQO7+SIwPIAmdIpBnaRgHrzmlupZZLkRS/vBuw2/Ayc7h09OlS5NspxS2MnUYfL1i4njjztZpcSbeCzEj5cdhWJf27LdF5ExIjnIGQM8ZPXvXTaibeS5vWZNjvwzkZVQRjAx6Gsm7sDLfQRxIMuqHeGxklsHJOavQycU1qXNN33UFzEwLqrlz+8XcwHTbng1Ppd4Io5zK7yKse5cjdtAz0xkZrN02VLFZ5pY33Rq7MpYNtAbAx06inWdysWoXaRgpBtCR+YwwSc5rJrQk7OS2R7RLq1lkMqbGKqCe+CemOfrUF67yB418w+aCcDAHCk859xiq/hqaW01dXnR5YYpN3Bz8gVSRx1GTW7qFsLhLMgiW3IBikyCWw2WDZAqFoa77GJpYe+sJYQjySsAylDnaQME89AMVtaNM50/aQCMuke3ktlW5OO3FZGkztYX87AkAkqMrgAZyRxjtW/HLFM1w9tHHHHtbYolwFAQ5IxyQM+orXSxDV9zk9Vuba7ZHXnZEEfz3KgFVUZwBnjAq9pkC3cwtWkIHIY4+U46YrNmGLgBHdxs3FiGzlhu4JJyKsWj+VPFNHI7kZ3xgYB9evT8KgmOjF1GKS0s4hFHI8SKM+WQM47EnjP41HG8GoWtwU2xSFgy293ICQQpO0YwOtdG7x3TRKbcRoeeoOc9ODWVdaZc+H7y0v7eABg+/Bi74wcgjGKVu5VSPWJy1jfpbIiumQZRwFO7ce5Ppmtz7awSdzuSMEtmQgsM8EZArNu2E05iY4lKgkDIBwc5GCaLDUmuVktB1uMxsVkwFx6A55qkjBya3F1K8hvklKRgSMcq0fBIHZs1hSL+9JjO3IDD5j978/0rQuYZrOfAMYB2lScHIByRgn0qvK4DhTgFvUD1otYe42O8DsjS8nZ8wAweBx1xXRaNd7sL5gJDDnLZCk9OM85rmZoCRndsxlFD8luOvFPtLgshBALISwPIBwcjJ+tZyRDR1l4HtH80hnbIyoJZiOmR+XpWJrtv9uhy4AWIZ6jcSTkEj2FWtP1HdDmWSIZwVHmFcZ5OCOaz72Vra8icONzKcc5BOMdTmpi1fUUmYVx8ikRbSByP3gGSc+x9agvYJ9gnCIYd7IwQZbI6Yq1fwo32dyUCyL/GdxB4680lhdXEAMAkTJ/eKSFOCRzgdKppI5JmJIXEuB0HH1JqZZhKqKJFLKoCnePX2zVouGBMiKBKBsbOW3n2HFQtGRlS5RlwF3kHP5VNrGC0Jo4JPOC7jGCMhwp2ZHvXLvDGksbrG7KWLADuxPB+ldlZW4uAciIqMEhOAD+JNcxr9nPbzkhD9nUjDIwGOMjPPSuiCOimrDLW2thFOLq5+WQmTy4W/eBguRyR+FbWpw2MmseRpmnwpuCPumLOcBUJJw2BzXNNHPdToVRjMxATPyEnPvjvXod5a20EySLERLJFGuE24LFUDDg9iDV3S3NUiOXUm0ewjKRoHDBQVAHIyc8Uvhqya4uTqMoy5jPJJ6bscfjzUf2WKZCGYO+Sypzgdh+lbayukcY6RqhXZhR19MDn8a4ak+iOKtU0sizK6HeChKsSHBwefWuO8VW62dvLOAm1xtZiORyP4uvYV11tIWZzn+L0B7c9ay/EVkbvT54lxGSjBS4DHIKkdMjoamDaaOOjV5Z2PJbgDeJM5clmcsPWq7Ac4z7irMhEjYGck/54P+FRmMkk84JzXpxvY9e9yBS7MCOg6c1ct/lABkAxnnv7VCkJHbJ5z7VcjQgAjHyjkYHIqpIp6o6bwtraW0wiYb8MNwJ4wPwrrhJ5twjkl433FQQAnB9DzXm9nM1u4IkIL5IJJx1/lXd6fd+dE4JjllHzoQCTs45zXl1ocuqPNrQ5dTTRuCpPJOQR2oViSWIyvPTr93H86ZG4OSoOR1GOmfWnsg5PRhk9TzXHszz9yeylW1uBI+4hcHaCMEYxgnGRzW9G4jd4ghP3c4yxBbnHBPaufCSQuB+8B+bHyjkDkdcd61bK5WO3QbNjZ+f5QSSBgcj2rRGbbRofZwyKDgAYB6Dd69KhnRw/mKSj8KEXAxQkq7toHy8nJPvTZXDI8uN6Ag8Hpj1obsCMPUZDK0Z8ocfP5cnPBOe/vVzT5Y7e2kkJPzcs5HIX/PtSQ24vrhE4CyEBMEkgD3NYXji+bTobezSQh51JYMCBs3Y9qaXMzphHmaOWvNRe/uZHnPnvIzck8gfpVAy7TvLkKOMYFQmPiLHybQcYJ6d6YY2LjOdrCuqKO61yYynqcADJp4LEDI9uB1qBV2I7OR0IOAeM+1TlypAJ4UZBB4qtg0Q0gnn+HmpI7fqGAwF+UE5z+JpjB1izjHIyM88ikMhR0BQ45UjPeregbD3UdQOuBTA4Q4IyRxgf5NWN8UiZcgHA6Z/wpsqqMkEHGc5xzg0m77Ge4wSksSp4JHH0pmWxtz8pHHFIswbkjZu5IqXcAPmGFqAlERULEhBg8jk9M1IuAoCP8wIyXGO9J5auSCCGAPOeh7Up4Ycnpn2NJk6ImIwSOMqe3uKkiVMk9yB0+tV0A3Ak/N/M05JPlBIznpjiovYybvsaaSCPBBP93nHpg1qan4mP2cIkAmnXAxnaQMZxk1zf2gpsJfhd3UAim2ML6hfohkwHZSx69fTFUpcpvSbh71zp/DqLHE9xcR77hwQoPGMnvitMtubgKMtkDAOKii08xogEbdyAh5x3Jz61agsZmCOQApz1wf5E1g5Sm7s4qkuaVy5bS/bYEjUxoQWYjcOecZ60VattEURYK+a4OcbgODznPeiq1MbnHFvN4OfyoSIDDN94E8nr+dO2Eg54wefpT0j+XdnjPTNaHQ9CVEVUG7JycH5f/r09lC9QCBuIGD+NRCMMhDDuM47VZRShJLtswBzzz+FQyGT6fO8VzAoTKjjjGMYPrXVWkqNGSrlBvySxIycY6DiuXigdQjCPzBkgcZJ444rf08N+4Vg+1PlzIoxyD1ArJrUxehvRSbsEP94fK3B/lVpWIAbIJBI4z09aoxqyuQ2I8cNsXaAM+wq7EpVMr39TitUmZMjA3ICCSecj0zRI2yN17dhk4Jp6/Mic4IweOhqJQCxBI55GCOa3ikgsVyGkhK5O48dM4pjL13EoxI3mT5gyjsP7ta0sPl7ick5waoPAXO3JjIJDf0z6/jVWsh3sU5rdSHGVLgHjOB/LP6VDNBtkIADopwHXJBz+FaBjVXCEnJGOTn+VQvamH5BgKcHGD2ovYDIu02MQv7zLZA3KMfmRVNkYzAgbwDxzx+dbE8IixKI43UDp15qr5Srs2DzMjIKgjB9Oalsq5E1qGOMYJxye9RxwrHJxtLLz1yQPxrSVVuYSy8gAFs8Yx6VS1W8i0uMnywXaNkBAAwecE5x6VnKdtjRMxNfnm09PuM+STh5FzzjB5I4Nc/pcjSalHvw4BbjdyD+fNN1C6fUblGOc7SoJI5xWl4P0xdU1AeWclDlsdeR9KlKyOhRsj1DS4PtcUEMbgq7YKnk8nKgY9vevSILOTw+iW8Ug8yfJfzMDDDnHAPbio/hVoVmk098fKXy9qq4bb8wGBgYre1ZZXeUugkbAAzxyOpyc4xXRFXRwVZWdjnJQ0zu5j2M7AnOTz7YqpKwmfKJhlBGx1xjFa11GjSuIkMiNgkoxAjwOeRg/pWalmzHIK4CjA8wk9eeta2sczuZql+vBwuCAAAOevNKzNsGMZHXirklusnmEgOV4GCRkfjUUiOWJIwzYxyO1QUr2IxbGZRgAHnHWlltovKQruLDknngdjSq7cPHuG7HUev40XIdQAMnAyxzjvUuRD3Ks0ShJM9ecsOxz19TUL2irKN7hyWPzDjH54qaVpVUYPI3HgDB5qVoDIEJj5GR15p8xdrjYWi27GAcA/Ug9Oce9aEN/+5AKfN2P8AA7etUERohw/lrzuG0DJJznOM9akjXHzkgZ456ZqeYpKxpvdyTKimR/m6uPvY9Kr3+p3iOAZdqndznPORg8CpxADAXikjzt38HdWbJcXF1ai1O/aV5lTK98nv6UudjS7sL/AFqScCCWLz3ZTJmHBIHqcHAFX9J0W3tJw07cMQ2Sc4z6Cs9LGC1tR5CeRN80b7WIO3sMg0v2p1kRmG7BG3149alu5WzG6mYoPENkYR5UszEMYxjdtB65rtJdS/s202SHM0h+SN+gA6sT3z7VyFjIG1JJJUMjAb843YJ4xzWnf6rb3V1Hl+Y1KKT1BxnAB6elDsac9tUUnnjEwdIw6nqcHHP61OLbztHDkENA2wFDwRjjIzk5PtWbLI5JcSEHAycY24pgnkgmJaSTdgkSBh8x689az5r7mbdyo58pyo6DPAbn0HYVAttuiwg/eAEYPXg1peZ9o2GVF8wvlpATtYevt+FVGZY5C5fDBjkk84HpWbd9hkmoB4rZETJCEb9ncnoD61irJI/DfdUHnpVuLUJbWQL5qSI64wOeR+tSR2KXkwRHwrEsSflCqTwcml0uaQ1ItPjDctny1BYsxUYbuBj0pby7hZBswkYJKmQ4wO3Gec+9aNxBbROiWhJjijDZKqS57kg8YrkfEGtw6PBvuZUj3EoI5CMjJ59aSnpY6VFm6LQu6RyXMFqx+aOS4mCBh1HJ9uKrrp11ezQWlp5F/cS7d32e6VvL3NyeozgdcV5fqHim81dpI7N47eFNqJMZRjaTnOSeOa9J+Engi1i0TWPFMGq2uot9ri0m1QQtlWbBlkVmHOE5OKtRbWp3UsPzO7Leuaqmr/HOC0k86LRNGgNjALuUKNhXa7cnJJbkYryrVkuPFHjPdBb+VAtwqRLDGzBVjcgsMgYyOa7uzcW/lme+j1m61LVC8ENvGzyFN2MZI+RQvfNehXlponww1yUXduuoXc0yGC0tZDhQU5DMOBjvWiShax7NLDxaVzc+BXws0/wcqeIZbQgtKyxXV8yguxbGEUYyM+orvPiPAl/fzmYC7mtYhEtqPkRVJy2CMdGHJ79OlcT4ei1DxdqtpqetXBTR41zFaPGrLEoJORgZ+8Qc4zWt4n1AarbapLbCS402CzWQzblV5nldeTk/Ko3dawqTbZ6lOPKrFTUPGNhDpMuk+H7SKe4luZMGGIrbKSAN5IGWxg964+78XmB3N5JIfIQERwY54xjByACe5rB1DxedEsfOtgJbqJVhS1i4SMnOCGHDdTTrbQNQvXjfVfselae6KL15Nsktweu1VK5HPfpShC/xBJ9B+na/q3xBhk07RZzHFDkT4mVYoUHV2bGCT6DmvS/C/h/SYpksEeN0xuuPLjDCeQdQGAI/WsS1v9V1bSWsdGsrWz0YNHG4e1jgTC/ecMVBfOR0rsNGgNto0kthbCO1tozJNPGyjdubb8o/h55reSjBWiEN9SPSdGM32yLStGkl1nUC0f74EGIHAPznhAFAPetGL4f31lot24drZY3xPLG248ggfOeDzz8tS+FvETQaulxqM82u6iNwsNMeVltod3ylpAMB/UA5FF34m1D4k/bdQu7iSXSNHmNnFbqAlq0xXIKoAAQOnpWF29Gb8qOW2wxy+XaO+pz79mY1ONwHrwT+NdRHp9xF5cM373yYk8ySMjbGW5wOTyOlZ+lX0WkpGlpIZ7qWUvKyRhAB32jNdBp9nK+mXNxdiSNN7OkWVJdj93OT0JrmabZpoU9M8K29vcpcyiSXzSXAkkOWI4GcMcc81oxatb2tzcC0uB9rKrE95GWcREjlVx049Kk1SyuLC0ggvUW2ubhMlPKUtuK4Crkd6dpGkW0d1HPbW0el29nEfMDriNWAwSzHO5s+laMcdSlrSb5o0MQkQQiKHzGK5IXDO3fk+tZcVhPfeWlqSI1VNziNmSNx3YnII9utaq2sutT3bo808u3532jGzqQM/drQ1vVj4e0a30+CaT7BInmJEG2B37Fs9fxrOTN4xsc1PcReGvtEpuTPdmVUTyU5mkJOAABx17VjfEK8b/hI5dPWJ57m3hZriZWPlqx/g3Ej5uP1pbqV9ICajeyR/b55AmnWcYDyNg8zEA8L6Vxdnd3dx4taWUgebctJIzfKDnGMjnPSkk+pTtc7LTtPmN/dpCgj2SrGAZQAAQPU1dtNTTw/YZeAzySktiOTPzFtvbqe9VtM8yebUTbkIiybppZQW5GORk1nWzC9nls7eOMXBRnQxhuMHrjpWqv0IsmdDLcapqNzeWUj/aYmRyCI/LKIDn5mDZB9hWdqOrWerQxxC2OneXbxkfvi4BDhSMEnqOag0e8t/D+sW8GmmW5dpfMn3ln88n5WUZzxnmqHifw2NOWV7OSSKYzgS2su04QHkKQc0SWgRdnYxvEOsXF1qlvEEWOJEeNUEWFYDcVPA/ujNSWkjG3nZCieTbRfafKDHy8gAEZ4z9KtwaW2pXk8Z82Pywrw4O3GeCM/xdTVW5Cadcf2RaZBSMG6ctzIwPygnJx+NYo6UVrbUvNknQsdlmBzljtU/wB76VI1/Lc5WKMSyXAKqBlSc9G5p9g81xNBbpbeVDGj/aZTHwXLdz3GPWtdYrW3YGXZcXLMBHuJJVB1x2rTYhlfVtP2zbQQYx+7Cjnce5P0rXtdPjnttQ1OYrLKu6G3hOSG+XDNx6HpVeGTz7i7lWOONISwQeZuySeKewn1m8ksofMgtrZCztDIQCQcnBHPNTfuNaGTrGrQTWyGCUx7lYDarA5C4Gcjuava5p4js9OsnniS9EXnS72+6xGADjHJXmobDTY9b1uKM+THbpG9zcyFmYwxw8+mCW6cVk3ltM2o3BmJBly5kfgjHzAflxV201C5Tu4miku0nPlBAVRyfukLnqO2TVG4KRR2DI5BuFkk8yM4aUjcpOeueD1q8ivqX+jSERMDJJC2eZcITtOOOvFZlvAlz/Ze54ka3EhKfNhiJW+Xgd8k0KJhJ3J9Q1z7No0FkY5pZXRZpCxYOCV+UHPJO35uazrnSWu3vBaTxywHy0OW2SpkemRuB+lIst1rus6ikoBdZlmkkcYKKoKAKRwcAiuo0DRItTvNUurg+RpujtDc3MtxtRSQoKoGBJBODgZrsp7HPJknjvQYfA+h6P4ZWCSXUZUS8vZNrSNkkbV9B1PX0rnbwPJD5MySkOxRnjK52bgGBB4rWi1xfFHirVL+/wAEys8scyTDdtG4oDgY4DYNR3NhC8t48lzbzkMsakAOqkjcwPv2qJO7NKfuxMLxy8ljHPEiGCa8mjWIeYrmOAfe3AHAJrhFe5mt7eytIxLNgvM8IITg5wzYwMD1rtvEM1tFfgW2mSandmP7zSmJVx0Jxwa5XUvE/iOzijgT7TbWjMFfTLGSK3U7lA+ZgAWBwepNbxirGc3K5Ne3Vjplmn2pLZ9Sk+ZraE7hkDjJx3rIh1e/kGuard5kvfLjtrQnaPswd8SBFHT5ORxzVabRV1GLItI7aY4WQmUy7WPYnOc1e+zj+wrRHyQJpJTmPAbChVyPbBxWljBtvc5pAf3hcjzASgHovGOOmTgVZndb/SCHGyX7U6EZwxyu4kEcL6VXuI1tjqLTvI8MqqyAFQASe1QvE1jprgSOgYiQj5eWDcE4znK8VqjFmXqJV4JQsTF4lBY9TznPJ+hrl7iN4AgcHbwCc16AmnXGtJu8v7PEGwspl8qObGc43HkDJ6Vjz+CrqNwJbuBw5KsRudVXjB3AEfrW8Tkmc5Bpr3l08MWUOQ2yGMjAOfvNg4H1rodI+x6Yiw28X269Z8y3U3+piUY+Tbt+Y+9WEtLtM6TpIMqTSeXIQNsk4A6scggfWt/wn4Nu7zUY9PiT7ReEBphGN3kKx+bGCQxAHQVsyVE6bwHph1GWO/1PeLaBUWOMYZd+WxgZ4/h4AzXrNl4Shtnie6jRGkG5IY42Dy464GDgfWs2w0HTfDtnILiS6F3blXtbMR4k+VctJIwONxPTNdFaSXd7Zx3txIcXK8MSGkWAkEnnnJHSspSsbQjc0C48mREeSO2O5ZAgYAEnOM9Dx6GvQPh9o7y3VvdyW/m25DFd8uGyMdQMcV5vp1xDqWqRWgeZLaJHkOD8qEKSPlz1wMdO9e7+ANNeFLaIRhtkQUFMszOTk9gOnvWakd1KOp6p4Y05I7VGOyOPBUKAcj9MfrXXaRF5cRyQQT0wM8VzukLIEMCIApTdyMkdu3vXTWUIVQCxLD06HPvXDUZ6GxqWErOjkJgEjAzzWvArbgDuB6Zf6d6oWKiJsCPzMY5GB/Ot23Z2dFxxnnvWFrmclqSaVpYnl8yY8KAQBnkiukhRURAgCAE8VQsw0fLEZYHp79qs7y7hV79/T61utNjJolkmEZyc8Y+VB+dRJp810Ee4kECAZEYOOatQweWQc5k559PwqYFpsoi8ZOZD/St0YuXYzxaxQy7YrcZByW68/Q0kmlM7lnkZACDsXGT9emK00jS2RmGBjhpJPb3qlLPLJIUgQnB3GT/E09txKTb0M270a0d8PFGcqQd3Ofz4rI1DT9JKhJIIwXG0EKqj+Vbp0h5VRp7kzN38slRVU6JaSHLx/aMHPXIBpWOyM3bc5GfwfopR0jjKFRnrjnOTz16VmTeDtFt1JWdsjLlWlJwccdDXfzaPYW43tbxpzgDkk8Y7Vmz6RYXGWNuI1PUjgH+tQ4I2VRvqebXSadCpjWBMqSQ3VuvNZlxHBLLtSSNFA2I5ZgBznkDPau7vPAmjTOHSN4xg4cSsxXPsTzXK3Xw1ihYiC8uMAggeUvYY65zWDpu+h1xlGW7MY6ktouEuBIWI6MTk+o3VYj8RfuiJSeRk+WByT1FZWofDi+DE2V7JnaFVDwOOnJyRWbqHhDXU3p9pUgMzg4AwvpwCf0qfZy3RuqdOWzOjl8QwzsN2DySD6+hxUC64rbAcRBskdMnFcLL4b8Q2kjiMxXOVATBYAL3zkA/pSiz1be5FvtcEA+dnAU/LkcevNTyze6G6UX1O1u9dhVAW+diRtG79eKpNr0ZyQJH5x+7xgD865m30LUt4yA/zEs5wOAOwNXE0G+wm6OOMDcNwlbHscAVpGnJmDjGOhaudeWT5RuRD0LY44x2J71TfUDMA/mF8ktnjpjAxUlv4d2MA5V9z4YeWp43Z4yDWx/YEMcfI+TPyk4zge1aKk76kupGBziXsszgQwuhUlcHAxVbNzcugkQ7FbqQRnFdVbadGwkAynXPf+dXD4c+0wl3kdDgDj0NbQppE+27HK2+iqwyEVGVAx5frVyPQXvrwLGsoRMZcyknP0JrsE8MC5aNwd8I6nJBP5VvWXh6C2jjfyAkpPPXv0/KtOVIzdTuY1vpJ097e4j+dxjdnqfxropoBcbCeG5OAamns1dwQRkDj6Cqcl08IEaYLAEHgZAqW7GNuYrOiZGSQcE+mc/Wr+mWYmKNER8uOMN6/SoLOye8kjBzt6tnlv1rptE05hcElPlwO/PFYN3OhRsi9BblAGJ6tlgB04xWpYW5uJnTK7ST14yCKljtMoxPBHH1Jq7p0KmVFwCwGDxWyVznm7XZoWmmxRpGVAZSA3BPbmrd5Fk4Q4AYngdvT9afBGsItlJC/vCp47AHH50kyKzFwSmQFAzxkc/0rtjZI8jncpXOcv4mkYnfwCABjjH161i3pef8AeLkEjcASePzxXTahHiYk4bcoUAdj61iXtvJuwgAkCgEDPSraO6LMiYNcxIkpBCqQvA4Nc9I42fK5yCea6O6RgyEALg5OT1rLntQ0bkoMKMjkjP6VLjzGpjXUfygucsTyPmx/OsTU5DaIZZMmNDu2qfWukvbZpeM7QQFHJ/M1zWvAlQiY+TAwOhAHrWdrGsUc5dXqyDef3eAO1Zd0PM4fJ3jA5GeB9avzxZuCxQ+XJg8c4b8agmjk80xkErj5iMD+fNZts22MaxTbMYpQdpYY9gR711dvYwwRgkDdjHPOfyrnDCFaOUfwk9ec46da6KAm7tgVyFYfMBwcn3FZtGcm0ZmoXiQylEiYvyDt4AyO+ayNRuIkQvNmNUHrwa39U05nhfZ935i27PUdK43UdPkuHwjeeyoQRJkDd7Y61k1YuLuZt1rlrMkoWzEkmzaSQ2Nw9P8A69Yc73Mw3iAiUgALnBKjoCR9a0NRingm8oyESOWYqFx/30cAH86zZXngl2GcJsPzMv8A9asb2R1RiTW0N0sR2RDyyMjewx/OtFLITunnghguzKfMOuTwPbis+2S2nIIlmeQMMqCQg9euK3dPgt0gjEUcjqcKxEhBJJ55yCKIzKlCw6DRrN0fd5ZA+7ujViSflzyD2qHVfDFtLZzxRvJEhTCtkKM5HbpW1DbIrYROTkZBzgAcdatrE/lyJLGJ84GSox1z39q64VVucc4NnEw/DLT9ZsC+oWTEzMFVdqgcLtGcA4zXIeJPgXolnc2yLbvvZiyKGYgHdn7oIB5I6ivcLN4oshJD5xZgwQAgZORjORVi903+0LyO5u4xKFQqHTCsoLA5IGB0A7V3xqwa1OSUJI8B1/4L381088epxRSvgGMwqE65GBj5ciuAm+Emvacsv2K8gvEjMgbLfNk+mc/yr7BurBJLoyzRRyLKhIWb54yffGSePWuag8K2wudVTMcYkk82NIdxCk/w84rOapSdzKSclqfK918NPEdxC8ywRO3Ri04D7h6ggVv+B/AOoaJqqXuoQLK4B228cu6MYXOchhg7q9+u/BbhReLKj3I3Zi5ww/LFZ1x4akSaC7tfLBIy1p0II9+RVJRWxksPF6s4jXbq7ltpIlggiiRgdkXQ5H8W7r+Feaa54Zu9NffJH9ohclWki3Dblcjt2NfRt34RtNSs40lg8wkZDvkkfLj6dazZfC32rZbnzZFUE/NnnjH8qxq2kdMKaitD5VS1uYZpWgMpsSwOzIwD3PAzW5H4xv8ARPIltvJ8rbvaMryFXCt+ZBNeo+Kfh0iTB7aKO3lYEFCMKe/bvXE3nhUWaywqAjYbakihsg5JAPbr3rz6kI2OuC5Wdj4Y8R2/iCBJ45N4dDle3zY6ir+m65L4T1sB8DT5yEUgY2OO/wBK8e0NNR8H6qjBD5cjDdHGOQh9VOMfhXqVprGm+I9P+eQY5BD7gSQcccfjXmzhyvU9GnJX1PadI1VpVcPIHZgSWGMEdsZrSLrIhBIkYgjHNeS+FtUn0LyrScF7fyyFnkO44z0zXe2WrJO3yOUA4B9fSlCVtGZ1IX2NrzURt5O8kA9AMnvgCpVi+0DAPBwrAgH+dZ0DoknmSoC/G3BGQO55xVk6tChBBHJ5zntXWpHFOJfa0FvGQI8kjkDrXOa/Ct3bvEu1GVWZS2MA46VeudfjkTKEuOOlcvqeovGjgnLMpOdoIx05z0ojPUz5DzbXUSK9IO8nAO1iSQfz6GsudCEcDGCclcY4I9av69K9zNvlAeXIBJJUYBFZjyGQblyCxyQD2Hy45/Oum+hm9GZ91CyYGfMUrzHx8mTzz7VwPjO2iuEe4J8xlAhj5VQwGc/yNei3ELYkVB8zIBg8c15b4tiie/jiw4whbcXYqrYfPJbHGRVRt1Oec7aHEyzTpbPFGZIthJ8sDAyFIA44xzXGTQC6R5UQESjiMDOMfma6qO6ntxKoPyqu0eYMruHvjNctHq2J5ARGHA4Cqw6dufWuiOh5s9dzX8PBDp8trK4eJXVyQwOSRnG3+tdh4dlkh8PXAVAZrIKZInUAMAMZ49q8++1yoZJ4MxoIjJjqDsXOMDJ5rvfC9+mmXolntI5NMvJVieHzGO5GAByeoIPPAFJ7ijqZupa/f+DfE1vrumXMsFvcxrtfcRGJCoBRgAc5PrXpV9Z2+vM+p6eI4/tirJPaSSMVhbaE3qRyFymeB3rzbULZdDh1Dw/fBZ4uJIHlLfOmfkYHHGe9JofiPUPBxgvrFI31AGWPeMNtCt90kgnBrRWYpJR1idlHpUtxpVsbaSOO5jUw3XmYXKnhdhyN/qa4mSKZNEuUEhEtoSyInVju8vnKk5wScdK9A1NIfibph8ReFnFtrtuolu9M3FVbbkOUwcH6EVleILOKNY/EFtaCRLgtDeWcTHEE4+UltxyBnnihx0uioNN2Zx2gand+Hi88jiFPNIaMBQSrHPp0z3HNa1tqlzd3UhtpBLbyszNbkbnTB4wwxxXP63bF78mYgW4xx5ZJBIPHGazLC4k/dlJDEssZ2AYUHBHUECocOZGqfK7HqUWnDW7uwlWPG/czAsFPygHnP5VU0t7u0kv1S3Ee+xlWUhkIwRjAwCc1c0q/SbR7u5/dxPHG1v5icDexOOv0rCgl+zWV+Q7ztNiMtHJgjIIP61mtC3qiK3MkMNwpTy1ULh3BySoz/wDWrW8LeIFe0ktL+3QyyQGOOR8gguuDyATwaxxPKyRxebMWZxwMtnPXrTLK7ktMNLGjkykbDtznsDzVJmLv1L0GkXVj8sgwEIALEEgY6jOK7KPWLa3j8lJI3EMgckMuGwoIBBBzg+lcdFrzm48++iWUrnMcUYTHYdaWz1AXFnh4pI9rFyN24DjB7cfhUtu4S1HHUbjUdYnvLu3E+FIhL8APuzuAGBjj0piRQNdSBnMiOgabIwV5znjqM+pqCfWY7bIhkMvlkouIyVzjjmqck0cBcK6vLO4yw6hcf41PM+oJWRsXKWyrO9rIsqMQS4+VtgHQ496z9Bkgur+2V4ztdioBLHvknk561mTT+Z+7+QIykZBxnPNW9BnW2uTcxOM20G5S4YlizAYBAIHHqaL6jZZ1mJJJ7sgoke9sxr2IY81zdx58htJ0xiOQCUFjyuSWAGfau6nhSW2dn8lFmbHQk8HPPy8VgalbWbO5t+YXZS2OSDzkgZPHPpWsXcmWhk2twqm4xsRAQGKEYwO1RmSbzDFPkhWLHgcD8O1UzLLHDcKfM4kAc4AyTnBAPpU321XnB37/ADACSTzznjGPaiRl1N6xmb7DKmfs8y7wkiMwJQgDoD1wK6rQNSVkgjuc3CofLHAJIOAcZ9RXFaVJi8lGSTsZg3BAyeOtaIdxCHjeNpYnWSMS5XjPvWLepqk0dNcW6SXlzI2XXAdgc5G5tvHGOlP0a4mtL+RIpAFuEdWjyBlSCOpPHBHWksLn+2YPOAAdCRkE8gtkkjpxU9pBGXldsjERibzNpHO07jnrxxUp6i31MbU9NdbRy0ciGCQKWLAkjZjoM5H0rFjuxHhygkAwVIPTI54r0FLMG/jju/JMc0WEO7GPkwCBgAHPvXGa5pi6ReS2xiCiUZEiNuI2nacnoM9a2WonqaV1e2uo+HreQoUntgnmSBVAK4CnGBkc881paVrCajBBFMRKIvnjcxDnO4DOT7c5rl/DjyW+oxxS7BbzboyVJG707YJ+tO0/UPscRhkSQXBMca8ku5HX5TwM57UW0MlJxZp6vpFrLdC4+SKF1UGWPhoyWYHpnjjNcnNYPpGtC3jkN5HFdHZJanClSc5IODnHtXUtefbLS4SULGyF9gj+Ut1HPTuay/tcLX9uZt+wHDKP4toxk/WhO2gprmd0UTH9v0oIh3zWxz5mCzFScdjVa9tUt7m2JIKyIGwcknJPPAOPxrTWz+wX9/JAECyqVjIwcYII4PHWoPFts0Wr20uRsmtYwNkYXkb8559qvoZ+RTuYhHFGVwpclV+orPkSOLer7gjZU7BnB74xk1pyoZZILcEEAF2Ydef0qrKoigjyinyyD5hPPIwemN3PpWZLfUTy5VYBDgAgjIPI/wD1U77MdS090wC8ZOwHjBx6ip7Wa4ns/nnj8zB2uAewwOD/ALPNPWGRLYiNztJ3E7Rzmo5ewnqjA+0C2AWXIcEBgOgyO5+tNa7jtJQ5AMTY2lTkgdxyOtXNRUhzBNGpRyDlM7ueRntVONpFmaPqFyoA5/z9abZyzLFxa2EEySt9pS1lHmxyQqm4AdiCDiqeowASLKUCGRR1A69ecYxxV54GeyiR4hIhdiN6gHAweM4PSqUyGTzWCYhZ2IIG4gAYOcZ7USIsP0UEzeSWmLSfLgdOPw/rVg3CM8qDytr5iKzKDkHtyCM/jTIYnt7A3EnmLK7iKARkbQxO47uP7vFXbHRzPqU8jRp5bssgZiTjGBnv3BNTe25vG9tSrpukx2FwL2SMuzJtCEK5HORjII6VSutR/tLVrkAkJEx8sBVXoe5AFdClpNLNjylMKE4Y5AJ24A6Y61hx6UNL8wtysxYkjJ+Y/XtScrk1JWjoOjk2zsCC/YBO+T+FbEMbPhHJQrg5cZAA/rWLCzx3UW4CRhkny+hPbr3rr418iVJChSIxKpRMD5iSScjPasnG549R3CS0j3hwW2qzNkYwDUGowJIm1/MKtl+MAHjHb6VaUbI8kITkAAt1Hc4xTpbZQjqc8klA552+2OOKjYzjq1Y8k8QeHprB5Z0jJt5HCqqgttJA6nkdQe9YixF2JAIUA49/SvZ9d8Orc6fKhjEkcjDOclgwyc8N7mvOtZ0ttLMiCMkMud2NqjPbnJr0qcrx1PcjexhQ24UYJPAYHbjr26ir2n2cU07ZJCFSMgjkjp2qvLcZ5En3sk555q7pDeXcRvknOOGCjBP4VbkaFJBJFmFxskIyPMAIAOSBxnr9K6LQdQFu8ZZwWJKkBmztB6DjtVW+sS0zOv7xejDGAPzqlbymB0kOEA4+Vg3OTznFZTSkjGrBSieixyNHnD5VsHnrgetSwksibiO7AfWs3w7P9utkViflBGZAMn06VqeSU4Ixg7TXjy0keLKPLoNG35Qv4nHStLSmfbKidQQfLLKpGTzjOM1nPHt2AkIGIwT8vPp3qa1uI1ffIjnbgD689PWnGRBvLbcSM+ckDAzng+mKbLbCTDkCMlsBRuxg+vNMjv5E2AZidlA65xke1TwTL5ShjKUBI+c8knvTuCWpQhhCEvFkFQe+FxivNPFN6upaw8hkZwhMZG44AVs8Z967vxhr0FjbfZo58SMNh4K4XHXNc5p3hy21G382S4iSJ/lbIZzubvwRW9JXZ30aZyUqEnDkoF+XoOh9aHVVYgYK4yCQOK7DxD8O9W064MsP2a8tWOVNvMu52A4G0njPvXL6hpl1pwcXlpLaE4IWVT0+XPTOevY12pHW4SXQpxTIxOScFQyk560jJvU7RgPjn2pXTPyYJXA6ZyDz3zTQ/wA2McDoR6Vm0YDSXZckYDcnPtTwDuycHI6k0obchAYHP3eOlR8jHAxjkelLUHdkgK7/AHWplIk3bipOTyBg8+5qomX5DAHB7Hk09XO9OhUEnJUk0hJWLDhd/wB8Y2jI9j3zUJUxlwSyHB3b+Rkdxin7x84PKn5cAYHHTrRlVxwMuCA2OfwovYUmxnm5ywfJU84BwfzpykqknqOTzxxUboZV5+cDqGJ5pgfcxIxgA4PJJyfSgiyZciffwTgnlc/TtUpfIGPkPPFURkLgepIqRJ8cA5x3fvUNEWZa2I2WJIVeQOO9dL4WsUt45XKKGYLg8jafY1zlrAl04jOwncu4HnjHt7131okKRxwEjaWOOuDjpxU8pEnZWNKC0kmSPOw78FAgwRxyCSccVehieP5U2vCABzwRntWfHJuHA3DAZQqjHA7g4xVx7vyhsfbGDggsRnPboO9QlZnHLVmpAmJCLaM4CgfOoY47c0Vji6C7csQu37yhuvpRVlcpy20AyEJsUbh1z0PvUoUs2ASeeg7kip1tAAcDywQ3yk8gH65qxDblQS4WPODzx0pcxs1cgjtzwn8RwR/u09m+yR72GxTwH6An2FQ3eq21rsRT5jIG+QAjge5Nc9danJdSoTnJQg88A9qErgos3rPUTe6gVSPy+gUgcH6E11cMEiPkEgltwMagDGOlcX4SVJr4+aC+PmUnkcnsDXe2bLIQCi9OqptB/LNKUbGFTTQ0IEIUE43yAkDPJ5rQih3kg9iPTpVSGIDGDjjjPOO/arkcYUAZ3N3Jpp2OWV7ibWOwEAEA9qmS3Z8HzCh4XAx+PWmEErls5yAOOoz9at7VR1VsnABBkXdnitEzRPQDGsaqTzgY+b19eKz7ggqNuAMHBz1I+uavSqxiKnOf4jGP5c1jzXDKECFZARkDcVbj2wabYk+o2Z4xvI42nf8Ah6ZFV5pCFxggBCckcDH404T+YxxgbflGMDrUGyJ13mMd+eM9fWpclsyhqlWcuQdzEhVBOOAMHpT47cs5cOTIpOBnPT26VFG2M8HLPgdsggevSpb68i01CzqfNV8ICNvy+vWsJSsUld2JJkjtLGOaV0QKSzlgMfTivOvEGtvqspZfLSD5l4k9M+3vVnXPE0l+hi5SMMTkHoMYHH1rm3DZJAG45we/of1qob3Z0wgr6kcKxyKhO3I6YHIH5V6r8PtJaysJ5zne6MA2MZ7DivO7CKa4vEiTd++2x4B55x6mvePAtgt3c20MpSOAKwGWAyB705ztojeUklY9g8IaYbHQI1QrcKqguvoSBzzTL6xF9cyB32FQBGQBkknOSM9MVPNr1lBDIkefIjcgAlWz9SOTVWXxFZPCAJ1jVmUKCSD93FdEJWVjyp2lIzNShETERltmGU5HOTWQ7GWEqvqenymt7UJDc4AySxI+QccdxWROCoBCZGWyW+taN22MepSaFWYjKHp1PtVZoNuQgyyj+7kgn6mp5bqJYd7zxoMH5ACSecDGOaiiltWcFvnViQR94jPXOc81m5dzRWsV5gN+NgOM5xGOwqVYXmjjPHy8kgA/nTzcQyM5V/lxxzUC3S26zsHGXXHfuaxbuzNpXIvsh+RUQ7ZCecjFOSN7Nw8oLoOCMA8evFQrfzyMmVBVFIIAFNne5kUbQ0ZVhnHcH1p3KT0ubsWmWskIDykqvTjBKj61WvdNtUtMwIgdGDEk7sg9OOlZsSTTOURzJ8gySp29fWq1xrK6egjRxHnG4EZ+UdBxQ2Vdj1C2jwPv+XKrsGEG3uQQKtXSRRuTEV288vg5GMYGTWQ15IYtxBCBQIyQFQ/TJrTgk/dojESblLZHPOccVKdtwtzDEjeIgu4jByzFOAG9OKZdRyMMnJPXjAzx7VDeXICONgKNx8xI6n8ahinaaZkBLM5BUAkHPOevFRKQkzW0c/ZPMeaMjPCt68gj8qgvp/tDli4kDZKlupJPapJJAuxGyPlyoznr9KgklUJjzDuwccdKTkWtdCvLI4hIKEgkZwCOOAep9Qaj3pHI+YliILLgnqo6HvUd26y/aAITtZCQSQcAMSTj05p1osccfmyNNvHPy4G7BzxgelJO42mW0OUyQAOOh4qGY28/mJMmzgrknocYOMe9UtX8V6Vp+DPdi34GUdsVwWvfFmyiwNJgyzMxEhYAbc56YqdXsjaFOTex6GlnCrPNBc27x43fvPl24PqRnFQ3Lyo8ZgEMts2d9y8uY4lHXj+LFePaLq8uszJqmqzyyafbkSPAtwyed/sgeldHc+Lb3xtqe17VdOtBI5htbWQqqITwp4+YgUpNxWp6cKEUrst6p4zvLqaW2sYLp4mRwl6YWHm4IztAHT61xdt4d13Ur+3i+yX15dyvu8raz854ByePr0r6L+Fvwo1rx7cmGxkmisrSPzby9umK29nCTklzuAGR07n0ra8b3+l+HdNl0jwXKBCEZJdaliO+5Zeuxhyint615/1yMZJFqCizwh/Adr4RuTBr0SarqTK5k0wIUjgAAYb3DcnnHFev2cK6ZpnhqCTyhLp1lPfrp9jGyxedNwpI6HC4HJrzWy8MXeualbwGdyRI4dJDLIswzljuJxwBXomnW72mga3rGpWwtL+/LW9mZWKrDFEo+bv1wOtd8a3NG56dNXscdq/iw+CkittJs4IPE94m0thZPsik5ywYfeI6Y6V3vwe+HMGt6tH4j1u5dNF0+1Kyvdy7DczlfmIAGOfujNcInhm1l1T+0/7Zhv7u7EcMSozmNOQN/KjJPTmvrLwrpFlpFhJ4dFpBBpulWyTXE0kK7Z5g28rxznt9K1bdlY76Eb35jzq8uh4O8PS30NukE2rytJZWjrvWG3DBVDHJwTjd09ulef8AirXbvVLPxb4chtpLuZ9Ht2vrkFVXm5hUKFOCo29OKv8Ainxa3i3xbcPaPJHaWVvzDHLgZ3Fgvlhcc5HfpWv8ONGis7D4q+PdUsHEUotLa1tztUXD7lIVepYDy80kurN1NyOQ8KeGl8Py3OoanGYEfEdjpcUefKIOQ7Zzg7ea2jZW0Opy3N/P9rvJ13NJMzDy17cD7v0wao6preq6hqZ0i0An1OaXzXGSwTIz8xOMemMYra0qx02z+121xci98R2cRa4uYtsyRqVyVzxtIP1q72Vi99DpRC8B0y61KSXUbpfksrNn2woCV+byzzjjuK5/xh4tSK2trFXEP2hSHjijwZlX5mwFzx25qWXWbKHV7WWOcPqt0jCe+MpkdR1VVBGFI710cHhm3la3lmjivGs7cQRy3MpVpGkOSWXBGBU3u9TZQdjP8BeHLzW/EcUpHkWyKsUcRBwQRgsc9T9DXUX+mwXl4+naXE48O6aWQxA7Q0mBuc85JLcck1q6bBs0q8v57xcRIsMUSkEBz1YY9Kybe7mv4wXtDpWgiQsLgQjzLggAkgEgnLAj9etSmnsXZo0Y7C3d0cxxRhCuNqglV+p5rorHQHNtJr+qxxDR7eRF03TPMCTXk33tzHjKAcnFR6XYobF9V1WePRrSEA2On3MLfab9iwxuGRsUj1qxd36+ItTS91eON2eUrBawnZHbqTwkWM7sLwaWg7XMhLO71fVby9vJfPunmLKm0YXGQoTtxWpqL2sdmLS7d0gDFltYwAzuTkkj2weKl1Brnw9MI40ttOJDDzJsOygNjIFcpqGphRJPDeRybZS01zPFu4O4qBkfISPXNYz97U2guUsX2p/2daoyhY7eViUhwN82f757CuS8U6rDJdJeajcRCKEKIbZ/mDE55PYKMUy0+3X7wTwR77EgEz3BwCmOwP8AhVaTTrCS8nvZXEiXMoWSabBCKM8J69azsaXMOztYdV1iXV9kl7qJRnaXHlxQRr0RQBkAVU8O2clxe28pJ3tIVfauBx/FnHSvVIoI73Q7nUZ1HnXGVjj2gcHsDk7s+1Y0OnXl9eJYIjxXTLG83lkKsXzeoPTFax13Mm7memlpDay2lpcgQO/mT3ci+Y07Fs4UEjA28U7TdKhheU6aZRqTrsa/lAChiThQC2MfjW/pp0PSY5X1e7mltQxjRIwXMj7ugBJGO9ULsy31uktnBFbwCQk4HITrnGOtW9A30NMDT/DmlG+SQXmrmNVudpWNbY56qAMknr2rzbxrdTXPiHSJbcGRJ4mZwP74YknOem3mt661uGVfPhlFyRuUsYhmchWXLYxkjGayZ4JI9Nt2RJpbia68tAOsSvEWY4PQAkCpck9zaC6lqK/ktdP82VBJKVOIxj90gHYk5zWbYJDeXVtLChs7m5cny5oVy69csc88etXLx7cukReQ28SYfzCDyBg5z707TY1n1CWUSrGkNk8yEjgjAUJx0NRdI26lWPSdSkikuik0dmG270bcjkDptBzVCOUy3+wg4hbDu42/UCq0HiG3tUWCMSWbSqGVEAzvAwSCOcZqzoWtXNxhL2WC5KREyLJGGOV6kZHJNEWiW+pasLGWJDLF8zM7yLGDjjPer2nXN1Z6fPBFGsUlzHtI81i2GJyTkYX8zTJdThvoYomgltnkQO4iOfmYn5cdK0NLs3luZdSfD2loPMluPLIIAyVjGeAT7VThciU7oda3Uvh3SLuARRo8ylXk5LhCeFH171yGoXUifZriYyR+dLtWPCncueeQeMj1rb1aee8iSe6fKvlhnrkHIU4A7Vlz28c1xErgJHCFxhcAtjAzntmpvqSnpcyoPNjupoHkEUcNszKBxtLFzwR+FUdOle/ijLYd/wB5IGYnbgKxLn8Fxj3rV16KS1SSWSJCp8w9cbwEyNuB0zXP+FblDDBZEP8AvfMBI55KMSoGenGK6NjNvuLpGr258RwWqmK4juo2YqFALAKDxx0BGK6zxxZR6X4ZtrLSpBL4ev5mvb6524czBiqRSAEAAA8E8VzOgeHfsWoxXJh3thU811I8pC3QHBANbj3z+GHQRu9xDMPJfTw2FuUJzgk5wfrWqaRh1Mj4d6fFLNGjGKKAkPK0h+VAEyw/EgCo9I1v+2PEUlvbWkL6cf3ssudgJI3FiB27VJqCIPtEekFP7PMhaaEzLJLbkD5g2FGRu44rk4dUktItQbZJGLkC2V4scqM5xnGM1DTu2bJaGlrF9bR3h1OGWSSJgVaFp3OwKeynPBrr9GTToYU1F7KKWwQgsZFAcSDPylgM45rhNCu1vLiVZUO9SFY55ZfTI6fjW1a6jDpSvNZjYkkrrNbSDONuNzZ6cU43uPRo63VPBfhvxhpcslmjW91Jh47CQgibA+8r8Z+hOa8x8Q6bc6Pptm7Pc20kSM7W1yqk8ykYwSQfXPSungvTfQyT2QScK6NPY3EgIB3YJUqefl5rWt7FPEGlR+Vse8h3JGbg7nkQtkqdxPGK6YnG73seU6iz6vYASxCeQbd32aNFIAbBOCBx3qvdzxeG44pYPKvZ8AN9p2naDwDtIxwa3Nf8Nz6XeSTiSCOSNmV4xIy4yuOwIxXK6vmacJMilCikFDktznaVx61ujKWhy95cX2szRw388l/DGWABZj5QLYyFzgDHoK0Ihf21t9n08CWBIgSCx3bfXbgcVoy2jTROgtltxtZVKxjcUDZ5bGT+dMluRDDJD8qSKQrSeYCwXntxVJnJJO5LpenK1vsEC28sw/0mYyMrtk4+THT8a9T8LG38C+Hne204Qavdgi0jl270Rh/rHBycYzgA5rzfw2tiJoJZ0FxbwFXnlfblgOVUY9a1P7burv8A0/U5ixdAq2/mHbGACBgdOATVN30KXY67SrO48QahBpjXnmXN/NH5rkEMysVICsRjABr0S+1cRzXFvYWiRrDF9mhOFc7BlQ7Zz/dyM1zfwk0gXlzd6sdsflwyJZKnqoCl1HGcYNWbu+GjRCyiP2m+1K4Qb41CbYwCOWPQcmov0OyEDrPAejtNcJbPJvkchp5kzjnbkZOK+m/DdmkLISu+YNu39MZH+FeFfDkx2c8lrbSAwQFlEuMM7kAbt3XGa988KWRuIZJWyEkI25YsThR64qG7noQgkjr7IhcFC4znOw446j9a3tNUssZOcdvwrOtrVicLGQcbcgitzTYhAdgfgno/XGO1ckzfQ1rVBuRQDgAcHmt7T8IMnkZyDnpWNaAGUsuTg9/atEeg+6eCBWadjnaNxJd6oI0y2R0PFXoYvJTBzu4yT0NZ2nhVAHKsAMAd61F54P1PPT0raJm9CZP3vI+6By3epmuPKj+XAUDGe3NUzc4QlVI2549antYzL88owuflUenbNapt7HNJdXsSx27XA3SoTGBwnHPH1qScAbQQD6AdPxFWPPIHGe2TntSKQQHQfOema3SRzczvdmfJaB/mkc4BzgdM/hTEi8xAkSLHCOMY61pJDk7WGf4j7U1/miJGDjOSR0H41SiaKoYs0exySAFzjA61QupI3cARg5yox1HNbMikhGAxnGCR+dU5LQSsCo2jnr1pOJ2wa6mFfZCbGHOevbFYt7aSzyIQNiqg6Ac1vX1rI06NuJQA5HuKhmsn7kgDBFZ8p2pWOXlt5HZYx+8dTn/OaqtaKodCOemB0966qaz2D7n4nnp9ay5Y0kBKxOB8xJJHNHKabnNy2KuxJJAY4J9BVSfS443A2OQSPmKg8D6108lsUALY2/0rLmt/MuAIgXXOCYwMAH60WaA5ue13bC8YySdvrj04zzinw2TPkAfPgDj0rcGlOxEjxncQwGQDkkYyKtw6Mm/LuQw6gVURNdzk/wCzQxAMZIXI4qzb6F+7aR3JOCuCB0zXWJpiRrkADAOc9+aiSzaSYqUOCTjHTH59a0WplJGCulRxJGRGcNnIxzVyDTkWVACfLOA3scV0BiSHGcZHc1Tl+dshAAfmGKbjYlISKIxbAIztXp8vX9ae8wHD9+Fx16U2BJCwJGAelTSjy+SAee1SyuUp3L/KR/E6lcfWq8dtvlOOcHAOO1X4YA53E844z6ir9taF2QqMgEZ461zyNEuUlsdOSGAlT+8Iz9K19OtWghTamcHJNR2cSrDKwQg55DdelaVvGUAzxzk89qhEuVixDAwMakbVBzuYk5P4VpWoESYU5IySce9VImOwIBg5OQM/dzirPyQuFJIyQBxxgkeldMVY4pu5YnIEW7aCUYYIPvjvird3z9nAAAyS7Y6HGKrQwMJMcCMcgY64YA1o7WkkkHGU2nB9TXVBOx5s2k0Y13amVwwPTAOe5FYjyYuxk5TaQG3HmujvYxG8kYyWYgnHTP8ATt0rn5lZZpyeEQ5wew71sdtN8yM3UoxJvK/JsbIPYisOWfDyE8q/cehrY1ORnBRU3q4IPbHpXOSxmBxFL1Bxx3AqHodajYrarcFRknhAegGOBXMahJFK6MHDlVY4U4HPy9x6810eoxmWEjgO2ccEiucv32FlPJTjPYnrispXZukZ8qoyf7PoBwKyL5yyBwOh6nnjPvWlczHkFym4cY6Gs6aNnBQ/6vjmpaNDPlyy4IG05DZPrVjw7dSQzSQy4xKwCHPBwc8fhUW3D5BJX5l5/SqRjcFD82UIyNvtgkc8VkyJRTR18kYn5QZzzuDZBBrPutMSPYVG992SAOlV7DUvsw2gYQDYobgDHvW2HSWBGDkspycdDWVmxKLicVrHh+CUPJKmZJPlw5JBJ7belchceDYonkjQMgOcIoyzY7c4r2OaySQcpkDDYNYUulb853uV3LgHbV+zujRVHA8uNg1umAkkGBgAgMRk8Z5pPMkXjeNu4H5vmyfxziu4vNLMDu5QlGIJ49OlZl5pcNwoKlYGYjkjIBPYiueVG+xrGtfdEWl6nIUKTn/dKKAM+9dDo9zE7FpS0oPALDbyBjGCa5j+yJ4n80gugJHmY3IcfXHNMt9Skt3Jk8soueq4+YmuVxlA0dp7HoOy1uGQIg5zjZgYH4VNHbKfN2yEAK2RjJPYdTXIWWrh8n91nkYztI+nb9a1LfWcbmEUYRgdwP6YPJq1VZh7PQ2JbZTIjmKUKXI/dkDbxjOPpVc6bO3zLcYWQA5HB49asW+viTAZE34AwF7dzUj3uTKmNgUso45JxTVXsc8qbTIf7PZFIOAAOAR1JqrNphz8kYAZvmwMLitQX0iAgR/e4YtyR+dV3nkkwsmBg5+WtVVsPke9inhLWBNyZIB+nrVGfdLyyGNSCTjrz71oTska4KPlcqB6jFVxqVuA+9JIzx8rqM/exk89Mc1m6re4cjMxrH5S6RgoM53fTtXGeIvAsMhM6IgZmywywwu3PPrzxXey6zCynyipCkjB5+vT0qlcavayJKjk/dxhOpJOePxpc44px3PLtR8BJqqOspSCUBQLkYc7Qu4D19q5AeG5dOn8qKeTy0csxIB+mM5r0a+vZHclPkU/dBbp25IFUbmzJzL5cUkA64OCT+VZTvJWO6nLuZ2ixi4QRyvkqMSnG3Ge/HQfSuj0+zMao1u52gE4JP3R0xWMjRTPhiEkIAYy5xx2OK0bSxuFaP7NLHID0Dsw6jtx0rj5Xe9jW5vRWdxOh/eIihgFI+8QauR6OmyLzZ2kZSxbsFz06HnNZMV1qVscGLe6/ebPHHoKswanM20PBOhxls9Dn/CtU31OaeptjToI1VUyDjjg4HpWdqenxzRSRvtQdWbHBGM1PFrcKqFYkL8wIc9MDiqep36TsCT98BRhu3ofetE1fU5W2jzrXLNJZJzsEqqq7Q5285Bx+VYdxbr5hKOEzkn+LGQ3rn0rsvECpcJIXOWRQDtOcYGK5O4jTcA8gDMwOMFSOo9+xzXWnc5pGRPEXtxvBjIOA2Mg4HtzXmXjgGFRMAsEJIRgkQcZ24xtPfNepXRWC3LqOuQMZ7nHNeY+MzHHdzoU+12ZzhUyQHGeenAzjrW8Fqc9SKaPKbq2ubK5k2yC8tS7K5EQA49jzmuRvrmO31S5DdTIzGQsx4J/pXbXtq9hLcW0pEpVi4IUYII+Yk45x7Vw2tztBqU6SIXljcEhwBhTye3PFduh5lTQ0VlW3QTmNyTIqIwyM5OC3J6CustBOmilXnMkwZdtwAODz2H0FcrrUgjis7IHKxWUW8iNW3MxLA8881q6JLNN4Xv3R/8ASLR4pWw2w43YJIGSevasHboZwkz0S7b/AISTTdPeaPM6Q7klJPzddy9eMEcDtmuNup4LXTZLiJP30Dq00RkI+Qtt3Dg855q/a65aWOl6ZelFNm9wLfzVbIUttI49cg1p+LrK20+/Ooaf5klnOuJFeX5SwbLAfKevbmlrc6YtNWMLRLyTTJ/7Q027NlcxLhM4VWU/McdevSvRv7esfGts4u/LsNYmcsZ8kw3JKkmNgBhWJ6HAFec6nozXGj30lk4CQqC4Kg7AWGM5yTzxwK5/wR4mu9I895LyVIJQyFch1JXlSB1HPQ4rW+l0c7jaXMjpvGnhyfw7qlzcXEZit7lVZCxYhQRgDHQ89Mdax2tUtpY3+aZkYxjkHHGT3r3fwZ8Q/D3ijw7BomvlbiO4iAJxtmic4xsLEdD71yXin4XN4a1uWWw+1z2nzeVHcxhTJxjcevfpgmpckjaK50cwpMOlRRF4tkzCWTfnhvTjPSqD+XEjpGgKruYDrkg5zz2rUa2uBokAVJvtCnDrMDkc85B6YqOds24ZwEaFRGfLIOSOvT1rjvqdKViG2uri3t40baZGcbv3X3cNg8+wqncEpLbQRD5zKc7snLFvb2IrXkP2e5FtcAyEqdwPJzkknnPqKpQacU1iWYxkTLIXGGb5TkdF6dhW8EyZbEKzxvLcpsi2xzMD83zHAz3B/nVHWruJfLggIxsJk8voGPYmt2bRZdI0Fr27QlZ4zsBHzbmzliuegrjbvcwRS6ORjMgH3shc/wA6p6mHK0Plulb52AgSIg+XEMFicdxwa0bKORpYJZv3ZZWdUJ5DBchfcZ9KpS6eYbKCW5jkSVnEiwnkGM8AkA+vNFneyap4iuLt8CGOBokBUgIQo5A6e2etZND3L1rFJN+8HDBsNkDdzyMN9KtWcr2t4LTY6NIMtknBbdkZxmobM+chiL7MkPjt8u0fyNX9VRBqiP5heOWFsHGTgHgj3pRZTNHT71yjxSgzuXLSgHqMk8Z9qzTFsS8t2GwtGSp4JXByMAe1V4rmae2TEchMZxnoeBgk56j6VcFo0kyNuEfGzn5TwMD9KcdAeu5g6jb27yXJc4kYKeQWVhg8+g/Cs6GF4185z5kayACNARkAdcke9dFJCkUUoilBkKgAY4+XnGOe1Zv2PesmyIueuwZ4wOuPStdDJ7mppc8UqbhkzRsI4cNtGCV+8OhPPfNWJpEls72NIy9wiGQuDnAHYZrHad7e5igM/wAiZDxcY3HGD+FXCUjvAuRMsiYbdnqeoxWL3LT0Nnwlqbs5WQyeU+xMj5MZ6nB9q3Lfaz62rkvGIN8UkkgXG2QAZGD9a43Tke1kSWImNhgY3HkjqBnPOK72yj+2wh4ZAjuioThdg3Nhtxxzgc8Ula4JWJNStxdII5QXuonST94vJUqTwwPqRT7u1j1TT5Ue0EFyQoOJDlcj0zjBXnpUFxck6jdwQJGfIUgbG2hguFByR3xmlttaTUHWKV5I7klVWQyMuBycMB1/GtosyZyv2B7G7EErkAMfLMhJGQME/nVLULfzdnIEkTZJAbcx/hxXbyRLrBNjPERfxhjEgAxJg569ea5+UTtbRykpmJlaTcuSBjDdD1zVPUzk7mbY3ZcyMqAF1JXzCp5Dc9T3qOd5PJkkcrvJDcLyOcY6Y/Wqsti1lFIYUdMoIwZYhg7mJ+ViSc4q1p+pWkEv2CaLfBLD5byn76uO4OazehHNbcI9ahW8KFT93OPKI6+44zVjxOskmqOgR5VKDyCSPujOPXrk1SjsAXSFPLkIYBT+Pp64pk0hkUMJfnVwfMBG7APTpVjasXIrBpZXEcgijRBt8xTzg8kEe/FZ+t2zQWQuUk/dRM0C7ohjIPYEZ6+1blvKLvThZT3JMZRSNwBP3tw+YZPJ9/asPxOrW8EQETyWsrtvYAGNSDkcnJ6+1QQ0UdDuvOkzK4LMwXMpPTrkYrbuNN8qK/tGA6JKjgcqpCg/hk1h6bEEugYpWAAAIwBtUjk1u3N6txpioju8yQCCQ4G4gHKnI9cUGUdTJufLvFjRz8rbdr+4HU4xWGUMM20uSw25wMdc5NbhRo1j8uMxurFTxkY9MA9ajktoruGOBwUYknzBkH2zWUkZyG2akwuWTzNpG05H8Qx1PsKdBpIRXMTiWNkbKjpyMmp0lENlJFLFl2ZOSAMBe4q1CiMiNGPLRcqxHUD19Km7JTVjBS0nudStlIby45AzjLZbA7YyPzNdPbSDT7BMxCXd+6EkpPGQcHA9Mms6eUvLOGj8uTJy5xkj3qrc4gieIZCIw4Xp7ntWVR3JnPsTarq8knyRkIoB3x7QuWDZGOPSqUt0t64AAjYccNnPHaqcspbeHLkrkbh2J47ZqJ5CihycbCW5JA6YHT3qY3WhxuTkX7SDfMWfei53LkLkc5/lXQfa43RwJN+GVt5HI4xjjFUrIxzQhGBEpUDO7gjbzzU8Fg0r4B5JBABB3ALk8n/CtjnktdCSCR23jzC4U5GT06cVat3a2RMDZGcrhcE8jH4c1GUURnA8s8nLYPBxjGB3qRYSXQIN5JOMsq5IOTxWbJSUWWI5j5McTkIgcAlCM56jnryPauY1HT7G+heO5lmidSxXaGJZj0ye1b73nyxQcja2VwwxuxjkfSudu9Tt7pVRZIzcDCsscZBDA5yST6VvC57NNxcVY4S20pIbl8/vEx91+mfr1qeO3jWVw+IurneDkYPToR+tal4MPhwEYuBxtPv2PpVOWxkty7xje3PzpwefpXQaqzNEyJdsWJJ9c9x9Kw9RtDa2/wAocAN/yzOAPqO/4Vftrz5cPwU+UAdxU1wFnALp0HUdhjAx+NZPQ15U1YydK1ZrCc8xxxr/ABIGBJ9BxXpWj38GqCNt3lyMDuDkFSRk8EdPxrzO/wBOexzkHGd6nJbj3x0p9heyWdzuRwEIB8scZIXHNYVKd1ocFWgpKyPT7y3e2V8bUIXnPOD26VGoKPtAGCQeBnJFYdl44iESJdpyerRr3B6da0P+Et0UTEeZO7oSWiEe1txzxk8YrihTlfY850ZdjpbO18qNHQSldwbIVTkHr1I6VS8V+Irbw5ZqItjagHJSPIJ246kE965u88f3UVtObS3SCM5XcYlLY9iTXA6ndSapM8s8huH+YfvSc5OB+mDXZHDttXN6WFb1kXLjV3nujLOXkncgtuYlQB/s9KWPxDLG21Cw55GeOMVjbGRCFOVKncD29M1KkRwcnZ94cYPWu1QWx3qnY7vRPGXMaNJHthYsGc/eJ7Hsfxrd8Q/ECC68NPbXFlBPNztMhDkDIXgHpzzxXki2p84bcZZioxw3XPf2rrINJS5ijDeZJwQEG0g857+1Nq2h1U6slFxsc/bwuzktkjPT5QMDOMce4pZYwBmPnODxxxn3r0GLQ4TDiQBMgFgVClcY74I7Cs6/8Ox3UOVIjK7lB6naOhx0qdJGfskziPuZOenBwTxTVuN/B+Rquarp32O4Me/jdneVOOTx0z2qqbNZI3IfAGOcevpT5TF0lew1H++4f1zhvf6VIsgKnDMPn3DJPT0qoztC5LSHK5GRnn04zjmpIrgMpBR8hOM9CRU8hDg0ToSMBvnGFBzzyO9KGy7kY8sg4A5wfTmrcenyT20k8fKjG8AdCfxqOLSrsjetpKkQzgkqRgjGcAjvScDOVKVtCAuPvE45HX0pzg7jlMc4OSf8KWa0lKvlMYxvJ6Cqd5I/zgou9ef/ANdLlMlTb3JLmT7MNrApxnDH/DNQrckrsAyCec1Tdjn5McHjDdcCpLZHmKAfeyO+Bz9avlSRu6aUbnbeE0LKJP4idihfrk/pXWw5V0cbQVz8wJY46d+Otc9pMbW1tECchSzMASFyDjoPbmttZYZcASMiDkc5yd2etcfOrnj1HeRcN1lQz55HIJ5we1Q3F+RE6IS8jZw3IwPwqHl25+cuQDjHUmnRxrnl+uVxnpj3qFuZqJbt52iYo3z4A4UnAorJvr5YWAXLDnlQCKKq5tYgu/EVrbq6RdQoGSeuemOKxLvWZLq4dBcPsbcMEtjA9ulU3kc8HJxxzUWevXAJzz61pyGiRNLILhXOxMlSDkg/TPp+tOcjdgnvuGKYFDYPX0z2+lPMfIAGcDr7VXKX0N/wjd+TdyodxfaGQhckc16fYAIyR5HK5IkbcTn2xXk/hSHGqJKQJIgDl8YA9OTXsulwmMF8fMMbRu4yfopqGrHFWj1LUKKPnOdpYKfLGOfxqZoTvyQU74I64Papbc7yjAAmTAAzuA/KkuSyoWWMfxDMiknrn19KykczVyozxu5CJ3xk9MCrC3C7QN43LkEAYOKoyXKkkDgHoPapLWGS9uo3wdu/5i/TA96zuaxXNoSTAeWDsO3HHrn8KzruR/kkEYyPvD0B7c5qx4k8RadoVnGNzSyAnJikUdNvt7151dfEiSWWQRWkcbBsqQOo7Z5q7tm6ouK1OrdkRQR5fGTnbwBniq8twIuSA/PpgAZ9TXEyeOtQYThUU7iVwYeMfgTVSfxPfXynzMIF4yFJP51g1Nlqlc6vU/E/2RwgHmuWxkkcZ21zM+sSalcgSZkDkDcfmAz9apbjISzZORxz9P8ACpLaNp2EUIO89Mr/APXraMV1K5FBGlomiTa3fiJECRcB5ZOiqW9ga27rw/pthCE8gSEZ2ySRgZO7OAfpXW2WlWui+HRAgU3DKrSySKSwxzgfjWBc25mncqN+MAHPcjBI/GsnKTlpsjmq1bfCZNrp1rb3Hm+RHuUgqTzz+NdfYa9dQrGyYBBPPAIz15rnhbsZggLYODlh0HrWxFAQroIwyrjJz1qmjn9q5bm7Hrd6u9jIS5yQY4wTkjjkirhvmjmkMr8pjJPIz7YrIhUyxorZeMMxGe2amW2aOOQjpjP3sYNNXRla51OneJRbTAu5KocDk9quy38k8r73cggOONo57cmuXtoC3lKCpQ5Yjjv+NbsdsXwAhwdoYEAgY9+361rzsCeWYs5dQw43lwPftzTFRU83YBmQ5XB6fWoGtZlVXeLZLtxkdB+NCW84IxE+3+9j2rO7bKsSiMI+UJwRnkjtQDEMB5UDucKnrg5649KekBVN+xNoJAHQ7s89f8KSWVoVLE5AYHBPTIwashK2xHDP9iKTlI3HOATn8wKW61VbmVHO0N04yBis3U5dhxFGkYkXIQcj8hUGnwNdTRoI5AhAyVJ+UDsai9i1ex1OjCaOyknxJhnVRsGRj161xmo28sl46mM7gSEcDA49a6V7wR25t0CbFIAXdzxVIobh3IXB+97ZNLmLasiDTNLV/meJGRT1dQevpWldzK8OSEDoW5UDpSLLLBBsJALHI4HTNVZb+KCN3mdYwuQScYNJz7jSdiqIpDN8nyKuAP8Aaz+FaumQSKfNePBCldjAH5T1YVyetfEbQNFYGS4+13IXKxxsQv5iuG1b433Sh00yBbdSCchixIx6kYH5UR5m9EawpSk9Eex3at+8mUhFVAN0e3aDnvzXK65430vRnRJrnzXbOfKAIyegzXjXiTx/rGrS4luHkSZAChLMB3HBxzXLXN1LeZVj8pPH4HP8q19nK+ux1Rw7+0eu6l8ZYLdzHZWf7wLgngkjoeenWuO1r4m6tqbFzdSRKT8oJwASOmBiuRbeyfMmTjaoAyc7t1PaEoxB6g4P+96VqqcUdUKMUiSS8uLtsvO8m3g5OSfzzU9rbGYxoWKb1AJPGM+lNsrOe8leOGESSDCjeyj3yWPFdhp3hTR44DPd+LLWwlSMNLFa2rXxTkngqQBgVpa2x1QprZGbMXkgjiWRkiVQqxp616l8BPhZq/xV8W/YNOMFhZ2Km61DWL7/AFVjajAZ2YjG49hxmuR8O+DIPEfiSz0nQtVn1S5uTw82mtCkSj7zswY4UetekfEfxpZeHvD0vw58DajPH4bidpNZu0lKNq10fvBm4PlL2Ukj2rjq2e5c0o6s9S8Y/GrRbCzj8FeDpZbLwbbSmS4aHabnVnXgzStwSp6hf0qCHWhe2dulppltv3DDSSkkDd/dAwBjtXzZocGoAg28ckka/Mx8wbQoBLYHpjivQvD/AIpuY8ouUDhQoj3Erng+1fNVsPaV0cineV5G5basq6lIt6ZhHEjBowTGse75TjPHYmuuit7S6ggSw8QWMKPCzR6frMzIZgy4ZYyIypOOeSK5ifV5brRY4HxPeXt4qDMK5VVUjkkAnknpSrKk8U8sUlteR2gCrBKBCgYqU5OD9a9LDq0Umeth4tmpZeGoodfs5JtLuYleeMr5EeIhFEUk3cZHLH19q9r8Z2V54W8HahAiE6ldMNQlnJ3HDMdqDBJHykDHpXDeANFur+51C9s5IrPSrFYj+6Ibzc43ID7YFWvFeq6hqF/qjHVJrCyhlF5cOGJ+RSNsSntmvQbeiPWhH3dTl/CPgPUdVEsGrg2a3p+03Lw4BHTbGoI4+UY5rqviLcpYeH5NKwLK0jlint1tlBdQq7Ru6YatTRtRfTLKG4uZC9xcKLpxKdzKGGVU/QcVwWp6tf6jqV3cyRSGMyEhI1CrgFuDn6UuZ7HTFLl5SnHYumnOYojBHcBQ8r7RIFDZZt2cnI9/pUt3dHw/b21hotoZZblAJBBJktxgndzj8a1rHTtS8SSjjNqke35BgbhwQeuePSpD4VnsLfznkuZDIx2WydG/LHSluWqauVfBVjZeGNRudT1ULdywu01pbSTCPGP+enBJz9Oa3tV8Z6h4snMKWkcayyEvKoznJ4CkYqS6+GpsmSW/lZJplGIwcYBHQcmuj07R4NHhE4jJlO1I4Mr5u7nt/D1HaiOpo7WsjmtMhu9RnNvbvD/Z8TqocHYGYcMxODxn2rYOuxabfxG2jMtzaEK13dRgW4wSR5an73J9Ku3aazrthJYCC6sLeNPOMcaqDs3ckkEnGapaX4bg1GOea7Ky5wqM0wWMH15HzcfStfhI33Kep358T6jLdatdyXjyEs7BiNxByq9egHYcVveGmgutXs7WC2FvDbHzSyjrhSSSfp1rn5dMikeNLRIrp0csQW2AY4J6ntXW+HYpdF8I65rdwr2SMTplikK5eaVgNzA9MBM1zSd9DdRVrmZDev4n1vEaG4nnZo4YUkxxkk8AHk1n6vfz29sLKz32zs4V8EsAxBHJ45GcVeiuF8CJFfwS3q6gqF7ZbcJKNxG0M75+Tj5sEE1zOq3817EbpzI8lwu95bmI8sTklcEDrSd1oO2o/Vo7eMR3Gs3LXcluqxRxli4Ljou3msS9vxdRwNL5EQXKRW8Y8sADHJ6802XWZ7VJEtoEQKT+8khLEse4XIpuk6Pe3d/by3BFvHKTJumUjGevA5P4U13FI7XUPEM15punafCVvZYUUWwjB8sA9cscZplzEdG0yUSyQi6uZkeTqZNp5OTjKrioo7G3s9XjlnmGobYyYoTJsCAE9z06ioJ75pjFLdyEzts2jzC42Djap44xWiaQkroIrG1unjll2+WsuCRJgjgDOCPSqsl6mrTv9nAjtI4iimSQjc5OOw7U281mKxTMrmdpMthGx09zn0rmdU8TSy6aZnfy98gxHyVUdMkj3qHK5SiXLi5ha/NlpUgk8pG3SxtlAxBB6AetbVoyJomqzPA8k/lKIt3zAMCvIA+hrkPD2+/sdQaC4+0SRFVKk9zycHv8pBroNImmmkigS2MUEYEIkMgwxPDcdcg1HKht2K11Yi70bTpiNisJGmUx8MAxJ+hz61yGpanINBeKKSJJ7mYzAZEpVPMxg5xj1rpfFNgDevZRbEhhlcZ8tsSHvnnuapWGiO97ZziWLymBc7xuyigrgc9iRnmjY0T0uchpVk1zcNKriRw+1QAQflPOM9Mmu80eMNNczSeXGFzITyPw/CoTop0aGdwC7thzIB90MdxIHp6VPpKxtZkJIXWTaoDL8zYHJwKpDehUvL+QI8ttbyyTSMoij8vcWYttTuDg4Jx1rvvHtrbeHbDR/BMUsc9/axx33iGTcoCzSEhYlAB+53z+NYvgG/tvDfiEeJLq2juJxGHtbSWPMauobazDPUZ4rPs5ZtVv7+6vrmR9RvnEkvP+tZv7xPXPpit1sYyd2Nd1FxH5hYxqDIAPlUtjGB6/pVddMmRIPtEMpmlcP5bxZ/izt69AvNdqnhOCOSITmSeONDNO3O0uM4TpzjvVDxBPb2WiS6zJH9nWXZDbbzk+5x79PXFZ8vYXQ898Y3b3MdzJDc2m2JmsoxKeGbhm24zggNjj0rmLK5S3W1SK2t3KTgKkcW45JAP8yas+IIDa6Do6eQCztJc8IAQ7M6k/XC/rWn4U0qSy0o63ck+TakqFJUb52yFHPJABJwOfyreK7mU3ZD5tSjnmnsIpZQkC5nyMKsm7I46DA7cmoDE2ye/kZpQQI4v9qQEA8+2DWNL4en1nVRaxxRQRSSiaSW5GEU7cs+M9R0rsotRsfF1sfsDiPTtIU28cYO15X3EmQ5GDliTwKidkEVqcnb3dzoOq2dxDzAZmEomjD7sg553cjJFRa1oVnMxa1T7PcW5MlzbFiCR2ZRngGr8+o2qRQQXIgkeU+ZksNynIPBGOOB2qLXbaVJv7biG+f7L5ch2naRnK7s43cVpGV9HsaPa5y+lSR215/omxI4yZnjjjyXH91v8A9dX23abCksoljkeWRYpCvdl53Anpn1qXVzZR6OdVtl2yXk/762EXEEaqMt+LdKxtWLQwWb5kjWSQEErnAPJzz68VSVpHO3fU0dQCxRpd2scVtcKEKuqnYwBAY5HoAa1rS7e+0lbmJxJIZIzIfNOBlthIPbHXmuS0e7ktm+zFpXsrjcjRjquUIyp7cnvXR6NIvhu8uNNM4l+1oVaUDMbo3AGccMOvNdFtDJN3NjU47bXbOd1NxJf2wIbDZScA5zj2ry3XNKttLvZZ5bxUjlzgSsC0eM4wAOeeOK77TLpkujaSxPE0ZDJKVwJBuwcHPesHXI4H1UaZqVxKLFka4gu413YLDhMjpTi+456bHHi98u3LtOJERhhDJywPXArIi063v7l5LS7W2fdnyW28nJ4HHzfpTdQtbnTtQkgcIUK4SQ4G5cZByTxjpxUOmxNHPFd5USbldkHO4Dsc1on2OVq5uLYCbyLSPAXC7zwAQPrWvpGknWNdt7ZBJcK0oLyov7tY+rc4zkCs6zZtTzgy4YbVwoJGe9eleBLG2jF7Ha3EP2ld9us3mBVLFVBOSByAa0T7lcqT0PSLC8HhzwdbWcGxJL1Wt4HP34LcAsXC8kEknnrWHolot/psms3MDx3FxKUghOeI0OS2CT2qzpFol8uoz2kF2BDElut3t39yow2ePXitC7to3/suyVy0SBmZdp7DGM+9S7WOqmrnpPgW2Vbx7RzG/lInlxRgbjlu+Mfyr37wqrWyJFFxARjYvTJH+FeK+DbORZfPKDzCoLcrlfbOM17Z4dIB8vf5Ugw5yCRnGMce1c0mdyVkdfbrvJB+QgcdvzrcsoVaQYiD7gdrdMH8aybJ16/MSVGcCtq0KmXYOCuMljnGR7VzydyjVsgBsBPTrnvitCNWDZOMdRj1qnbFcgkE4OOfetS3jUtjGAGyuKzM3uTad5kURLOHJ/QVqwuDy3UAZway9pDlMn5jg1oR7VI6Yx+NawZMkSoCXBbIAz7Zq0spLDBxjniqxdiML1weKRNxwemABgVumYON9zSznaxddijGOlTiTZjpjnmqSy7UA4J6fN1zQZjsLEjJ9uldCfU5nC5cjkLlgTtQck47+maVG8zAPOQeAM9arK3mYQ52sfu561biYLkheQMdK6EZSjykUyAffGM8L6496rzhN4xyec89KlvgxIK9OpIHQYqF1YjftAXqeORVpFw2TM68jVnGOBnC+vNVTEWcqfvADPsPWr6YOZSh3dAD2xVVmLA7uHOR/hRyJnoRk7WMu8Cyr5RJwudxz0zVGWJCiBRkDI4PatZ7Z1STqXK9c8Zqh/ZircZc4K8jFTy2N1IzmtQzEHjgov8ASofsG1SRnBHBIGDWowG58EHn8qjJ+TOThcfKPep5Ux81jL+xldxYLvwcOByvpzRDGIRIDknjn3rQbb9znd3xVURtHwfnz3HY+tS4juUZfORsAZB6e9ENrh2OwZAGBjvUzs0jJsPAOCTxirKxMwygGMZXJ9aaQWKrx7lAJ5HNLBaKF2IOCuMk1Yltcug3+ikgdeKmt7YYGeg5X3pSYrWK6QAqB0OPyzTJLHzcgAgZ7DpW3bW7NGihAjjGR1xiplh+ZAU25+bPrWLYk7GLBZYfBxnFa1raBEHQE85B/KrK2yxTZx8ygYLe9LLImSoCoQKyYN6DIoCfLYR71GOp98VbA8o7yu8E9O/PSq/mMNgDk8jgHqN2f5VailBbcfuuoYd/4scVSREmXlIieNgCd5IJHbirkTILjYIzIRGDx6HpVJSGiQZ25Y/XrirMk20l16KvPPXB6V0LY4Zps0LdhPDEwVfNIIH/AH0N39atXJKqGjKsW+YDOM47d6z7S+dPLxE5jw24kc9c8Uvn+YGLTCdFYupxt29sZGa6Ys86UHzeRFeo7SC4Rx8ylSmeME9a5y6bbMWGSZMq564rclcwMsUf72HBOQ3Qdu1ULiFZEQkYbJJHrTZ6VBWRz2oFlXABMYDYIUk5Hqc9K56/tftOwhzlTkkV1V6vnK6ArsB5+Ungn61i3SGE7OBkHB6ZoPQiYGopvsjE3mCRsEdu+e3tXNXhjdEhQybyfm4464rq76cfODnOeD74xXN6jEHdzDH8ynAzxmpuappGFf5hSVlILxHABGRx6YrMWVtmeCOhxntWrqE3mKVCFRGOdp4yepNY6KYkQDkNk789Ca55bmiY2VWOFOOlQfZg6ZP3iDU0hP06DOOBU1shdwpGUYHp2wai1jJuxUigZVC44yeAeTmtrTbjEaRqCSoGRVVbfbnHX1qSKN4W34kToCQpxj61SGnc2o5iE+ZABngPwTTiVmG8oDuOckc1TgVklySTwOewq0yRj5SSQpLcVqtEJorTW4uMDIIIwRwaxLvSHR3OzO/GS/OMfWupSKM8qAMYz69Ka0Cy/IOc5+c1m4k7HEKhU+VK/Cg4iH3ck0l1p1lc20geAYEef3ZIzz2xXUT6X528LH8zHPyANwO3aqU+kSKgI6r6elZOINuOxxo8GWt1mRPNQkkghSzLnp1Paqs2i3+neYLe5SRMDaJI8E/lmu0jQxvgnYxGNhHJ9fapZYIrhPLkjQlV64Gc/wA/0rN0kylVknc4P+1dQtHCXNvJFJuw+MFfwbHersXiIR5VbkDAO7zTkg/5963LjT7d1cPAruTgNIM4xUEXhGxuATLA1tleQuPmHrXK8Oua6OhVE9xLfW52gxG6yEyDBIwcH1FC67KMnyF3dvm6qfwpg8DGNv3FwXEbAYi6N9elP/sCWMbTOXVd3TIzjsM0nTaY+aL2Gya+kjmKS0dGIy2QcdMcHHrUn2mK8yzEHKjnPYDGPyq3b6C4MgDxuqhR5UuQck5zn/61Mk0ZcRtLbuI/7kQ/yf0pqkzJyiZs/h+2vFRopPKJIbKcDB61Qh0C4t28xJC8Ck/Meep9a6q18NRph4pyWyGCZJIAPQjGKuLpl0IX325lQclh0HzZ7Y7VsqaMZT8zm7XTbWTMLRv5xAIkDEEY/HmppPDwlOTiReSxPXOcj9K6UWNrO8ZZFBHXy+Pl/GpW0cRIhWUP1OFUkjsO/pVOBl7S2xyVx4Ls7nejweZEzFst1GffFUH8CPbeXLbSSRspPG3I4/Gu9JMDoJYyASByMEfWpJoonTtIeoH1qeVAq7OFOnTwqBLFlsAln+UZP51Sl0OQziWOQSRkjcn936V3RgaSPkBB/EM9/Ss64sUj346k5wtZSguhSqmDe6Rb3KMfLA+UBiB3rmL3TbqxdAmJFGMZ65Heu7dN4wA8Y3ZIK8ce+a57Urd/MwkZQbOJDIGO7d/d+lY8pDk2cBqUbSvOMSBgAWBHrWBeQtavvchGOG3CX/pmR2rudXtczEKA7NySfl6DvmuVntUlnyc7UUfIsgUA4xz+NbRuQzmr2JhCQjsUUYIAIzjnvXm/jGcRxSxRwFGkUqQMfMT69K9WvZZQgDD72c5kB4xgdvWvNPGrCKbdLbi4CvkxvHlV9efauqnd7mVRWjc8tOnRTW5sXSPzwjFGaMdDjcAwz61w3jHTo4dYuMHfKs4jk2n+Nl4GPavT9QQ2mmW9zEPtCl9oCkcZx1K/SuO8T6dHp/jaS7eDy7WeMakJHbIJXIKfhgfnXZ0PIcrmJ4gjivNTuH8wI9tIlm0m7hkQbRj/AB61N8O5IrPVtQspYvtP2q0aLDsSMA5JGTwfpXNadNI90/mu0b3EmWjZtxGWzkDPrVjSZZP7SitZSC/m7PMzghS205PPOKx6ErR3OzsNIitLjVdAcK8eyO8tQZuN6nAOfpzWv4X8a3mp6TP4d1KSUpCSAsspfaSvJBIBOO1YGi3VtfW8unyny7+3ZoVmkIDbGTAyc8kHniqMl6kdxZ35APlPsu42HzE8fMrDOflIpqNy1odGsN1oXnwSxCe0kZY8suPkZwmTgHvzWBJoEWltqCQzsV3q2MhvKUEYGcAcitszSa1od4F+fytvl56n5twBAwOKzdSnfRfDyXc0EhlLLHNbZ2bj0GeuPxpJ30Ke1zNEay3Lo9zDOjZkihLfMMenHr716d4N+I2r21tIq75J7R2V4w2RIpOR144+teU6K8WtTeZbORcojf6NISo25BbnHaui8MXFxpmpXFvdwM2y5OSSCSuSRggHPFKSJi7s96shpHj5VkhSxtLuICOWPKZ3lQc9exBFcf4g8LDTZdkpis3WQGTzQE6nGcAH61hTGbRNQe4sLuSITSmSMx4PB+Y5IOCck9a9A8OeNotas49P1+B5XkwsNzbRgFSoxl/UfSudJX1OyOi1OImsZo3dwY7t5pJI42BBYpgMDyPwq3baHJ8ksiPuIDYJUYY9SfUfSunvvAkcE/8AaMZh1TRX3PbS2sLBsZzhgSdpI9ahn04R2shuYvLmhRZGGDiNT91R3roWgnZnC/EKWFd1lHe2hClVCyZB2E9doB4rlm+x2FwXUC8faw3coqgDghe/TvVzX2m1DWpHR4RLgq3mntyPfvWNrkTw3PkIMQkAgpu5HoMj+tBkyJbi41C6v7i7d5AhXOSXG3aAP93Gfek05fJe7HJ/dkjEjLn5t3pSuNuy0WXynkXzOvIxjjAxjpWhDCZ7yymj5SdPLaN4s4Y8dQe5qXqS3ZWIdJBuroqfMCMSoOw+o966jUreS702AFNjW5PzZxkn8zXK2Gm+XcRvEgOJSoHKcgnPU+1dbNEk1sUHmSfaNzgSHPT7wBJ7VDQ43MRzKl5IX3jeDtIkBAyc4XPFVxcyhnRjhwS455qZcC2QP5cbxkbN0gyVIwOB3FJIEdd2+PzY8bsAcgd+tNrsVbuaGpeZ/Z8dyqlGkQyrgKzEgYI69h71RhMk7mSDzcK4CnockdOM8fWrFjOs0MsEUdvhnBQlQTk53AEYxVPcJEdoo0eW1YsJFLBhkcZ5Oce1Ve5Diht3CHKXAQbxu8yPHzBhgc9+O9S2RM+n+bj5twJ7jI3cD8vSiWX7QVu8nzWxv2YAJLZY85PI61CXCM88IDjfj5GXIJ7frSZNramoUkSVwTgOCyjJXDEY6iuv8FXLW3hzWXn3OtugKfNwrEAdSfWuNt7rzWGzAULuIPqDg/pzXWaQIH0K9ieMSCZlbPQ8fMM/yrF9y07DL6KeVrSJv9Y0KMQjZyCME7vrWPqpbTFMrfunRh5jljz8wAxgcdc81HdzSQjT2l82ONUaBd5BDEOfYHtUsqpfWu+RfnlXDFOMkNgZB/OtYkNXZtQaxFcw7JwROj4jeGTBUng7upPHpVaG5f7NOgDidFZcAn5sOSOPpXPzs9tc5I3F1xuPVWChcj866LQtt3fgPuH2jCqUJOAc54zWhi9ChPpzXsYgSIyzFg6Y25B6DAHQiuUazltWiWT7ijzEJBySfXjvXXCRGukicZiOWVsFDy2B71mazZJZwOCRhjuiZyckADaoznH41LV9DKVmVrKeCLUo5Iy2CQVkJAO8DHOQO9SBminkgfG5SoY7gBkknOT6iqStmHLh9yEkjJHfPGMd6FlkuZcPuk27nA2klsLwOtNDNi1cRXMtskeJEiG3jcM5yPTtTLy1EtrHFJxErA/vBkFj0496q+dJDcxXE4kk2/JIknUjGAR9K2ZZFk0FLvZhoJCkhkOeRyvygHqCKkUjm4LJLe8kdkcCdgx2MCMewratLRJbCQoiRtHAjOOFZgWUcYHvVDKeY0R2mJlJEYHTB45OKleWWGzlmjwAVUl0bgfMDjPJ6Cs1e5kt7lQxoyk8DIL4QDrjI/wqJIJpr90CfLjccHOB6mpY1ErIA+9TgL5eTnnPoKZeTv8AaRgGN5VXjbk7fzqJtozmtAdS0sagmc+WzAEq2cYOB+ANQWr7JJSQQHjCmNl+U7u/4U20nFvI/kgxqnKsygfKAQT+Oc01TtWTBMgVjjkgbiOnNZq5huGqTB9SuSyYXcqj5cE8c9aWO482OSKUJKjKwHPQ445HNQX0pkufNcgrIpIJGeQKrlygJDl2ZievFLcxkQS2klpmLyCjrh2EpOSCQeMkdR0qDBGQ6A4Q5ycYwc1oz3DXgQSkuQFQSNuZioGB1PYVEYh5Y2vgt19snvT5TN6Iu2s5geNlAO1s7D67cfzrRa4hMES4Uykq3mbQScfL1PqKwWRlyWxtz1H1zUyTzTA5xIRjbvxwB0oszG2tzpodRSWMSGSRDtxg8ZTPHtkClW+OwqHfYrMwD88Eds4rCsZy5CP5YKgoTuJAz64q1GzByoP3V2g9QCKVjJk95EsaiQlcBh0GSc+w715/rNt9mvrlxkb3LDg5OeBxn0r0BdjpkFfkwVcLyT2rkPEunOssUp3lWADt97p6EEY/GrpvU6qUnsZ+k273l75Ue9JSSqHnqV28jPP4Vtanoklj5ZikEkBA2sQwctuweBx71maAXGpWjLH8wkCoSMEZOQfwrttUuJkiciQShd+0kkfMBxjNdDnZnp01ocm1qtk4Mo6em7kev4U17lY3CjHynjPHQ5pkcxvEdwkhznB5H5ZNV5IZIZEU8k4O6PGefXJoXc6SaJxO+0g5wpfA45I4/Wku9OjfeU253MAFOcY9ataVYSTfvlPleZyY5DjgY7En0rajsVkGCnGSef6VlKaRcYX1Zx39il2lIKAZ67SAfbpWnp+jMM7IPtEcJUSSD5SB9T978K6M6eEQYAG084XrT9OEVpexSzoGAYZQ85AXsfrSjUQexTdyPUvhRqL2xuGSPywFZMk859yK5+28C3U84t/NSN5CApAwSBnnke5r1OXxfPr0wjdN5yMHOAAT05xUl1pyMhkWwigkRtwdyScf0/Cto1m0ehGhTl8Jw2nfDaC4n8i5JAyd0m4fN6cACsPxh4A/4RrDRS77fzNmR2Yc8EYzxW9d+LFsL/Ec8zxoCxRMCNcn15J/Gq+reJ4PEJRJQXXIcKACoIAGcZ/pTjN9Saio8jS3Oc0bwxLNKgnADruZmcEngdsV1dvpflmRxjEI4D7TuyMcZ96jttS+yiIMWiYtjeR2J/w966K3exuYcTxnzFU7TGuM856Ve55NzIeUhCiHhGYMinPIPscVl67d/wBmuUM6pv6SMD07+ta97btaRRM0ZHmOz/u228E5yQDjpXKeKb0yhIoneMSAA7BkjJyentRaxVzndT1Nr/UZI98nlnAAPJIC9vxq9pmlyzWu4b9zLsQbQO3Xk1Z0rR0tcymXK4PJy4yTnIHA6Vqahq1rDbhIiXbZ1b5Tk4zgc+taXTIje9znR4ae4V5S+wgHCFVOfyqjL4duLZFdSrMwLbpSdoHYgAVNL4olACRghASGPmFe/wBKtaf4lSS8jFxEpAP3jwQKd7BJpCaa93Ybw9vmJ2OSV2gsB15wcCpodTkjgliKSSKevylcEc8Hr1rXS6stQh3M5kDu3zjjAPoDirdt4Rh1K2M7uglVS2+TglSMZ/OsnKwru1jAn1Oe4heLYCHQhSIxwQMLz3yapN4evZ4t62kxZDmV/LB3AADgA+tdlaeBIo7yB2lJiJDSM8YG3GW4AOa6DVRa6ZE5tYwhVSMYwRjk+nU1HMmzFvU8Zn0ueNN4BByTjOPr61FpsDS3iEJ5mOmehP0rc8Q3BvJCSVxnLZ9T7ZzUWj2iQzBi+AvzBlbd+gHSqm0omVSVonSkiFCE+cKQCUGMnbjjPtVhHPDOMkH5T3H1qrG6r95+CDgMe/tUjtth83lh6qd2fyry7anjydy/HKIMkghWY44/i69ap6lqsbW7iOQxvnoD1A71nXt6bh0Q5iA3LjORn1wKrg+bliefvH2zWiCKJRdFFA6fh09qKjw+75QS2Ont60VVjUpg55OQDxntSkf6sEY57c0rYxgkYDZ5oU54FdRruBywTAIBJxkVIqFs4fYpyM9cUvlk9fvYxVm3iXfGSAcsDh1LdTznBFS3YrVHf+APC05U3U0Zw2GQyLxj6V6Ilm/2eLMh4xksoXp+VO0GJX0a2mUAb4wdhJOMHHb860HhMeCBtUngCs5Hn1G27MrEi0wgQBj9z5iM1najeorIpSN9+cZiJAyNpy315q/NJsVwh5XoSR6Vg3e9cyBi+eozjAx71zykYLsRMwEwwQATsAPbIrnfGnid9KsHs7e4JYj50EZBBPXvWpLepYW1xcvmRRh8leOehz04+leW6rd/b7l5S+9ZMkZUjP5VMLzZ3Uo2VyvLeyTMWaUv1wAvGe/8qjMijlRkH5aiYkl+cBTyB0GQM0gAQ4JIHAPH612Wsjob7jtgYcg8+pBqYHac5PQE8H057U1B5kaNmM+yAA8fU1IrbW+YYB74qbIauSbyqA9AOOK9G+C/haDV7yXUruAvFbS+Uo2kA56kk8dOa82lmWGLeVyB83B7Yx9OvvX0X8PbCLwx4CtYJAsX2td7SMcksx3evAxxzWFR8qMaj5VdmPrsL3E5lMkoRGOCeePTiseOFnfAAkUEgbVxwWzk9a6S4kR3wjh0JJPUc+2OKpOvXOf+BAdvTOM1lHY8ZyuzIFu0injcqHC574q7axhX2iPzGbgY9auiBGyBwWyV461NDHtwQgzjBxxiqsxvRFcnY7gjkEcAdqtRMjujEHhTlAcZ/OrKWyFiV5LgE8nip7fTkkdFchGB53AnApofQTTpbcozn94V+UiNgcfka0FvIuoDFCAqDJO0+oxRa2KQpbyyyEAZVpCBtJ96syW1mrv9juN8TkMj4x0FFw32FW7mdAVTIL5d9uTk9RVttY+zo5EBHB27yBz9KdDPBbWwAKIxzvG3OQfqetZd9Ok2wheMEfKp4JHVs5xTTtsWNi1ArNIzhH3j5SeSPWqdxdoMknzOQOBmrFho899OUiQghT1GTW1p3g25vH8oRjeUzy27GT14rNztuOxyEME2qugt43JyI0i4B59uK0rx7Hw5ERe3McU2csiyYPPBGPY81P8AFHxRo/wh0NrS2eK48Q3Ma4kQA+Tgfxehr5V1/wAXan4iuZbm6uvPEjD5TnaMenetYRdT4Tsp0XI9v1n4qaNp6NFBIHcDHms3Lfhg4rl7/wCNfzyC22vswflTaQQO4Yc/hXkipPOJHIkdjgk7Wz04xS/YpjtOJJCd2BnBGDjqc1usOluzrVGKWp22qfF/VtQwEkPTHmFVXgdTgAVzc3ifU73Y8tzK5UhsFjz6jFV/sCRgq/QkjYSCcZ9qVoyBgISoIDgDb8p7jII/WrVKC6FRhFEChy4J3lt2cE8H0wOtBhE+A2CxILBgx4PbirEm1C3OQCvJH8qliZo3yC6IuSxRT+HetIrl2NY6PQrm03QxSNtDFQo5PJXgetSCxVMg/fZic7/4SuCMVuWmnIYmzvBb5gCc4Ofam3OnlgCU5JAHbg55qpanXytxuY8cICt8+XPvnkDFK1nIUcqhIHzE9cD8utWEWNSgQYXcT0zk8806SDzEwU+du+T6elc19TmTM95CRtY748bWVgOeMDg4q5pt0tlGSqbIsAPgADGAMYAz1NJZ2D6jdGGPJwoyxGAMdefavQ/A/hXRtM1CPUdZzf28JLJbhjEZ5A3yoqnJYbuM9K0uram8W76HUKT8MfAs1ta6n9k8VeIUVbmaXCJp9qVBWMEZIZxye9efXuizWkwCmzuLZXys1pMsiMvUk9wSOua3Nb1fxD4j1y71rVRYeGjdXDvJ9rBAAL4XaBksFXgVY0648H/b4o73xbOsLIBLLY6K0sbDbg/exnJ5HArnlF7lSgqm5i2SPDa7otnzuIxsbnjtgeorb0fTb5op7kebhW2oCSAeMjH48V2154c8AXFjFdR+I9Q+zlwykaAq5JXAwElBH1Iqhq82nOmk6fpniG0gggQIyTq0MjNuLAsWBxnI6V5mkndmEqaL9hbSw3MAdJYmtIHulZ9xGd2eM9OK3fDehXmp2c8VujyGedB5caqck8DJOOmc1hW+n3dppt3JMi3EgK2yG2lM25CDnAHHTFeseAXhXQZ7o2cUbxuI0yuN7DA3DPtVQgnOyPbw/uqzOpstPXwxDpHhy2eOBLZTLe3GAzTyMeVyDhQB6VDqEWlrq0VlLFI8U+6W6gdjI0jDJU8DGAMAg8VHPdI+qi5SA2ltGWTLSg9AM4UDP61tR+FG0aw/tnUIv9K1AE2yxyfMsW7G5wM4yFz+NbzV5XR6sUmjFmtri6hnu5diNI3Eca9VJ+UdRj8KvWfg541a2lnjKwRtcXDRj5fTBJz1LetdN8PvC8MthqfiNkKaXo8bSZcZWWQsFVACOeTn8KrR7vOvGkPmXOokySTP/ChIIXA46gVF3I6Y+6Zz6nbiExkRRKsuVMce4qvcDBFWbOCfVL6JLaNrsIG/fSfugoP1Bqtd6JNp6RJsMt1cL50cX3SVJyPoMetXLSK0tLadxfidIZwHeFvkJOe/U1LlYuy3YlxZPaXkUQA81hueUMCIj3Az1/CpbjT7bT7hJhKHaSTgEFnYjHXBz+lXRHZwWscflzm/upGk5B/dRgYyoxjJNamhaAsCJLf+VbeUokWK5yDtH0AO7kd6uCZLsQ6P4fa003xFrgthbwi2jgaYtsGSxYqgJGen61yF3Pb6jaoXjuSNzGO1YbfNIXqfUAc816T4518zeErNL+Kawdp2lkhRlxMg2CPapGQODnNcBa2bXt/JcXs5jt4xne8gyVK4I+uOK1eu5im2M0aBzfuLuKSKJrdtu2HJwy8E81oazcwXyW4t7iXS9JsY/KtbeWPcGb+KQqO5bIz6VU8Qapb21yVsRstV2gSyt87gLgZY4AH0rlPFXii2sdHsrJbgSXlxHIcwxM4zvIGGAx39K5m9dDZa7k2s+KURni/d3ErfMX8wBuAecHPpXNLqV3qmlXN60f22+EayW4lO0ohzxgYHcdql0CxurhBDJ5kbyxr5YmYb3IXceSowDnHSq2i3GoXWs6grbo7eMLiXgdx8mMdBgc0MpGbp1zfSSRm4liSVFB8sRt1HoM12kVtqNt9ku7ufzHkDEiVdnkxgYXaT1OfpVnS7uDSrIkANdO7CNmIL7wcgEn2rPhE+pWd7Pd3Mkst05kWZzuYgkkqFHTHoRTbFu9Sdo445fMeD7RcnBlm8xcDOM8Yx2HeklvFVkLW/79IyylGX5SBkDGKXUNVgZBFJ85aONiJgVkcHr8uAaxbiaaSFdkaIjNu4Ocg9vWpTY0Ymr6pPH5EHlJH5kJZYmb95IQCeAeR6VQu9MkvobRDI8beWJZFAwRliQDWpbaL5up215LJ8kKbBEgAOCcnrnFXb++t5ppnd8TM2DGqkfKozjIFVcrYt+HNPXw9oCXVxbC3kmuB85lBGRjoR1+UA/pT/AA8sc41CZeVgkLi5I+fO7Py54OPpWVf3Mmv6lZ2FsJAIoyPLVc4Y5YPyMDA45rctJ7WWFIopI5zbrtkuGkVgZB1GB1/Ki4PUi1rfq0FleR+b5c7OvyjJwuCc4ByTg9K37LT3n8N3NuP3R2BrbzJFj+VmBZTkcZ71RiE1n4ZvB5K/aLaQzWwRhhckjBHbIOa5/R7575ZIFu4YGkKtgtyHxu2dcfd6U5RvaxEXbQ1tR0S+1BrSZbzRojbSEbTfx5liwR0zzgEYosvDNzolkLdpLRyka5NtKsmHcHIGCOK58KHvIlSPzLm3IRzkjCEg9DxnAro9Tg+xvPG6YaKbyzkZPy5xntVpaCe5Skg+zSxQ5dgETc7noSSp/HvXQaHaxWLyXF5cebbLmTB2/KQuRhcZ68daoWlv9qngihTzJJZQvUN+ldDDZxNCbi6kzBbFW8lJEG4GToxwee9aOyQXNK7u5GtIpoLcC38pi6P8u0E8Ag9z3rg/iF4hUafbokcdwLWNpYbPyRIZJSu0OTkcDtW5L43tdKmnlvPLKXJ8uKJAx8picDcc44615Rcveav4lu9T1VDJBHcMHJGMAAMqjGOCO1ZLe5Wr3J7yDVrq5tgdMiAitSxXyyP3pYkIMN3BFXvGyXdg0WiGzs2SyPnOCTxMy/eAyOR0qpo+q2uqatLcPE/2XTlF6zyEqrMCFVcj3GKyEuL3UL83EZjCXry5cDKglyR3JrZ7EtJnV6fotpP4ejMtvGWTCyMJQJC+ckKOcjtzTNH8P2ov75LSO+gSWNmdbmII0b5yFU//AFqzdKRn+Gl3HcOTOL1gQSdykMx4/AVi6PfvbeIHLSSC3kty8i8Y5CheTznmovcXUb4x0C8+yxXMkUsitJEpGDGIV2nduznv0xViE3MyJA4lO11tmi2soDLwBjtkVe1e9FtJZ28srpHMSpyCBwcg/lVS405hDf3VuZnjMjXRljP3WHI756VaZbV1oYms2OoWXiUQQRSgbTaSLLGQjIeuM8E+/amePtGtodSuYIpIxYvGrwuhwWKybiBn7ufxrR08H7Sl/cOubRm2MzFjPnuMHjHvXM6pef2jpMrkEy2cyyxhyW2xljuAHrgitY3bMJrQyJtQaz015rD/AEYZ8xpHImbJPchRWRFr0pmMbXDSwupVhtGBlcbjjPIqbU1ez0R0f92qyrgTfxIx46EdKwbKVvOEilZHj3L5aAHP19a6bnOejWlyNQtJwJEluLEB1aPJJAO4YGDkEcVa121F7pMYhx9nlhLwsRsywBGM9h9a5nw1qt3oWrxJLJi5ZBIP3ituXI+VsCur1KHyrKS2kxlczB8HlSc4B6Hn2NRJ2LjG55rqcy3sJEhMk0OVAcZA57tWd5QWOMIDwedvH6kdK2dSgWO5lcR4J559T6iqselsZpLhYwVGGYk84HbFXcza1sWtEgWKSV2cIso2gySAAY9OOT9K9O0TUTY2kVoI5PsapJIcjgtgfMe/615XptzuKSyR/uonKRJL/fPcL7V2dnOJo8SZImQoSsJ3KMdM5x+laczGo9WeteAGe4hfTAJIrdnjkjIUbcZxhj+tWfDWoxeIPGmoWiuri3YBNsRXIzggEk9Otcz4a1MafpWvzJII45oo7a3By7eYwPp6VZ+E2mmPxDbOZNjmUchWbzc5zwAO1Rc6YJJn0npUKW97IjkDazA7QvJAwMduter6L5cfJt5CGIk8wKRwO3BryjRTJcalf7wIwJf3Y7YJyPxNeraI6tEhQsVCj5JOOpPSsJM7dzrNPLKolI8kOo4J6ZNa8EsfmuDvjB24I75rEhPyyBjwSrAdeh7VuQxhzGXUkgjH8OOe9c17kSNy22qseeFB5961UmWNRghNwIHqD61lQxq2AxJz27Zq9bDCxjGTznODgUyXG5YM3z52HIxitC3mLqOOep9gaowqVDnAOcFeatwI0UKg5yABj2FaxQPsWw+G6f8A6qnU+vA45qrHh8HPbp9anjJb7vf1rdGEkKHDMCfept3QdM5/LsaYkSgjA9RV6FFZSG6jrXRBGE5JBaDqdoLdBV+OANjGABkEgd/WoLe3ZZBngDOauxgo+XPXJA6Y+tdUUefVlroQyRKzkDoByaqzr8vlrk55OParU7AhEjYcncTjsBVS6kC5GSMgjP1rZBTuzNuAckIOMHJJ6VVkKjLHIUdMip55Fj4A681Unn8zgE8cmkmetFOw6XbGgUDkZ4rKvVlt1BALE8Y45Iq/LqKokbD5AQMbvf64qjJdibYAgPLHIOOfxoauaK5UmUpjcMFhuNQRkS4UnYOT165q3NiRuc9OAB3H41TKkMB9xdpFZtGiQrSDa+07FLBSUAOcHpzVV2AnjByCQQuPpVoAL8o7HIphkCOoCbiwxmpGkyIxksQseSo+bI461IAggAOSzsAMdhiprYkJgEPuA6cY+uaSViyA5Bzkceg6e1Jllt1A2AgDC7vf2qvFPBFCA2XKk57U2W6+bEeM8bs+1Zd9d4kAOMrknHfNc8mWotm/Fc+ZiUcYY538YFTiZSCAd4bpzj+dcx9qKKB88CgZ+cZz+tVZNZ8uQBwZWPTa2MY+tc7mkHsjsZrsICDksRhVNUBdB3AcrlWPY52/nisBtddpM5+9nK/xYHTnpU1rOZfugBWOTyT/ADpJ3DksjpY9vmOUxuwQD68cVehYPuB57A/3eO1Y8DY8xiCAmM1dglCWZffnJzz2rRaGUomomZlixx8wAJI7HJ/OtGJFcFsZUZ+TPXn1rOs59+JGOFRScEd/Wug0uAXEW9lKq2cHJ9fSuumrnmV5ez3K0iMMysxTOFwvOMVMVYA5CBSf3eOrZ7mtaG1WPeqjAU8fl/jVKaLb5K4ym7ueQAD/AFrojY85VVJ2MW98wyFlLIdhUqGGBzx2rPvJAAoPyNjIzz/Kta6ADsQCSfXvWTfJ8ztjgnPydadrHq0tkYk/zBGIIDY3ZPTFY2oyMyZjG8xgn92ME/nV/Vd8xKq+PrkVjvHniSR9wzuKNU2O5aGVdpt5YEKpJJLDjI75xWPcXCX6YUP1GCrDn8ga6K+RfLfjnqfp6Vg3ACeagO0tgoQTQ11KTRy+sBUJDEncMdOCe2e9YS3DKXikx2YAA+nNdTqFqspkcZMgChsHjb3IrHvbcZQgkMc5A7AVzS3Nkroz7hlbtkjkDJ/Cp7eVlAIADcd6rLBiIByCexHfB71JEwTgjg/zrNkNXNqMh4wxHLgHmpkgWTAO0Hq2/tVfTphcsg+/g59On1rUiCPJnqCuVyODmkpWeoLQVY2KADBAz0b0pmBwARkkg5YcfpVxF8zLgeWrZwB/SlCgYcjzFB3cd/8A9da7huJEm0gkfexyef5VZiSNwMoEaNic7qiVwkTg/ux14I5/TipoZGGQSQvc+taRXcTHPHleuT1yfQ9aaLXzFwoCEgg981aX75bPQY9qkxtjHTIJ6U2kzJsw59FDqdxJ7AntVG40toslEJj+4GJrq48Phj8xP3vpTLmzWMZOdwyTHtJ6/jQ4JoRxT2pcq0SEoxYnLAj+VWYoHAyQCFAJPXmuo+yLtwFwOmKhl0tVVMjgg/IO57Vk6dgvfQ5treR2IHzkjgnpj3ps1okjxsPMfb9cZ7cYrek03aULk5AxhCBn86z57LeCg+Rs5LIOnpWVu5rFK4kduJ4nC7XKBcgsQeenSrNrbuiBA6bRnAyP8ar2dhNA2T8mTyX5yO+MVreQqsgI2MR0+v6U0Z1FZ6FdrRXCtmNGUNnHU8fSo2E0YRSTKFwSo4BGMZ5q7HJtAG/B3MD05H4g09MbsuM7hxu6rTOdlJIre4Yb08tjhefQtx+lVBaNHdOARt5468+ta7RiZSQN5zkeuMYqEQFMMv3yuRu5/lRa4iskSjaG5xj5iOtVvJktsAdwAK1Zl8zqmzoeOarygOoBOG45NZSVjIpkqyjCffHANZ1xFngbTjqUyM4PvVuXMb5yen6etN8wS4PdSOorFlpswbu2LYYbQ2CMH9eawL8rcphSQ6YwQBj0Oa6LV1SMbWcIvbBz1rnr5TlAECEhs89O/wDKsHuaXSOVuxJJCG8uRy7AHcpJYE4PTHbmuZu4BE0kTAP8xG89MZ49a668xKXc7AeW46Hjbx+FcveLkyRK4CSMQQDtIPryDW0R7nLXpkEcgR2JGTmLhiAc9eRXmvir7m6WIAmRQ6sCPlKknDZ9xXp+soUyWJ8vDKR6ZrzHx4hlila3URTKhk253HIUKevHYV0wMpvQ4HTLPytRv9GjjSRrl08jMrDBycenqO9cx48vo/8AhGdiny7mJzbqpBfAJUtyPXArT1yWUX9nqQzuVGBV89cqRkA+lY2uCSRJ0j4SaE3sa4ZhIcj5QR06HrXQm7HlTSi9DzqC7Wzfy7mN47ck9iu0eoyas6/Y+VDBcgiQMmFkLYDN164HOKpXkEcUz7Asaup+TzMHhc8cZ6+1bHh24e8t5NOuDN9lkVsSmQBEbbgYOM5/GpbtsYt2ZakvfKmiuRvSB1DSY6qQuCQa347Y6tqd+kKGVJEGI/LLFgEChlIxgggHArm9RgkTS44EyhsmK+btJZkJGCRjGM8Vfn1S/wBQsDKHbzNPm8xisZJMbDAHB7dTSTLTua9lN/wjdtFFNcCS7jYqIyuNwxgEjJzSXUMV3bXKnEbXpDFgoP7wdM47VNqQTWQPL8rz0hWIxxxlcuQGJGT+FZdjcslsbd3NvKxBjcDdtcEEg/gDUO97o10scfozvY3JyAJI4pAWjODnGGBJGetem+EblJLOOe8ieSKFAsgLAEsFxkMeePpWPPpMl1Ml3BE5+1MsTx4UhnJyQuemWB/OpNS0+80uzk0q9Ty7kllkOMiNiwBXj09aclZXRMF72p3WkwtNYJBcB7iKQ708xeeenftWjZ2bAR29u/lJuEcQyWzn73rzWTZTfaJ0thncfLiQx/LjHfnNeg2yrLcRi2jzKq5CR9NwIweOneuW92ejZWNLT7658DWH226kkS2yQ1oFIWbAweucYPrT9ThsNX0S5vLeI/abl8ysTnBAyBjpjPFN1PWofEGr2kMiExQDzzkk+dlzxntlhjmuP17Xntr+5u3cR4KrucgIHLEnIA6VfMYpLoeZ6ppElrqss32cxygFXLyHG3cTwuPcVBcWsn2lJChidCAoJ25XHXqa9A1XTpPGi3k5SG3v4vl8sf6sqACD261xGsWVxpdybaVPLeNwq5ABI4HUkg/hVp3IlYyMpHLmVBIjEqJGznJPatUCGFRBBH5UDbdueGUg5H61ctNJm1a6OnWMEl5fTZaCIlQpAG58EkHIUcc85qSTSElhieJHjkyjSLMQpiIXPQ5J544pmV7MZLbxCWO3lk2XRkE0XnAFWJ6jg0yC4MCmBxgR5x3PI+bFKxmvbe7V8me1PmxAR/MFz8wzkZ9eKrNcPqKwGLKOFRRgcnjnpVJDTEk3eY4ZxHHKg2YYL8wxkZxTby2a0unCbyVbDcgg+46VYjVdThTyzvifGQTu2EelOSUanZ/Z7mOKW5XKB3BTGDyTzVbjZQd/skwUZDJ820f1HWrl2jQEpJ2UOSTzsOdpFU79xPNcRs+9QpPlRYHf1JzVqCQXNnHsP+rZo23Af6oABeTg5B3VnZIRWmj+wpFLnzFkQnI7A5GMetV58jzIljPBDZHH86varaXKWNnOeI9pj3iPHzEnB696psWTzWjyJCoT90xPPrQTa5r6NdWogQ443lQT85OUwcqPQ11OlySxWckT+bKXz+9OBgAZA5B61w9lI07P5YG91KeU+3OfUV1WlGSTSp9keWiC5GN3BYf096z23NVqrFTWogttBGkjo4eQlSwxvJYj5sU/Th9q0O788mK7jCSLIWzj5cEHHHX2qG/nW9AOX28Od5wCfx47+tO0crDqGWiBDIYmUcFuc8+4FNWMZrUbqS+VbWZ8t5NyMZCB3DZGCfYVpeF54/7Us5XBESYAbGT+YqjdTtLOUZNkcbgRK67uCuckg0yxLwXKPGzgO3VSFAwOnJNWYyVylFqMksYgnkaSaBgFfJDYB3DPA71oSs2saZGh+edBnKKBnr1BHsKSG4WO5SY4HyhWCZOPU96uWwGm3MHm4eFV3BzyZAAcg4x1p3YNI4uWZ4GQsp2MN+Cc4+bHpU+nuIZbjzfusmYyD0JODV7xDbvaX/ltuMcXIMsgPyghu31rKVCnyB4zINxB3dSO3IFNE8pqwOJI5IimWALDfz2961LXy5LVw77I3YiVVBwTtAH8h0rAiCyRxypgkDBAxkHB461ZsdQKxxh3f5X3/OcD1/nT2IZM0PlBAOHxtYLlhjrnjHfirTXRltHheJJtzBh5oOQAuMZyO9JqE7bUntHMnmKFkRAW6/N6/wB6qFxKhVwCNyjGCNoJ6471D1MxtzIlpNAHAGAMDHfHrVZ3tWliQO4bHH7sD5R757VDqbST3Zl2bI9+3BJHAUjgEetRThtiKECPJnZxzt6HA+tYSVyJaoiluJ2IQoJBkYMRySNuG608qyQRFjul+UruGAe446dKoqjmHY/3ySFyffGfxqxFI4jSFiN0Wfm3DOCuKSVjn8kXJ7aSS2ncZkMMgaUjGAHwOB7daz45M5UAjBwoI6+vStGOZJLp43f93Iq5L5O8hcdfrVRo1V90RO0LuDIMDk+tPYlxEhjkZEdw/MZLbAAB8wUdT+NTMnlO+0HGT99c9PoaSOMJbKCMcnOdx4Hv0pscqHehIGByQD1I/KncwaHPKNm08AnHT+L0qAYUkk4K8HA9quRpvaWIIcqeenUHgioXVwQCXDEdx0P/AHzSehCRLFEI/mMYwef3fA6jGfrVmZSqB8ZDn8BUUCedvJkwzDGwDA/XAFTPnyZEJQFV3dRxg9qwZg0T6ZcebMFY7M7Q3zcDP1Bqr4isEtoZ51jjkRVYkkffGBgnGPQ1Bp88scwjiyDvUM57j6DNdBqcC3OgSrvMpaAovyjhiCM8j1NEZWlYunpLQ4Xw5iO/gOyRVMhUl4yFGAo4PXqa6zU5USPJj8wAMFHXk9zXHW2mTpqrxFGMiSbg+P4yckenYVq+K7l4bCAMChbKsM9eOTXVyNyuezTehk6bI+MN88auxAT5jknpzUlzdC6hiV48k4XJUZqhZSlUMSZAJG4kdD2/Olv4TC8DHIG/PTGKtqxudPZbVwr5QgKqKDnPAzwK3LWEltzoAOeNw4AJ56VlaapJGDsTPRCOn+NbQl8ve0Yk2kkhCeoPbNedN6nXBDjbrgjHzDBAxVGS2WVsE/IxwQRjA68fjWpJuK/JlyBjYCMe3PWmPAZCDI2NuDs7Y92rmU7G71VjnLmRoZXhTMflALhCQfzNa1p4iN5Die4IKrsEO0IflPPOcmoNRsiVllbY5yDkKTk/7xOP0rmb/ckglgzHH0KA8Z3ZJ4x2rtpSucU5ypPQv+KPBOp3zy3lvbmVGDeWQrH3GWHH51haJYNDLcKyPlFOI9vuD0Ge/vXo3ws+Jw0W0v8AR9ViGoaPqCFUlBCtbueMgknvXK6nLFPfSpbOTAWfYZF52E8dMV3xsczal7xLp8ZS6iuVQBycYTkc8VqJdKriRwMDjGcg89M1k2pCo5jD/OmHyOAQcDH86na5jg+0I6ZUqVRy2TuGOSR9DWjIshZZpAu4NhHLLs8sdNpA5zVTyxBCZn2oozgkgZVRj1qyrpbwo5fCKFGc5JJXJHNct4l1kSO8MTsjs2MSMGAB6joKNyth2pa9DECh/wBIOxCqZzjK9ea5efU5rlgssm9WU9jj8PyqtN5l0wMnXgc+gGBUlrCwZMoxwANwk459sVVhN3IHbBxhwCR0bmhW2scHAFaQ01CmWQ/Kc5yOgqpPA4LtguewC/8A16ezItcZa3kqY2u37tSOBjHHvXWeGPHz6M7sU+0o8flNCWAHLAgglSa4uT+9xtPHIPJxyKesxBOC+M5AOKiUUxnq1v43s71fLLqjgk/OcMfpzio9U8SQSo53knY4DIcLuI4JJ5rzIXDou0Ej/bFMkcuzuwLnPU+1Z+y1uY2ZpPcsruzPv+b73Ukn3rX0WYPM4TDh87iDtIHbGa5ZpAGPPG0HGBWhpV21pcxkASdsA4/I806kHymVSLcdDslcwyZ6KANtQTzvPsU/vEweCfyqM3sFwC8W8FhyDyM1BK6pGC3ycDkVw8jbPO5X1HeUdhIyAAFwVYDd9KmEXluhBWPABOfbtWDf6yux0RMfMGDGorfUy8oEr78kLxznNa+zaV2aqi7XZ0y3MKSOIxI5z146UVPYwxvGCvzgjOEXcR9TRSsy+VGQFI45Cntwc/nTxEV4HH1p5RQwGzJTODk59qHJYjPXP16/SrIQZGd2OgHU9fWiHAwRhJMjj1wM1G64yPTPTmpEYjp/IUNFHv8A4CvWn8JWbkEDy1Awy4BA/Otq8YRS5D/KRjJOQfyrzX4Uaqi28lp55jkVC4yowc9sEYzXoV2irvAkG5GAYjA6+3SuOpU5WcNRX1RVnmV8Bcl84UDAx+fFYd3IXQtsWQsCpzkg/wAqv3L5YB/3rdMjtxjt71kanN5dt5xQoVU8F+pz2rkc03YzUbnIeMtTNrBHbJIZUb+FOPlBxjnH1rjEy7EEZUd/x5xWn4iuS2oynI+VuM8jBGDgish22nG7ls7B0z69K9GirRO2CstSwIAGwWIJPIPtTvKZeQjONvI4PemrKxVicBskYPXcT0qRQHYlhjjHIOPzrdjluLtJhK/w8gDvzSnCtkcA9zkj9KVl25Az7cU1iUzjI45xmpSuUn0QaWEvtZsLZyxWSaNP3akZDOFI5B+tfU3iOFNF0lIChQYMaxMMlgpHpXy7o2oDT9Ss7kHBhuEdhgZA3An9K+u/FlqdTt4Ly2iaS1n5hJ6nd1xjgVy1k3scuKUuVWPOg4SRAQHXrsyVI/pT1g3qHQHv2yKnnsls8ecjlFbBQnkg8d+Kz7bU84gFvIWDtj5lXvxnnFRCPKeaoq+pp2tmJfncY2gkHdwOe4qeXQ7mfa0HY5OPm4/Cm6JZX+q30aQWmXIIY7mwQT7jFdj4j1bRPANnG2o3sXmSowe2VlJVuykjnsattbG0aTlucXZ6PfzXMoigkLplThCeB+IrWW2dNm6KRGCbmOOeR0xivPvGv7T88zSwaDBb2aKmA8EQyc+hIORXndz8dPFE7gjUZNzbSSApOAOnIFTyVHsjoWHb6H0Q2jXdzxLGY9gL4fIHI7A1TFvNbb43RUG47uowh/KvA/8Ahevit3EjavOSV28lunYfKMfrVWz+NPiPzd51GW4Vw29ZW3de3OTU+xq9UX9UbPpnwrb2l9q0UE3liN1Jdj0AHcE8V6PF8MNP1KQC2nDeYdgMUgLA9txHU/SvjjTfjnqVu4ae3glf5lGFOQG7Zrqm/aq14+X/AGfGbKTOWkhIQo3quDn9K1jCSVmh+wcdEj6Y1fw3pngOGTUNV1GO0xk+RNkyPjr0PH414F8Uv2jZZGuLDw+n2KzXrcRKVYgdBnJNeQ+K/HuueMJZZ9Tv7mdJQVKGbJwS3Jzz2rldoHyELuIGcjggdquOHUneRXsluyzq+rXet3BnupZJy7byZTnqec9zj3rNKYIXsvPHp61YMDMOBlcK2c4AAxnOeeadg7sgcbiPwxXZBKCsjrirKyGQSqqYzgsd469ulXVu1DEmIoxBYdSDz24qkeGADcnnGOMfWnAbd4XG4A8Htn0qrg2WWAAAAcA5OABk+tMZWDo2OfY84PT8qUM27cDxhj1796aw38gYZuAPTFSFyNFK7B1C4J561YgCjI7Z6iq5bDAqVIAwDj0NSBjjIOwHaCf7uTQNM3dOv/Iwg2kcc7eRn1rUm2LvQRjD5H3m+Un8K5RZmj8sF22o2SePmwK2tN1GO4+Xfzxu3suV+9zjqenYUXO+m7qxn3UbwPlfnQMVGd3K88jjFXbHS7jULuKBE2JtDtLnIRRyeQCOgNa40IQRxy3AJtnBwo4zk9icAfnTpo3dgQUtNNjQB4INpMuFYAZ65OT3rnmuqJlTNzw14ei1D95BJFZ6fE5ilv7pgIVYf3VAy7e3IrK8UePLKz+Xw/FKJQztLql3zPcFTwyr0RPYAGqeo6zeTXNnFcxG0jsyvlW0oZEwMZbjAJ569aXWfCdzcX8cNpB5kTIkjMeAFcMTyeDgjFSuzEn2MnUrGW4uhNF5l7JcbWPXPzY3Zz2H1rf8BWGmS+IrK21Mm5aRLkzR2xBSNViYqx7kgjgGunj8L28Xhcw3viuw0s26STfY7aM3l3LGMfeCnCc+9cx4fi8P6N4rt47a71B/LcxSSG3RAweMhup96cmmi5Jq1x+lzNfWPni4mZopFiYQ/JuAXcOTjr0rbsYZrtBcGQRR2yYkkYkksCORnrwKy/Dyw29jeW8UBbCu53ybssvT8a2dJuZDDKX2+W2wKpAUj5cHOSe9eZO17Gdk3qa95qEthpMENkLm9uZJiHyNmG2jG0DORjFex+E7p38SaVorP9vS1tmjkjUEMJVVWcnGQTg45rzvw5apd69Fdz7/ACNOMl+Y41BPyoAMk9uBmtz4bSvopu76W6luLu8uWkxIwDKGADYPBIwB0oi1bQ9Ck3zK56l4TiTxj4iDh3/s8vO8qmRS0KK3zNxgHKjtXZeNNSub2/jZoBHapAsoX+HYpCxrj3UZrk/hfpknhvR7bTkdXutWupV3BSzQwGQuR6gbeOldcdNj8Ta8ltaJ57SMI4ySUDRooAyDjsCa3StE9qF2dOpe2+Gml6IiRJbTO+qXcyg4OWJCgdxzWL4d0xNY1Uo+YrZZQxeQ8lcZAAAzgdOlaeqTXDwiwjeSOE5RzGFACgYKgnoD7Vn3vib/AIRc2c9kEs5kh8ssihwQTnkMCM4rBy5djqUWX9W0K5vrvV9Xi0TU72zQ/Z2mWzlMKqBt++MAgexqyfBMnhnQIJbmTT4tPj/eYBVTKx+6NpOSKj8M+MPFPi2wJu9TurPSUgaV4TuWNlXvtHGS3bFJ4ctR4i1LVNX8UXP+h2sRnhXyyykqMLGF6Ak+tSldamd2y9omnxeEL+28Q6nFNqF/dBWt4pItiBM5D4J5WtOy+IRTxHB4h1OwOs3EpM8cDD5CSRtBUYGOB2rjPG/iWbWtee8u5P39yEiSMEFLaMfwqucKPoBXPx3kmp+ItK0q1uJBbmZYTMSMbV5OMHp3rXms9CZpWNz4meOrvXfGV1eSWkEursywlY+I4W4OxccEDv6964HxPrT+S4/tAvt5yhwpbGCOfQ0XV1LYag91KRb3MrMI+d4wRhiQM87ec9a5XV7VGtraUz+eZpikIKlQ7Ak45FZuTk73HBWsjNhGp69IkaCXZnY74bJUHcTuzjgccCu1N1ZWGiWaJbreywqUAYErF+9yxJByTj0rL1G3c32n2MdzJG/lAusDKuM5HzZHP4VsWemOdHSzPlReSrt5kUbEsSep5/lig7IogbdcXN5qRSOKWFwgRAxKgjcvGTjj0qaKK00xJp5/Mllmt43gghUr5rNtPO7tjPNX7SwiiSKNJVla5Vt0cnchMA/XHasdNWMsKXEIEk6QRwrwTtZRjAyK0SSRlKWuhTvwmh/ZhMJHvrweZFCBuWJAMEuRkBj9aGmmvNNgijx9okl8wiPGdnYHnHPNZ+u3MsM+8YkKnIk6cZxzmul0gy3eqXRRwDEAwj8teFGR2Azye9YtlJcxhSIjSCUYEgfYOpII6AZ6/hVd9py5IO3Hb0q5rMf2DU5b9ZjtgyUUgbQw67QcVz6r9p2TyyAIGHyhsFhnknnAqlZIdmiDX/FEWhRyYjBuZgApwxIUnGcAkdeao2FzN/o9zI6xmYsxJ+bI579FzjuO9UdYafU9WLkB4ioEYiP3cZxuJ68+lWWuDP4eS4g+/LqH2b5RnCgJu3AdRz2qwSv8RJDfrb/bbC0Q+fdjMs5Zssh4wCPuiut8L6d9i8L3KWCQPaadCZJN2Qpy23GRyTuI5ziuc0bTRHAZAnmXU7fZpViP3VZ8LwM9Bya7XwvDMlnqdiuJRNcG2VIgCPLVQx3dtuUJ/GiTstC0im0wtpLafGzzHjSTgt95GXkc5AIzxVWDw/Kk8sLYtwdxaTCEgCT5XCnnpx0qbVH321tBGYv3k5MZXd2BHB6eta+qW0F3Z2F6/wDoU5DRu4VnLbSSBnBHI4601exm42ZDY6fa3usW9xLc73mKxymGBgNw4yScjgVY1XXY59Qux9kJlinEZWRtxmOTkgdDS6RMF0+fU7cf6POhWRDhZAT6DJwfpXISPe2kNzKTKl3coxTftOwk56gZHFbdLEo3dT1+7t5LaGOfyojli8RA8snocjmsq+8Ytdq9qxmwkaySyn/Vk4wBnuazdWgWGWysHARlQSXHmblAQD72SQP1rnfEV+dN0/7QqGS4nmxEFIwy9c4zjgVlJE2SdzU1Sey1HUZ4r27uTEE3rb2O0GR9uACzAj9KueJcX0UdzBp4iSbEhhku1bDBdhJ2H8a4k6glrf3DXANxIgkAk3Ko37cjlht4rYfRjr9ho9gjiOZ7lrdblOp80DhtmRwKqnDuW56aHQ6jokukeDtLhjtjFLq7+e0W0jZGrdyc9cZx71lajpFtY2Eal3zEA8v7sjYCcjkDv2r0TW5bB7m5a5PkWYkeO2ikUlpFjUDI5G0Eqfzrk9UNlqkEjQhvLLrvj8xSWAXA6jHHaqb6EX0MvWZpJtH0qJIBFFuMjkyYLsT1P/ATnmuVecQ3sCHzUZ0IAlwQADwck88AGuo1Fovsc7Sgv9mjDFU2j5Rx3HP41yq232uHTpJ/3RRCpDhWBLfOg6f3eKaRSR2E9olxNbmbpkS/INw+7wOM4rE0iNLaHZvPMnlHpiRipBVh+FdCdWRtCgl/1cjlBgADouCDjpzVCPSJrpbIQIgkmulbd+Y3H2GeaV7ltcpBpei3Gp29xBYCUZBSUebkRr/EzHGRj2Ncbq5t/DubDT5Bc3LtJFc3bA43AAHaMYIGPSvSvFOuWOlQ3HhnR/8AUuwe7v4co00jA71GcYUdvWvMbzzpNSs7SWPz40mkZQ0XIUgNncpz+ea2hJ3OSo7o5DV98rYkHnybcKUB6nnpVTatmQka73YAOUGcZGeMV0F7YNfGV9OP2i4kPIyNy4OBhRyeeOK59kW2f7Mn+uDITJ5bLgkgnjPpXYmjn5bE2mh4L83cpSExLuYysBgdcYJ9K9W1qWeSC0WUwu8kAZCsih9pbdgjpXkttZu15I5w4QNK2cg4C7cHPGK9buwt5otlcjiVGYSg4DbCgA561jO1zaDtY891LTzc3PmMQDEQcDJ3D0PPWqVz5kEIdRsBBXDZBrsoLUT/AD2scZjaPyy5znIJOTnPasTU9HmhgAnHmSqpJMbNjBx0xQtTRxV7nNrLHc3UZyXUDIAyQD711ekqVdJgDuRWbvz07Vky2MK3IjjOZMHJQ9s8e1bem3aQZ82UcQsFVCoBPuT0qrisdNawG3s7dfnDC4ZsrLwcIcHA65Ndp8PfPtJrady5Mc6tHJIQSGCgbeO3NeeWupebptlGeZPP2kx4U7D93mvTtBjAQWwwVjaLZjaG4PPIwaGaRTPf9GysxjJyWzgsCMEHjgc/rXpfh6/XHlPk7QNxQD+teVeC7j7SglL3KNg4eXhJADnvyK76xvXtvmVPN3csq88D0rlk7Hakek6fcsjhljQjBO89BW3p0hnjRpQOCBkMOTn0JrndPwsUZH3MDKHPc11dojKoIAHAY55PH1qImcjYjT5SfU5GQKng5fJ7/wAqZCDsj3HgfNg98ipdrdQOSABVWIuaFqySoTz8vXPpVpmB4J6nI69Kp2aeUCueo7ZINTx7txbcQSAK1iS9yRX25CfebGPoKvQnC89faqMcZznqecY9KvoM8nr6CtkZTJFOCDxVhHPmYwMc5xVQAgdOR61ZjnCZOyumLsc00asUgHXk5zn0qO7l8xQM7R0JPcd6piQrvz6jjNRtMZnJYnavauiMkcipa3JpLsLkIPlHr19qz7q4KgseOc81NPIoQY/P3rKmLyuGfhFBIz39Kps7aVNbjLi6BOCQPXFUnuQQ4HyA8ZJ9ahmk+eXJ3gZ4HbPT8qo3OFyec7hnPtWfNZnoKJdmLPwQu8YGPcVAk43jjeMk8+ncVWikYM5OM5yTnqaimZQhJRpMAkbSRj64q1IfKTNcxtgHbkHjHvUT3AAKjgdie1UDcR4AiT5BkjGeMdMk8077Sm1wCHLHkenrUSkXyE6XQzweCOtOa4CqCwy2cYTn+WapG6R8BEwq7t2OD04602K5DRoU+6zYJJPB9ajmKUGXGuERsucGQDBPehrsAIEkTy9uOhPI+lZ8dwYGlMzi42lio4GAeP581VluQjCJJF5GSiErzj3xUOoaxhc0lvIxNulnUYBJjI6j8KpXNwHy4cPDIoCeWOn1zWLeXp2xyowiIJIAxyD2rMl1wzOUBJVv9Yn/ADzrz51bM640rG1damqW/XLMAAMdD/SqEWo+ZLiQDHOGAyAPx71gy6hI6Ng5POCoJyO3HX9K3dC057iKUkPvWMnB4+bvnOKUIub1CSUUbFpD5iujb8qOewrUst0bkH7sZ+XA68Va0zTCqtkb2UgkE55PXrVp7DypyiO2CRtzjJrrULHI5pksMnyZkkKbivXngH2rTXayE4ygAYD3FRWun4QZAG3GCPrVkA+SEB79hj8s1XLYwuXtOB5YqwbKoc8jBIx1rpLKUBinmNln2o23GMHODxWFaMH5JBIUZI9j3xXS2abmHUgjzCT0zjH8q7KaPBxb7l6AuyESffB5x+lVL6RQyZByM5x71fLhQCSOf19Kyr1yjSMOWGM1pE8+kryMy4k+Tc5HJwOvFYsjEKD03AknPXPSta6OICfvsBlc9Kw9RPlpJzj5WbnH4Yokz3qKOf1G9G4A8gEAlKoyTAqXU44ODmo7kn+EgEkAj6VmuSq7BwhwMZzUxkzt5dNCW6kDQ9C4bk496zLkwhihQg4wC3Pb2q3PeEKd42E5XEYGRxxWPcXBETyYO5j2Axj/ABq27kIoSK0kc6j92yYwR9eevtWHqEizs+eM8ZB+9mtybhHEgwGYjk4yMe1czd2wCIoL8ZIyRgDOcDjPSueZsmVbwM6/IgQIcdc5z6YqAEhQDzgjseKm8poQN3A6+nBFULuRi4Ad8gg9cVnYvc2NNmVJ0D4yucZbk/h1rorKTegJOCQAq47CuLgP+k+aDskJGZWBOMDjoM81vabqI2k+YT0VyRgbvx7VzT0ZpGKZ0lqDJEepAACgVet7YuqEuIi+CAQTjHqAKz9PuY9zku8ZcsQcZVR26Z61Z3EzeaqfMg3ZQnp6VpCogcbEr2u7OCXJwBjHHr704Q4wnJx6ip45QjkmLAIzkHP8s0j/AMAO8ljleOg966FK5laxDk4ICEDjIfnDenFTplzyMjk4phQF8EjoFIBII9OlPhYRnYThiCcnp1rVEcpKcRJg8A4yV5qb7PlQ+OvU9fpRAMklxgdeOlWIZAi7GjzuAxVoyaK0n+szgkEkDpTlQSAAZ7fWrLqoPzgADIGKEg+V3Dc54HsPSm0SjPezR3ycY5Ug88fWmizMXz8ZPTAHStNbYjgD5WUjsf50phIQgE8A44rPlTG5WKKwAsCccLjOO/fpUn2UNEzbPk43Z7fSrSQ7OQMEnPHFGfmHOcnGD+lQo2IbKa2EY5Q7GOCRz61HPa4UAp8wPX2rR2uhJPsDn60kwDK4OScZqbEmOqYfj8PpTmZVUso5Bz9AKmuGIYMQE6rVPOU+Y52DrjsetZMfJoRPHJGXGHLrhs46ioLiPdyCeCDyB0qe5UhDgjGMDOeB71G7gfNvyD95AOlZMycTJlgfeHfc+RkZwAfyqsw2YB6EA/StW4hXYTvJwMjisi8YR7gd43qDtwOCKhjRFcRK0LgDeTjIPPSub1qFVTJi2MO/J5Ixjj2roYJfMXBOB2xnisvWysAi3EpFI6jiNjgnoTjNZ8twOF1IRCXYuUJGMAcdaxLrLvkP/eyQM8YI7+9dLfR7HLL88YPy4Ge/51zt1MGZyMjgjywMZ+bB6+/NJOw0cpqqKiTkmPLDLbjwOOOM14/43aSOEkxL5i5weSGRuT1Newa/D5m/auE3DJJ+ZlA6CvNfGunI1nvKCPYwYBskFdp44rogxyV0eNXvywmMYMKElQOuMAdvpVS/0aSKw0J4LcQQ+Q1uDkjeFdhz68MpqbUBdLbXEVuIwxt3JkyQBg8fpRrd+bjwjpbo6CeG7lZhksACIx0GO4NdOp483dnmu63s0+WSWWWIbcYwnPByTyePSqVzPcl0ZwZBgsscQ8tefoOfxqzqUcd5Obj95iRyRGRtUfTJqkcrOIn+RgwUdaEkzC2puWs0NzqMYuSdkqLFMjH+EHnHv0qxosx0nxG8U5AVdxn+8Aybe4BxXPwSvykn31BMeR1Jx1P4V0DSf6NPcCIl2jFuxJJc5646mlazLWhrxpHZ6ncApmO8Kz2zIduR2AJz0PFQXMEd69vLDG1pdIwPloykEgEMTweDT/DOqpq9o+nTzrb3VlGXtxKhDYAI25+tQ3kD6uHiffHPAYy2fl4HJz0yPpUtGiasbWn6g0MNzZCQQMyhS3lA+S4ZSGXJ4PB5xUSmfWNVjtnLy3MmPOkMnGS2AePXrUVtKNZhnUGGJ2O5T/CT09eevrXQWemSm3nuokMbgCMSuf414zt9MVk3ZWLirvQ6PRoLTTUzH+8uWOWbnC89BW211NZ6IHgAM6AFi55PzZ/ka5W2mkVD5km9o0AQoAAxPpWpbq2oavbWInMiFow5bAPzKcAAVzJts7HojrLMpp+iW8t7GDJqCk26A4+RCc7sdRyOlcBrtw09tqcIMW2Iq37wMwJZmXGc+ldv4sO+5RkQmKwK2UQfkhFx5jKA2MEgYrl9Zmgube6tLUyKssIZiu3LOpJx3NbGa7mfompLcRPFFtR0GZQA3Pv1zx6Vo6rH51sXEsOrWsTsWjXrHzxtBOeD7Vxmiq2l6wCUkRGk+YAk7gSO5BNdVZ2E8mvG1s5f9Fv2UxCVlQby2SuSB3q47kaN3Kr2MOpQB7J5beW3G8ySDGXKg7VwAegNL4jaC204QyP9nu9wVFjAIVB8p3D+HnnvV0Woi1VJZI/LSEK8eGLZYjawwpwxAJJqHXrRdZureSGeP7QxdXFwyoVZm68rWqd9zma1M+a1urWOO4ukhnYNsBwpcIUBDDIHBXr15qtfxTaOLO/gHmW8rFo2EezAAI9MdfWmWRks9RJMgDqGi2nBBBBU57HBGRirtjJFqUMdhqEcYtJEWERs33GAOW3A4ALEd6NjVJWMW1tpLy7kgtX/AHr5aONwSTjk/pSX2nxT3jzwh45wPLkjB43jkkg565FSarper+C9be21O2ayuYFVwQzHdGy7lcMOCpXpg1aizdS3M8RMs3lmd4zJjy1AUMx4yTketKTJ3djGlUyZbo6/KSAM4zUVrcrZXMLhFkg3EmMYXJJyev1rRS1W4+eJCWwCXQA4zjbk89cGtqz0GHUQVliUyHDAsvAB4PT2qSuXQwVf/RltQE2bt+ZCeV5IxnA4FVDj59kkkilduXjVcEd8iuo1vwzN4et0wJJ0Ubk/iIBGMcZ7ViKguYi0SYwSPL3AbSBnn+VBK0M6ytGhuZJUfeRtJy3QZ4I+tdLpjm3s5JoC0aOduVP8R4xWfbRh2kVpA7KABhSvBxjPbipdNtPN0mVJdyYuA67Gw/DEZweMY9qzZSXVF7WIWBtnLn541I3HrggdyO/NS2MP2OZtR3zYOY1CKoG48ZyRjpRqs/n2NmW4jVGUuDg/e6jNWtJtohD8s5lkijdSZcgR4w2dx4Y7az2JaIr6CGVSGQuzKF8xAowQMZOevHpUdvZoLog7iqqPk3EDPrULEXRRyjtIibgDngDg9MDHI7VJYXq2soTcXDlUzIA+4e3p+NbR10MXcGvDYxjckQEqMo3/ADZ6dMdPxp1rCJ4g3kF0UgLJIQRsJwRxioJzEFXyQ8bnkZUEE7SWHB7EVb05GuC1iDiRgIyMA8kAjp78VtaxMrbsxtZeMBGckzNvhMRHAIAGc/QVkFnhnk/dkRvkgxSLx6dRXo1noranNdxOgiEgbaDGGLSKCc5HIyeOK8z1m3eC/DDIV224BJHAwQM+9JRsN7WNSCJlEk6P+5cHbhvmJA/3aSNVeYI+2JWbIcgsFXOO1aPgW8ivYnsp5wkbb8EgkDII7Z71m6pG+maxc2VxHJFJBIY8Fi2U/vgDkj8KHsYrexNaO8GqyxfLJGSQrYwCobIPOKPEE0c915RQHaQ2T2JH1qrDdxMpYuMAbQ4PUj69sVHPCLpgT5ZeQA556Z7fhWOqHZPYhtLxP3iXCGXcoCuc5jPUHJPeoLxlicW0gclTIQVJzjcCMD61K6IN5KZ29d44/wDr1GIzOjwZMjoWdQOMgnoCRmlymTiZ8i5dyC8q+aDlwRgD8qkUgJGCQJfLIK47+tSQ20rohMEwzgnAyBntgc1ZsNOmubl3lDRr5YGWXHJLeo9qbiZctmJFK3mwSoN8scnlk4ycZGMZ49amEIheRljMn3QOQMLjPSrSxF0kQSeWmRhyACfcdfWtXTYEWCOdwrPtUjzACSfqeKhkyic3NvdHKO4B4ERkJzxzjjFNWPg7i4B+8gY+mP51097ZWvlJLFBtCj5kkkLYJGAQvoTWL5ca4TDoT16k5z249aLHLKIultFcDyiMbGDCQEk4HB6Dnmr94rmZ4m+/G+FK85X3rPiNvFHLypCqQWMLZGXB6Zp5keJ8iccNlcDJbO7HX6VEmZ2dh1uyQ3MgJyjAkDOenQHHSni2llWJBysYP3jg49/WqaRtDKHA2LlicrjJJ4PFaNvLK/zpgs7bQeeBgg8D3IrnYqdLnnZkBsNspVSXk+Y8npnnP0xUy3Dqn2SWXz4i6glDtIAOec1o+IZDY2iAgRSKgV3HJPGMY+lcmN91PGIt07M5RkPPBPPJrWEY3TPX9hCC8zpLWFN8c2zq27JIyfTv3rnvHMxlsbNmxLsmYIMBdpAO7cc89RXSR25tIUjLnCHaoJycc965Px0khhjlljkAXOcgnaTjpj1ArvT0MoqzMbSovO+cFsxud3Qqc9Pyq/qLti0hBxKrZcgD7oI4rP0K68u4MDBQpJVTzzwO9XtcU/2hbLsO0Al0OQcHpgg1nI3R01jEYYwFKjaed3cY7VrQxgH5c+YAcsOefoeK52xn3qih+MAAEA7SPc1t2crvwN75ycccKDgnj868io3c9GG1zRQsOehzlgRj+VMeUO4JyFUkMM56fSlkmAyi78DjMhGarbt0g2Yz0+UY5rlkn0Nkri3O2RdpxtwCAAcD8KwruyeeIqI2kKOzbXU7Dxjr/wDXrpDbgReYWzgkkAk5rGkQeY8Z2RsAAAOprejKzMakFI4ddMe2uX5eNl5XdkgqWyRjIrUh8zIPlHJzyF4wDnqDjpVzUrVkbey+U6PgDnptxzj3rPs5hbXKOQZGCkEjGACMY5r24NNaHlyhyaHRWkEnlA7RvYhh6Yx6Vmy3QXMZGI4zwQBgk5yD+Zq9HrEDx740PmRgICfcc1iaoXjgkmQ+eCCTFgrjnjkV0K1ibmf4g1dQDEg+dByRjAOMfyrnTKpTGV+9u3nOS3t9KjuPMeZnmT7x3HHTBPH5VD5Z3AEELg479Rjt71KQpEm3c2c46en41YhjCkEoN2QCMc8UkEK4Uk4C46inMuODweeeP8aogUy71443fL0FVpGVn38EknAxjNSbTg5GEUY6nIqJozznqM9PeqQ72Ksiqybc/QEkj9KrSPu5+5np8vStAW2W4+QAdqZNZyclU3g8HJPHpRcFJPQqIc8k4Xn+VPCnOeuB6jqfxpMLg56AZ9R79KtRKpGAAecE+nFFy0rlUEpk9Mg5yB+FOZkbqRwSQDmpriBUQ5JwACcc4GMfzqFlG7knBHI9Ke4NFi3uWjOYsxglT8rEDIOe/PSiS5efYGdwwJztbtzjrUSpk9ye+ee2KlW3IwD2JzkdPzxUKKTMuRXuQ7WkYknO75TntxTduzp8jcAn0I71b2KMDHU4P5Gk8olnBOFAO48VbRVuhasNTurYFYZWt+BllJAais8Ky4yGUkZynT6UVn7OJn7NHZmENnJwOpI9M0zGzfjoCMYyOnrip1I4AGSBjHtSSLvx8/ODkYPNcZ5aZTZMLjkZ6cigfL975zjIGcZGfapzF8xATkew4pmASVHDYI5HHNU3oUrmr4V1J9G1qO5BxGGAwxDcDPbNezpqKTWyPswTgsTtPQ+3tXgEzKqHYIkIwFYHkjPPbH611Oj+Nzp1pi4814sADZ2xyc/8B4rhrxk1eKBw5j0aS7C25eIplckmTd90HOOK4C/8YqZZbfAMIcg7lP8A3z0zUuo+PVmtXht4zEW/jc9FOOOK4+WNpZN7SfeJxjPzZ/CsKFDm1mNU0loOvLjz33BBHHk4Qe1Vd+e/ODg46Zoc7VxjhajD9cHA5HvXoxjYpWW5chLBSVAbcAMnrV6CQCJ+qLuACMe9U4GV1AUnAAxkVNnK5POBz9RT9TOW5MwJOOAwH8qZIoP3uFwVPJ5qbAY/7S56UjIF4OMDr7Z61SJT6mTeDnbFGZC3ysAcHBHXmvrD9mn4oaZe2H9g6u5ZVcLFJKMhU/H34r5dniL9sMFIXjmm6fc3GmXUc9tK0TKRlvMIwB7ZxUyjcqfvLU+sPibp4a6jjtZI54ySyiMkcZ71ytposQtluL+RoEXc2CF/Dn0rz2H4y3cqxm7iF40KFI5fMIz1xkZwfxrI8QfEbUtcV4zI8cC4CxjG0jHOa5ZKfwpHLTw9ndnp158Zm8N2Zs9JlMDRxqnmKWBY7sZzjHTnrXh/jfxPfa/dme5lkdicDzG3DJDEkY69aVZZrjDO/mZwdv0XFZWruZpQAcIrbuCQMHI7ZNXSoKL5nubxhqYHkHZjrgjGfbpTWt3DcoQRnPHTFaJtwuMjCqMD8KYGHG7g8E133O1NpWKHkMvPvng0gtSoBAwcEkg9KvcuOhQDv9DUkUQZSxGAvanfQEUI7do0AD9Og9atQKNxJAcZHc9e9TyxrjnnPXHaoww5IJyeenGajUTdy0spZADg468ck5z/ACNMk+6mei859eahDhsAYB9fU9P5VIk+GK9sfj3oIaIhKzFATkk8Z6nHrUnm5QDHPI9ueOacsQlGQnPr71EAowQDnG3JPpQQkx5wODyuCi89Oacu0JjpjgHr/OkAUDacHqQM08qp56DPPtQCTtqICDkKMEktz70mWLlhz1FI3KOByTnB/HingZGB0XJ/A9KCHdjQAMDoMcDtThnZwHLIp5UA5wMinbWD5I4UHA/zmpPIcSRokWJJGCJGhyx7np7UmzWK7ipalvkXDucBR1dif9kGt2ztpNFhH2uVRcbVBaUqBDweABySc96nsYxoxkggtnl1R0kaWVlK/Z1Xpg8DPeufm1WU3QmaTfJuyZpCWZuPU5pLU6ovkeh1drqMIyk8k13AxUARkIPwJDY/Crmq2FhNpcctpct5KyKPLnILqTu/hG3+Vc/4fnuZYSoliDmRFUu2znJGeR+Nei+FvBc+u2U732p6elmkYYyMWJZskjGBnp14o5bHcndGB4cvom097bWJZJNDkk6XUYZiSMDyzwcFsDrXT65pc2qWC2KEvaBStpJDlWKAlirZbOQT3qhcrd3WsoNOe2ksbf5vN8wn5FIxhSML069ataZ4f1G4S8bzXkZsmF8uy5PPTPUiueWjMkuxwX/CJalpiGWPS5Lu2JKO8QJZsnJCgDkY9ahuLE6fqkUswNsBiWM7PmLEcKwI6/hXdi21yW7GnXOkagSjswe0LK6gEfMFQ5xt969A+Hvwi8Q+KvD9xaT3NlcSY82G21UM1yxHTAVM9Peo5Xa7NFScjymCy8qGCdiE88NKuCM4JwMgevXpWlo8DS3GYw/73nbKeh69a9fuP2d9Zt7N/tWlRWSRptcrKVaLK8MEc5xXLQfDi90a2kntpoL8BWxIZQMEY6Lk+h61584O5zujJS0Nr4aw21zp2uJO8pc2LhJBtCYyN2QOSD3zWl4J8NL4s8W6XbKQIBdM3mSqf3SggEAY4yOeaw/BOjanYXN0FizNdxtZgNKCpDH2yAT2xXollp0+jW0kWl25TVJm8y5mAaNI8LgDceOTSp05R3R6dGGl2d4L+1s3vZbWIiWzAhZgzLt3NswMfXNdB4N0pdPubeWaXYk8DZlYHdCm7JfJ5zyV6Vyuj2sCxwJdSPJc3RWW4WEgguq/3j2zU+o66EtvIdprh7ucxoDJtEaA9OPXBNb67HsQtY6Cbxla3jytbIv9mWCsoPlABsOQCTjJJb1Nc9eR3Rvxf30b317esv2PTwoVC5XHOMHAq7a3S2tmhfy7azHIEq4UgDBZsc9arW+qQyxW2qK6pqk26ytEUsc5PLgHoMDrjvU8vc0cuh2MkGo2fhuXQ4ntLfU7kxfabiKHzPKGTuVTk8Cs/UfElppGnS26XBmtI5BJIZSQhcfeGByRmtLyrPwf4VkS8u4o7luI5JmId2A5AwDn6mvHNe1/+1pneaPKRoyw2sYAWQA5yV6En86zu27Ii7L3iTxZNFYGJZIfImPmful2TBgxzknBPBHQ1T8NaxrEk15f2YSRrWGQiNwGWPzV8tWYkcHvWP4ohKQ2U9zIlxciFBt2qNrOcsOBzgbelWNK1JtJ8DamZLcC41W/ieMAfeiiBJU55GWIPNNxMZO4wWH9jxm81W4ljJQJEFBO8hssVJyelJNp7PFbXMkqRWVgHeDzGJZmY4AAGRnvRp0Mequl7cyxAku6x5baoK5woPGcVf1K0a+j0xJU8sq7OwUttUAcZHTmkloa01rc09MEK/2fJcRCW9ZEhSUx9MsRzng8kdK0dStn0S7LO8hByqfKBhg2CPpUMbtafZJ5I5EnMih/MO6OEKwOAexOOKZ4z1NZdDt3cROIp5JWI6qWkxz68c46VUdzsc9LFWbVXSW2m3xxpDcA8BckkYHJ7VSVDbWVmZY/NmZTnIA5Le1WrKI6jZo7pHJHIjFQgHJDZU4PtxTL+KWKK2iuRwyiUbSM4J4H49aJOxny3dznbW3m1I3d1dxvbJ57x4kOcbGwOvY9a6vSrc2Bu5wcefEYSfu4GQTg+5FZM8jtpbh7lDuBJXy87ckEEnHpW3ot0j292C4nMUZK7lG3jvzWD3N4pI5jxRGt/wDZLJC8Yd1eWXG3bzz1rEE66Za3EJInDxsnQNnHfBzj8K2b2/8AtaT3sqM/WMplSCgPUe9ZNnoz3NhPcvJ5EzzlAqjcQD2B6frVxVyrmbfQq2j3M8QjK4j3Lkhl+bnbkcfhWzpdkvh/w3K86KLuVRJbW+MGM5Qs7E9CVFaul6EkejvqN2QYBgwQn/lqyt82Qeqj2rIvbsahFbvLHvBeQOZiSuSoxyD2x06VtboZNpsh0S7a31G4nVAJFTeDgcuxI749Qa6YXJ0TwpqNzbyv9slf94DtXbuAQgY9c5rmrS1MEuxzlLl43V0G35Fwp64PUE1tX/8ApEMsTxiOBSJouQxkKnj6/jStcbdjAtI2i+x2ygkWavJnzCNzEMQvJ9wK9J8r+2NF8NWZQ251K2kmYg9JUbKgEkY4ODXnsPlu6eYRuuJSfUhvvEdP7ortxcHVvBNw1oxt73TLv91vk3MUdssVB7BlwfrW0HqTPYy9Ct3+x3lu0clkvnLGVkHIYBsngnpt/Wqkls0s8DyAndMkaBQBlclS3PbjNegtos+pWqapaW6zw3hjLRJEXY3PAYZBAAwSeD2rn/GVobbxIYQRssoyhROeUGCfxJqupgjzK7vvN1W/nlfzdzOuRJuDIvAABzwa5zxHqTafb2lxMTc3k3mMcKoigQADC4AH49a0tZWGDSpHYiKXCglo1GMHOOCa5nXrJLq8t4pr8eXGmPIjPUnnnOM8elStdSnbYowXjahcG3OHDvkE428oBgAAjrXq/wAM4EisdUd4HlSyZbqMnOGwoU44/vEflXl9rpsEV2FTzJYoZQ+WbaGIwcDGTwK9N0bWrfTLA2K4t5dRXZBJywwrbsEcjnkVaE2iXxHdi90HTNyLBDmYNIN27IfOGPXpXMaddTalfo8UflWcZHlcDEvy5J4yQM8c1qXshudMit7eWOW7gv5UmWQMGCsobkEYPpUNxORcpplnAlxc7h5kcZC7e+Mjrz6VFlctWsTatGup3I3YjgmiERUYwcn5s8cVzMEay6tKfLc21plh5eN3ykIoC7v7pzXX649t4V0qC0IW71i5ZmuNsm5IRyVQe/FJYafbWUBuTZ/Zri9iAkMinaGPLYbkjBHatHawJ2djFubYT3VlZwAkGR3cnjDdRnPFaj6x/YkZaJALhUC5+VuT6DBHPeqVowklknAzbjcFkcNhl9QDyPxrgNf8QT3upyWVssiwRyKfMjZgpc4+XaewFc6d3oXU0VzuL6xkOzUpxEXnSJ5Y0+UcdR7/AE6VyM8EkX/CQSoPM8iRVhfy8GV3UjZ+AX9a9Ilsnih8PHYk/m25b7PKv+tY424xzx/+uuB8cXCaXClpA+TbsrzzLI2ZJRyygdAAOOTXXFXOWWhwc5t7K+igSSS0vbdUj87yTuBYckFT2ofVNLuFgN5HcXNw8ZKziPYikDAJG7J/Gqc6k3wleXzUdyzGUZOD9Kj/ALGa/hQQW643EMY5GPQ5UYJz+ldKMrnTaTYRXN1aR3yR29nC6SyPmQvMpbO3qRyK7BpZNU1rVI7WELaOoKAkfKo+7kdeRXNaLZ/Ybiysp7dpZkYs4kkYBABtAOeODzXoHgnTVjstRv5oiiXHyiSXbjjgDjj3rmm9TWETiGeW0mBDtIodUMe08ZXB7c1NfRmZEEVtGm5WRXViQvI5wc+hro7zw2z3XmQE74lbfGRwc98+ormrvR9Q1Oa4lgkWytIVZEOASeepxnnk96cZG0ttDk/tcN5fm2tCZYrcBnmztIJ5wc4J/CrlpE1whJxKhYIOvP8AeNEuix+HoZ4oB5rMwXzsZBYrngn8q2LTTxBaQYy+5iDsBwvqTzW1zFRvuakCGWeKMCGJcxRqn078g16no+lFY9+TuBO0oApz26elecWC+bcyMj75A/mbiobHoMHIr1TQiqRR7ZCXYFmzk4Pvipv2OtabHp/gzUjPp1uzyO4B8tsjKgnr1r07R4Gn8q2GS7BstwuFxx0rx/wDGVF3CvyMjK2OCOQckg165pSuYYCD+8U9uM5rGRvG6R6LpEJ+zgMewzz6V1dk+5RjrkYLdh3rhdKnWRIoyCMYI5P4/XFd5p3ywJjDnIxmsloRJamtFIQ+3k5A6+1WrXa8ZZWYE9PqKoqxb5sHcMVetJUyAOMc1ZlYvI5jRF7kAN7Vct+UUlCCRniqiuu3OeB1b3qWwlaUk547HHUCriZsvq3ABGB6YFPJBAHII/lULEMm09PrTkO9ACOCPxre5nYkjlJyB14zUgOe/XuaqoNqgD8PpT2cnHrj8K0i9BOOpYZyicc5I/GqdxMYsEnIPUDORRJc5XbnaGPas69uijAjqQQGzyR6VpcqEGXJ7jMQB55/KqVxOwQ8/MeRTUuN8J7HjGfX0qldXAVhiROpZhhs49uKu50KNhkjleOuM4HTJNVp5wWQH52I6VDe3BYlwDt3ZbJIqJA9wiAKQ7DaOn+NSaokWR1TcSOTxVeac/OSPmwcYJHFWrbT5tpcZdP4uMgEfSk+wsvmrNJIDj5ztBKDuMAVVwTVzIun3o43qVIbdx1qnDcPcKwWMxr183aO9dLcaPGqlo5CsLqMyMpOM5ySP/rVgLcRKtwgkVgpGNh9O+DiocrHTGzWg+9Ro5J0LCRFK7ZIxnIIGc1nPdxvCdx+aMZQLxz71PqOqiCFIo+U2gMcbcZ69K5u9vwsLlAOhZs8Ae3PesJTN6ceY1JbtbR3mMoLDC4fDZyuCMVRfV4lXJADbicsDk9q58XudhVvmU5J7kVm3epS+c4j+5xkhickn3xXFOozujSW5sanrQl4jGzLYOfX0rOFw8k0uSdpJB7H9KrWymR0VgXySBnt71fGVhTPc5O4DOT9KyjFy3KlaOiLtogLBzmPeoxySMfhXpfhjS8IS54fLEtnvXGeFNO+1zx4iPlhzkc9j+gr1rRrExW8ZbnI9K9KnE8ytMlSARwGMAYJ5IHOaatqofOMk9D71qfYSzFiwxktjHNWILALn0PX2NdKTPLdWKKkVqqwgEYX6momBZ2BAIT1rSaPbg9cdqoONswBHOSSe3XipZMZXNLTERtqhwuQQVAGM59etdDbI6eRloyuSpwD6GuWs7gKcja3zZG3v61p218Y/mZyRnjac4Of8K1hJHmYilKWx0cufJyABwMZ9ayrlwhOMFjw2fpT01I3EIwVJBweaz72dS3mMW2qT07/AJVspJI5aVNp2ZUuZSeCMDH+eK5y+csmwgDgjnn+da9zIpLNv6ZNc1d3DSyk87ecZ457VDmme7SjZGfdL5nKgAqfTrVC7t1LEIigZ+U5Nacx2FNpwB+P86oyD5jggDqKqLRuYN7bCFLhh88q4zg9+P6GuZ1GSSOMbHw7ocAngEFuf0rs7pouFAHzkZOMjoBzj6VxV7Z+bMUPVW2n0Oc/41UnpoVFDZyPJjZ38xQpPTnp7ZrPJ85/Q5PvnjFaUsayWkMUSEmPODknJzg9ayXY2txIh4JGfXv7Vi3zDKmp7d4bJ2BQpJ6VQCOQDjJHGcjGKvXTm4jdEO0tjIxnmo4YQV2lANoP5ZqUh9CoCkbx44bmpYJt0rgopHBAfoasfZ1OQUyvO386o3FvLbFyELxH2rOrBWNKUtdTodJv3gkIMjOSvKHBXn0xW7YX5k+cxHc+UJBxgD61wFqzSNhXwi/NlCQSR05681p6Xem1wDI4AXGwndj8815qbi7Hoez5loeiW6STJFFAkRU7t0uTnhePbrViKOeyUB5PtJ6CRRiuf0fVFEOwnqMMeMc+1dRbwPqU7mC4yqx/6qSNRkDdkA+vFdkJo4akXF2KgPmSuDFwQDkeo/Wlkt03odnQZHzHk1KLa4lmKlI4/vMdxwQBnI46n6UyQiBwsmQMYIwO5z/Ku+LujJqyBAAxCKTzkkk8fhT/ADSFwCQzDg8U8AgHPXPTtVaR3uVGIwjR5XiqbIsmW45hIm0HJ6kdxmrUkyxQlxyVUnYOP596zoYSoc52MQPTr/8AWq27M/zMvz42vzkZPU802zPlJklyxI6kHj0qQzBVLlCeucdfyOKpRTGPHyZ/zzV5YwAPQZ6HpTTRm9RZowWJAyvOTmmmNo1PC4BGKmSXy1IwMEdMA1G7k8cbcZB/CloZjfm5OBtxg/X1qCVfK5OM5zzTpJSqbicc/NgcVVv2V+Q58sHdnHWs5GkYlaaYEY2Y+vP8qiwBkZ5Yc+w9KhluFVvl5J4445B56UuWY9h6g9q55GrjoLcHMbgjjHJzVc7QrjcMg/NmnyMyhzjrhTjmoJAFUNkk4yRgdawMWh7KxRVI6Ec/4Vi3hWTzRglARucYrYwzEkkbscVk30ZikdSRtYBgB0qWyIoy8+Vv2Y2EdSeKz9WP2pDjn5eAmeuauXKquQvCqANoyc/nVO4/1OE5Y8KCSDn8KhsUlY891SXyr+SMDLtjDkkd+2KxNQdmcEuArNgknPT2xmt/xAjow8wAuMhwMgg9OCfeudGRySTuyysJCTk+55qUC3MrUZMrmN0IBBOfY1wHie3mZPLR5PuvIx3HAIGMda9BvAF4KbyWPCADAP1rjPFAZPtYVDIwjbAXocd/rW0NDSS0PnvUYZY5r9djgSRKrNJGysuQOnQd6wNSsmsdLeXlwZMruJO3OT/D712/iOLyxGS/717dSyhSgR1Cgg5Pzc1zl6kYtY1IYozg5BAznPYkcV2pHiyi0zzfUfMhvbi3cpI6MynjgHr+lVxMWwJQrwowJ7MDzznriptYWRtSvZWQRGaXcANxzxjPPqaijycxnK9gQoBwPqOfxpmViSSxaEpKHJh3ZJznPFa93JstLCGQbDgs+d24OWJzn02kUmmndcpC2fLkBGwcnOPvAUzWbGddl5G5kt1lyMqw6IBghR6gUAxsGywvI7qLdK0WN3rgnPI9K6ye7knkGpxoQQjAhIgQRjsNvQe1c3psEcjbIA0k0aqJT12p2yec10gtsfZoUJiVHaVPmYecOcg5PSs5OzHFXIbHTSkMbM8kY8wytJ5Z4QdK3tEvX16DUIo/kltwjIXBCkNyeD7EGtmLTrc6UCg/0qdSWgiiCKrFug5yRisfwu4spNYD4d3QbQdxKqNpxz34rmm9NDtjDRMu486+eKPO2NkBkY/ex97aM4H410/g+e2stX1DWpXLpb28k8SLFuG8fKo5453ZHPauXsJpJPtJI2SM4YFsAfj1rf0R5LrR2LHMd3JFGJVLbVSMMWOAQOcgVnE1ktNCx9oa3mg06U/vUtY0OSuVc9SSM5OawzYxXuPnJuGnVnlxgDIwxxgdRU8Esi69aXMvl7/MX+EcndnkHr+NQQ3DL5+wshEjNjOM8VotyGrmPNpHnS7ZX8qYyD94d23aO3HcV0Nv5N/pJ3Az3Fq+VJG0ZABGM8iqMtuL2637yit1kHOcd8dBUuj/AGqznnhj8t5HGXB3DnbnoeOgrV3exCiX545r+G0jRI45IsMhjkBXPG7BHOdvPvWVqUM0hu5YTGY7ZPtDF2G772B7nLccVp6cLSx1C3klQLEjruEYIyDgMVHQYHrWXrdwx1XUUD/IJGMaOOfKLFgOKa0Ia0uYEOpTOYxNhWjXcDuCAsTk/eyAMehpP7Qmhu7uCVFJPyjY4dGywbhgCMYGOKpauTA8RgdpPMI83IBwG4xnjoKgjaWBIQvmfZo84RySoHtjiqMl5HZGabxfo+x3Ml5ZIkS+ZIS3kYwACT/Cen5Vz+l3Nzpc08Tudw3Rsu7buUnODz06VoaeY4rlwkS3LSXBwvmkFU3ZKk/xZXkVY1yGKHUEu0ghNhIGiijMQUsDjGTnOR9aqyauStNDNhWG24j43EZTP3gAcfhzWzp15DDdxIJ5bSQqyIQcqpI4yB71zagP5rqFH3mQIrZ2+nJNS27RxTf6xxNkdAOgwRzXPJG62PXIYP7d0uVJrhRLt3wBYuGUfeyePwrzm/0VoWkKRiIyOXIAxxnPTrz9KsaXrE0SfZZTJlVIjDfMWHOeBkYFaVpq9neNGNRJiaXgTiI5UgehwMfhUpsStY5OEyWTGN/NKnGxyQd31+WtNboxSRbVEssahsFF5LOMg5x0BqHUknsbmWKUSOX2NG54Q59G6VQR1OppFk7H+8I8Z3Hkc56U2J+Rr6thk3yRBA7g/Pz1OeB0H4VUj1eUwpaSv5ttuYqNo4B9hXQXkMstqvmgRPAuJCgD7SCAuQckk9eBXKQymNpAXkyrFMiMem4dfyqbCb0Nqzspbe3nWZN8Lo8amTDfLtUE4Vu5FU7JlDRziKMNhS/B4IG7oSQfSlhn322+M4J+VBjAweeaRGS3mjL5MaBHYKQNxHXGBx+NXHcytYha4az1GVIyVdWO1fu9QQeldCNLNh5eo21vHHDPt4aVsxuGDAlh6d6xtflkv9VuJXQRGbEqoGGcHOe3auj8GahHqKtokzlA3MDvkFnxgAnnqetbHPN2LA1H+zPEkGoxSRbWnWTkMUJDbuAcDpxXPePNMggmlnixLA8wlygK7SwzwD2zxWjbRvfQBEOESV0kSWRcBu2081pvajVPCZgMYkl+zGIGZhnKsWBye+B1pXtuVe55asU1lIZRJINgZWCnGTuzjj2rrdZnHiPSLO9MGNRtbdcYkJMsZZg27DZyMZ6VlRWD3CyEyDbwWTAYAsMcN9aIbmSzgikG4eUwj8nG0sCueQO2TUtpGV7MwJfKluVcxRhYSdq/MBuI29DWpcTteDPlIJOFBAAwB6AHHSqusaY1nfI7mPyLiMOBuY/MDk9R61ZgtozlXc/KhYYOBkjHU9qhu5oloILaKeIE9dwUgdOBjP50R3Ecc2xiUk6gdT78nNPit8ufKIkRchtuWHX1HHX3q6dMFx5E0TxueQscjAF8jsRwPxppakbjF1uWFZXjH+tG3MgDsAfzqhJFdRzyeXKZV2/KXG7JJ57+9X5tMNsJBFHsCqu1gxPBzjrUkVlFFAkTxyRbiACF5GOvQ96omRSsMTzATwOmGbP8GQOgGcVotp6LbO0k5t9igoshViQDjsR25qncGeO1jbJkwAvCtnJO3PT8aZ5Nvdon2aWJ1EciFWUhy23HT6VlIyZfidI0SOKWOQkAcMSFGcj61knR5Li7+WQJNv3/ADSLH1bPU4FUzE9sgDxujrgtiToMYxx70t3cxSTxy4JRxhQCQMj64ovYytcty6FLGbt/PgKsmTtkUgc8g+p+lQmyuF3ExgxqAd4bOAD14+tOZwibUAkQhsgjpg54/CqunOLm4cqCAACyhjk59ulYtXM3Gzsbumym6sxKS4GAsiyDOfmzlcj0rYsbeK1/eLje4IQdMcg8dPSqTmxt7bc0bmUpwF6L24qgJ/3fmI8u/Iyhxx64rKSOqPLTSfUu6rbJeSSC4JdSpkGAd2R75rLvGNoHSBDGoQkMApxj6Zq294ZJIyQCOoI4xn61meIY/stlPKAEXlThQSS30FOF2znnWlJme/jOZMlYIiw4KnLZ/EcZrO1bxJNqVqbcwRozOMD1BGOtYQXyvkR3AViQAxwaMl88ZPHHuPrXZexk6jJLN47WQSH76k4HUfpV6+1Bru6ileMcnBAJ7Lx+tZqNhRtQgEcY45pxlPKjkFjgFsAD64zWj1KjWsbUOsCLA8sgrzgdMmtS18VwrC6r+7XnzMDlQR8w4rlFcOgwTz/SmbjnKHHfA/8ArYrmlSizRYqSVjtLfXbS4hGyUFXwR5mVI79T7VuaZHFc+UyupQEHgjrXmLZGcsxOOBtUbeMcYJzx60+HUJYcGN8YPQEg4x6Vz1MPdaHdSzDljZo9n8pZc45XJUiMev1rF12MW0qSsBlnYZ4yAOnSvNzrd/t3G7lPPzLubnriga3djKiUupJ2eYCSM+555rmhhpQd7j+vRfQ7eeNpfvcBgBk8Z5z3rmpbSSG4VYg0iMCQcA4yc/zqkviG8kmTfPJIgKuI2UHGPrg1q2+tRSxsJR5cjDKluV/MV6MLw3OedZTK/wBne2YAb4xEANhyxYnqahuJZUtRF5p8pm5AJUEA5+vSrEuqjzSF3EYxnOOv0qlPHk5iOBjIBJAPGDWymc7q6GZPunWNjtPJUomR8uSe/tSRWjusZwIxvPyADJXdgc/XmrYfGcYcYA6Z7Y5pyOgKkkAYPBNaRqIhVHsRtaAw7gAdzbcfj2/CqbqW3kAdCxy3bjnpXQB4/LcHB2ZIIBHI44rOms2YOgdiVGxT6nvmr5rmqkjOdQwQ8RnbgkcjJ2+v1pskG5y0fOQCo+lTnTpYZsRkbC3Gc8dOv5Vs+H9P8+/eOU4xGGBEZxuBOf5ik58qCT00MNLbB4GFPGc9K1LfTPMtcSbC+OQM5PoRVrXbJbARFPMjEjbTkdQB9eKktrlRDHg5UjcBkZ6cc4zWcZNmOqZyupaO2nP+6BK7CWO3G39KqBXXGCdv3vujrjGOldtPFHcIARsX5g2BWLLYiMoeCoTaq85PoeldEWmbxqGFNISjg8AYB4OTg5qKVSHQDnHcL1/MitiezUrzKHUAsAMjJJ9TzUZ0sKxwPlJyQAF/Wm/I1urGYpKtnYeozkdsfWpUZQEBGCTnjvSyW/lJuwpjdV3SEg4PfAwKrncFx0HIBx0xWi0EXAA7EEkHA6D1OKVwoGcHoSeKrrNiQggEkAEHjpTwVPdASSMZ6EmhgMdNxwo3jqD7UVMoBON6rgdHHNFTdgdTGuzgLuIJzyeKlZ8gsvLAYAyeaBG2SRjgj8c0hTOFIIwR6Vw2PC2I1+VgXPLHAIyf5UMxUDdxlccHIqSJPKzjr0AB7+tNZPNQgAhdvy4XHOfc07dh3KRGdhDv8oPc9aZjI4OORwSeeankiLfdD7cDHy+v40wRn5Cc8kH7v/16nctMVQfnOz0z780sh24O4Dgdc+tORcmMDIJI69Me9Qyv0BwWz29KEVzETOHIJ+7z1b/61IicHAI5JPOCPzpzyliSMjHrTvMQTbjiTrw3Q8U0Rdly3ITg5JcZA4/SrIjB2YwcZ6e9VrR3VxIw2dOQucfTJq+gATcpG3cW6YJNCVxMYrDcSDgnpkdfWnAKeAO4z1qQQtvKgEEEsSTxjHIpwATBHOOlSRfUGKCIEnGQOfrUM0CPICduT2x1pY/3SgIAgA/gBHf608lW5Ofxxxnj+dUtSk7lcQY65wGO3pjpx+tRrGRsydjH5eOlTAF1A45zkDr1p2woRwOT/e7mmXcdBKIsO6Fwq4IBwRn6Vz01x+8jLjACqB1yePWtyadUsvmQB3bh85yMe3vXOTlpC5c4GeB9KaKiK843OSNxYEgDOOv0pN+eFIG7A5x3quIl4Cnr0wM05IGIdSvXHKYPIyRTNrkyrvKKMlyGAH1oLlOp49qF3f3+4/8Ar00q2cL37VXTQZMpyCVwRx3/ADqGTHPbdwDmpIYAnBK7W4wB/OpJFJwCDvHXJ6UmrCsVQp2YOSCOPrU24BcDBHA380roeCRwM1EwHAHzhTxyRSCwG5K5JTIzyckA8Yzn61IHJBBGTjPB649KhXOQGyCQB+uaec7zjAwQfoD2FBJIflVDjAUY596bHI+wHGQPvEDA/WnxumwISCCf7w6+9BjSUg4KHuHIIP6CgBznJwVzk+uAaniECohOS4ADDJxgVAICqMw38HnbHjk9upp27bsI5PXGMcfU0nduyBIs+eqlDDEiK2TyxwvHGOefxrZ0u7/sTTP7dLgSq7WsC8FtxUjzAPQVhWdp9pITJ8tsEluNoqzqFw80tvGCiLDtVE2gkg9f0osaJHSfDvX57fW3aSTzFvNPvI8uQTvMWAcE4zmsS3uWkhgE0AlyqkJhRhsYPIGetUdIn+w39pOieY0UhYr0ypGCPzq7/Z5vNQ8q2+dppVZEQcYJ6ZPvRsi+a56d4c8IJ4h0+PySiSF8vtXJjA69fauil0+61qD+xp4BYWFmUkhlRmjLrHwd2CN2R7V0Xwx0u70jwzbC2t3k1Qu6XHnBREq/xMWHbFZ2va9pHhfVESK4i1jW2UJHtvAbeDJGcgtk49qn2ienU9Cmnb3jofCngO0s7eS7tZbzULfU5Fhk+zgxRQL3wZCd4P4V6r4c8E2FxpqOdOsZZdxjJmYyY2jbuGOOetfOniX4ia34+nITUDFNb7lksicxy7e6gHqa9H8JfEa8GlyESfZL21UPFHJkCbDbW4GD92sptvoUpKPQ9aXV9V0WWDTtGtjPdkMsUWnhI2K4wSRjAAPqaypNQvrLxCmp61DaaPe2m7b5MULXEuRt2KYwCPxNcPp3xf1G9nn0/SrtYru8RElktuZChbLbcjI544NbOoaXZeB9NOu+OL8aezkGPS7aQteOA2QXAGUJweeSK5rTb12OpVE9TZD/ANv3sbvpkmuardsTHa/aZnnC4x8wLYGB1BPHarOueBtO0aKJvEepaX4Ud42b7Asq3F0FAPCxxbgCc9zXHah8aNV1G2ez8FacNEiuI1ljt9GiKzTpyWEty+HJ5GeBVDQ5NJ8DXltc6uIbjWbyUqbK2kVxGcDIlfOeKnVam0WnsdZqH9l+BjbXttpAk3kSW76idjs45DbV4GByMmk1STULq3OtNKJLW4hMirGS0bFRuZSp468jivLdTsdV1TXpJZhJe3k7kJAFLKvJIznoMema9s+HGg3+oP8A8IvLF5dukaztdQxK0W4YyuSw27gCvGfzrVJs3irog8NWtxFoNvqctqQlwD5ce4ZUNzkjtWmtilxeGeR1KWoBQeUFyxUg4x16kVYupXjv/JaLDRAw7AOmGwMrgYwtRyatIiGwhkd5ZNiLbxqfnO7PynrmsptRZ1xRTv7U61CLN7qZEkVmZo+CADnGR6Vu6FBbTapcanqPmCC1tAbQCQZICgFuQMZpdehj0WzgtfLD38uzeqN/qlI3EEEd+lY+r6s+i6JcXd3YMZr9xa2tskh/eIrYAwfujuetRJ3Q3oM17XLfWZ7jUtUuzZJdStHbmZy6wxDggKM4bPfrXnmp6odM1qB45YpHeXaZduQqnp8pBGfxq78R/FcuhXY0DT7US3rxKbmZYQ4hVuWwSPvZ79ax7fSrrVp4BHFNI80oQynDmMepAIBP0rPluSmLr9lcW1nFeyvK++5nRAiqAMKgUrkjHPpVyaC2a20y3E0tyFQuwlblnYggHBPGB61f8WebdabocaEiKzcrKhUYkJIO77x4wtW/EthavrFvAtzJNNa26WrCEARhgq4Lc9fm7Z6VrGOhDSVkjF1a8eKOz1B4ore3SMx28UMfzSyD5emAM49zXbaXZr/Zmlo84S/81nmEicBQwGN30BrIQQaadhto7m6tEaGD5VIt3POVGcBsEVrXE/8AZmj2emyO6XiGSeSR5SzbSpYAnHYk1L7WLjpoc14j1KSTUo1gkaXzL5VW2EQVQcYGQDzj3q9Mh1aEyOgCsoEgwAAQMfyrGtNNRNVnnlQRxPmRGf5SRtA3YB9a1dGuYhDcpERIMbSFHA9+5qNUaPc3fD+neZf6eEgdxbwyqcfOMnkZzjPHpWfrUTahqpc8RgAExj0XGMdasC9Kwz3Ko6LwMMSQCFx8pIOOawXmadCz4BeJCxjJ3ZI5GfrQ2mUnqZl7rK2L6hbOWKRbUyGI+ULjHPv+NXtDlD2XlglzKgCYkz169q5vXMzkxgO7O580yLzzycNnNdF4alhs9NtAUOxeo8w8Z9+tYvudHS5p372++0sItkcdoj7nZR+8PbOK1vBPhO11c3v2u7Ftp9vcW9/K0ZIPlpkuq98kYxXG6o6edOIz5kIBjeVGw3sRkV0VlqUhtoDCXijEBjKiU/NgKASD6CtI6GbZgeI/FbeJdYkK/wCj2K23l2sYwyxx7yAemQ3c1jsIZrlIs7xHKSEUfeJGO4FXLvSp7Z0AIJlk2BIxk4GO340y0tGTUYgGkEu1Nw8spyTzjr2rRuy0BK2pqx27X2o+fbCKQW0XlSAknaoBJIzwcE44q1ewxWix28qIkkkY2lc8A49sc/SmaJpEk9xeyTyuIY90jP8AwqA24jHqfSqt5qNzcajZziQbRG65ZmDE5+XoD0FRF6lNEF20Wm3lpZxZEig53EsST157fjVrTtQi0PVdPnuCssHzQtbkffVsqCSfTANURsFx53DyOzDIPVvQ9zRqcX2jTbSRiBNFNJvjI3AKSdpBJ9CB/wDXqo6O5EldWPd/hLKnhfwt4iM3MmlXBvYRGSqMApC4AHRlcH8K8StpjeW0t60okEqFmbzCSWJy3JHTNexfDLWZ/wDhVV/PexgT3Mpsyc4JjClQe/oK8duJZtEvDpBxFaQRiFRGxbcFHzMc45NbNkQ00OL8Vl7u7ESJGA+3MY/iJzjnpk/WuNvykmsGQD90GO3zFXdwuBg5IH4V6t430mNJLeWAttW3Fwp8sKZQFypHXH4V5Jp1x5c1vLcRh7cEK3mZVXJHReDk/Spg9xyXU0NEjGZZdii4KSSIDJkFipCA5HGSMVq63ZtcTWllDKLRbBY0dLSYnb8oc59Ms2OPSovB/hm8mafVdSWV9ItmFw8yzFQFiO8LnjOSR/KqGi6jqmu6kjRW6wQzMSwbg7d27LMSCSF55HtXRbQxjrLU7mK4FzpryqPsxmiLqZdzNJKGwT0x935sZxUei+JJfAGimW2tIDrF4Alve3kKtJ8y5LKq5+gJGK0dOFjFmKOTzbBmDRyTYURvjDYwTxj1rK1s/wDCJ65I7k3NxMoSKRSX3oWyqrx2NRoty0tSDSNBnsEnuL8yXd5I5mkaZj1I4yB04OeK0LdZtVtrbZcTYZisUYkZV3AYbj6+tXrHQtYOmSanr4i08Tznybaa4ZJDGDgHkHnvyR+VVNa1hUguZLCQlCVWFYQHCknkbiRjJ71zSm3ojoiktWZHjGa2g8iwglWQwRFZnWVl6DGcjrz61zfgfwfPqetJdGItEhaKCSQErLLty3Qnp0yRWg2iXlzqCWyW0u0ZDER/MzE5IHrx3OBXX+BdSsvDL65dxXH9oeIYdLMVnZoMW9hIzffbpukIrenTstTOdRbHUa9a2/gPwTLeT5TxTNCUtYmCstirk7WbGQDheK+cLy68/StZQ5MktyzrL0Xlgxzk17d40vHfwVd3V5I0st5tmLEktIqq2M+gyTjk14a0ElpZm2MzuLgN5ilxtBwBnByK6YvsYyV1cxWhZXiJT94mF8tSR1HbPH610WnwwvGJ3H2aSWQCNwvzMcnJyDn8qhi05dQTIJjcsEZ2GQh6A46dahvY2WVIYo8Jng7eSAOe/HNHMZqOpveE0uNQ1V4W2Sl13RmZSxlA4OSa9z+yDTPDlnatHGHc8x7Qo3AdMDuFBNeffCLS2lSe5lEdnawEhJJIhuCqu5t2emenFeq+K7W0ubvSpbOMoLS2aUE87p3ZsE89AG+lYSd2dijZKxz/APZcOnQOSDNNONxEZz8w4APPpzWLqWiTXNqZYcWdnGGVg7kB3JyflPcjpVuPUL65Mc15BbW7Rny2mgAMbMBsJIOChPXnNQePfEkWm6aIHMl2XcQxIwyNxBAO329alOzKsmeU2lsNUuUM28rAWdlkwQMNkDGetaB8qJvnQRxsCOBjBJ6mr+k6Y0FnIstvvmCjbJIwUO+ME8Zp8dmtwm9Pvkn5GOM4PPBWtb2FyqxcOnGKd0OYyYgzEEDP0x2r0PQpF3OqIMeY20p0ZcDBx171ysdvvb57fzEYBTyPlB6c9a6rw+ECB0AQgsgPl55GPTnjFLmNIROy8GXhs9fAbYftCENGR1BBAOcdjXsuhM0uxHOxR8wP94Y9K8i0JZU1dHI3qkIUMrN94nPevW9CwQGwU3JgHqeDgim9S12OstV2yqYs5IDKM85rv9EczW0eMbs7ieeBXEWAQIrlN6HlccYOPU812Oi8bJMZBHIB4HvWbJlobsQLEgE54z7VeijWPn75xx7+tQWy4bOPmPUjoKuwoAcnHPH50jKTJFcK69t2Sw/lWhEPLjU5wRkHjg1Tgg+cyPyoFTGQsmAR1q07Ga1JUk3DBA9OfWpZZyIyI8Z96rqCrhsZOM4z0qGS5+Z1H3hn5atTNFFMstcMsbsO+Tika7Yr8vUcY/D8qoSXG2MdsEg59OKq/wBoFuMgYPHPX9K1Url8iL11eFANnzMRwPQ1VaRZMJg5ByOfzqEyFnznsc4qPkEsep6c1ojTlsWLm6KwkrySABjtg1QluEMzqXG4j5eeeajuLlugBK9xWbFEUkeRm3sxAweNv86rmKUDSmIlRFz3xVuyQxJJN5mHXhR3yO+PSswk5LxgvsGTVwzTgEJF5gUbiABkdODk0cxMk9jShge3is7NQ4dSZPNBIDcDrg1Hfa8NNsLiWYoLkyMmSxGSenasuXVzFHygZemATnH1xXJ6ndtJ1y6gnOeg980nUsKnQ53qa2q+MGuXAl80I6ZZY5CqnJ6DGMH61yt9qNpKQlvGkEajDOWIOR0GcVXuJXbcx242nPXnBzz68Vk30yHzIjuwScEdOlc0pnrUqCWiFutUkuLrZCdiBfmLSMvT8DVe4vN4RW/eLg5JOcmqU8jJLgJsK8HpnmqzysznbhsHAxXJKZ3qmootSS4TnA4IJ7dKrsnmg5B3YG3PIx+FKhO7cMHPIB/WtKCI7G55IGABjgDn8qzSciXKw2OABA5cBsL8gzn3qFWO/BIHRmw3f8quG3RsEMQGHGTyKieLbJznH8Rz6V2wic09tT0/4b2ivbPOvmfvOTvz09q9Tgg2QjOAF6ivO/ALiLQrYj96ApCnoGHqc13iX4UADqBzXTFqJ4eIUpOyNtbcbAUOT2z71HcKIgSPvenrWYuqsgOH7nGMd6p3es+Yfv8AU81o6h50aM76mhczIIyCQN2ce/5ZrEur5t4QfKVGcjnjNUrvV5GyPkce/UVlz3YDlxwAByTWUp3O+nRstTo7e82r/EN2egAq5b3cbnCPgBcMf8K4n+00j/u8jPQVZi1pTGFRvLBPU+lSqiKdK53UF3iHDnYBkYPfNVLy+ChQh4APGa5SHVpH5B4J653D9abd6qioE3/OSTTdTSxEaKTuXbzUFYjysgk55Y459aRtM1K7VJDaM6nJQxspzjr3B4rEXUIWfDSfKAOAT+tb+neLpraL7MHCRopCEgMQD3xj+tVCS6jqKcYrkVylcxCCHfKjICMjI4xWTdGObA6ZbOQemBW54g1q31iCP7MqxmJNmIxtz6muTmEqvxxubkY9qvnSdkVBOUbyVmV5Lh/nOAmWOMcZA+lZN/tjlydoPJ4PFWNQDq0mRuAGBnj61k3cjbwoQFSuOR3NP2lzRRIiqL5YUnIYsoHX1rNuFQPICB0J5GMfiKuJIsWAeSAQCeO2P51WkZZBnrj05pqVwsyt5UfDqTuHJx7DH86RYhhyUIJBHI9asQqvl73zGX+bDDbhic4PWnwbWmOYw7dAO5ODW1wsVo4sLGuerZz/ADqe7tVaFwSAxB5O7t7VY8oK4Ixzjj61NJbq8bkIMgAjPr9KUrWEtGcRtjtm8qMtGASxOOeeuM9hUgn+fBPzA8Z/+tVjWIzHLIU2SPtIxLknPoMio2tG5lQAE9QGxj8hXk1k76Hr0pWNCyuGH71T86HJ2Hd0/pXV2V/bXiRxTIIgmcuowSpHUEc964a2d7N8RpjI7HHB61sQXAZQd4Bxwfb0rGNRoqpBVEenlrJrZ1guGlEK4jDLll3D+8eagW6EtjBMZd7Z2sHjC4AGB15rmLbW4oMsQXddvzJ1OF3D/CuuTUBfSITci5V0BwFAZGAzgnuO3FelCpc8ypBxIgvyg9cDPBwP1oVXdwgTLPn7h569+KskAeeATIwKggr6j61VlA6OZIwqkcMwGPcA10KTMUrkyKknAfYvY46+tPESjpmqrbhsVE2AcjI7GporjHJOGPT3qlIlosJa5zliFbO01N5m3II6DioQ5jJU/czxjnOe9DzFX2kHnOCK05jKzJTIu7r04pFnwmCOecVT8zbk5468+1KsobvgjrS5g5SS4fzEwFyuelZku4M4I4IxjtitDdk88YqvIqs27PPWk3cpKxlrBs4A/iZvXr9KjY+VwMj6kmtJkVVyqFMAj0/lVS4jIifAzjpWUlY0REjmXlupJ6e1JIQF67Np+bNR7mGzaCCeopvLFkI3jIOen86wa0MZLqOlYeW4BBPQkA1h3AM0jK56Hgj0rXaN9jqSSSOcHrVGZQCBwmKzexMUjFvBlyw35AwPQ4rLuOWzj59wOK1dSG5n2lflJwAawrqY7eeg4Zx61l1HJHO6+Dcvu2bwrFSQckktnGDxXJ3LNskKPwGJxnBH0rqdZb7KJAp535B6clcds965K6lBhRh87KDlAOM9etaMzRj3sf8ApEj5BMhG1iBuBA5/CuM8UyG0lkdnHmHIjQAAHIrs5ZRM+99oDbmwOvJxxXB+NmZ3MRcFkQMuFPckcn8RTT1LeqPKvEsMU01pLBIqSNEZMqp3qxYE9c44rkvESNDY2QDj5AQwOd+7rjn8a6rX74pcmdiJM2gjU5KiNiOSSayLm0a68MvNIkG6GOKUfuwWywcHJIyR9K7Is8aqmpHnurfZ7t0D4Hmkusrs2Ac5YHBNQf2cUy8s8TxZONpLH9QKdexLDmIhvJICjYSCCRioI5pbR8AoYzyoxnOT6j29q0bMDWsLRIXeW3jctGAPOkO7k9wATircUS21/OJC/kTud+C2Y8jqATis6WD7TZ3DwgxymTaHGcYHTuDV3U8yCwnXPzwsJH55YMQCefSoYW6CDT28PaiUtpX2ybWV5NpMoHqP6da6C1uM6lAs8AJkIWMScZ3dcZxRpgtZ9Ngh1GISWM37t5toLRORhXU9c5qT+z4oNRtrS63TQWhV47sxkFgM4b0qJLmKibWpSeUiX9lvuIrd0VoQcFSchjgZzj8q0oNMTVrW51eynAG57ea3CnepC5DnOOOcVytg8tncpdRkeTJgt5bZDEk5z1rsNJE+k/Z7+J5EjmjIm+XbFtJyQeuDnjmudx5dDtgzHTdFMMeXIWVT8/z9vfNaCajcJp8cQCBWWWJfJBQDcV7DAq3d6FDJeFrZ5DDIitsiTLRn047VkvPINOeRA4t1lAAkbbtBySSRz/DWWtze+gadMsGr2UskccpSbzHjkDbjtPTJ45+tXzax3P2y9TykzcOjWsWcxoR8uCapPI11Jb3NwYZfKYxnyiwIA+6xyD1+tbO5J/LviIhA8KA4bjcM5JyOc5HSt7p7GJW0XSheu0UoBZD5Z8yXy42DMBwT0P1NLq2g3uk6uLd7cyNbsoinWXcGJG0KTyCQOea6TQ7WSRCsU/kRm4iYqrBUALKMsBjdggnitC6vItW1O5tXuwMSEmKSdi5cDCyAAcKa1VrGSlZ2Zw91DLJDvidrZ2I3erYbJ6+1YvjUtaeKZwCUDxRgbBwVKrn9d1dBHNJ9ikS42pNBP94HIALYz+IrN+JGl3VpPZZcDzrck4APIJ4yc9QRihahLU4i5i+yp5g4t8EjAxnkZ6CqUcSIzo6fu/8AV8D5Qcd8ZrXilDP5L7trg7fMbGGPas6RJZA6HLvG2GBHOR0OM4q7mCVi5HPKsQxiPaSUKcYPqCOa6O1vft+iG0cxu0zB0dxuMbL94DPrXKQu77FL8Yzg+pq1YTvDch2jk2SuVV4wDtfHGQWFSnZ6A0WdctWsbx2JcCNiC8n3TyOOMnv+lVS6LBu3q6h/uDOVA79K6S702fW5rmYj/T4gRcpuA4BOCAMY61yd7M+nQG4DHaVIfJbpgjjHvSkrlp3Htey+ch5HyALIhPAJyRn6U+LUpmyj3LyBlXaZVBB5I45plxbvbpbywD9y3CP1OdoBH596yGeXYgJIcYQbsDn2yRUJAlY6pNWSSGS2nP8AozYABGRERzxj2qF4BHqVoV3yLIoCGPavP3RwevPPFZ2n3+yzeMECRZNxJAOQBg9Par1pt1CGTGFnhG6EsAdp3YAGeR61Ni9DrLWaRnlM0Q8xZTHKGIHBX5fxrndVgNpal1CHcRuDYcnPQ+v6VtaKbi602/a5T94pRguAMgKFLYGc8nPasu4k8q7eAiMtkInG3JPIyDgZx70r3JlGy0IdPkdfLjlP7tiOM8cA5xxU9yZobwEyOimExupiXaMdd3OarXEyxRRhciTJcxk8KT2781dfy9TuZZUJzyWywDZPueT+FaIwvrqSXkr3IkldPMZIlTftAAxj057mkh83T5Iru2HkPHL5iPFkHIIPrTXSKRZ0IGSit90knP057DtTDN+6K7IyVyPKPyuVJ6gVbIlZnVXmpafcabbSwpiV4VMojLMDITy20rjke9aOhRwah5kUoMkIhaRN8eNxCnsTnvWH4b04avpmopDtgMMf2lN8W5tirluPTANRabqim8iYugCKUyc8sRgdQeorJtmaTMC5j/s+z1OMnytgiDBOgIYHGPpVL7XJe6Vu2H7Qsih8Hg8EDA6/pXQ30MVzqd7GpH76NWbd6qoz+oNc35IUOyIw3YcEEjBB79O1Rc5JpqZPZTDVLEW8l0QFLNkqQQT/AA9AaVNh8xAPMUAAtgevqfy/WmxRmKWORJzFvJHmAZ+cn3rd1e9iGsSXdrZJBHNgr53zISFCnCggdfamkbqehjaTKQ0kEQ4wUZEjDYJbd0AzXW6Nb6VOJUu4vNhORnyxGUYcZOD61ydzqFwJnu7R5PtO7KpanyVLAYwT1qzZX6RiQo7vEyqWXJ3Bi2SM96vYFqdTrvh6CwsopwD5RVYwYyW6DvnNchJbGb57aTzRGrBwkZBUg8E5rqrHXrqKK4AceQHLNFJlug+XGR1q9Ctnr6PLFI1uXC+ZGgGGU5zuH8JrTpqaJJ7nArOYz5bEFGONxlYkEgDPB9a0obzTry1K3VuPPQKIZoGZWjIbBLcjdke1VrzwzeaZL5EiGRwG2BMNwTxknBrPvNNkjjBJETDBJbLKoA3cAe4NYtM5pIsaloc1qhlgliI5kDIC2RnOCPWqltGZLUxyIsqHkYBTJxgYyPWtLR7uczCSVP3UQJ3tJ1BHUg5P6VE+pwibN3bC7gLlTtYIYucjqMUt0RyoZZrFJfxxPayhVQqgjYNkgY9qryW0NpbNAm8TvnJIIGBgE8ccGlvrKGOdJbC9mRJCHRzEAAcYIDAndz9K0Z7aU23mx39uCE82T7RM23lhkZIJH4UtSOpivcsSQsgkIKouDjoec5psU0gv/kARei9Tkn6+lal/pNvqEkRSW13y7nAim3hjnjBC98ipIPCkFltbUdTETJiQW9r+8kbHRTnGzPvmocb7mM77iaVYvfuiylh5o+d5AoUEHsR0/GmeIL6LTYr7TFjB80BHk5BDD+7mrF7fG8hjMUD2dv5Ydo92SR3zsJyc1zfiuWW5u/tRO5lJSVCDkEc7smlFWehnFaHO6ppr6e6RiTfGeRJnoPeqEkTSOmf3gJOc8n2611Fii3252QeUwK7sbgcVz1zEYpnR8ggt2wODxxXQQ0QBCrkHt6UBTyTxknqTnrT9jbcgfMM/yp4ELJtBPbBPqaVyLWI5IwORkZ9R+dRMGbAAHYHP1qdnBxhcleKiYMxJJwMcD196E+4OLbuNCKVIHAx19BR5bxtuHIPPYHH404DAc4PQA+9BTcoDKHONo3HjB96Gx2GDj5SfnAJILAdPpmnghN4DkhcYygIOP6UFVDbRtIY9QgJIHvg05ABggbBngcHA/lTFIVAGbIGCTxJjA/KkUjD46MmQF5HNKqgpjA4yScU7ysqDjZkDG7kDH0qWNOwqMolG7v7nmrdqVeV1BxHnJC//AF6okbsgnBBPbjH51NbuUYEnhjk5AqZeQJ9yzqtuIcGJAc4JGe2BxWYxZcE5dd54z6jp+dbS3LEcdG5I68enNZd5btC7gJhccMTzkjd0/Ss4ibvsQ/aZ2IzIdqkjAPIyKsR3jj5Qeo6etUpVZWPQc/N/kU7G4bT1Ixxwa1V+hcZM0oL5Xfa4wTuwT3rZ8PW6m5JCbPlKtmPrnGSOfauWEx27j6nGOa0bDVGsHwnljG48kseaU72LVRlvxiQ8KJ9z95tIaPkqOBjOMZPpVfTJjMhVn/eqQNgPT+lVNcvvt1vBIw3EDoinAwc5/OqFjcmKUAnC9OTjpVRWhturo6NSDz3B6e570mXfeRv3Z/velRWtyk2CDlywU4HXA3cfyqcwqTkfeBJzWi0Mr6kMlt5q4EhDE85ywBFKyxyHJ6HnBAIJ+hpWaRVCFvLGSVIHoO+PWo5Ymkto5IsbiFDAD25rVM2jPuQ3lnHKJNyHgjHUg579azLnT/MYhY3xuPUMA30q6l+FlEZIG3s/LMPxqbzwccfLyFJ29/at00dC1ObvNPNox252559qrudjlSeBg9B+ddFcxrJnhckgDk/Nn2rHuLUpK4cghjk4H3emOfwNUK5XSUbR8wbPOd3/ANaiidAAis20YzjJ6/nRRYLnfSoEfbkgLnBOe1NiQOu/bwWx9BWhptxD4gUxIDHOMFVJ6qM5POOtV0tTBOBMBwCQPMwDXEmrniOLJI7Yg+hA6le5qKXT4mwQQBuzzyeT7VehDKgcO+eOu7096a8qyRIqjDBsDjbjABq7EO6MaWMMSSB0IUAe9Vmj25IQDB4yO1XrrjnYQz53f7JJqq67+e47jpx61k0PmsQS8kkklWBz7VWkLHgh8dTheAPzq1J0JH8IPGeTVZ1ByAOdvPTnih2RV2xoYcljkY4xQoZ25HQ+tRgsjcYySNoPpirMFuAT85OScVNxk1vGA6FsbR149K14EQb2R8YU9fwrMRzEgJwOgI9c1oKpaFSz43Kw4j7n8apAWfs+zy9oJIB5zz+dL13qch1GRx6+lO+0MvyiQhCCTvyTj04qNm3cbxuyed3TP4UuUnYidVD4AOMDJcY5pm8HHGcYwfoc8/jUhjBzlDk+lRhMY3Ej3GKaSRQjSAIeMHrmng4bI7YJz6imeUSSDnbkEY71KoBbGOOlMe7KmpsEhjDoPKGcCMBTxXMyMo4EgA927nr2rY1+8R8RK8ZcKdzO3T8MVjPullwx4Y857VSN1oMwQMMmGyR+8XP8jUiptKYQBh82NvoPrQIfL5cAEAA4/Wmsq7sce+BUgPWQ84Gecmlzt2qcYzz81RoueScE9h3HpTo1BxjkAAqR3zmgpD4ZArDk+/oDTmkBXLZ54GB60kBDpGTw3UA96kkOQCOATzQFyNJ1bODnJPt/Ol2MwcgZAPOO2aiOEGAN+3ON/PNSI7IpI4AIz7ntVIm4oXzOo5BGAOtMaH1+9n+VWN28AjGSCx5x0+tBjMYJbGxTknP51InIgy3r97nI6HmpVBUoBwB6cUs8Cpv2/wCrGQDntxQRhTgHAHXPrQFyYnIkBJIOAMjOT2PNO+V2DMg2luA4zwO2KrHOHyAM7e+OlORBnjAIH1/SqtZAmallCscJYBQ05EaOeF4+8B0qnI7Tyl3Jz1Oe2OOPwq6phY2yB+IwHIJx1yeBj0qoDtyikFiRgJzjJ5rNs6FroSW9pHNNHGtxHAWycyseSDnAwDXv3w/+FH2ezgudbkS2g8tZftS4cFAQxC45z9cV5b8LPAV/4x8RSyIkw0/THFxezJICsMYUE5JPyknjpXefGT43Sz3kVhogh07ShEuPK5Ow4Xkjg5wTzWcm72R2U4RgryRJ8Q/jdJLZyeHfCxlgsLUt/pSEeZcqd2cjdxwB2rx7Qbma2cXsySy3CKwWSUl8MzAZ5JHODUqarH/asdxc2cRZHEqz2yAs6AEbWHTua1PEuhQ6ZaoLR7Z7e5KzKQApQEE4IPBO47eKdOCi7Iak2yjYyB5w53Ru0ijzY5ArAn0r2j4e3us+KI7ttRt4rjw+jGMajex+TcIAuMpIjAvlvWvPdI8LQaDDHqXiWKS2ikzJZaaVCyz4/ibKkqvpVXXfGGo+M54rO2lFnYW6BRZxqNkIxjcMAHP4+/Wt+XWxqtVqe+Q+P9I8HaHdn4eWGr6dqhUC9vxIsl3In3cwluEXPOetcn4V0bw94l1hNR12XxX4n1W4BV4JdUG+KQbtxlfB2qFPbGO1LodhaW9rZ6i6eRaSWi5MX+tuZQRiNc5JU89cVkX/AIuTwzqN3/akdvZaxfs1s2laYpCpCUIO9gPvk9TmpauXZU2ranps/jWK++1+Hvh/bWejWccTQSamZzJdNIAAy+aSN3QdK5LT0/4R6zvbsW7X9/LHmP7T8yMx6kkHOcVwfh64uTOt/fxR2ei6blVtYo9qCQ/Mc4A3Hkd69U0u0luoNMu7rHm3xSVbeE5dwy5CqMYXA9aylT0uzWmm3rsSfDDQNc8TahY3L6it3qE8Y8+6lPmW8AGVCxcgqe3617ha6pb+GrHS9Et5zcNavGkLmLzVdwxbOONwJPqPTpWRZoPB/h6S2NuscsR82eUqEO8/KiDGcnuaXws0lxqX2mdAScqAQxy23OfwWuaUrOyPQhE3Nf1ZtGvwqlTqGolpnMduV8teBzg9SQad4HvZJbu1njt0i1DzQ93eTSZS2jB52nn5iOlN8S6Pb/2VY6vcXdvp095ssY4FXzppmMpLELwEwvqTUaQ2/h2aPR1IE13cJLcyYAKhR8qHH+yCaycbo6VPWxa1e/TX/EeoiKdsecUcySbvLRdxX8wM/pXM6tZpqGvQardyOLa2byrRJcsqHG0sAQMZPNdTZQJp4v7pwXn1K7U24c58xFyzZHUYziuZ8eRSrqSW0SLGnmszNb/MsYDcA4zzioiktypa7HPXV/oGnXeo2lro0es64twzrqzXLeSYwMKvkgHcc+4NZ8L6ndW8txcRx2LBxiO2hKiJh6YNXrI29qkjQASzSORIZB5a9ectzuxU+nAa2LkRXKztNOFMnCRRlugyAc/hTnJuxEYW3I/D02l29o+mWdnelonDie7AbeqKQdvPHU9atXU9nbW9xfRCV74XLxoCoMSsEH3fcVjafa3kd5qrQCO2KPJaIIOd2Tnj0/Gu+trXR2s0aKeW5htVWbUXLEIs3Qgcc5FPcGijounxq1ubje1xJIC7liNpIA3HjngDpVbV7tbnULgLcrF5sJiZ3l2kAnbjkGrei6lc65cslrZKCzmeLdIUxGo455xWff29vqkhdzuSOYNI0TZ5U7sU72BPUxtRsUhnnVZQY3SONcHLBRtOc+hINaGhWMNtbOqEo8rYQAbQwzn37Vfh0GfULk3N2JIlzhItudygcelbFvELV518tbdUUBpNvAyucKB3x71lJmq7mDc4kFxZgCTqmVDdMqeM98mm39lAjxpFHJAsYHmIPnfI56cY/Gg3Ek91I298DJVfvOoAxlvxFZV5d7Ps5hlKTXZLTS+aFLLtJOcemQKyexUdWUdT0S+1e/0yJLYxz3Ekk7LKAm1Qc+/Yitu+sUsNOdV+V2kZmwc4HatLwQYtQvrnUC5jiNsIrXa2Mg7QTkjsBWX4nkdL/wApgZGMmzIkBGCev0pI6Xaxj2KSai8UiJ+7LkHvx6113h63P2bWZZYvPeKAMHbGNzswxkjj7nv1rDt2NjprvOsc8Ai82LypBg+2RzXQ2nhy4mtY7aWNooo0Wae5lX5ETOV2knk+1aHL1OcktvNkjD/618u2B8q5OOD29eaglbfeeUlwvmlSZJJmIxkYXHFXbu6a4S38iCS2gMm4tHlPNUjHzHGOazbiSUvJG8kgdnBGflIUHOOfahx0N+hrR7dM0hFkQ+VLukcqdzSZ+UenGeawn3G4ijBPGXfK8gbSR+fSrV7PLLZhJuWTkgnIGOcA9KqSykRRu6BFZBtkIABHXBNRawr3MfUL0W1tJFEkBuwxKPt55PXFdR4W8+5nvLadIzHPbFGlkG0owIIPPuK5G5VLSTzdhlu7hlSPAzgnnA9f0rszp0+itaWM7+bqRtzNOFbO3oQp4/CrWm47XOx8PXj3Xg3S9IXH2gXE8j+YQQW5IGfqa5/xNbxXdromrR26h7+FYpz1CSquTn61pTabMfFtvd2tuEtpbtZsx/dSNlyQOmDnjk1c1vSmnufEfh6JvPisXa6t4ycD92duOPXIND0fkZLc434h6eY/DdvqEnmSyYkgbC5ITZhQD0618/63BNfNhEZI7Yb4/P6IQOCBjAr6E8dG6Pg/zQDHIWjZIwcpgEljt+leR2VzJdXEenW1pBJdzSi2Qxwc7iOrDcQf0rSC6mk37pOLc3HhWyimu1hjugxnXLbTGoRvUdcEdKqR3tjLYwILNbCzjm3DYwMs3pnjp7Diug8Xvosl9O13FOn2LNsDFJhFI/vDGK5h7/StSuI2iuI5bsNwZbcopAAxjnGa6Vqc61NXT1uWmlebyp9NVVkDiRnK54ztIxjNbMyWWnxBQd/lylorpiVaNyPujOeASK5iP+0PD8YvreKIOduGiYOipkkBhxyW4wcVc8MeI7bxFY3KS24tJgVEu0MiEll+Zck45AHBrOUbhdLYr6otzFqInSQP+8JnBJO7KkDdn8DWj4QWJrK+j1XUAdNufnUmPJ3owICketY+s2yW0ksk/mySb1d45CWwmMAHHtWTc3Jm1WWOJFgtoRJsjEnAJ5zgU407D5rrU6PVvG9zq2q29pZZ0mMTt9qkinLvOhBGCcDaOnXNVvCl80cGoLHE0YFofLyR80oYADjJJ9zXNWLGW4tLuW4fzFO7bwVI9Tmui8MajaN4mtJJYkLoxVbf7yH/AGmxj+KqqSsjOmryO+8ZskPh94Xn+0SJaRW0YXOYmJOGBGCM15++k2Qs5550vjdsHhjhJIGcAljnnj6V0HxAvLm81XUd+0x38wRY4gVwVyVwecYHpXNXGvbZfJSWVwp8p8y5BbGCdw9qim29zrlFR0Mxrq38gobIujMYw/ncynOVPTjBrQ8L6Lca9P5H2ZAvm7p5iMLCgGRgnOeeOKrNq9tppt1bTvNlYkxQfav9Y+cfMu0Z554rqdLjbR7g3GryyC5lAVLLPlxxEHcc9evTmtXsYrc9C0LTLSG90bQ7dxFYzMZ72XyxkIpO7BA549a6O7u01S3nuIo2lV5tqxA7W2bgi4JGM7eaw/CM8SW2sak0q+YtsbSLC5K7sbiGHfaa6CxgE6WwYjDzDaAdoOFzxkdcVi9jeN2Qa94ROl2bvFFJECu5llj53EgjBzzxXnnjDTZbq5sAN32meYZhK5DAHJKgHC4r10KtvJIsiebbkFhvl56YHOO1cTY2H9o69HcfJ9ltSd394k+/FTe7LcWkchrFgUt4LcD7PhydkgBLYOcr0wMetV44mUFQmUDHOfmzj610nie5tJdckSGMgKu044JIGO9VItMJWAnq0DyEDkZ3AY/KkWo3RnxIRJjoHAB+o6V23h63ks0CRkuykKsgyN3qeR3rk2+Vlf76FvkKjqe/5V3elxpsSXB8mJgRv74HerWpcUdVomI1tJCnmNy3bDYNel6HcEWkaiUSIMsw6sB9a858NOHl810AVUKKmAMnnt+Ir0uzs1uWjxGojRdpAP3s9zXRa6EtHqdZbys8aOoAQ5fEnHbt1rtvDzJ5AC4fo3A4Oa4vRYQLba5yR91T2Fddo06wpgb0DkhBweg9qxZM7bnT2crxtsYEJ61qRy8u+MjhcAVmWoCpGMgjjcS3PT6VZU8kA52kHj1FRscsi67lN/rzkVDFPtmSM4JBbP4GnBwwG7O4g8UzO2XgAYJH51bYRJ5ZixyG4xjApjXDZ3tgMSOaThXPuSar3wJQgc4x070rHQkQvMJSUBPBGKiZmB4JOD/ePT1p0aAN5pf6VHK4L/fw2ct6VrFFoWSXsvUgjI6UNOUC+3WoWfDEZAPXOapXN0Q6AD5Wzk5rZuxqkWpGDK7epyBn3qnNNGmcAopySycYxUP2mTOfm2jIwCKrzN5i5z0GKLlWLYuUKjJPQ7gG5x3FU57+1inl2PvTBwWAOc/WqcvyvwduCce+aqXkihHKnLY+X0zUOdjVQuOn1XfgdB2A7/hWVqF/G5O1BuK445FRzyKGOCM7iBzWTq16sLkMOGx06H6VzuVzupUlcW5vdwJUkAk8H3GKzJ76UL1Bj9AMc+uTVSS+IckgFMdC3I/SqFxM8rYMfyFDwRnOPqawczvjFIe8wdwWyWycn+VXbWB3fe6HBH8I56VTtLSWZiR3OQQMgAVuxJtQsvGevr+VZpXZlOS2QsMCxcZJOSPnGDg1egjYKCGJwuPwqn53l8nGcjNWFuM7BlB7IOf511QicbY4zgHbgbgC2ce9NVBJgDPAJ4607ycbGTLFiTn0HerdvB80YEfBJOfb0rsiiWzsfBmoIujCI+ZlWyu8du/HtXRR6xutzhmGQRyK8/ime3QMjiMsODjoPbJFMutfw5ikkw3O5AOpHQ9axqJxdzmVNTZ6A3iAD5d4Q43dfSs2fxGc4XBz0x82f5V55deLI7aUB5QUJUElTxzzXPz+OxJKQUeQKSF527vzrl9qa/V3HdHrf9vrImQJAegJ781mXuuqHALg8Z2Z64rz2x8fwSLulLW7ghQrnI5NaB1aDU7MNbXEJlYE9RuyD3HUVSdyHCx1A15Cv3PLOB+7LBj19RUya0fKBIJxnoCe9eei9UO0TSF3XC4zjHOf5VpWmoso2md+Rxz1GaQciO6GrEtHsx8hwQW4/lTp9QaQEnG4k49hXLwasUcBnD7sjZnaQB3yc1Ml8Bwr8cgDuc0m7Ecp0R1Bd6MfMyWKnH6VCLx9oPmGPJ3Af0rEjuRK2enpVkzY4PeqUki+VG0l+N+53JYtx9fSm3WoRDPQ55GOp9KxprgomMYHqT3rOvNZ8oEBzvPTHb0p89zP2ZauNYZfMYSA5YLxHnbn2zmsSXVZLj53wRkY2qQePasS/wBZbehBzk5PPcfzrOfVCc7yeCT160c7NlT0OoN75qEEck8D8c1D9qJcE9BkHNYDauNm4ElFbP1GPWpLe8YowHOWJOe2a0VRoycDo45CeRjkkY6fzqaKVI1SUZ4III9axLW4UbFIMm085NbFncIojGQB1+bjj05zW0ahDjY24MSxfMcDA/Wq80gDu2PnUY5NJ522LjgcDAI7Vn3MzLjBH95s+lX7S5mqb3MvUJN8kYeSQvz3PSoo7idozkkI2OvU4pL0rPKhSQI+3AG7oT+FWFjjC9d6sxPIHGayqbHfTWhWeMrgEDOOo7ilgmCy4xgAbueMe31q5PCrrjGOMCs+4jMDOM/MFJCDqT9a85uzOuCRsWV0IljkLgnO0Hr39AK6rTrp41Ecsp3ZG0g7do9s1w9jeFdmAY27FDxXRWN4skZDDJIAJI4x9en6V0QmY1oX0PQEMCwkAB55MMs/8K4HcDjFRSxrKqhiDKoxIUbIY/lWJpc6oieWTBIP4t3GPTtXR2LRXCEuxeWOPchj+XOSOo59a7oTutTyZx5GVkkA8wMmQVI3f3fSoILdlYgdQQQOuDWmltMtrOZYggVxztOMd+c9az3DR/vC/QDHvW3MQtQhuMqGPGAcj6U6WXPIc5x0HrUco2Ngenyj1z61HKWPzIMKpOefSqUrhyjtgkyB91QQP61KgAR1Hy5I+uKryzfMVAwrA8j1NBnfgencijmDlJ9+MkAgHjmozk43HO1cZqN3JO4+vP5UwTMOo5PaquK1iSR2CkZ+8DVBmK8E5XtVmWYuMY/OoTGrKWz94jis27itYjlHBx26VVnccgnIOOvrVmWUIhJ4xg888enFVZ9zOgQDAHf1rN7GMiLzW79sfhUNzL8gIQFjjgUrAxA/7IGeewqo9wQuePlI/i6fpWZCKc7A+bjjb8oxzn1rmb+UqxQjgYb866G5wrEZJYjH4msO+t4m3kxlyV6hj0GccUkNs5jX3UjlyX+8cjOB1BribmRxOVaTy+ON52tknBrp9Xu9sOBtLA4cjBJA+orlr2PdcyBwdmOoXOT9c+tJSRCTuZpiLdQAqgk+ufauJ8ZEF5QXdAoB9Djg4/ACu8W3wOnyqcjJ56V574zu4mtpWJxM8RQj0OMZ/KhblS0R4Xr0u+Yh8JM6x5BPPTnitW1vEHhbU9LdN880cAifacqFZvunNc/r0bRXISSUHgbvw461najqCQ3W+NyAECgjuM5HHI6muyJ5dValHVow8skTuCwkUsJRnGPc1li4aFgABtULuQDC4HFa93NHLk/M4Wbbuc8yDsTUH2FZxjgShRlccFf/AK1Vc5uVkNu9vPDg+Yh4ViqggEnpyRVyRraXToGeUIN7K2QfTAG33plppkbLKDL5bYyd5wARz/8AWqmbczJg42rg9OAaTfYrla3Op8OzW7/a7RywiS3MqnaSflPAwSOrcVc0WVZI703oiDpaARN5O1g5PQkZ7H1qv4St418u6YjzGMkYyc8Eemap6K81l4W13UAmyQyrH8/VSflBx6HrUxZNjV0yAN+6ljZI3ZAkkjAKGzk4HPausv8AVU06aa1l8uS1SMCSONTt+8DkgEZOaytA00yabp5lcfaLaEXJRDuMo24GQPu80a9KlzLcB8pJPs8vYCQpOM7s4z0NYtty0OpLQ6PTLV9Omt7+K6822dH3Ojc4z8vAI6CqrackenXph3yecVeNsZOF8zP/AKFVbRtQm0557Sb5BDECJF5DYC9MfWtye1j00bYwI28vY0Ukmc7hyQfftUvc1g9NTkzcmaQ798hx1ZiQT+dbmkhrmGS0nOLSONZE3/MqDI6E/Sse808Wl2YZTInLbXUEgt2A4q9pW/S40tDyZsESAlPlJ5XIyM0WtsTI6DSClzZufLiilhwwQMrgdfTHYjtVFrsx+N4phGoFxGImlMp5cHAUkD7uPmrWvoPMYXsUbRw3Z2qOd2QoznP0rHuLMyF3gjmCpuJ81htIIOCMelNXQcia1KcVwZ74h4w6n92QD1Ocgjj5v0q5rmmXXiHS4GnkMjJK6qkqg9FGB6jocday7KR7kWjw7Nk84RgPvNgZz7ccc1oeLDNDYWjwACaG9YoxB3jap3YPvWqXci1jyp1lt5gJU/ehznPG3n+lXb8qPKlj8txISryJyRjviug8XaHcXOmWWqwROTcq0p3xhA4O7cF57MABxWFp9j/aVhqFvEBvht90SnozBckenFXYwb6kB252BAGJIyF3frxSTMJ0MipGMlJCobBL/hTxJJNAHcN5ZDYyBwR6g5qGPy2iyGUAEE/Nz/KpLTutTpNP1BOblGKM6/Nn5gpXHGBUHiKGC9m8+3i+z3hB89cfIwJz8gHQ/WslJ2EuIgWMgY8fwn8u9PW4eOLzXkHmRx7hubBLqc8/hVXFzWZX0m8Nq0cE7nylVlwBkE59T0PFQeILdYLxBHJIUb54ztwAv1p7z211c/O4inZQ4kGAATyRyMZ/GrOo2U32by5Z96KBsMeCMY746c1nF9BSZn6UfMmdIxmcgbgByF7nFWoJGtjKQV+SXazdznp+VZVpK1kpwfLkjwCxQcn0xWq9uLjTInwS5fJIIGceoxTkgjK+h0FtdhNMvYBIczwmNgCfbHP4Uy8h+3W1o4x8yYS4RRuDDjJJ7gVUsN8kJEoAXJyBIFOM5HY9queWY7MRhAdoMixkkggEHHAxyKyRpJj9W0Vo7bSr2886Ox1GJnSQxAs2MDI6A8+4pmnNM8Aha4lPlnId2AOAeMA9Ks+J9R+3QaeWHlwxQEQfZTuARmJ+bJGTx2qlpbC/EsTf8fBZT0BIGc/yrRNdTkepqRzLHqTlDLtkgwIwxAGDx0BrInswtz5mAfJ2xnzCxbB64OM8VpajOba8iWW33q8e0OrHgZ68YqPVLgW6JMhKPMyjZJEccHJxkntTkiktDZ8B6ykdzd2gkO7yJoY5Yx8zBoiu05+pqPQrWObWHjYyxrazjcSx/elVzkdsCsLR5Vt9RSSKTz5CNwQZ+X6k5ra0eBbTXLhzFFwkmLg4ZtxiYnrjsMVk2yFroZd1eQWesOyKH3SNl5JB9057VUnfc9zAhwsZUsDIwYZBGcgYI/GqV7etJqCLM/mj7Mnz7Tw+GzUtupu0DEgTbQGY/MHG3OMjvnimctSD5iC3jCW6IqLtjZdpG4nO7JPJI6VsSKZdNQSoJJIskAHdwfTPX5vpWXDJJFKY3yScbUxtHORnirGn6u1rfo/2gCJsDY8f3lJyNxzRFAo2QT27vF5qMJFJOVIKnaTnoM/nQI1ih3yfumB3YzgEduDVudBJDIqROWwyK+QxYgYBCkk45FSSGD7LGkrmNSwdpjgY6Y710cqZUSpdTSw2+cPKsYbgKGLHHGMGqcF7c6Zc+bBOPMRVzGTztLY4HNWri1l0+bNsS5JG106ED+Qp2s273trHqlnGJYlAXnKjJYkAjGee1JlG1Hq7XelW81uW+128giMchB3DGcknFc+2sXq/Z1fyXQx4xGMEMSzHOPXIHWrGnTRQ3rwNi3huSyuY8gCTaQAM+9a+oaeGt7aKJwjgBsFtyvyMDA71N76GckzEsdbspZgk/nCGQmNhCwJCgcYzjmtJYtNLE2kl3DvyVyMA45+bDEdKx9V+zyuZJYjG2Of3h4PQ4Bx1qjb6tarP/o6STh8IyOOASvJwT6cf/XpWsY3tubV/o6zACKfZE43EMF4JOcHIOP1qSw8LareviF7Z441EkjKfMTyyc/MOMHPrS6TetNfOjvHBZJEXlEkfzIitglScckdBV28D6zDPLpkF3aWgk+eDdiSRQTgt6jHrVKyVx8l3dGXcXcPh9riDSIpCpURNebF5LAE+WCPlxgAViqXD7pUErLwGk4k6dTnitP7RJZRZlt+SGCgsefQ8enaqHnrPxHvwigc/OepB5NZt3JaHxPHbnAHloTgeVgEZ57VTuLmK9jc3M5LI3IznkjHI571pPAvmEABNx447jtzWLqkcf2WVZZFeKVx8oHXHPUe9RFGahZEyW72iTuZ0Fq6gRkR8AkdDnvVDWNKKW9vcKIyG/dmRgfvkBv8A0Eg1oaTrEdrCY7ry5ILjaskRkJA9wTyMe1ak1ubvQbiO2uDJECsyGTIO4KFwcZ7ACt0jJ2vZnnskhO8kYwSvXqelSQMsnlk44OBsHoabJBIcE/IwPOS2Bn8KiXCEHfwM4wOtZsya7D5CInkACHp+dR7QVBOdrMSD6dMe9NEA2pIX4Y4x607ZtAzx345pWBxZIUL4Bf5icDA4/GoSPLUEHftYscAkCphIVAOSBjBz7+9PM+5sHoM5x70mmZ2fQibcQBs4BOMj3qNSRhWTpjIHQVMQp2dMjnGKkW3L4HHb9KaBxdtSIkKTl8UqY24AOMepFSRWkkj5CZ5IGFOPTqfQ1J5L8hjvUD+EZwB2JoZDVtiJQdxB6txihUzgHr/I1N9m25IBzye/XFL5DI+M5zS3FqiaMfueuCB6d6iuiskKJneN2Tn65qW3j2uAclWzzt7+lVZcws4xuGcD8+fyrNIhN3KcgK42kRkHhPu5GPXr+lVt3yggHBLEH1A4/nWixSTkcEAAZqnNE+3PCMAwz2GTmtDdajYjkAsOevqKezNgEccYOOKg8tkJw4AzgE+xp6hsEsD+vT8qLXAm+8CSW4J4BPQ+tQ3VvIXLLE+XyyqAfvf3aczYKkcdV7jIqNGVXJwNw5A459Mc1US4zs9BbO8eLkvwMlh6d/0roYbhJEyTsOPTpkVgPD5vzxlc7WBUd8ir1hexNCIpSI14VSJM/MPXIqzqnZxujT8wycj7xBzs4pG/dKSEOcDbyenSoztGwrywJB5wCfWnBgXKkYbjGW7VojnWhT1WzW72TQRgSKoU7PUdTz61zZuCruhwHRhwV5x9a69YwGJcb+QepNZmt6QtxvuItiMMAjnkDrge9UmdUJXMtL0yIhYqFUsMD26Uj3GTxnCgDnv16/maz3LRgBsIwPUHg+nHWkLkHBJ5znIPWtFsWP2Ds5x9TRULSjaN52DsfWiruWb9tqElhcI6SMgUkfu8k4ArZj8U3ErBZUDwxkBcnLEH61Fc2sSYYyBs5BDELj2GKyJoWMhBYBgEBbGAeucHiuBas89xR6Xd34FhEr4w0anABVg2OcAmse7n89sAs7Y7qMnPr6fhS+G/EFtdp5FzviXexXeW7dMNWlPpr/u5EkZIZAWUod/HoSK1Tuc04nPTKN/UEJtb5yOeajaLK5BAX7zAH0/T9atXZQplcuF5HON2PrVMqYTwhAIIBxu/OkzKxVmjVGG7HYjnrmqxwcHA49KmmIYgg5HQD6VCBuwEJ7YGBWNyyRIVcYU9PWrcURhIyflU4AUHqR16VFbxDJJPPcCnuAm4hDnIzyecelIOhNLsCFzxtw3PStBSo2LxgEHOP0rISReDj5SOQTWtY7JEwUxkcEyDqOvbtWkdRXJgxDcHtjikIJXhyMj9fWniIBP7gwG55xn6UpXKk9vUirY7EO/OST93+VWVjDyhQBjk/nUZGFBAyOhIPShpjkbT8uAOakCIco7ZKDtx0wKLhxbWzu0ijYuST/OphuljcDf5cbdOBnIwc596q+IZVjszGqHzNuVzyCeuOfajYa1Zyt1cG5k3mTOTnO0g/rUK/ejzyOeTT5Wd0JeTc24tjI7dulBYKcgjg/NjkhqDpQ5z6Y4IqJMsSCep7UBuSMgY9uvpSqgwCB3JJOccjtx/Wgm+oIQUjcnAwT05FPPoOMYKgccehpo3Rw73IwMD5iDnPoBTWIRs8fMAQPMH+FBa2FSdRjBxgr27nNWWUuhA3ggAngd/rjrVXIkxgBcn09KsRoTwg2EL0fPIoII2Qhio+c43E8nGB9KAi5A9GBPvUjKu9/kBzk5GTigEbCAB1HJz2ouJKw3co3kYfdn7w6ZNTHbI204zzgZx19PWotoJH8ePTj+dPVirkoQhB+9npigGSsCTv5wWw35f/WqPzQHQCQPgLuJGO1Kj7sei/Nzkkn7vQfnTfKyCMxjIXOSPXHpQF0gidz8pI3ADOD0J9RSghEcsTuC8kY6gfSnBTGmwvhsksvrjpTzJneMs+1ckHAGD15FNajLh8xL9FfIZdq8EE8LiqkcH9o3UVtbSDzJDgL1ctk7flHSuj0rwXrXiy7FxplmZLKAIZr6UhYkBJJ+Y4BJ7Yr1z4B+CLHVPiPZWGnfZdTa3drme6vZlyAibyIwMdMnr6VEtEdMUmdYvg7VvAvgOw+HVj5cepeIIEudWn3RwkscMsbMwP0xXhXibQtHsbp01HxHEl7C/2drTTLJpJMrkfeJC8Z9K3de8YX+teMNT1uW4R55bwSWg3him0579sY4PFUfiZpbatPJ4ptLMx6Nq9w0xELCTyZWXDKVByBuBP6DipjsdFSTlaxzttN4R2RwI+vREsqtMVgXgnb93HrzXs8/hjw54Y0qylg1WLxTrcNos2naNqMKxGNCAfMcjIbDche/evAbPw1eNj915aEAiSZREAR165r0nwhB9m8TWm4zai9yFj2mUKgQrhjk8sB2wRWismVTXMQ6Xo2oeLb+Sye/kl8QSoLmcSjf57nkRqBjYoHbOK7CXRfDXwxht01+2j1rW2+aDRbaTG6Q/xzHnaoweKvXfimL4ctLpSGKPUY3eNZFySiADYQoycBeTzXO3PhnVZxJr09tNBZybmkvbiIRGeTJCqGY52nJNU7y+E64e70NmLxPcX0OoDUrSGwuL23xbW1uV2qwbPBGMcN39K8ySGZ5pIpZYrO6eZkkub27G8uTkKflzgjpzTpriGPXre9vNTgaaJjA0NmGJwQ2ScZBxkdDXruifCS2mvoNR1KK7EFsoui0zKFuI1UFZQoyTxxTUbIN2T2ng+18MXllG+r2V4LALJdR212XDS+Wu5gDzgbceleq/B7Tb+20/UPGeo3E1zrV623StPHzqpI272BJ2qB7VX8H+AYfGD3uq6/ePHom/epZVKSqSSV9eh9a7eyWyNxczREaXpUIdnudu2MIOFiUHnkVz1JWdjtpqy1K+n+CYNYtUn1W/Li1YzyHd8vnEYLNnG7HYdB6Vg6h4qSLTbgaMJBCZWsbSWFSXnkLDc4OTgfX6V2/iC40TWtMNrZ6zKufLEMNzaEICCAfnUgH8TXNeG45dL8V6Xl7Y6bo4E8mCdrsT82SfvYx2rkk0dUEdFr/hqWDw94eMuoLb6p4fjVhJPHkzXMoLE/eHCqRmltfDst/c22qBJZHbdPdXsrHywyqUPBOMcnFc5q/iC58ea/PaRfPc3szJD5YCeWCQWbBXn5RjrXS3FjBMl7FFG5srVGZvNJbcF+U5AA6nms5SaSZrBK50N1fW0eipp3hqyied1Uz6xJGWk24yyRjJ2Z9eT71yGoXun6dcBChnZ4WlWIgpk8DDHrn5s/hXZ2unxeH/AAhaXSP+8mkSSOFY+I4+FOACTkj2rk/E+66169ni/c7A+xHh+edduBjJwpHeue6cjocbK557Pa3+r3YSc+aVJaONYyREPYgcfjWnYaFPafa4i0clw6xzmKOcfuTjA24Hr7VU0jWvNuYNKiRoNtpcyXKW8bMWZCu3e3I5yc4xUnwt12PWrC9kvYGtDHnfHbyjeAWJXrnqF4z610KLtdnLzps6bT7bytKuZ9cnlQmWSfDMGZiPU4qjJcJa29vaXlwEMw+0zRW8m1VQHKq/vgfXmpfHt/o+oa5pdpai8ntpYjOYZ2QNhcBg2FHGa5ObSr7xdrTWxHlwzuXn8uUZAwAsZOc44oRW51ug6XdG0vL2V44GEpWA+ZhmjIGcZzxWja2SfdFuscca4RDyXJ+XJx3PWussfCj6j9m09fJNtYIpmjHCrk4yzE4/CpL4x6Olw9g8crgDy1kwQCONzHtg1E9C4oxfET2+jRALP+9MI8x1wAMdccdq4q31O51B3+yRRn94SrBvmX5MbjzyMeoo8Y6hOb5IJZ5TI65Ajwvmg9euQPwqtY7bSXYhCBIjuLEfMcYI4qXHQ0aIrqW807R5I1RTcXMe03JIbfhhntn9apR2CPaQGSJXkiTy4lQMhZRgEnOc8jPatmfyDPAJpUxtVY44sYXjccqCTUerXEptryUExtcZR5SpPB7AEmoegRST0NPRrZRp6QLKEZwEUE/IMgttHvwK881S5d74rJhWjcRscGPtnPOa1vEE7QQadaCQpL9oXaVZQWVVKgkY4PNZUsSy3VxJMZP3rhiTJ97/AHRjFSl1NnsbfhLThFOFtSAWO2aQkGFIgOduP4vatTxjqS6lfpDED9mwSIxNsyMDbu47YPFXPAmkW2oWFxEhNlZafaNMpZgvnSHpwevFY19cTXmryvEnmQLEUAz8pIzySOe9aX6EW6lWAvJP8jqYrdDyZMk45xkD0rT1nQ54NSTzAIwYw7kfvDgjt0p2lNaxX0FlBJ5cNuvmXJ8tiOR8w6dl5qfVVn1aGW6nlIluGYqrkDai5wOo64/WlcXoc0LK+1G6tIba3Em4M773xtUc8j6VYi0p9VvoobKIybwCSWwAAPmOMcAVb1CJtMt4ondhqDDfK8bYVUPyheO5HNdpZW93oPgW2S1MkGra2hkS5eMn7LaK20k57uVOPrVx1YN2OT8M+Fxq3iS3mIjksLQZk8tWDTSj7uc5GBXTPp2gaR/aOpeINZl1C5ZubDTyseGZsiNpfmxkewrGjt9TaYwW00txJJuV8sqrBEiZMjE46kY/GucdIrqKOKHaIEYOCg5ldVwGY9Tn3q2k9Ai5HoFrr0vizSbOO0t4dHsIQNttCdzHaxI8x+/T9afDPDB40Or/AHjeYgeFMsPn29h/u1R8MywWPhG/JlEE0oMUEMYyA5XAO45x0qr4Suk1oPPfO4u3uIrdjvAEeAcEdQOvpSlFNaEatmZ4o0wNpuoWiMEhTzbcZkDHeBgY+oryLw/pg0VNQ12ePcLaYQWpkJGJ2UnK8dsjvXsGoWS2T6j56TRvDcC4ClVYMoHJBA5BrkfFGn3OqXMdtE9q8NgpufswILNIwA5wcZGO9KMrGj2PJbrVZL5J7adAjXBLSTOdxdseh5qhJaR2+nSXPlAWyyiFpXj+YuVyFAz3HetLV0ms9UtJDbwlkbdtljLOWI74YYFPvdYtdT0WKWTRIpkllaVoYZGQmRRsyOSFA68g11oyZx1vraaWyTpL5ahm2QRZC8DALZ6811Hhjxjc22o/2hfPJewiM/LKV2LxxlcZb8653UrTQ7yLzzLfaSIVy8cn+kqSWPHAB6EVftdDJ1Szihe2vcxmMFJFQxjAwxQnP61pJJoysdnq+tJqniywvYUCK0UZHksYlK7cn5Tncc8dqr6lo2m65rNvLZyzWGqLHg27Ntjnz1K5AyaqeKIn0vTLK3uZGguJbPyxGkYDM4dsMSDjoM9KxtCsZtftdIM0scd7aztDHNghySAcjJx0BHIpJ3REr30Mm5jvLBrhLqB40LhUkjI2sh4zz0wa1fDjXFvdXs5ibzIwiN5a5AySSff8Kj0XxVd3F8LG6iS7EEjxSSXMK4wz5XgAZwPSuqvraynSO2tSiTo4aVhJlZSN23bgfJn3zUTaRvSikzS8X6z5NhZ35m2TeUHWQ4zvK43Y5rzFL+DTbCS4up1/dodqxrjc+OWPPWun8QXD7LSwuo8yxo0bOFYcqOOT61yRt5dU1JEmQmGAqyxd5ZMkbfcVnDYuo9dDr/Cl2ulS2+q3H2e8uXije3iSPHkk5Jc5z0yMAce1Rahrj3uJxP8A6TdyKGkm4O0uM7f7xx9KcJRdeZdS5uBItwESTgDCAALtxgA9M1hJZwamRJDJFvt5BMwLMhCg+hyMVW4o+Z9F6DmJ4NMileOdY1u2jzzICGXkj/cz+NdTpKusSYLOyljnPQldvH0FePzeINR0fxpe3CadcvFsjiwqsNqKFyM7e+TivUdDkks7OAEPIkq785wVBGec/l0rCep0wNK/uHWLYssj749u0847HpiuQh8zRLW4ltrcozDlI8AMM9ea3ri688yhHCBcg9c8Hd1rltQeWKHYc7EG6NzIDx3BB5rOMXE6WtDJknl1TWJ5UG8QxNId5HOCDj6/jXXvYLb/AGRGRkUwMuSQwIyCcY71x3h2KOfW0gHl5ubgB5Q3OMHnHbkCvQVQXXlFgJWiiaPC4HYdM/Q03KzFE5FYS9x5QPlMrlsDpz6V2ekLDIsj4cKsTSF/vE7QPQVxt3L5epSFc7lwuW5+vSuusI7aUu6HAKyIkuCp2kY4OcHn2raOxWx1vh0HYgIwu8Hy1Hc4/wABXp3h1TNGSQQVDIqBeuR1zn1rzDw5PJLcRIchQS5PQjH09K9N0R4lxKg+ZhhT93Ix6HNbJ6GD3O1tGRHESp82Pmf73GPbFdHpvlxsETAZiOPSuWsdqzBieFAwB1JrqLHy4rmP58ySY+THRgPWpbMpanS2ZaMDnOe5J4q3BHguwOSRk8jiqUc5dQSAnpxU9s2+VFIyxzwAKhmTJ4WMTxjknnn60TkiYlsIGwRzzTpzskCocqB82eoOKhcNId7nOR37UMqBZjk3r+GPrTJcSB2JHGM802CQGLcP4huqKWRQVRxjcR09KZorlVpcgqeOxpEjEsARzkhi3HX86gllKySAISSwJPapJZ9lsSvyDbjFUmbxQy7uEIKcggE57Y9Kwby4Y3GyAZxgEdc59Cateducgkn0z6VAzKp3rkDbyKbZ0xVhgvNyoCArE5bjkVG1wmDlzkHgiM4Ip0yoyE7x6n/9dZN3IoTCSEAdt1RdlqKY6e92v0zkHqCM/jnA/Kqd1dmQ7SQCx4A9KpyOYnlK53MDk+n0qjcuY2Ll3CnHYcVDkdUIWFuGlhQnPAOcHHX1rHu5wXOccg7RnGCPr6U+7u/3L5Idm+UHPasDUNRWR9hRdu7GWPIxWLnc7IK2pNdXKtlQS/UHBJP6U6z0+S5RJGiI/uh1x0/HNRW1pJeEkEODg5IPFdHAgjYAoDkcn61FrhOdthba2SJSFGwDqB3zU28l9oB2AYAIGMmnIRuCDJwP880E4X5iQCQc/SuiMTkkR+QGwOME9asLbhEJU4Xu/enROH3ngkjJwKuxQAjjPJwRXVFIwk7EcKASkZzgHP0NaVnal3cA8k/Lmqtpam4vAN+PlxjHWt+yt44stgbevBz/AFrdO2xg5haWpiyXDOuPlAI5qhqmkfbYowQRIQV3JyR+WK6CHBjG0jAHTA/SkYKAQQSc46dqT95aijUs7o8i1bw3NZguJXKKpJEgJ6dziuauWRHChyW+nHJ7HpXulxZ/allB4A4PvXn/AIl8JhsmMAHOAAPTpz0rhqUk1oehTrc2kmec38ZWHCOUwOT3Oaxo9MuLC6juYJZd6kZKEgkk9cHiuzvNIZHO/kqMtgZ6dKlS13eWzoMuD1Byec8c8cetYxi0db5LGVb+Kryzts6pb5YuS0qjnB4GB7iuj03VkvEzE5MrLhI8c9c/yqKTRYLlEJjfCjDFTjvx1qF9LNrNvhIDIM5DAHpjI4rZI4JxjujaSXPQ5cDkEVOl8URBjlTk+4rLtZXRESTeCo53nJOPpSyTl8YwCFx14rOSM1Y17fUy2A3BJHUYGPWraapGqqMsRnG/39K51bgwoeSAO46ZFH9oLsPzZAGSewx69qzbZpob0l/9/LlznIFc/e6oJcbjgvhhgjgflUU18iByRwQB9DWNf6i7NuxghcDB/nVRGoobdXLGd1A3orckEDH1z1P0qmZxJk5OOpHcVl3WrrcMTEnmOASJGOFBA6gHBrNvNRvtmyOTfyMFQB/tHrnr0ovY0UGzsrWPeY8Eg9OOcj171Yguo02FJFfGeCc5wa8xOnXdyD5tzITyx+YjHPHTFdRodjvsws+SMYG8gkY7gjmp5+45UmdfFds7BxIAM5GMDIz05zWxb3wYZAEYXhsdK4prIrgq+MDHU5z6mrFpe3FnI6ynevzYBxzg8UudkezbOz+2hUdjlAzE/Wmz3agYPzBR+npmsX7fwGfkbt2AQeMdKlsma5XZ/CSS+WXHGMD610wbYcli7CS28nI5+X8OlWbeRpWDHknnjjOPrUaIESR9/ouw9vWmIC+TjzExg57Z61rIqMUjSZzGxU4B5xu55xxwKoahukicJgYyB/FkH6YqwMBSRkfdOD+VQFwHKqNnXBz1zXHOJS0MpZmiYKcJtYCte2vWOSjtlvvkHAXH1rO1OIiUlcYY5bP0wP1qKxk2LIeXJPO41km0dNlKNzrbW6+dB5hQAdAu3LeueldXYapLJCJQTvAIJcA4APHTHpXA2jFQhTJjPtwPwrpdPu0aI+VODJgZjkBUV2Upa2OGpSTO0bUJ3QJLK7iQAnnaTnvzVGaKRoSScgcCqdmrTogfBfIU5BbH0xitD52UMn3SCBn19DXZc8/ks9CvNN5UYZNx8vI5U846VGkvyZHIbpjvVidm3yBggCgk/vBjk/So4k3KgIwvQAdqEUkluRmRyMjlc4zUskkjYPbP6VOtuGiAXrkZz0NMSPy2KgZKc9eop7GbabIWfyBgDcD396imkDJ8p35647VI+3gnkA5I9KrsM8rwMVd9BctxxcOBk8jrT8qYyc4YAcmoY5FLYf8Azx/jSttEPJHBB45xxQZSRFNMqJhdgOD2PJFQeduJBxuI5p1xhlJQ/dBOD3qtlc4P3yBwB79zUSMWiG62CIjJXKkHHNV5GZUL7+SCB6EgVJLKTsyMH5cgng561VmfylGR8uc8+tQY7GfcMwcEOSVBK5A5asXVJiJnCD98qjdjkAE962Z4hweSVOQM96w9UgdxLKRnzcYP0PeizKOR1pDGpYOifxEkgYwMnjGfauLudgkL4Byed5Hc5rttZb5MH92GJDGR8Ywuen1rhNQbe+QUfyyOgAz3HX2rISILu6SNAXbCFjuOD+VeXeL9Q8yOeAxqWYlVxnOMden9a9D1Z9lsVd9mEJIYgnJOe3tXlHitFRyF6yEqFPX06dc1UVcJp2PKPEy4ubYFy4eM5xx/OufulXzpFiJRUCx+pyBXTeJWc3G7IlWPCbe/51zREMsxlORFyxzyWOOlda0PKkm2XZLSMOjod8RAO7yyeR1zz8v61dW3V0QuVUOhZPnwTjt0qvahbiFMbxscrjJHUdvStOFJZXieLeiKCA2AAoHJ6+1S5DVkVljQrHMBg7mKgA4K54znj9aZcwmZ4jAUkQ4DlRwM1ektJY5y4kiTgO3mHqTyMY9RS6XI1teIYpP3TSCMjacMC2O4rRCvfcjsLprSa3bJlzh/K8zKnJ6ADOOPWm2dw02j6gttAIjJdRr5ZA7Ae9XrqwEd3cGDLwo7MoBVRtVSfm456dqzfDOmNdraXchijBuWLCSJhyI8jjP97FS00tCOU7jTrgaRYxwWlyI5LyQQNEoXIjQjrgdCQe9HirTGspRGUaLUY5txjC/KF2ufbHBHSufurxj4qtEM8aRwCO2IAEaM5Ylm7evrWp4km267duka3H+mOGmjk3Ax5O3kgcnjv7dKyjdbmiehW8PTDUNOS6EhjuLWZRIyj76NnIK9MjA6V2PifSVu3s3ZNk/yN5srDdsO7BIxg4x2rz3SdQfStS3jmxnJX7PwFyc9T369q9Q8PXc2s6Rbl53uWhj+zxZx8qKTt69+aUhweupmQLK9oI5UP2iACVJSd3TqcCoI7g7xbCPZGkm+MghOT1/h7VbaM2OoieKQkSfIuR16+nHNJeWwGLgRRuMfK4Bxx7Z71UTdxLukhGT7BLiVx+8imPz7mYFThqrw7kguYowZdsbsFjX0U4HJ9azYruWRNiyyRtDGBF5YxtUNk5+laOlzW15JORG08KxqkwjBd9zHquPUVdjO9jG8E6as7yuZx5UYLsv3WEgOdpyKq+IdXmS2t3E+xoTMwDfODnIJPPpXQj/iUPPHbRyFthBZlPzZXOfy4rjZZnZtQnkkjSGQiOPcdw4PPYUO5DIo9zpGokMsQwURiSImweeRgA5ORnFVbO1xdJcW5++D5ijswG08DjpVGa6kt72dvMJVnLFAq8qeg6Z4resbiK7S3lIAgJBYKVZiMdM54OfWne5k4mXqMAtHKZPkOFlJjPYgcfnWXYQ7mPnzyIzxOC5jBVWGOwFdDeWEADxq5kaI7SCGwI26HPcj2rlTK0MmAsgKSMrAE8A8Nn8eapK4NWG28ZeedUxI5AKFNy7WO7JPPPbpWxqkKxW720RU7UDNLj+MjBGazNKgeOJbkySI7LsjyVwrAdcVNFGJLaSJp5HOSxbowPbk9qhu5HLcy5YWR4nc5+bADc8jvkjNXLe+uoJd8MssaSgK2PXBYfLu/Ci4gW4E5VAWjw21AQepz1GKr3Z8oogiJG8A8A7RkHt7GlaxVrmrFqSyvGz2cU5kbd8vB4GPfvVmNtKGpNEkV9bxSYCiRhJtYcc5APXms6QDzCgwDGvB3D/e/wDrVXvWJvY5dmWbIPAK/d25xS5tdSoxsdzpWgx3QkWDU7CUKGTFzI0T7ivByeOKcuk3cNhjy5nWHav7sZXB4bDjPasjSJmt/s0qk7GIjXnapYjaSQc/WrTXp0x72RZFB83askZDkkH2Bz+FCLkmXtasnvpPKTBljWNojwTtZcgAc9Olc/ab4dZF4EMSMVUrnGQPl6Hp612+mXljrVtFLqUUkEqB4RfWgKvuGCPlIIIBz6VzjaLd2kc8lndrdwTHIEI+dcDB3Lg4z7VokYTty2Lmqi0vE0iXJw0BQkqcAgjv07iq9tBbvbSi7ilmKnzFxJtwMYx0NSQQq2mC5YAGGZ0LCTcADtIHopwB1qxDbz2V15E8YlWVAf8AaOT1Az0pMSWhgabPDFvck22VKok0obOOOTj1rdtJFktr6WKQiRowjyRcYY5zg/QjtWDf2X2KeQ7PI+dUR4yMkE5xj3q7rs/kaVG5T5sjcwyTgkIM8+2ayaMVEy9RuU/fyCyNyqJ5aGa4J5APzEBcd/WuaiuJpYkaIGyTACrDkDI5JwcH73+Fadzm2jnYx/ulAJZeASeO49azrdbeXAiGx14DAdc8/XrVrzIk0zptMnur1z9reYXOOJZmY8AHjI71SVZEurRwh3oNjbzuGAOOTTI7s28SZPmbByV+XJxgfrWhY6naahHEHiIu1b77fewO1UlqZpo1tOuWiuraV4CZSPIaPnGQVOc44yB2pL2P7BfvBL+6KuFkWUbgMdcYrTsrWLUBLAjRxu6SFSSdwbbknqOg4qbU9Dnn0+2v0kVPMUMhjCgEkchsgkZ7VcQvY5K4umtNRAVt6dV8s54B/u4Na+lXcG1C0QcBxvWQEs2P4gR0x2z0rN1iYwNHaTxmO5wYHMoP3ywI+8w6isWHVHsZpIJcxMSw2AnJx05pPuUbk+nRsp8pIjKrbh5hXeAT19f1rQ0y1k1TQr1ovNkksY2uNryKmEUA8evQ1VsdQjvYhKEd48BWkwBtUnv/APqre0OJbDWJ5F3PaSRGGVfvDaVIIwOeprO+paaaOUv7uPV9L81SYr+3ZWILACRDznp1rmrqFlugDKwaVQVljyNxHzYwR+Fdjrunvo+vCEymPzQZomJ/hHY5yKo3l5HqtrJEkrO6Kz+WjdDnnHHatXaxhNKJFe29xPp/lw3Jknth5k4Q4DbyGAPWqej6xf2blz50iCVUcgEAKQc5JPP4VozQNeanAiGOX7WgjVwdobavBOSB04rG1pJrDTPNVMuWIKHquBj8s+lYt3Mk76o6O6gN3ZvNFBI6beFSPlcknjv0rmVtAiSSwXikBQTHJ3ycgdc9ParOh6oLNUdCCUkywTBDAAjHJpuoPbX91cTwDyYJ5AFi3D5eCMVkm7smTurjUJEYlQ8nczRjkAn0qq92NOIT/V4YkGYllfjnAPHFTxl7Z0WRgSMKAmOfekMkV9E5RYg0bb1J5AGMdPc1okJXaK81mr28ZijWAs+fmIOeegA6fjWh4Z117XUoop3Jstx86E5OVxx096g0fUjBIqT/AL0hdxxFjLFsjpnOBUmr6obHUdhRY2nVZeAFG08gAe9UlfqZTpXMzxVoc2mzTzfvHs5HY20h4DL8uOnpmsWO3OSw+6OM54GcdeK7qDXIdY8OXFuZ/NkiQyQJI3ovzKOOpIGK5mz1GW/uzD5XlFiAqH1BHWrlaxKptlN7FmjAUY6DIGcEnrTjo8jTSK4fy+7YI6/Uf1rqk0y5ZYy0seDuzsUEH071JbaC13cq5uDFsJGVA5Oema43VSOmGFm9zjG0YnlclRtBVj8uB34zVldLDQPyUYru45J+mcV6IfB9oPMSZ8uVUjnjJFNm8OW8A3ZDgEAEEIcHpWf1iJr9Tu7nCQ6G8mTn5VYjkgcAdT1q7BoAiUH7RHnaWx3z1xzjtXRz+GIGbYjl1O4gOobOeMHNWofDNiWlPlrkjBw+0AYwDg57U1iooawLbMKAbwI3IJzwWYYA3ZPHSr5tLPZshCAEnzPKGwHNdHD4Ss71pIZAAHGFlAwAcYqjfeCGiHEj7hyCehHb8qlYmIPBtvRGPNocM53hygBwSIyeuMccdao33hW4tVDL+9BLYCqc8fnVuWHV9OuQ/mDgtjYSDwOOnFRNrGppBtlAkc5DmRidhPTGT3rpWIjJWOaeEklsYawBMCVDE0ah2UgAnn3/AMKy7pQ0nI4ZiVx/WrV/rV5qd08dy8JRRsAWM9AeuTzmqQcuCrY/2vzpeZ57puG4scIVRkZ3d6ZeW42kIDg4LZ6gipRg5PpnGKk3gb92MHr9Kq5EWY0o3McA8sQoxxyajD7wSMEk9Dx8oq/e2It3jJ+RJMsD1/EAVSCoH9Pl+XZ69f5UM1vckYsGwqELk7SpBqNid5AJBA3D8O3r+lOMh4IJwetI2FQjnYhP1z3prQmI0KVU5whPHBq2uW5BO7sPT69qpI4OSAM8E8HBp8Nzhid+Vxny+P8AGqbuaxlfQ3LeVsIGDgbWbJxjn0NTiQsxGMqpVT83OD3qnDEL5RKHLTEnHbAx0waSC6RJpYnASUPtZe4PqauOpo4WVy+FVV/dkYXOD681HJIqAkn5AfTjFPgnQpk7cHORuGaWRDyD8mcZUjI/SpTMuZpmL4g0BZj59p5ch6tjIPXjk965WR2DZYuCx6EEY/WvRo0eOQ5clDgkbiQDz6muf1rw75NuLmERvuxvx2J610RmmdcJcy1OUeUxjnPXFFTeXvAyCOTlsdTmiquWeji0aRQvnkFAxO/p9B3zWTdacfNDrlADjHt3P4Vtqx2AD5yN3JGOfxpJIhIpA+7jrngetcV7HDc5RopINx2SFFPyycY4PTr1rq/CviBVT7BcnYJSVSR92ASOhIrJ1nS02GZQgjGSw4/SsxGaymjKtJG4JG0DgZHr1q1qJ++rHb6hp5jwONqJ0JyOe/rWXNAYUB4GMng4HFaWmasNWshFI/7+BN7E9eO35VmXrLHcyMuACOQM8ZbB/wAabOZrlMqZVxuUYDc+hOfr0pqPg5OByM1blWMoM5dgoBJ56fWmxwiPDtyp/HJ7GswuKVEKAEEtjAOOgB+tI7M6kPjtgVZN1uTa/wB/BzwO9V8AgcY471o2kK5CByCEGWJA5OcVrWp85HBAwxOSFbIz+NZyod4A6kHpwR9Sa09NiEcG1kI2/M/Kk4HvmnBCL6ScuSF29EC5HQ5H6U0sZckneGGSBxj86eq5z8h2jG3kc5GPWnSAKuSQQGBOR2qxXZXYt90R9AeOOmKFALDIIGQffb60+ZAEfZz8pHHUfj0/WnRqSSRySe/Ye9Jhe5NH5dvHJvJcEBsFck4JPJziuK1nVXvZ8FzjdtGEIAIXHFdPrczWlg+0AAjChsEEZyeAOwrhoJnMvBYqQf8AWZJyenU4qErnTSiPUGRN2fmHUGhVwSSeWYnpn+VKPuIMDOT0Ocj1JPH60wZBAV9hGenuaZpYkDep5/wp2ApyecfNxTWILYHTHbnnv0pCQSMggnnj/Of0oIQ6SQ/wkoVOTgZPtUf3VCk54HdeaQA7UHOSMnB5A9KaEyufkAxgZA//AF0FplkRpIpZXCMoPXpkmnRzeRMXL8twfM5ATHtULSqrkhxgPnn+IZ7d6WOXaqL3xkhEPA9ORQJsszj5TgdVIGOBzTVTDuP4gRhZD+fIpzZyTnPA/SoQVXHvz04oFzXLS2+S4Yb02sd4OcEHoabJGNodTvVsspxgcn35qMFipB+cduw7fnVlpzIwDjIyAM0FMrkGNT2zjkHn0/lTSflyclT0wecVdjWJmjDY2kgEg45/GrEdrZD9/K8wkKNwGDKCOmAAKCbFJAWySm9iMj1wa2bXS7VLT7bdGOOyQ5SKWTDTED7q4Gce9XNL8O2kl1LK9yz2MGPOKRlGZ+6KST+lY+szX+qXhRxsjwUitlZWCg+h7VZUTodb8Uaz4m07S7H7Yf7KhTyksrdW8lWBI5UEA4HrmvdPgJp7fDvRtU8RTS21vO8bW0D3A2oTJCyeoPVx37V4FY6VKukyRvPaLNb/AL9U+1ENt5UgqCOvXpX0T8PRpkP7NGsNrd/FFPHds1vJIzM7eXIRhWJJJ6HmsJuyuztppJO6Pn+FLOwtrBriWa5dmJ/dy7UbGAx4XPODWz4F8Qzm2u9EFta/ZZ5VeA5YASdMbie4Jqv4usUsbu2lil+2WlvbxohWPhmBOScjj74/KuetJpbvVWijk8pvMLh4yMJk5HUdgRTTsiU7HpNr8OJdZluZU1vQ7QoMyLfahhl4BOFAJPp2rop/AcWj6ZcXkWs6TG+z7M91bXQcRLwRhSM5OD2rMstTt2s/7VtwTKCI7wi3CtIwPBBwDz71p+ItIl1WXTktpz9j1QR3rYUOYshgwbPoaTvc7qbSV0tTrfFuuXPhTxkkfgnT4rO6m0+3a51shbm7kZlUmOJTkZIBycE1jS+D5vE1tLrfxH1WWwkmGYNLTE2pPGfusVBxFx6gU251q6tr3yNJkk0S3t/Jj1DXrm3ORhdpCAtjJzkYya9H+EP7P114inGt+Krufw14NlfD6tqcTHUtVj2lVWCIKX5K5BII5ramnu9EdB5dJYW2nX/l6ZoTWlntAhkMonuZ2O3Cjggk4P3QK9e+Hfwr17Ub+fUPEIl0uKVPLjhu1IAiVs46AgEelerx2fhrwtY2lr4R8Aano8EHEGoazBNJfXAU4EhAwkSnOeab4i1i00dvLn1SKfVbiB0WHzneQE8MMZIx+H0pVKijpEuFNLUp6/qVnFpQsNI+zzwoyx3Nzk+XEqqCfLULhiQMc5rgtY10TaRb6lfQY0hAI7exdf8ASLhgfvlegz78VWmifSNeGNTlOtTwhre0gjP2W3RdvMnbcTnrVvxElt4kn26jLcwXMYy0tjJCIto7NlTj8MV50nzO51wV9znNP8R3mt3s+o3NsbLTrPzGghUn75GFDEYA5+tXx4tmmtbeC4jlIPAjHJX/AIEKbqbTX3gqC10TBjtmEiWOfmZC332LYJ+grJcyW05M+QBgF3BOc++cDHsaTVzVaHceF7SXTJ11G0cIxUpCZ8ZU45Kk+orofCN6ttNrdlO5nS5t3Qu/G1yuSc+ma4Ea4LbSbB7oCJXuWki84lVKKCvoCcnniqWg+M5ZNSaSOAQJIz8IxZWHQ9eeKxmmkbR1Z7RZRt4l0a2hYl2tEWACPkthc54P9K4DWLm8vJJw0U6TSKdhMTJtBGDu3D+9xUD+L5NFt5IrScPFdFWZcbSGEe07SuCPxNYeiTjxHbWyGLZFYqxllnnZzIxY4BJJJx16VhSg0zqlL3bEmk+GZ9C8Paxq8txAkrPJF5UikMgZlzgZycEYNdL8N/CK+GvBeq3bjz9bu7qFzIhIxGq/KCDnPAPUU3TtFW/8CaOmrmD7QJrmaYR4AkRp9yKTjsozW5a3SXkttpyXMa6hcNJdSTQBjF5cahRnONv+s/SuqVTlVjkjFNkeuJBd2t6ss9q/iO3t3KeYCocPyVzwAc+hrrvh/wCDbmGMvEkD6ilqJ3xEXSHO7czYPJ44BNef20Npda3f3ziX7RJIscUYBGAvVmYnAHp6963LPxTrPhDSr+7ixHLqb5jiwzAhB/Fg425PA6VCmXKLSO68Xa7HpFmnhu3dXu5trzbBncSclmwOBjoDXGaxYSylNMRJEyA7+XhdyBvmBzz71neE4HtLXV9c1WRDd3USpGOu6Riy5454+U+1WtK1WW4srktI/wBq4SMIuHbPy4wazeuoU13OY1NIjPLEgKNHAUSR1YchsfL+HNQ3UiHSre5ilAuTKIjEsZO5ccsCcY/Gn+N0n025mBMk8kM6Rrg8jcihgQOOC36UukLIsthLPHDJBbXHmyR3RYqVC7jnBycgY59ap3aN+XqyBDY6dpk+qSzEutw6xiQcyAKR29KwJ9amW+jsoonuI4FSUsF4Lt/BgjtWhqzy+Ibq5m+zR2VlcykW6wK6/KcsNobvVW0caQovyvltMXW2iutpeYq33lwTwB3qWupl1sQavbzaFeH7Xbm7mDLKFcCRVyc54PArJsw+peHryIyyfb7pv3cu1htJJ+6M4UCptVUzTQSHfIJ1ZWKkjgkFevYCtfQIBpljLbGQ2xmVfIEuDv2564z6iovZGzi7XZvaXaw6XoltbDG8vt3PKOgUD5sgdzWVNNa2U0kqRySWwH7tIJBlmY45IyMDrUVobiUyuZNgKFVQYOD1bgj2qW1jVPswDkpbNwDtCyk8YIA9KS1FbSzJvDGn3WoeXHJJ+7dAbiZlYHJ4we3St2WFrhopneOKORisZcgKQuOcZzziqEixWVsbR/MQSESShScAN0HrVq3hk165t7O1I3JtHmAZKoOuPTPvVFwVtBmnpa+ItVjSK4ku2mlSOQrGw+Y8HGQOi/41r+LNWhtJrhAVjklVYU+zKxOxT5a4zkgg8nHFaPhXQ5LDU8WY+XcQj4ZgW6E5Gdo9zVHxNHEkcs09z9s1dZRGkUYG2OMnleOTzycmqUraIU0h01q1l4LIhMlvqOqObSB5cHMQyXdvUbgBXLaBoM1xK62/yJHDt3soZWcKA7DGcAHpnitrV5y1nZxrLH5drasI5ixAjLvk4PbgmmNdyaF8O31e3yk+ryNFah9wVokYrIykAAgkA5J5rZIy5+W1jmdLl+yadceddqUhmQhNy72Y5IYDqMj1GK0pY4J4tQIsw9nIzOo3MSGH8WFI6Vz1jDLf6Vds6eaSFBK/e+VcYyOp+tX9BVtFa906ec/bLtfLSPcV8rI+XdnpnvWabd7lvR6HSaKY9dheBn/ftEyMNxA2Y4OQc15t45Sa3uLl/LEVwZQzMjbRIi9cnOD+ddcNSk8FQoBb+XLATDLG2ZCQq5bBGc5rK+Jc8dvolhqMAiu0kAeRJST+6fAOfTHtVdbCbVjxeySPXpzcxh7a+jJUxRSEhs8gjr0FNv8AQtWu7JHSyv4yjtGJTCygZPJG5elbGlW9kFubqG5FtvYusN4CGAPyjaVAzjrya1riHXBpoil0/UdVgDGNZLEiXrzn5WP05FbN2Zklc4q30HV9W1e0t1uDbTSyopTcpYruGflGf4RnpXYav4aE95qtzBetb6Zp0rW80xibLyAA7V45wODxXf8Ahj4USaY1vf3dzd20r+UV3rHvtow25nY7ckkcAAVhfELxTc2evR6DpBikhhlaZ5rqI/vVZd+9gCBk8Cm5X2HdIw9csbvVJLNI7cXEsMUZM3l/ME8sg8dc5NZHhrQIrO8gtpyJWklPkoYwW3DPb6ZrmfFutapqvicy3FxJOC6ReVFMY15IxtUdTj1rc8MalLFqunGTzHY6nKiJJgEKN+CScHgVeqRn7Tn6Ecun2l1PLP5cUrvcGGG2jJ3FiCxbAI4Crz9axm1a2TfbW1tDHJMpUSBmJ4DFduCQM9OK9B8OxWh8PeLNYtkVUtJBo9qoHHnOcu4YnrtUgn3ryaPS7h9UucxmNUOUAGAPmOMGhJSWo9DevL37dprm8EaqqxqsjSnO4rk5z+Vc3JfPbOEEZzvUK5JBTHc1v+JYJZy9qIJZbeGUnCRFvm4xk4O6sq38PapqN4gawuHEygvKYmVRk++B+tUoJCcruxf8IXIvbiXTC7xllYxnPBJzu9c5xx61BcaPcr5slqER0UJcPcghIUDfMTx83HpUtl4ev/DmsC4mkWQwnZxKqquDnBDNknHpW/ceZ4ptrmRtjsqeVNFbOpVc/wARAzwabikSpa2YnxG1fyvE1xBbXkr6fPteGZGCeawWMgckHsa9C8IeLrnWtKit5bjyZYwQI2G9ioPy9D0J4rz3xvaQ3Gj2VwIfnESjEh3YcHBxxxkVF8Ob8W8wtxEImUEtIkbZHGMZ64zUSgrHVB2aPaYtSaWzLHy4JCejhjk9M8e1VdRlYyhI9sbSD5sx7j7YqidQMQgYSEb0LSbAD/FkYz04qjcaqquhDkcffz78VztHf00H6Yv9n6sl2EILKVaXac7zk9Og613VnI/2yL5OZoi4BA7Y9cf3v0rhUlVvKkGx0YnJByAffFd34UuIJfsc4cOYIlDfvBwSOeM5/SpkluSlbc5/WLFbVrnzf3Q6EgnOcdRWx4XdJLRR5iI28hSTgdc/nmpPGenrJdzybCLeUg7OTgc4qHQ/lRLeKRMZDg4Az+laRBnd6DnzIdz790ZVpBgYznPU16NoVx5x2RSb5MFSfb0H/wBavNtLme4e3Y7H5YEDJCgDqcV6L4ctj50dwzAbV2g9Mj6CtjE7vR54mYmUbNvTPf6V09mFeSNy205+UdOSO+a5O0t/NQHeR8xOQARjHvXX6d5bv+9wQ2GGc9h70rGMjYiYlwrPjHTB61dQlJY36EAjjvWeJAHcjquMjr/KrHnfNgZ4+7WbZDRZinUyyd8Hj3p0zrNCVR8FlBJwagtmRck/eIGPrTvNAGA5A4FNmiVhqyMoAyTtP6U2WYZyT8x71BcTmNQFxyQCai89Zl+U5OeQAP8AOaRukSvuOQPz+lQXkmY3GPujipDz06kk8+lVZGxgDnJwT6VRrEqxqxAcAg45zj1qrdXiFWUjkjjB6H6UtxelfuIMhuQx5NZcrZfzDjcx+lK9zdIkuL7YqAcluXBA+WqtxcRyrvY4OD04GffNRzTQF8ZyTyTz+nasbVbwNC6qctkZ74BPPBrJux0QiSX11GUQHfuJIx6j1rD1C72lEMr9doUgdqdqWo+UxRflKsdvQkjrjnjpXO6hqLPlA+XbPHcfjWUtTugrBqN5n5VBGPyzUFtCzSeZIQSwwDwRg9ais7VnJdxJhiXYEnqeuO1bMVqkTH+MBdqtjAyKzjFg5dDV0uNNrq7+XChAO3nn8KtzxLAQiP8AMxHXuazrUm3+VAUBbOR1JHt6VpJGJHUkZIZjyfUY/nXVFHNJjQJA6cAYJzkkj9KsLEQMY65PJ/lTlttgyhx6gd6m8phwOSemOeO4rpjExlNFWDzZJ0AJ68AgLxjH866K0sUCYLklMHnkgH1xVKzt0OGfLuAVBPTBbP1rchUKmE64AOPl4HTrjNdEYWOapND7fTlSNyrnJGRnHHNakEfyPmT5cjjj/CqVmrbHL9FJHI4Pr+VXYWJZ2QiXbxzwP0rQ4nJiNCAcLK0f3WPAPy9xSTWrSznykKA7slyeAO1TRt5qI/luCc8EjAHYULK7uQwPzf1pWsCkRzRtFuVUD7eSMNzn8az72yLgMCMDOe5z681reYV4MY7g8etV5lVn9MgAD61zyNY1GjidQ0RBIXAyOoAxzWPJocTNvdPnGe59MevPHrXa6jCN3KfMSFGOoFUJ4QGIc56Z46D0rnZ1xrN7nOrAoTYQDjGSf880skAaIkg9cDirmoMIMbEGOn+FVUuNuATj5+f4u3bGaRV2zKubF413IMHJbiqbPtiEjnYwHfpn6V0Ekvm5wTGx74zg+vpWJe2m3ewAYdzknNQQyhKhYvly5YnIHAHpUEmcFRjaSdy9sGrMsBHy8855HeoGiMXygZ/wpWRsmVJYHKOoOFY5PNUbm0aR0ZUJJI2j6njP1rTa2lPKdmBIqytttUMcn5uPYe9LYtM5T+z/ACWCk5OTguMkH0OKe3h83DhndkUMDtwMYBzgcZ6e9dK1iUlLAADbkkDkk0y7Xyxx8j9u/OOce+KR0qoraHOXFkkXmFAEfJ4bJOM4x+fNOguvs7DaAMrj5D1z1+laT6eXcMBknkgknjG09KY+lCX7qCPAOD1we3Ss+S7OiNRW1KyXju4WAZBJ3k44wD/Wr+nWDzYDI0mQSNqtz69fSp7DRVhaDcCWGXJx3PJFbqxjYAMgqfU1vGkjllU7Gda6fl8nIULhR6MPWtSK2WCHzCgG1mPloAdw7HNTxRZOFQAYIPvn1pzW7MHzkhjkcgcegArqULGTkRRuSQDsyVDYq7FZMBuKFFIHGe9QWyJG8IPL/LuOPlANacSZ3EZ2gDA6jNXysnnKdxbMnR9+8gKPQCohakMY3i5QE59TjI/wrQZfkwM9CCxqKYCFRlzg4xk1hKJopXM66tg1s5JC/KAN4J757VhYNqSDghT8wH9a6UXA556EAjk/yrG1dBK6kbQq54HG70yRXFJWNabs7E+n3m1iuwmMjOMniulsZAwQE+W5IDBcVxOn3BaUAn5QPlA9Qa37W42OSAOSCSM8YpwlZlzVzs4NkS71eRyccAgEEVcglZ1yHB2/wEnPPt1/SuXguhJJGWPIOTsrW02cEkDBYHk5OcV1xmedONjcRAIk8zPTkH3p02YpQSPvMen6VAbhgwMhyRjgdeKmBeZAG+7g7vb0rdSRzNEsV04blAdp6jr+XSoZpPvsQRgY9Dj8Kj3xh8g46+tOL4Qsx34HOOcU73M+QreerNhT0zUT/dJA556k/h0p0mQ+QOvWo/MHQcfSg1SIw+wnGcA/p1p5lVk2kEE9TUbPliAM5zzTDITycY9DmnexnJD2xHj+6cbcjqfzqkJyfkA8sqADk5x+VNvJ/KccA4A9etRhwyeYO/JA4xj6Ur3OeQ2WTdg98cDI4NZ7zsXLEbyvIyetWJWBz8gArPxySTlu3sKDJoW5KyLkOQSRnH61h6k2w7CqRqyhS2SxzuznHQcVoyzrCCC/1rF1K4WIAiPgNliO4/8A1Urh0OT1x1eWSXyw+M5684XaODx15rhL5vPYGRwWYg49cDHb2rsPEF2wUk42u5znjAJ461xN0B5rshKbFBXIBySewqeW4jP1WLfbSltgAxlclTnGMjNeZ67bGSLe+cRhto9W45zXbeI7ojzxERvRRu8wEkfgK43UZRJaT5k/vDBA+9kY9+xq0OWx5TrqvA08SoQknJBKt8/pkc1mWOkh7CK5EifM5Vk8ssRjvxxWnqUf26cjYdjhnBA6kelO0KP/AEG4tnkGEBwACCScA5xmtubQ86cfeK9vpNxFbiQxfu5GBEgyeoPbOK0dHgSS3ijnf/XRlXBUncSuMgDp+NdLoOk+ZJ5Bx5sX/LKRvkz2Bzgkj2pk2gy2z7oCgljGGTzMAjPbuazuJU7q5yl3Y3EQeOPy5It+0sPvD5cdsVDHbu15bMCFcSpkhsYw4POa3703AvABZq6jBbEgUN69azLezku0tsRlEkmUAyliq5fbyRz781rF3M5RstS3bz/Yta8QrvE/l7kWOQr7j5fTqDxVy20Ui2ilEss6xKCxwAA7bQ2QCeBTfEaR2+p+KJYijlJ18uQKADnYOM9eOeKTw99rg0xHij8iDLEvtCkgYXnOO4zW0lYi+pyN9j+1tPBbyLprncw+8WGSBwc/w811mpN9p8SWhYhwyyHEsZ2ZR1GW4GSetZjW1re6nb6pbTiTyJ40eF5AcMGyCPqK6HXk+0wXEUo/fxOWXHJUE54I9RtrFha9zjbO5W4TyWcu8rF4wRt8s5/hHau88Bam1vaQqiB4mOWMkmWVj1GAK8wuXe18sRgO1pJhTlsSISOcV1PhO4e2R5UlJjQqzKnqTtP+NQ1cuD1sz2C4XyCiFP3Um0+WAOMdx6Vi3FsIrmOJEfypCAiYyhPqK1NOuY202KYyZUqwkeVWLgHpwBjmqstujXKWTEygqZYyDgAduTgihGzfQzba0SzugXJgZZPLuPNjwQvAO0A85FbXh6zjskuXil8tdRgZYiYypjK8AknBBNRR26afaJqmpxmTygXhhjOPNcDIB9h3qt4NjutVv7y4mlWOCIKxGdyh8cLk5HNXclq5Rntf7N017efzpJEB2AqxZhnGMjPQ81zqWfk6PcW0okgM7tLEz5Q8c9D2zxXX+KUa2uvtEqSiOZ90eFztRVwy8AckjP41wviqWP8AtGMMCIYoWKeaTyxbeRwc9OKpK5na5zN4jRzbs5dCcEAdDVnQ7kWEhnP+qRhvjBAMgHPOBitLxXYxNawX1ptNvNEGaSIEhSByMZrCWVokliWMuroVyR39aVrES8j0eSOxvbV2s7gRogykUsmSWOMjPHTd+lcJeWtvMyTSeTFbtH5sgEZ3StgAYOcgHBpNJ1ltOu7Zy4gijcF9+Tlj06VqeI2+02YYOAFcL5MeA2DnqSD60XsP4jm7y78+4eTYBGWygQAYUduaWwkZbtI3OUVWkbfgg4A4/WiYq0EcqYDIw+R/QinpbIR5r4yflJHTkfNnGfSkxEl9F5N0+09F2yL94DOfTrWdIwhkQI+xlQOP3ZO7jBzgdhWlcwvDKkpKSCR/L656c+3aq1/ZyIkke0I+ApCfKQp/lU3FdCW7mezSQiQySYAP3OC3PBFF1apeFFZS8hzHvU5HJJzxj+dSRMFiwQH2hVwRu6GtCxihF5G+/Yu3exA2nOPfPeob1L3NWy0lr3Sre3jKQTtKfLMrDDbIScDJ+UnaRz61jz3KusYD4TaSPlK+W3cjOe9aTqZLC3kUgpuLkAncCRjOduO/rUaWTXIwXYOQQEByCMhvQ+h71SE3oXtOleePyJfnjldQXBxksrFicY9P1pt3qlzZ36W2myS2ZQp+8DZzgHOcg559apx5imgjTfgngeWemOMn6VXuYvOuUEMYf94H4z0PJ61Sk0YW5tzptGuF8TQ3vzpbX7SRtKMHZKSu0npjOfaobm7Y3cUUsckUm1oTJKQNpVsADGTisvwvdJ/piEKWktcshzw4YkYPtita0mXWESO5VUv1QCOQhQrcbmHHfsD1q1d7j2ViCW2V1gjnSP7QH3AZwSMdQDk/rS+MtOt49ItooFV0jx5xO5TuADc5Jzj2rY02PzdSjB2FLUszGTA2hQB1IHBJrJ8QO/kXYeDfHIplQ4OF+bkD06dqHG5BybxxPA0TjergM4fkcNmsb7dHY3EiBMyuSOjYAPIye3Fa62kwdQJBKu1uFU8sew5rOlWK/fALec5IOQV6LgDkCkkcstCS2vRFMVl2oHYLjgAZOepq/bW8kEMcnmRo0twU8wgthQTyMZrHtIT5yCaUJtYE+Y2VyD1wK7X7RZtcW5DgvEodVdj5ZxnPTA5JHensYpk9gLO/uJLu1nJ1GOVwLYxko8e7GVPUk9a3UddS+2xl1w/zREnYFHTG0k8jtXKo04u7aayMlnMB5n2f5RGxKkfKxBPX3rR/tS7W/wDK1J1RCGEcqEEkjoDVo1Kt1qA1qG4i1HFxLu81nQDcp6DnbWDNZ77Ipl5JQoMbPnLZz1rqtbht7l/7ViQRtI6pNHHJtCg+qk45+lZN2jaLqcb2hkt40UOB56kNkehBpA3c5sSz6YXVAPuxp+76E8cn8W9O1dvoepmRkn4QEYkUP8+4NkZBzxisBrYXF5K8IaKRs7/3e7AC7s7cHjPpTtPhn83T5kuII0lyjXSyqCXXaDkEHjnvik0JOx6FqFpa38KOXFnNxJHLGwPJONuAfxribzRL83aXttIk6qCmck/Nn+7nJ/Gui0G9i84tNALmB3DyEsWK87Tj5iOxNcv4h02bT7gy4YRMSVkUkdeVx/Kle4p+8hkUkmmzG1nspZLWTODtC7HA3cEgkA9ODUF1Zyt9tW3f7XBEzuiGQFgC/QfhWes7/bHZruRxjJy3Az7Y9aleMwMLgSnzySWKMMSAnIGADjj1qDK1tEMjs/JfZKmQAHHmLlTk5HP1qFFK3FxG4jdWwSBxtPY5PNbsV6mo+Xp+oQJPEqkLNlkYbRxyMA/iKd/ZVpd39w0ss0Hyjd8u5eOnQE0kr6hZbHMyaVPfXQeZ3DpGHgLDPmrnkbuRV/w94duRNILkHEo25kAGMHPXiul0rTU0yBBHJHIYidhjxGQD/D85GKXUI7lLhLkFRLIMbY5EcjPsGxVlLQzY9ABu4CXMWGB5I67sDofSofF3h+K4mieR0S4gjWFiTuLNyQRz0wQOK6i2iluoNnlOJo16ttToc5Ocd6u6nBbTaVA0sYklKkERcHerA4JHsKa0ehd7nn2lo+nHGwERsrcgAEBsn9KreI7f7H4hd/L+zmZBcQ46FWGep45+tbkUiRzlHjJ+YqfMAI5HAGKf4zsI73SNKkcqbiCE8R8EKGKqOcdcg0m+ZWKjoyzblJY4yEB3AcIf4im7tn6U2Bmjnj2fIDg4b3+uK5zwnrT22bW58vbHzuGcqOwyc9q9BaBLhI50jUh0DDHGc/Xj9a8apCUHZnfCXMtyl/ak0eCfLxnuM/ypolW6eUkBDgDBHOcflVi7VICg8tsk8BMduvT1qqFa4kAZXjCHcY9wyR65riktDVNloRk4BQ7uT1BNOVdjnceMjAPc06PonyABc9eT19qtRCJpUL8gnDD3rFuxtEt2yuLMMOFJ5HvViZ2ngZBksuQfpUBj+zW0axIQHAdCWJHH15pySqHwjg5bHuSePT1rLVu5rFI57U7XyMjeNpOWz3+lYygCZ4jkhlJ6kkEfoa6LXoZETjy5HweO3sPrWLC6zEHgYypA9+tdlKTQqqVtDz/xBZfY9Tdt5O/LdOOT64x+tUGYDLA9OtdL42tEAQqQnzYAAJJAz6/UVy0biUcdQeAe9exTlzI+UxK5ZtE6Sgggc4HbqD70hnBlITayhQxLHbj1HNMx8uSuxkwWxQ+ArA5OeSMZrTc81qxI/wDpOwjuPkIOOo/SqLIixuHHJJ9sDGP5VcQlChAA7U29h3Q+ao4wfoc01oyrsziUDbc8449qAQSC3zAMSQWx/IVM67X427hwcgdqYzMVcjocnJb1rVC1InUHJUkPzzk4x6UxVygBODz+dPKfKSxwOuPWnCMj3XBIOMcn60mWnYt2Go/Yp0lmwUG7pgknHuaj8U3Hma9PdRFf9IIc+XggZ7HnrUbP5a5VxhujEYAJGD+tRNEJmIyWPUHjGRVJpHXz+7YtW+sScDLbVAVuOn44zW1bX6yO64IPTPauWktTukIPzk5b0Jzxx06VLHJJBJtkdsKBlVZRz0yc9s+lS1fYy0Z1LSEAbhg88jp7VLHLE/yvkQ5DOIwuWx0xmsa2u5HQIgMmTt3AE8/yrct7SWaIGWJnztYNlR2571Llymaq8rOd13RI7hw1tsTLEkSrjB7jr16UVs3enwMqeaQyDIXf1PqaK19obe2YhUAuTk5wepP86d57KoxkgkAj19aVwrNnoNpBJOOeOlR7wsLgEGUgr198eg+tYGRKXGSHRZAcqoI46/hWPf2u/wAxwfmbBIBY4579ulbcIXjgHGe3Q0s1uDEUA2MwPA55HsfatEWlY5PTr+S0uRMCU2bgwB4OevWurvbiK+iSdY8l1XcCwGDn1HauS1S1+zzFRG7BSeODzj/Gr+g3u6f7POfMV13rn5ckH29KGmyJQvqW3wjOEwcY6Hj8KkU5QBcHHBz2pJYilxIdgRM54HQ54pyBsJ0znJFI5n2GMrbuPfGOaUANklxkDpSN8vIByAetTBQiqG6ED+HnNC1CxGQ+0t/dJ4PO7j3rT0uWJkYORvYlecHOduOCMcZrPkIYnOAuc8Gr+mLtQEfdA4zjOf8AHit0Jo0RhlAJLN1z0HNRuzDg53bRxkY4qVGZlO4g7ULdMfKB1qHkuSAPToOpq0rkEW/pyCSD/Fj+lTxQ5TcwyoGRzjP5URscNgA8Yyxx/Dmi+b7FpkgDsG+8HIB6nOMfSokXFXOa8U6qJnjRJR5UJIHlZIJIwRnHpXNbUVuWX5STgYPIzj+Yq1cTNNJuD/OzfMVkYEH1IqnNKzB8HIyw65wTj/Cmkd0Ylsx5YjhwQPbk/SmDEffAP9KSOX5SjAnHA5Xn9aerl3ORhQcE96TJloMYszY+/wA8k9Ke25uFPzDGR6Cg7SAWGAB8u7gsenb3pPMZXJABO0cHOf51JOg8oFww5bp1ppCleSMg8ZJ5pqyMXcjaQcnhu/5VI7eW+w/3iMbwSMAelADCirwUAwuMdSKf5p6kPwABwcUmzdkZyy8k5x+pq3bW7yNhCzqCCcHjBPfNA7XEXIRDh+mDjn86jKblPHYgVf8As6lD+9+YnIGcdfpVrRPDlzr0/kW0tqs7sESOe4WEFiePmYgDPuaTdgUOxkFMAnBGDz7jHahGbA5+Uds8Z7HNdV4x+GfijwFBHc67oxsraXCxXK3CTxOduflKMfy61zbQSbTII5HiUgMVBwATgH259aYWadmO8vcu5iXOPmGMZ59zmkYuVKKmzHy5OScnAGMVCpjUncQX6YIBP61dsm339tISNqSq8nOABnORigo1PFAFh9m0pSY5LZf9I3AZMhAJJ/ljrXOxS75AY90CuewPcVteLty63fymRjO8pkJxtGSQVb16VjBCqoFJ4wThicYHvV7CV0dF4E0TUfFPiXTtL02Jrm7vHMHlcYMe0lmJz0Ar1fxVFbyfB/8AsiznNzb2OsylpBt+Zym51Un0IyK4j4VeJZfBNp4j8SW0bG+jsJLCykyAYpZvlLc9SFB6Va0F7rUvhrqFrHePLqFjqUN3AVYkzgxBZAQ3GRg/WsZavU7Kc3ZxOMtr+4WZYLUHcwKgZG0EdS2Txiunmu7VyQ8ZiVVVJLmHIDsVAOOfYdKov9iBnIgubISk+bMsqFST7HO0/TFdr8N/hL4l+J0SNomiXF5b2cqM13dFYrNBnOWkOB09M1MmkVCDk7FjRIPLuNOtcxm0O0TRiIoTnuWLYJ+tej/8IFd/8I3YWgeWT94YUFrDummRmJEak9D/ALXNaWi/s/Weka2LjxD408P3MzyZisNNEt0d4H3SwQAj6V9RfDHwRoHg6zkvb8Pf67Jgx3VzGwW2X+7CgHBA9aj28YK7Z60KNkZXwX+Dui/DO2ttX8caNHqWsW5V9J0FVF0tkrLhZZxja8uOmeldB438e+LL3V5Z9I8P2sWruVhbXdbaG5ns4wOscKsUQ+wFcj4l+PNlomvSab4P8Kf2vqEuVnvbuWaQsynA+XcVB+oqeLVfEV9BbXOsSxaWZSS9sIViWJu3youcVzSrVJO72O5QhHYWDxKmmrey6hqN7r2v3ZJuLu8wBtA4VY0wEX6g1QTR9E0DzNY1K4h+1zs0qyWrNu56jL/dH0xWZD4Zs9Qe9j/tmTVdTDhWktImVUzkbVYgDI96d4tg0nwrCmn3Ecmt3cMRR0JVniLH+IkmlfsRbucjq91Nqd5AbePyzNlU2hWyCc/Ng5P41Ff+G9SSzjS4jhtNPaQBpmmjLzMCP4QxYAe4pH8YHSbmCJzFp1y+1lt7SzM2Fycbm8vAJ9jVK58+9ufIgnFxKxBQSFS249dyjkfiKi7T1NYpN6EOoO0V3PqvnnyYU8uAkNh1AGNqkdMms/xTcxeJUlmupI7NUVSohyqNtXI3Yx1PFQ61ootp4kvNXi1G+wC/lSN5cIBztC9M8CqdxZWxmlmCSXEk6IrRFjt4bIwoOPfp+larY1sbfiCOWOCyMskriONSkaEuFBUH5cDjknrXMvrViupWlpa+X9rdDHk7yuCfmJwCBj2q1cXWr3Ugu7f7RI4IU5laONQABg7SAeB3rON1dyeYLmSMypkIYgUVAcZBYcnn1rO/NuHw7lXVdfDJeTWk4uYYQY4xDE37yTjI6ZPQ9a9B8O6QdJtINLCS/bJHFzeGZs+UTHkLwey9feqa+E9Ns9NsE0qJ5Nb8zY8SyMYhkHB64yc1rtaXGm6xYadDZG41ExOdTkkjIIYjoCTnr/h0qlFIJVHLQp/E3x8L27t9BsXKJAFR5Y1dAIRnD5Hckiuh8ETn+1buUSvKI7CWBBEC6x5IPyjGR0HWsLxDoclt4xMUcbRzOix7YwTGAADyxPTiu0+GthDYxXsUMqWytFJcy3MZD7lA53Ec81jUV0bQ90mWCa6W5Z0WOFpVQl2UAIQcjaOuBzzXI674uzcPFb4SBowPMjORlWJwOw4I6YrcsfFUSQa5cgRPbCwncCRVLbzHtUrx1rzGO2ku9OtrNSI0RVLOBt5OAc857VjyibuzrrfUb6e606EfPFDKcRSEqpJxzxiuwt7l0gxvggeGcSu6ZMh2tkKpGcHPqa4PTZnutSjCO7qMn5I2IIHQgn+uK1tSnazttXitES3EM65liUGRuFGTkHuapp2KR1virT47VkeVd81wrTpGzcsScc9+vNZGp20vh/wBB9tgEuoX0gJAYqfLVcL3yM4z0rfm1YtDBeziOeYxKI3eMfKm0Elht67sniuV1S3bxNpVtqM1xIGS7YbZMABRGcDB4xt5pcztyl9DO0S8udYniubkgxafDI8nlSELGxxGuMjk/N+lc/vXWdWuC8YaGzxZ2FrbKTIR/ExbGFLfX6VvjQ59P0GUB1liuZ2DbZDkqVLc496xNJtIGthZ20F0I3ZBM6Fgzk9DuByMe5qknaxnbqdBq+mWcNnpAkwj7GCwxkthhxhmyeg96o3NkYU8+bDzyEnYGB8sHHbOB0rr9D8I2GlaTJaRJL9o8qSYSSSNLt2tgDJJ6kiufi0VtXuZ12BD5KvNIcKkCerH1pOxtHVakWqO2n213LGfMbyysSRxgsc9DxnirmmaUquDOABExZzjOADxmq7zHES2iRysZxE02GARAeW+lZ+o62FlltkeRzIsrsUbG5YxuOCeOelZ6lNI1bx5Z7KG5lAWS5naTIIyFHCgj61teBtLuLiTURZJ5EiqQ0mT8xbjn8a50oyWdu5gJeeJW8t8BowDnI5x1967XSdQHg7wTIbVBLfzAGFySzyknO49sDpRqxN2Ok1HWofCemHTrYOQYWEoMm1iwXezHHPWvGdInvNUuL+9unMFmvyQx8oGJGCQx5NdRo+l65dGXW9bufsdpMzqnnRoxI24IC8nrVbULjT7BJbkSS3lxAreVFLEvlqSCRlcYIyQOa1ULaMybuyC/mk1W3gtIbQRae8McHl8ZOMDO4DnJ561Ylt4V1P+wxctLa2dk1pbxuzMEdQXJUEkDPIrVsY76bw3BqmrXYN/5QuUtosRqgwFVSqjbz1riNbLSappV5LcyWzzXAO9DjzH2NuX6HJroWisyNLl3/hIbbQLbSbZbeK0Ty0uJtznJ875lGBnH41nXiCHWLi4VfMkRwxkJzkngcnrip9Wjk1i5lecwlZdqmNYzkoi7U5KjpTtRsbeM2ZMefMQCUPMQVcduDWRp5l3XJvtlxp5u08pfLJleMkFXK4PB+9V/UtN0KHwdFpUl2moJeL8u+KRWiQcgMdox6VjXUTahePYxlyWKujsOir0Kk5PNZr6wR4qkspIwkDwrBvfBUsD14Oc/hUuWlkLlsckfDdlZX/2aGU3l2gVVLbljVcY+UnHNeg+A7J9OSLTrKUSai8DFoQfmKhs72CgYz0rC8WRHTtblgggNxcKVW3UEH5j/E2eAo7mtibxMngXRLzTLYQ2+uywl7/UYmLFEddiqpIyMnnitUnJakuXLsUfif46kt2vNI0xHuYbZleRpJQNzkqjRhs5wMk4xXB6l4b1TWNTu7wW0nlTspJMykxRqik4Oc/wkfjR4W1Kw0exvNSubeXWf9IjS180YRpWxt3A5JywzyK6D41eJm0W+n8OW9nG+p30ESTyWkBCW6sdwUbQOS3ynvVWcXaxDZ5gmjWN145s557+aQrukjtY1ZRtQN85OAAOBjmt3wxd/wBnvqd1dwRfbbk/aYkTLiCEAqWbORk7u1aaaGuhRXMtxc+Xez6fCZbsHcsEbMoKqpBySAc9K5zwTc+Z4q1u7RylpBYOS7xqxZBIAilSDt4GTzW9ubUi1jZ8XXFxo3w58NafBP5rahqt9qdz5TKilwQFB46BWzXHRSzJZvOXiEMrZJkyflBJJGOvNbPjPVLjWLfSklAeVLi4VjHkJudo2IUYA4x0Fc54tsDFfrploSYrNRBDIC2wjJ3EkdfxqkhbHQ3+qrYWbz2dobgpEr/aZ5GLK3YhA2B+IrJutc1HWLCJr64cgL80kLGMKy7eOCPWiz1aGw0ycoYivmxpI5yWdADuByPcVLqkVkmhRSWyYAuZP3QBUEEDJ3BcH8a0Rk31MO8uplub+Vo5LuGDaAQQxBYbRj371Z8P3n9gXM8qERvKSHDsBnjn61mxapJHl4/nmuWVjuJ24UYUgdDxV6x8My67rFnDBHHvkdgUccLgfM7E5wv0oYQep6XZWkGu2xhMskcUu1FBYcOVwTk4xXM2Ph+70PxEIpHjlAEiNHHvPGTtO4cH5uOtdHq2qaV4UhNt4Y8vV7xFCXOpXytHbxuDk+UA2H/ECus0vxRaa5a2Eepyw2krIRb/AGa3XknJy3QkZI7VF11OqOj0KTWGqzWdu6W5jYxgYkZcnscgc4+tP07w/IJR5ojLjcG54BJz9OldBL4e1OSSK2s54LnlS80TEHGMEAkcc+lXovDLW0Dy5SCNiC3mSZBOMcZrjnJHpUk7GRMk00EUs1vDHEMqhh2jIPqFqx4bMdjcRuj/AOjSZO3aCWxwCMeneq89rd6ndJaWUAeNjhZgQsagdenOfwrUGltbi2FmjwRqMgnt6/nU37nVKmkjevIDqGhyMZX82AhHHGMDocd/wrm9KMRiilhw5jwABxyD3BrpYXK2ZR9oMihgemHHXnFczGFS5KkBA8ijZ6ZPU4pQl0OVx6I7/Q5HhfynwFRywK8E5xXp/hxmFug2FGzgCTByB7CvJtHPkoHPQD5j0I/OvU/DEpvCjSuRjKtIow3AVv64rqiYPQ77TJzEuThxjGPT1rodNlj80+YXcoRjPQjHvWDZPHJ8w5RQvI6den1rcjzv2uQDxtB5z+dDM3qaIH2d3IfAJJOG7Z4rSgDfeJGCOPSstXXligfPyngc81oLt3oSQAAcDtWBLLIB2EB8Nnrgdqk5ZhnoeTjtUUMuxy3+sBJ6gD8sVJ5m7gY75PcelWNMzr1iSCg5GGGfT3FR2XJdi4RSPm47+tWL6D/SAQAdqhc5PIFSJGI0VwAhbkA0HRzaFeZVjABPYgZ9/WqcjuwKgjIA57e+KuXpVhj742luM8ms+XAkCZHGA2R0z+NNmkSnPGG3uOoIJ3isqcLKhycjOBs4/nVu/uxKjkEpx/npWTNPlNnXHA96ybOyCZHcusyHY4wvqCMDNYd8F8ws0oJbnIHQfSrN3cCKPIOF5DZJHA579+1c7fX5DyOX+RkAXAwPvcdfUVjJ3OuESDVrgRhSCpLElc8jOMDpk9Ky7e2aYBnBy4Ppg4/ujqPxFCq8zlm5Ofy/pW0tsEVAOo2hhjv9feqjqaynZWIIQUwrHjaMDtirXzXCPGp2AAtn+6KmkgUYiHLKSGJ7Y7U+CALjJ6hlO/GMfhWsY2OZzJktseY0bk5+77VIsjrliDhGwQR15yKsRLtiQgbNx4HXp9K0IbNeMxh8MG5xya6YxOd1SS1j3RZJyT6cAevWrHkEYCjjPXIwePrTYYw82wA4TA553ZPPWtEAu2FTZF3xzj866IxOWUytbr58jrHkFQCSe3Gavx5ifnngfeBP8qfbWOxZME7WIzyOCBjr9atJbumCh5IyeTwP5VtbQ5nIkjZnUk43Lgd8Zx1p6phgUHIG7ApEQ/ISeMFiAPwFXIrcM4dOV5yBQjNslhjQIgJA34PIPB+lPlid8FR8vJ44/nUkcTb/ADDyWwOvpU1zG3yFgXXGKTRFzPIAYeaDGGIHPPI78VXaMSYPOFwRjI/nVi6jN04KJ/q8gjJHPrxVOeVxJh/nG0EBDn+dczNEVZ3VW3N8hOcb+SMeuKzpLczOjODHnr3/ADq1NMFwxTAOOcjOc9OtOJJwcnDA/nWLRqtDA1G1Esu5OMNkZHpxWdcWYVyc7Cw6L8pP5YxXUzne0YCjAJz+K4/nWZcojTIhOcZ6cY/OsbGsarOe+zOjlT5nsB0IxjH51GyKVO/BAyGHToa3Jo4zHIefvALj1zmqzWgKAbAihmJJ75oXmXz31MqSBRsCgBQT26VVa3VVyeWxits2mQhHHuarTWXAZU3jJ3YPX0pGikZJt9y4HQfhQNgbaBgkhcf41oPCiS4yUxgc/wBcUjWIk3hXAbkEkHBxUu5XOUo4fNUEdDgDB9KbJpu8hiRuDbxvHHK7a0I7cw4OQWA5wvWrMVuFiwB8g5+bnvmtEieexlwWWGw2COQTGNpAJz/Onmx+feI8Fsj5eO1aUkKsASepzn6VRYTF3JlyiHKgDnmrUS1UuNjs2jVAByMg9skd+aU2b5+6QSARyMfzq6qFk5O8Hpk5xn61N823HYAAHvW6ViXNlJFAIXeAyHt/FVuODKcDOe3HFD2gifIXLd/WrVsiIh/u44U8nnryK2irjciu1oyjIHB6j8KltvlySCD6U+8YRqRGeuM9eKqpIyPluGYnrQ1YE2y0+wumScDniqk22TOR93n2I9afNIGh4znBPtmqskkqnDYyB0BrGZ0wZG1ttKFT64xx1+lVbm2UA7hkYxVuPLtk8dhzQ6hN+TyOdneuKUbnRc5iS2aCUbOoJPHufrWjbTu8eEOMcEk9TSalagwy4ADHGAEGQS2P/r1jxXscUrpLnKk5OTwa52rG251luu1RzxnqDjJP1rY066e23gsobbjoOvt3rnbK7a4RB8hd1HB6g1sxy7mySNxOTwOBWkJHPNI3YroumWfeM/6zp+g5qa2vS0pjyQMZPqR7VlwyiNfn+8eeP8auWhWTyyQQeNrD0rpTORo0dy8evfk96Y04CnHXjg8cetGQFyDkDHHc4qqSzM4Oce1aJmVhJrpVJAJMgOcZ6fWoWuyCxZAcCq6ktvJ7jC9OfrUqtmLLJ94YrSJpZDjc/Nk9MdqVpAOBnYvJNVtq5x7dM00KPNcsOT8oGT3qZGUkPuXDDkFfmIAI9KYZ2SFAyRgnOfmHA9MZqS6Pkl3J5B4PUZPbFUJXV13HvnnvmqRytXIJXEhBAPBOMHpUK5dMnqQaJ48A7chs9BTUQk4B4BIG7IGPwzTMXuZGoNiaTByvy5PpnIxn61kapGykADhCdxBPQr2ro7hYynJ+UqFUFuOG3elcvqd00YnK4STa7NnBwNuB1OOtZ8uok0cL4mmDmNBL5hY5APPfgdxXITKVlvI3D7xJgjLbQAM5HHSt/WWFzfyAYA8tQgKsecj04/WsC/eNSCQQxG3O4kg9OgOD6804k6HNazOschlCgSOCFeMMQcHuTXCXcgEk8Um+XYfNwOMsSSOT2wa6/XI5Jdkcb+YzYVgpI+U/xYrjdRlVUu1Mh8wAAAx4+UAjuapKzJkc7cK1lqMcgwEbDiMnIUn+HiqVtZtLpstwkvkSsFDRnnAzknJx2q1dDZaQKEbcrEvwefTGOn41f0y1S7j2S7EWVhnrvKAYIIpnO7Lc3LPxNcxx3MT6esdyZt5YRoQBjnaRnFSWl0FtUhhgH2hCZJJZTNuPI43EYrpPDej6bNFciVxbafDGkr3Eal3mZtw24x6r61fm0WPUPngsHgtSgfcZWiDkHrycfh0rJqxUFocFdaDdyKk88UiDlVe4Zic+gAOD+IqjeaVb6W42SfKrKvlxblweOT2P4V0GrpNiDF45tiQ7eWfmB3YI5yMd65iUNfTbQ5kkd14BztBbHp6VpDzM6sb6MyPGVyxvJLfZ5kl3N5iSS5yqiNQBgYA5FPub2W18J3BjjJtgkcAL5GWbJLAk8jFReO9RQTyCHIukLIyLzhdwPU89KPE8iL4Cs4zbxmYXluwK4yRtZecnp3rqV2cOxzlpfXNvJpc0DhQu1mjA3Bu3Oc8967m8RXube5gkl/eQgkRA53MB14x0Fed6fK8l5PGgUJEw6xqcYXacYB6111tem48L6dIk8oFk6xTyRgH58YHSpmtdBw12OauU8t50cDzZF27gRwM8Y+tXPCVybbXvImlBgkiJSMcbj9faq1y0WpXl3HCALu3YKuSuCMnd6VcsLOPT7zfFHsAV9mc4Ck9j7U1sJ3vdHpej3ximKwymeGZmUHcvCeh+ldVcaVM9r9vEcskcWJCyYxsHReuea8f8LahcadrpgYERyqWJMRKgEHOSPpXttnrCado8F5Bvktg5jjJ3bXB28nPbn0rG+pomZmoTQatCYigfdGI4wCxCluBgDPU9apa6senaVaaR5bRuG8y42sACMfLkjB4rUlt4NK1GWe0RZWllDYOWCKPmGBwPam+KTHrdsmpy2+wT7UleGNUCkLlTtz36UzputkcySbopFNIzRs/mAHdtXoOnuBXFa0iy31x/o53ZIWQFmG3Gfp14rs4pkto4EkL5nwqsc+vWsfXNIWOGSRiBNuZHj3MVK7s56YGPatEZysYVsDc6U8CACC3dpMBsFSV5zkHcM1ibHdZ8AzyghlWMAZQjB64HWtyxC2dw7eYSm1lPzZGCRz0NVjHFG5AfJikMKl8kMpbKnH+7zTOdO2jOZ1KadLqJVRRlFLAAtyM4xitu11V7uyt5CS6gDdnHXvnAFUdZsGS6OfvhQC6kjcOuRk8celRaairptxEC7qHBTJJG73NRIdraj3Q7ApO9sFHA21eliSeWS2Rt6JG7YjIL7iMcjOOtVkcDDtGu7JLgAdqW382KYXHO1XBbA5wSSOepqSdiTU5JJ4pIgiwrv82NY/vcrhulVJ76fySdgllwpAkOGbHrmt+6QvektGgU9JFUHOFB4x09OayIIFuY7YOMyldwkYdeOeSDTY2kXjaxeWGskMiMi5XPzCQ5JHHYAirv9nLDbxBI98ijc/OWPc8H0rP0u3GmteOJP3ly6/dPTAA+g4FaNrclUGPvyZUoAenuRUy3LiXUY3apBDE5XcsaBOWyTuyVGPpVWC3S4MqFzHPE/mKH+ViuGUgZI9RWksPmO5sH2NkSFo2AMYB3EEn0HFZc0wt5iX2zm4DZ3AFo/mB6inFXM5Mr30Rtb7Yp8xHCshIA+UL6jmqqXEst1byqP3aAqSTnr04NaDLFeSQCSQJJkBWGcgKucYzjke1Z8KJcY3bhu2sCSBgAjaD05NaWMXo9SbwLaGfVRDPI8UU5aJiMHGWK5AJ981cghEd/bmYuZIoznd+7w4PymodGkZLqOQHy3dgVAPKsMjBzk9ferV9OUij84GNZGCneMsSCO4piTOs03UVk0e8ml8wXSNHFgsD5g3Lu6dawdDmF5azwSyr+7ilAMn+6W49cGqcF2I55CkjRvCVJjPAB3Z59elV4r0W935DglY4ZD5mVGGIOOByfyq07mUtTJht5Y5Y18vGYw6SeSwUsSOAc4yRVK4wt/KEIMmCWj2k+WOx3dOa63UI4db0FLu38tyjBXjXepVhwrA4xj8a5LVbi5lXMW6BIZFE6kAmTcvB45wD7UPQ55CQQF7sIVUOgUyYI4U81YLA3E1zkSRbWQDrwSCDz9KpQahNLcYG37VHuyMY8xccBs4/lVu6dorMQvH5QK7mxu+U4AAzUbsz6mhYar5UJKjzI1kUeWIxhRweucjr2rVW6t7gSRSZCyEeUS3zk9+xwK4y2dozLEhycfMFHYVq6NIbj900hgfcSjHJPTIGQTjPSjYpu5tWzIkoiliJRFCSFiMsAOtSR38MdwlvfxJeW4k8syD5WwMbRnIwQPrWM91NYanPaSxKY3GVkJw0YIwNwPPX2p5g+2zJA8sUu2VnhmSJRzjGQSB2pt2HFK5p6kg0m5+2hDcWyxc42s20kAEjuNrd/Sse705G0md4PkSAq8f3cqHPOcY6YrUsGFm7rcYnhdij+aTypXGBjtmnrYWt1eH7LmOIt5HlRqz7c527/AF5IqlqNpLUpeCtc3al5+VkmQFW2OHyCTzgj0Jrbv7qa48PXaCQShXYKJQp3IXyMcZBAI6elcboUS6brEuMod5MqYIKsq/MMGt7RL1E+0W4A3L8yx8q2MHHO33NFrOw+hh6hBEkMot5SYSTmUKMjnvkU3TYPtHyBN7sfX72BjntTtQX+zrB7qygBS7IDK3zEnGTgHOMe1R6JHjFxIFidXO8SSFQVx2A460uUzk30LMGnx6hCWJAcMQ2cEgjj1ropliutL82KPZIrLEwjB3MT1PJ7Uuh2SXt5IkRzI4dT5isQpDZ4wATxSPN5CW/lETq8jjJVgxz7Gly2NY2sZOo39xHLFJ5REbE55DZHb86lV5ZEdGR06BThskH7vPFR30i2WrmzbARstG5AxheoOO4qzNMsmx2T5o1wMc5ApWtoDSIrG7fTZSryN56I0cg25ByffJruJ1i/srzYsOssV25UsVKlYww/PpXG/YhdXPnW9xFchd3yDETMeoySQPbrXWaS0t/4fTzcbEt3SZ2KkruGM5Ge2KpLuRszkZlSG5eSJyQCO4wDtz3ArY1KxgvdIlu5JWPmQRl2Cj5QuCAAB3x6VlavqKG2C2r/ALlJDmRyvICYzxz19q1NPuUm8MSRtI7t8yhSMcDbwvrwD1qrA9zz+8vrnSMx25mEkJBkDqxBO7aei88VW0rxZd6deJ5shuV8zc65IwuenPTj0q7qNhHPx5pjLsJOM5YZzz7ZrK1HSyCXB+bacjA69BXLViqmjIVVxeh6Jp2uwamiSwSZKksQhVuM++enep4gshAHzrtbOzqcdq8x0meXRrR54/LSRtu0ei/xcYxzXfeF9Vi8UwJNbII5EQs6Lu9AGPAHevOq4f2av0PSp1Oe1zYSVtnHyHHB6dfWrUO1ZY2yAztkd+aqmykXZnDjPzc42j3ziprNxdXAWKVMK7KeBliD2OK82aR2JGyFdYMDldpBkIAxx2zUXmNDdRvvO8MHzk9Qc9OnWrhRZWIIJG3Ayc5/DpVe7j2MVUHc4OG7cCuRPU6ktClqUfmRiTZ0wTt9fXFYUcZDBhHxvPI4x+BxXRi23I6iQptUg5xn3/Ose4uXgKlyTu6c849a64eRnJ2OQ8eQhoI5SMPubGFzjgeg6cCuJERTBOSOAeOhzkH8q7jxpc5s3QbUVSCd3Ug9sjmuHRVDk8gnH8Tdhj1r2aC91HzGNS5yZcgEnqTj8KRNocHjOMYJOelI4LMPTByT+lSBeADjrnOPauvY8piW48thkbuc1YSfEJhBONgJyFHP4gVCke4Bc845PrUatuJKnegAdiRjP50X6kkVygiY7cZBPJ55P0qm/wA0RR0GF+ZXwOtal5CsifIckgsmMAnjjoKzxGA4AT5mbYAzD+VNGqfcasfzEg/wkHNDgj7pHJGMgdB9c1qWnhu5viHKeVG5P3iRxiugtPD+nJKXuR9oaQDEZPygj6c1nKcU9yGzi1tppwuEIBPK43YOc9K2tO8I6lfuCsUSKcqpJ28nPUGupkmttPeVYowh3kgKOdvynnOexpq6s0YRyRgOzHe5JGeece1Q6l1dEOo+hHa/DpI42kuJxcouAViBXccdckg1pv4a02zaMNYRSNsw0rZY+wwTj9KYmtySICCm0ggBvQimXl1uhC/IVYlgQeeKy55PcjmZZu2gNv5axx8KAAFA757e1Vbx8MhzgZPGAAM/w8VXM25ggkGGwAeR2x6UqyBeHkjy4AYZzgH1zV3uRq9zLvC0+1UidivUJjAoqxeWAuEITag3bgXk5IOaKLs1K0wAY7ySexUZG4DDdcd6qjIwCcnGOPpirs7ySZUuX5JG45HJz3qpLEWcngLtCg89e5zxWqdzeLdwkIZHQZ2kAnYemfyppUtkPnYo45I6jHahwHH33HPfuKRI2Tp8/AxTTsboydQtHeMtnY5IOM5xz3xmsFo5raUrGcY4V1OOvueldk8avvB534BHAI/Gub1SyAzKEcYb7jYP09q1i7hdG5p1yuqW0apt3o3z5O7P1xjvU8kAgBAXeN4XPTjPvXI2Govp1zvDgIpJAIHP1xz+leg2dxFrmn749ks33tmM5P1AzUyjY56sWtUYrg7gpxluBz04qaBt0aITz0LEj147VIbE/aWDdP4T6/Lk+h46VE0ZPAcANwCec8Z7GiKOdXI2DEkjYeowD6Vp2CBYgdgkfayoD8vI71Rjjd+QAAMsDu4yT3wa3LaJlgBZPMXjkcgEjnBOK2Q5XQ+ePYHIf5TlQfUEc4FQxtl0JJRTlskDnNWfLIc4HzjGOSaase4hDj6HPanexkOtYBIw6Eg9SenGOc4rI8S6jtb7NE8fmxMY3wcY6c/lWxdFbGykcEZJPX5RnOf5Vxd5K9xcOwX92zE474A7nqaycrm0VqY0pIYByHbnOQTn0qCXO7nO7jHBGf1q7cqAw3EoSOSOgHoM4qkxEmMouBtHTua0TOxPQbAV8zB65XGM4ORV0MCxA6EjpVZP3MmPuKSAAc5J9uvarbBhsJQ5J2njpQxTVxjBtgG7B5K44xk57e9RqNyEiMvj+6P55NPaRd4GcE5PPHSm7RJwEHzdTgNz+lSIcFKnGSgzxz/FSYLuHXAJzyvYmlR2CR8DeuCcjoRUltEJLu3Qj5CxPtgd+KAJrK0DxPNMhEIUhc8hvTg02a8kmlkYHy1YKNi8Dj8qs396J28uMYiiUsST0+hqlKzyht/TnGQG7d89efSgZYtXVsqChyRufHerVw6XVuQEEcoHVY1O7ByMgjHSqcUhicFvkIwRwPT2qTLIyMSQcnBA4HGKqw7voTw6jM0JtBLMIC5lSM8qHIxuClsA49BWr4ak23ctlLOfJvoTExkAA3qSy5x6lf1rCWNZGJB/ecgjOB+FWbSdUmId8PEAR1OGA3Dt36UKwPXUg+zsMIYyhyVdcjIYcEZ9qWSPy3cMTjKjaRjGD3Ird19rXUZk1S2jKRXe1nCbcJJn5hjnuP1rFlXDBQ/cA7VxkdewqSFJI1BeJrlrBbTgG+gDCOZmJaVANqg59B361lPZSQzPBJjzFJzn5SPzxn8Kqhmdg6FclTzH1X25rcs9ZW6ggj1W3GoIF+Vn+WQKOmD/AI1TLUrmlcSR/wDCA20HlxebNqDzM4bPyKoVBjHXLE/zroPhX4XvtZ03UZ4ZIrOzt7lN+p3xKQQsFODxgn7w4Gc4rNXSNNuoLN4bjy4/MkKWtxCBjPK5YDoAPStDUdN1jU9JsrW32Xlkk5mRbSZXiJXgkKSCDu45FQ1odlKLvdnWX2sfD/wmbDOnH4l65C7Sme/Vrax3HriEEGTH+1mu48Hal4y+LvkHWvEM+ieF7ZVY2NhF9itIeCcbEUF/l4wTn8a5L4cfCe/1G9n1W4s7q2toAGmO1kdvmxkMf6V6rLrt1qevQaXYTvfywSKnl7d6WyqueVGA7H1ya4pu2idz1aUHe9rHoHw0gi8JXj3fh7Tra2n+42q6nF5tw0ZGAY05CZPc81B411vxN438XR6baaxPp+meWZNRvxyz5BBVOuTitqG7ufCWn3FikcM+pagBJe3s0akxIF3LGoB49e/p0rNNr4k1pootBtIYPtJK/b7yMSDBODsQcsefauFu7949VLm2RY0s6D8KdHks7C3TZcEeQoVpLyd2bJZuuMH3xWn/AMIpe3BGr6zf3NtcTsFEAuHFzx1JXdgD26133hTwhYfDOxeG41CZ9XKkvfGJTcMT1CqThPwIrkPE/wAV9B8O3kj22nSyzRfemv3DsXPVtxzgg9eaU6yvaOpoqat7xhi2vtTSWC1kvNE0WFz5QYk3E7fxM2cZGemTTLnwWi6WhGpxSRsp82KNt1y54+8SB+hri7H4nan451a4sNOu7NEkjLT3TzF0gjBGWLBcD8DV3UPin4R8LRCfWIpdRumdobOeGZnBCnnag6fpVw5nraxzPkj1L/2DTtNtja29xOgVsSxxlgfpuBJBHvTfC3hq6mluLbw7bwQSSqTLNcyKGPqdz5P615/feO0vLCWS3zpcUzNKAsK7pTnOCWIwcetdL4V1Wzv7RIY5JUdI5Fk+1QK6lwMnBDE9COK0965caq6ItajodjoeoxJPqNhLLJukURxlwcEdsfNySOKfb6NA/wARb3QIrlIpYQ+8XShBlYssQwHGAR1rJTwE2teMdLkYm4tbV0VSm47A025mbJAAwK9W0Nz4V8Z6j4jg+yaxqt3JK/kLHuitQ6iPL5GH6A46Vtay95jTbOX8LaDY3nhnUbRbyJ7lbpUtpp2KQygsoJyR0wT61m6n8ILW6jljm8Wx3DC4Ei6foVlIYlRH2lZJnUDnrwDXr/8Awg938TLaXU/Fd+mqQpPG0YtrdYYLVE2EhVTAAOD71k+MdagvNaht9INobGLMaRCRlk45BCjgDPcHms41EmElJ7mLFFpulaX9ps7M/aI2aOWWRshpB0ZQcVzkOsHUNYSACEzXALvNKcOcjecA8e3WoLW4caxf22pzzSw3L+d5bHeIvm6KpPpWpf6PFDr1m0apJD5WICI9rElcE5BPSplK5cIvqct4z1XUoNX0vTYIGtxexIz3Ry7BQrAjAGOhHetLxDrVn4T8NR6LpwCTXcawTzDKMFC5wMevetjxH9kSw0CdJ0KQeZFMdxU/KoAAxnqQa8z1fWPLuXt0DSRuCxaQjcp6Z5HTFRe5qk0WIGf7B5SAG2+zgSckfL/EATzmqNjaC1vIzIBczqduccYGT06dCKdo85+1Tl7d0ilt2G6f29Md6swXM1xpu1Y0gco0u/cDg7QM9BxxSKSuST69f6XpscukXdxF9suSks3k7BIi4OCucYz8v69a6oz3ut3eozWtsLRr1PkB2kRgKG3tkjuDXM2+jLfApPd4t4wwlmkwFhHfHOMk9K3Pip4k07SjZ6dp+/yY9Nt22pEplkZt6NuIPcjI+taq1tSOax0eoarpuneG5WuyL+8/dwnyjtXhctgjhc+1c2vjST+yoLU29pHAsjSqkg85iSNgBJH41yvijVre3iit4SHlWKMWtqCUEkhTLce3TpWro2m/2YlpcX+UuCQ3k9VHYA++7jpWDutUapuS1OhXWJjp7xyxW4kuZVRUjtQohQL82TjqT0qfR30/SbOKIxmC6mLPEOrEA7TIwJ+73FX45xeTyRXZjtrQL5kk7dQo6YUgZOeByKtWHhm00rSn8T6/b3L2dzhbaGWUq8iAcbRyQp9MU1OyFa7J7Tzrmyj2PJFP9kMJfaAZCzBjlQcL0HrXNarPPLayabalktW3BtyjMj9wWPJUe9V77xjc3V2LK3iNoYkJIiA2wLjAXdxz+tZ58UK0hgEilIpCizZOT69qxT1NbNFmPWJNC0SWwLyo0iFXkYfdxjA56/hUCxaZHDd67qcs39k6dA6i2iwZLqQjhVP8Iz15NSeInlvLwQR3Ec8MZVHYqZNuOpUnFUNb8Qyahe2mmW2U01DsSN+m0n5iB/Ce/etUtAV+p1eg+GrjxJrd3fyRiOARZmJULHbRBeMk9y3AAya6WW8FzcStbxrHCm0GR2ICRqNxwexJ4ANc3q+tpp0cUFpL5lvApMdttUrI5XG5uSeD0GMVz2oD+0NEtNLu7syB5FubqWJSS5BJUEk9A3bp26VK0ZMtSzd6/d+IvFqTXMjR2mwpY2kvZR96RmHen2lhFr+t21vc747VbkIY4/8AlsoYsM46A4HSs7wW99qWpai72jrHFJ9lSRYvm8s4y3Xp+Vd74b8LppI1C+e/aS7kmH2YeVtCoFw3Uc4zwRxXao3Rg9DU1t4taGpX0ziwtbXLRqilY5GXaFjHXICnP4c153PpZ1K+F6qLIgkYgTMwZWK4yqDgYHrXpHjPTtmg+HLS2kczT2jTTyXcg7sWBA55x7151oUay3d+Uk+z20bIxvpo+ox2A6ik9gSvqWbOGW4uriyw5SOMskuQmTnJXg54PtWTp9umtWk9wLaTehE7YIYADqMt3rronsjYExGK4u2lCwSxxhRLnJPGDxiudvbeexmuJ70QwPK0nk2QJQMgA+8Dxk9qTiXdEl5PJJe6fqAKnZASm75VG0LgH8z2rI0vSbK+votTsIFlle4Kx20XPmy5AwoJ6A810+kaUNR8LXdxqYfT7PzJJLWFtoeZSANg69x16Vx/gvxJLDN4h1Bz9ivbYSafYWwXG13XBkwMDIPcVNlFXE5c2iNzx0bPw/eJ4X01JL3xDeCOTWdVVV8u3ByfKjBOMheSRXjviu+bVPDF+FtjOby9SKOUZ8wrFtK5bgY5Nd7fxPpFnc3azGea4jaISnc5+XG5sMT2bH4VxFjFHJDp8Vr5uFM0gSNti5IGSV+i1UWkSot7jvA9lpPhwpd6xeWiASwNZaKWMsw2SD95JxgA9hyadrPjHU5PEOr667gM0kk2QoLbi21QOnTqBXMx3/l6rNdT3P8Ax8XEaS3LYJCLIDwcenerniaK2vIhaBCS5M8ecbmA5AP4e1acvvXbCSujQ0uabU/g/qOrSXY1HULzUvsoOArMi5OBnqAaPCQh0/wfefa3jsp9Tja2hlkXc5VVwxVgSVBbvU2ppB4V+G+gxrJ9rkeaW9+yoBsUBsZOe2Oao6uUsIbNLeL939lRYI7aNSPMlcOwOMdBmrSvdEXIzpBit4J5ZoL0286hEQsd0zAYypA9BXMaveRWeqz6Zb4EiTOryYBG/PIHtXX6qJNF0i4m8hvMguX3gc4wABxxzmvJLgG4vZXQOZnfgkYwx649frWq13Je2htNczPbWdsQxluRJIcnHTAXpxzitCG4Nxo9nAUmVPMkMeWIU5ABGDx1qHXZ7S51SIwAeTZRRwoQT/CM5IHc1djjey0qPUJp8Q26Fo4n+Zmdjx8pzwKaM2tCjdQQac9v9o2pdQ/JHA3y8nj05wfWqsXiOe1huW3mB2VlnkznKnjaB/QVDOZ/ETtd3UsKXpbMXmHmXDZbAIxyeOtaWnyxeH7Ntf8AEaROiMF03RwFVp5i20PIo52A8k857VSg5GSkoI6LSdDTR9EstV8TDEEwaWz0plHOOFd+nyk9M9a6K51kaTof9pzSRy+M/EM4tdPtbZQkemWisA0m0ABicYFec+EptU8feM7m51F5ZDcyF5BN80ccUTCRhGCAQoUEcV1Nz4ovfFHxIu9clcxxBG2Rx48uONV2KAMdzz61jUjd2Oyk3a7Ol8ILcy62ljNcyy+WCPMkYjJByORxz9a9vs/C077BPKZow2WiLHAOMcc+teMeCbpHuRqMhYQxylXJAJ3knaoA/OvojRb6O6tLeUcMQGHfPOelcUo2PWpTsQ2+kQ+UsKwLHGw4QAKPY1Sm0kxF4ncbyQpByCB2wCMV2jKl0qbABhSMxqBgfWmx2qzvGkojlbAySuQQKV7nVKRxRsGWyw0jY2llyQSD7HNcbKijY48xJgyI4RcZyfY4zXqfiXQDZ2s88JYF02lQxVVyOdoAIrzjULOKK+BUmSHajKQBgueo60ox1uc73Ok0lY5ZJxgyKm4c89BwK9I8MTtLJFhwWUgvkHjPb9K8s8O3MgMkSlZHlB3HPcd+lelaNMVmjMZI+Ybj1BGfauuJzyPUtMdHj8piURipI4H8Wf5V0aSIC+f3mANvqBXFaJukmY749qkbRGTnpznIFdZaOPJUiTMhzzjjBptXMbWNKzkUSAE9MDvV+SVRn5MkDiqACho8AjaRu96tSMxbIAw3GaxZRZsN7ISxwV5FWUw/OOTyahhjIQEZ5GM1YVAmSck7cD29aW5FjPnnJuAORjkk+9OuJFZI+QCBhhu7/lUNy/kuQfndtrbs8c0mTJk87cdM0mzYiup0iSPOcA5IrKmjDITwADkggE+/StG4hEsJGdhPyjNQToY0OwDcp5CHOeKGzog7GJeKBlFJB68YUADtway5ISgYjILZIyR+dbM0vmOBjYy5GFPtWJeTeZGEB3qAVD7cZ6+vpWbVjuh5mHfSuhcuFdcHg4PfPf2rmtXuVmxk716gEnk9OK6PUZPLtycmMBeh56jHauQCmS8gbB8rfg8A8Y+tZrU6b2NHTrPEQUjliDz/AIVrLEsSeYMuuclN2ePwpLO3dpkO/HAw421praIHPljy0GRkqBmumMTmlK5TjtmeKNOHYBeM9SfU9asW8SCURQxESfMQOMZArQjjYoQcBQTkhRkH86fb2Q4HJJ43YwT+VdSijknMWOHa0iI+GGQgxgZx1q9FE3lF1jxx0YAbsenWoo4HG+VPouRxzWhbLt+VyVAJ4B7VojhlN3EMYtwARskBGehAx9KsWzGR9qggL1pJ0kkiwgjjYk4A6H0q5Z26QlyTk88FuBx9K2TE3oWoFWNeQOTkcdcnNSxoN45AQnGB1xmkW0EhOZAPQdxV2ytouHHLDCE+uKq5g0NaxRgSc45xjjFWWtnW3IQgBgACOo+tWfLK8nkMPWpFj38hO2OvTFPQlMPKVIsE7wAAp/xpk4++DuBJ4Iq2E8xNoID8ADHWnKih8lflAH596Haw0Z7J8oA+bAGQcc+tZ89jEqEPmcA5HqMVvSpEuWXrnafas+6t0bAEnlepGPx7Vk0jSJztzFH5wBTLYx+I9ulV5QmRiRT9G/8ArV0TxLJHg7dvUY9e9Zl3ZhiNpAzyB3NZtJm6be5hXUhRNw6Dk/zrElBklMhRyfqe/wBa6Gez83ZnJ6gkAgY/GqVxYszuA/mY7H2NYunc1jFWKSTKikNGdqDJPaovtCPHwBIcdQSf8KkmspwCHz/d47VBJZ/OQSXGeSeen1qXAXLqTMiHAz0BGRzUXkqFJO3APOOO/tTUd0IJ9Tk9qs2soZgQQdygMSF7UKANNIrfYQjkIgBPoMAnt3qeK0QJtbzA+MYPA5qQMgJKhSHfcB5Qojm3NtV8YOOM9+9PkbI94r/Y3VAHkBKjrjGfyqb7PtQqqZ9BSzRPueQOSG+UCU7T+maftIkBJwFPzdeapRFJsqva4bA6cBSffrVGclGyDkHABHHAPvWsFLOUJKZ5D4DfyNMltvPTaAG3nA6Dv71rygpNGdFgthPvL1SrCEHBPQdhTmsfsvU4PfPH+NMVTu3jhVJGK0UbGqlcsYHIP8IPNN8nCnYDGQDj8aDcKfLG8fOQo/EVIq49SQACTVxRN9RrMvDMDhOSF68VnbNxcgDbk7Pmzn9K1HjHBB2HnBqCUPD1B24GRnPPepkrnRGRnEdQHwRwc9j61A7D53HyHjqKvEKTnAA6D3NV7gpgAg5Yn6YHrWDR1wkVFB+7nowI9h3olufK8w/fbkhunHpk1JuLtk9R0wMVHcoZLc4AdeD13DJNc8os6E02Uri+jcxsQBJnG4AHB246DjpXO3wjEzkOCCAee7Ec1t/YzvkIJycEGMbck9qzb22lDSAEBecgjoRwOa5Jo2XLHYXSr1iwzxMcYwQQOOQcc/pXU6fqWIkA24UAAnuPx9a4JUNvLGxLxucLujJBP5VtWN0QyZkeUhQv737vH1zWb0FKzO7tpN7/ACEOQMcdga0BIU+UHLYHHQD8q5+xlf77ffPXb8vTpWpFdKVZem8Dk966Iu5ySRcF2gYxq4HbnrTpbg4JUHccnBqmIwQHCDcR1HOadKGHyhG4U/NkelapmfLqN5yGbGevHSnCUKmMZPoevSqrOUCAHgevQjHSq6S7UBIG4npgZ9ua1iynEviUdNgxnGaaXA2guFIGQMGqpn2An2yT2FRvP5uwtu496fOzNoss+58k845HWs+5ctIFH97Ax3/LNPEhG9Q/Axlz3qFn3YwOgzzzmmjnkkKnykEfMMA4J5yf6UednIP3zximPIU537cDBJPQCq12RGhc7wGOMjrn2oucctCG/nLwyYOzAYKO5YDGMVx/iN9tlITkqwCkk46nJ6V0l7cF3RAOSCBjue351w+uo0sY3lnG7GCwABppmVrnJagmyIxDMmCCkiSFcAevPaubvcmVCSBhS45xnAxgEVvamucOpG3byr8lsNt4x+dc5e3KxASCLAQEGNRjBLYyKtIi1jI1KxaG2JZ0J+Ul84GC3GMe1cR4giiWzJhBkTzcb2XOQMk4/Eiut1SaS5CHnCDYQeg4yB+A4rn4ybm3vC2NkBIUEngZHP449KQ2cpLHLGxKAuAzeaQNnAI6881s+GP7JutSkOp3+zyCZIkUKuSCCoYg5q54c0z7Zd3Pm+W/zM+CobJJ4XFa3haCyg8TXZudOt5/LLN5cka7eT3yvOMUN2MGrnVN4lthqqXOlWx+1yr5X2ZLRfs42tlSA2d3+sPas7XriW8hQ6ldfbC0YAg2+XErHd/COO1a1/5QhcywR3F0HDRhdoWIEYIAHSsa8012uJXuw/7skAADbuAOOM471zylc6KaOeuVia5iE8BuIi4YRqSAVxhhkVm3cirrERsonByqIpbb/wAtAcnnnAbv6VseI7q2018Q+ZLaRW/yzpgLuLY+71P4V5tHM8eoRlXWQlypwwT5QMjr+VaQMaut0Yvi97q31jUTOgHlTspl4UMfu+vrzW/rUKT+EbaKWRJQjxs08eRtULtK4I68msTV5f7eaCd41eMOTKC248NwduOfxramWafStrYMcyGQIRgFQTg4z6iuu550tzhw9vDckLO8auwUI2Mtkk9jnOK2tJEMvh7VNCt5ESWcCcPH8rK6MG4HfgHrXNNbys6TnG5AGMZ4+YDHQ1fbUhpeqRXtrZlyz7Gc/NnIIP8AFxwTT31IUrMqazdw6dfz3Tv9ouFIkAOF4PXoK3zepHbW0Y+TzFIbcSQCenWs3xNpvl68Zoy32e4JZM4wqEhQpwTkgg9KSGd5ra7LD7rZAjA5C9OuOtD2Lv3OnVI47OO9WfyJ7iNUU7uGQA5GM9TmvUvBN5NqkY0k4JFt5aoV3ElRngn1xivMrGXyLD7NOixrB94y4JGP7pxmui8O6pHpN3YXsTkJHLGVLY2sA2SSetYbspbHWX+oIkSacJFjZjh7nJXDlj0xS6MjPD9mZN8syhAdx5IbIIP1rK1URadrl3bRn7SGP2lGTDJ5ZyxcNnp2rRup5bS2jnskWeNyCASFIBxn1Ixmqa5TT4Rb20jvbl7Q4W4RSjxkqGUg5+Xt0rGi3XLvb3crJEreW7+XyFYen0rZlsP7ZkjlUB2UsS4jVHXK4JJ6n8az7u1a6ZxfmW3vLf5leIkrcIFwvT0q4jdzldUto7O/u7a2uSlvIfJgkxtO444Py5qpq0DxW0TBzI9swhmIkOSxGc4PPA4rrJYVuUEr4nkRSwyvO4Hgc1ieUJnlmDuJp2Ew3jO5icnjoMVtY52upg69bJJJHICXhkt22ls91A7Z5rntLBTKNJw/Cgeo6muwv7T7RHLCZDIEVXQnG4kj+6M4rmRay6ddyK6F4yxQGRQrREjnpmsJotCSyIVcBwAp68c5NS2reULhpSQiwuVUt/rCBkYPtUEqME2EHbtDqx747Unl7rOcO53eWxHJONwIHGaUUJms86W00qAFAw+ZunPGciqKsbd9o4ySoQAgHj3HFWtZ3peynIkjn3/6vgqcYHPU8+lZFxcyXFg8Ic+Zy+doJYAdsnitGiV2HC7YHcZNkYPzE7cZJ6cVu2UsqOm1yBJkDY3Fc7p7IsxgYAMwCgAAYI9e1b2mQSTWtxGInSUIzRqY9ylwcDLA5XI56GstzXZF7T5EvNRlsjJHEpQ7iykAk9s471mySsb7LvjJKngdD0AxilGUmjAeOIwgFowcguRk/MfTp0qK6SW3mc42mY719OfQiqgmjDvcmDSrPAq3P3ZBIHG7PyjH8qkjiSe6xEVMUkYZn2n5QD/F6VFJtGJAxA3NkZ+YDGP5+1WdPAddjCVInQEsONy5HHetbGV7jbe7SG8jET7AjEsuepByT6da1XljkF3byFiIG81BjLAe2OP1rmr62bTdSiEssVxBI2790MfePvjmtDzRbky/KXZkOfu5XPek1Ym1iDTlNy9y0oMeV3gyMckD7ualt3S8M4OBgPgEL83y5yOOBn1qiZXj1JwwAWZiIgxySvQenetHwZfWMWvv9ti+0WrLOjorbSSUYLk4PcCmiJOxl6ZqmoaW86efvtZM7opCSuzPYA4rS8S6cYU+02UgnQg/wsAw+XsB2zWSttObVIcZMGN6fIHVCc+3atHwvqw8n7HO6yQLudPMYh1zjsM5HHeqZz7nP3NlLHqkalEImQOSrbeAOnBqw2owX4MSJJuBUINpZSD3z3/GtnVtPfTLCc2oF3ujJtyzFMDqTnPOF4rkINTlt5iI0McrEFTGSoQY98Gswcbam1Pam4hSW3uFjuYWAePGCykc8YqDTbzzLhCYkiUSMGDjng9eOgPuaYNTuWmjmibfKoOWJ27gDg8e1X9OVL9JJbNBbTtgzpKwDSY6bT3zT3IN3VAmq6l9luRHaTxp8lxIMhlByAxAOfxrA02O9gws43yQgGMwjg/moq3qwluXlaI7LhiQHugpOBkgcn2NT6dqV4Yk80xxSRglo5lVgeuMAZp2D0LKXhuoYFCPFFuOTMyhsDksACOlR3UGpeHNSicrkLtmEytu3AsCOVzyMVR1Bi7b1T7Q67tu23AIAHIOPWp7XXridJ4njxaRqHJYhQFHYEAn9Km9jRljV9Ptrq4S5tp5XnuVeRxNIQu7lW+c/TNZEc0tjfuZZBHMh8piSWHTpzmugtbWO+h8q2Mk8ZSZxF5gIjJyOATgjBzwKw9Qtbq1t9vlARiXIIGXAK4yePX2q+lwWpNqluZYZIkdI8OjkYLAHvjGMVTspzZlMAuUARimVBznJyeOtWpNfeykieXfI0oA8zgEnr7Y49aiJt1uLqf7JFcSFUZo72Jc7S24FSCR3p3KfY7rwrDIfENsqyGNpmVgcg5JTOP6VSvbdDDGwdDGiLHMMsSjk8sBkmr3hPUYJRpd6bZQlu8eT5eBxnpg5P41HrmkGbUNXS2MQhjlYyvICBFj5gGODz2pXuOCObsrJr2zcF/K+zr5q/L8xB+8N3WrVvaSTqWljjjhWEgNKxjJYnhQPX86ksNRh0i5juLbabk7USWTDoFPqpHzfpSX1le6ve5vLgy2qSCaOWaPMcbE8hSB8pH40aEyVy7Y6PDqFpL5G2UzuGN3ISscKKcsRnlvyFbl9q9lZ+D5NJtrmI+cQDNHEV3FCCQPl9AO9Ymqaw1iItJ0g/Z7W0VIZZmwzTZ+/uzn8Kdf28sOm6IBPJcBxI8g3cLkEYPpnIxS5iVEwpLbz4Ttw6bjkbcDGMdvetuOHy/BN5geW8D55BUqTJtByemVNVNJsJIXud8ZS2QIACSzkl84Hbp71pz219qGl6jFMfMSQH93yuCvzLnP3vTijmFJM8vEj3ShRlJlwBGDu2r6ZrorqxiuLmS5KSQQKw3CTBBJAOBg5zVDS9LeO5jE2Ej4eQ4z8uMHOe2a1ZWMTukRO1Wwu0kAsO+Kx5bs54xbldnEa7PLaz5eR0gdmAjXkbVI7nmtHwBrLW3iG3gciOBlZMA9SSO/1q54j0a41nZIiALGx+6MKAfvEk+prG0/Rp7K7jJQSxrIWYqcEYbcOKqrFTg0zsV01Y9mvY0HmIUIDEFlPcijR7EST5B2CLkKOgNTK8V7YRzxOkkkvzsCxypx34xVvTo3tbMvdoYIpnKxyAA7jjoSDxXzFROKPap67lq1jAjIPBV8Y53AfXpUM4DRoTydhyAeh/nVi1t5CCqnMYHX/wCtVl9jYOB8pJztHNcB0GGbVkaRCgLEEg54OBxXNa0PLLjCx44J3ZwSPcV2jxeVcAsSyKrAE+9cj4ogWSGdAcEksG3Hk4rsoO8kjCex5P4t1Uz3JiXkI4DtwAQCOn51S80CVBGflYA76peIZVk1y5IJAD7ORwPw/CnxO3lFncMDjbgelfTKKjFWPmcVrK7Lu4MxPK9sHtT1+Zf97mq6bQQTv8sED5hj5qvWqGdtqRtK+OAowMH61DPP0QCPfJuAwRjBJ6+1NihZt7bDIGJXnkACt+Lw08hKzERqCHAOcge/vVu3FpYtEyDJZ8FivIb0xWbqLoZNoq6T4cuLhUMhMC7SN55B9PcVpR6RZ6ZsCASGTDrJKcsD7dTTpdWK4dCAPyqtPfLcLIroMA5Vj1BHpnFY+0kzNu4kjJIJMBg23GOcEfnVN3c4Kld2e3apnO/rjHQgVXYKoOPl43CluJjfMaRnIOC/XHXoB/IVC7kAAMfmBBxx1GP5VMjbm+dNjZ+U1Wlby3baTyNwJHB4x/OrStoSiRZSu0EYKDC1aWQvkDqT8pye9Uo13FyTvGf4f/r1YhUKDgcN90dx+WaYXSJ4CYMrnYWVgR9OlRM7jg4Bx8xPdvSifn94epPNQhixI44x2NP0GmXoeVwx2AdDvK5/CioTC158mVbq2f0opC1JriPD8BlG7KErjj8CapzW5ZyeSzD+Jv8A9darbZVBO3nqcdMmqtxGWYHJAycY9K1jodtjMKFUJZABzuJJ46VJFEY2wcZIxjvVgxMRsIG4Ehs56Z+lNLeW/PG3GSRn+VUk1uNMqXcLg4fOGG5AAACR79azJ4tw2hFcNwRjNbUrjagBUk7gMMeMdKzZosoQTjI5PStUFuxzGo2DWswMgdUOcALx396XSNWksblDwEbAwfStHULRHhfJ2YBI3Lk/kKxJLcRshxnPZ+M4HStbXNN1qeiafIL1PPt2BAbb7gjr+VDqc4ThwwGEOMfnXEaPrE2nTAkjymOSv88V32nXlvqcOVddxcZyuQRgnglvbFRaxjKBQ8ySBNigxFsAFCOSeoxWy7K5ILiQdRvkz/MVnTxRySxtjHPAx0IPWtQ25CoAS4AxlRjr25FNMzkw81g2T1OTgVPC6iaNCeW3foOeahCB9pB+XB2t6n8Kzdb1mPT4NieW7OQMdSCRx0qG7owtzFbxLqMchFrEcFSSx7ZxjFYgYSLg5HLA/Q0wSB95+bkjJK5x696MDkA4JrPqaQTtqV7xH3A4cBSWXEY5AHA61WdcKAMEZzyuOvrzVueFWjcFFzwPpWY7mTJwMHPIXAx9TW6dzpixoHljA5HUIDnkfX2q51SP+LAXlc49zVPY/KgjIB5PuMfyp8Dj7gHzICOGOOvFW0U9iZVxnGNoyenf60jJuBDeZtzglxnBx6g04bgzjsCcc9qQqu4HAG4Z4GP5VNxLUYXBzuHI64PUCr1k7wQ3MmSrFfKU4BHPseapptlIAkypz93AP6mrMDRtbSjBLuVJO75kYe1Aiu+50kwAN2Rg+p9ulPLMicc8/KCeg9vShVAxvfOAOcVPEoPlyA55C5yT+lBe4kOISjAnA5GBipRmZRtUuCSMgDHv1PaoFmUbCDkYP16ccDNWQzyQDGXP+0xx19MUnclytsQpKqtlXMY6CriXETKhfBUjBbOSefrVZo9rnO0k445pIWO5+SI0wTzjd3wKZV7m3BF9kgcyxi5s2B3Y+fcGIIKgjgj3qG60+UoZE83yuSJUPy/TP86v2Xi2DTZN9ro2nJHECqiYSPuPqQWA/StSz+I91pNzObnw/ouqxuNrxvB5ScjnBXFAOEWcRIvCNuAcsSBISckjjjmrGijy7lPMCOjsPMAbJ2E89q7l3+Hmv+U8um6z4TvJB839lSLfQFiMElZMFB9DVnTPh5p4u44LLX7m9nu+YUOmOHZV5I+Vjj36VL2N6dPUg0zR3mufJi8y6hDs6vMSAqngAqvoteraDZXOi2GnWWh+HdKBjt2L3V0Etk3nnduAZ2G7nBwao+DvDFg1x9httX1JNRCnzLXS7FUSEltuZJXcFeOTwcdq6zW9b8JeEo3a/Eur3khVYNOtZldSCSCzkA7cEZ6nrWcpPY9akoouz+K728NvDFqv9uz7TALDQLUGIuCCxeViT39BXeaLY6d4S0e48SeJjbeEpkJ+yaVFKrFlIw0khCggkEY561wfwu8ba34y1aeBp7fwx4Q0+M3N3HZwgMwC85kAHXAHSsXW70eOvElxe6pF5+lQ4W3iQEeeVC7Sx67Rjp19a4ar5Tvpq7uel3PiL/hIHs57aKKw0mIgiSVWMsynjKg9PxrsY/ibHp+mxyWsh0/ylASWb90SvYqerZ/CvDZvFQvBxcKhVAPJBK4ABGeR69qzNY1CfxHpse+X/QpImaRroFsRhsEjJH4YzXLGnOpvsdtStGEbx3Njx38fjrepSaXZFXlAWR5TMxaUHqQR78Vyt3pF34mffr95NZaM4UjTYWzc3bhcsqrn7pbqxqTwxpejxSaPd2NuPLlXaLmXqI1Yplsk/Wug8L6ra6lqXiHWYzKV04GBLvzBGzOSQIxlTsUjnvXbCFOl8KOFSdV7mP4j1mDSfDcmiafMmn2/kH/QdOiXfjaSEduM5I9TXHWm20scvH5G3LNIoaaWQs2DkeoHPWuntXsNAiMs+n21/qt+wyZSGjGFIz5h5bn2FV9Ak8W6/rOzSJLS0uJlmVFtrVUCs6gAly3bB7V0qK3ZnZXsXNIup9b1K2sdOSKO0sozLcPqVuytKQuOcjAyfrXufwT8InVYzcTXC3c4ug7Sww+TYQq67BtY5L4wCeK4m38eS6LpptJ9RtPFfim4CIljPJ5MFsOnbJc557V614UsdS1mE6nrVzbQCeOKW104SrsiAyCsSgD9Sa55ux000jaupI/D+syW97eJqEt5iBYraMQJgHA2sM5555FdRc3um3Wn3Fq1oYLlQpMAkUZPUb8Llhn6VRvvB+oRyG6vIrXQrQhmWbaZLufIGNucbOvrVW8it7O+BsbJbeBwPNmlj3SSsBxk8bh+VcFSoehTp3e2hcmurqbQf7NlnaC3uWEzW8JKLtHy4LDtnmsnUNLild1Ajt4gFCnzlyOOccDNWtXliTT4pr/UbS0t3/draiYIz55AVcmuX8beGk0Q6dd6zqdnp8DqXt7C02m5cDgFgSeD9BWNO73N58sVdGNr1roWmyiG22yTyEnzBGF7c85710+gxW2t6TOkwVLy0hjkgdP4scMuR3PWuS1HJtvtcAaOVmUrHModmUnHGSMUngjxTb6RrEMpaa4t1nH2u6uSHBUjGEweDn1rrUepy+01LfiuOSHw8YWikiaKYXGTFnP3iRwehyK8b1e/a5uZ3zGZRkHGeB8vYfWvbPibp8clreJBLLGL2PMG+IjdFxls9vwryWx0Wy0yOJY5LmTaScSyBlYH1OM9qiC11KcrE/hH7SqWV7KY4/sk43RTAgSqfvAA9QPwq9B4VNn4judGs3S9iUEW0sa7N0JO4luvQcdaZoSeTqFwlxeFHuPMURPGQAxA2559jXX6rplzHaweQfPkeHZN5fWPB45IJwa6EiHJrbY4F9KvTNJYacTJo0cZdriRhukfcSd2Ow6Cq9r8L/EOseIhcT/6Np0DxC5urrcWkRPnUL1+XBxxXdaNGEIikiV4JHYzQMuflVckceo4/WtLT57zXrgCKzm8hAx+z7yEVMYUHNJzstgSucXc6ah8Qm/XE88IEcA2hsEnk47V18WhR2FnPcSy/a7+e4QJG/IiTZuY+n3uK7TSvg1pumaNca7rNxLcXLOVstOtOfOk4+96KPXjNVvEE6hwXNtZQhVh8m2B+Y7cH15zXO3yo3S00Oa0uO20uG5vdblLxgiUxRtlriTAwuP7o/KubvvEGp+KdUGrajKbiCBT5EUpwi4OAqg8e9XtQX+2tb3DzY7FHEMWyXhuOSRjn8DUN/p80qXYht/I0+HC+axB5HG5s8KM9hk1mldh8Jzuo6kttFcTI5juGLPK68dOOwGeayrWCSKEmWWZLaNkDZIDPj72DzjPvVrxDcWmkpaWz3flhh5aIZjE8khbJ9cj8q5tbyS9jlvHkUzTykBJGLmTBGdoGN3H0roUCnNI6kXsohLtsCglIzIxZmB79KdPenRXs0RJDq0reUokhBERYcEDtVyy0Ca1s7OW/sJljhjMiQgFTLJj5Uz2H1rJ0/Tb3+2Jb69RY3DKxE5DBSCd2OewIqkZuRZ86O0SDbI4cARrmTZl8nHykY6kV03g/wAPXHiXT760R47eeMRh5ZxuSJS2Wbscgdqx7yytL2/ggkvbicNcLKBaQmSM7cNgtuG3pjkGvVtL0238qWCKNklv0EnkSZkXdjbz0780KnrqSpD/AA3pdvq1jFpulGNNFtZRPquqwgJJcqOu4k5A9F6mr+ta3aRPczxSSRacGSKGScBpPLLAAKpPBJ681S8USWkTR6JZXZfSdNiSTUblQPJEzfdRQPvMD261z3iG7Wy1jSoVk2IrqyqI8uEBJzjPXIreTtojN6u5Q8V+LIo9bdrqUTs6rDGGVf3SgYAFUUsj/Z9wqSxwTNjZHkfd75GMVheKJpdS8T6hcyxSWg+1sElEbFnTcCOOnrXUeH7B3sdSFgSbpUSITEBWRmwcnJOcAEcVntoWtTXSy0zTfD3hiJrgG6vbu4PIIZdgwoBPAH4Ua5d6R4iln1vUdPhnudM8wizjkLC5YfcXpW/4o01tBuNMWeSJ2g0tVAkiDM0kjAqV/ukrk5ri7xn1XxJeCWSN9Lis2MsYbo3G1wcfWmzNe8zlG8V6xqDifXz9mubpljS1kVfLgOSdoGBgcdqf8QkmstEn1IGQyyvDDL9nXaVdmYlxjpwKhzZX2nx3d9IDJaxlLYxTAJPcHOFKgdu5q7FrL6joED6kkZS6+W4V+dpK4OOOxPFJyHyia266jZDTlOy60+1SV3k6sJc5wDjoOtea2832LzYjM5cwSQkAAjLAjg49DXo3iOCex8T3t+gjENw0UMUuT/q1VRjkEHknOBXKeLIXvF+1RRgO5yuIgBnp6jv7VMVZ2NVJWOJi0+6upPsoQiGOIymRsbR9SfSuo8S7bPRbC5gSEahcwK0BMP7zy9uCcdeetZyW8s+v2dg7pDbzvGlzJ5RBVAQZBnPYZo8Y+ImudWsJ7WS4SxjmeCCPcVGxSyryO2F/ya6b3djOTZWms2v7nQraaSWTZphRiIxgFpdzZz6f/WroPDunx/b5dW1meWLSdNlluzcRLtE0iAiKIY7FSDxUOiy+Y8mom4eS1gt3AiDfMXZhgc5OAKs+IYbnW9Pt9AFzHGqqiPvk+Xe6hm3cckKCM1cWYSV3ocL4p8TalrEMa3KRGC5lZ0jwXByc5YnGenasR41+1XFykBgMe8DH3SQPfuad45s7S9uTJYkYtSDbeXIB+7D4yMnPTmq897JLZObgRs0szTN5pAYBcgYz2PWtErIjmafKZsIeP7QYAC75IKDGT9Rmuh8W4vJbKxiHlC0ASeQfMxY+/XFQaShm1i2WSLZCZBuGAUZAOoHFdVNpv9mST6mY9/2gs6W2MMwH3flPQe5/KklqXKJyqWsdpbx6zqtq0mmRgQ2Ub4DzyBi+9e+3sayNajuPibf295JPm+IEayJjaQGJUYOOlW9avrvWZTdX/lxmNQqRvg+UM8BQAAP61JB5ei+XPMiy3rHEUKEDySTj5umSTyOK3TZzepsfD+2fSxq6yGRJo7KWCKSRfmLSKVbb0x1NbXhvTLkeGpIYsR3zKC8JGcoMHGPcg9Kr6PrhuvD97fajLJHKssccRLbQCRwDkc8+lVtT1O70vWrG9tnc3lrCFuRIQysrMdxx3+U5FYNa3OuEjtPDklu+nyFIIoPNumk+VcYwuO/vXoPgbxNNpssdkxMiEbY5G5wD1Fef+GryKW0eW2KvA+9fl+U5Jz056mtmON79XjiwG52sCc8e9c0tdz0Ia7HvWm3EizYIG1QNoQfL7961rbUC8/z7AUTbgV574e1eaQmBxHACC28rkkegFdJpMs8yllGQctkx4OAeO9c1rHatUa2suZHjkLt9jDAOISchT1PFc54q06JEjlsphPANrRlPlYA+teh2e3yCkW4qMAAqAdvvmuG8a6WkUP8Ao2YpFXcoVgAVHUfhVxZElY5nSC8V4UQlA+UkO7kE9DivSPD9wwlQR4KZUMQMfn6frXmsBBchYjExODuycEDg8CvQdLZ0KLEjJDGQVfBPG3tj3rc5/U9I0u83xkAq4DiPK4ByeM8musjvDb2cYQAkYHLDHX1xXH6I6FA0WSqlXwwGeK6iIo6Ag/MxBIOe1BEjo4VV23K6FQwOccHNXo5QVyANpOeKzrSUKEjX7rgfj6Yq7CQjkH7uOMdsUmZXZbhLg5PKHk+2atyudqkNhlFUYyy7D1GTgCnpMp4Dg9KzBXKUse4uSAWGOfpTFmUkpkAr94f/AF6murcbZCsmSTyMdBWTdnyIyQckyAlMdKhs6Erl6Qg/NzwAeoIFV5YyWJI56n3pLCVWh2kgSDaSMZBz9alnb1OOfyoNoowbiNUaQj727JzxisO+udkLuzD5iQqHoRXS30O1SET5u55rltRTcjk5yBhU9aTO+kr6s5PU7lpred2/dqARgH0rH0xWluQS+yIAdsj860/EEhis5IikYAOB83XIzycf3vlq/wCHtOAtTM/l/aJO3YcVmmk9DapJJGpBCYkSAHHlj746EZ6VZCKZNwAwxPUDrUD/ACyRhwAqjPyt3+mKsrG5YAjjLHn3rrTPOlIkgYrlRyA2SfWrsJDbC3BZsnJIx+GKp28bbe4ViOq9vzqwiKpJwucj5gOeK1i+hyzZpIqhOHG0klfm/KrgtNs/IGNp5LcZqlazlEBJBOcAMwGK0XvI2cxiTe+CQhJ5HtW6aONt3Jooo3+fGQnHA44pzzlZdo27VIJO485rPl1RYJfLecR8kHBBwuBzwPWqk2teQ4LygpjGAMEnsaTkkdEabZ00VxjLEA/Q54q3DdJbx4yCxPy7uAM/TNea3/jlrbIiBfbw2/1znH5VjyeM7+7usE4jOeBxyfrU+0N44WUtz2g6nCItw/hY9V/+vVafXI7Qksep+XAPP4V5E2s3gcMRktgHBzjP+zVoXzCNN4zGc5EgKnP61V20H1VJ6npEvjOJWTCGUjk4+Q/rmoT4zWRzt3FQecLnA/OvOYb9S4k5BAwpDYyPoaVrolHz5fPOd3/1q0SbN40Yo9DbxluiIJPmdRheB7H3qKTxM8qF2Ixk9D7cfjXCRX5hyXDsD6ep6GrUN/G6OzIw5AYqMjP0/wDr1fIN04rU3v8AhJp15GB2PHX6VNaeIYbmRllkCBRwcEY4rjbvUYfNEQ5Lfc45HOf5VRGqzW7bASAoJJz1zS5DRUYtHpdrfxzOFiclOwc55/GkZ92CAC5JwEweprzmy1KWJ4wru/BOB6Zzn8qtSavKk0cokO8DI56fhUNNEui76HfvCGQmQEYOCMdD61nNZGQYTgEkknsDWDbeL5C/73Ehxk1oW/ixLqRIwAg2ZHAz296fKZ+zkuhJPpXlw4Y5GQD3xn6UJYsjRkOMHJ+tTXWsWto7kylAjY/d45FVrjxHaIiYJO7G0YAOD+NRYvlbHtZmNQcgA8AnsTUIs1OQd2Cc5Q4qGbxNZyOMSKFBDES8GlTVrfycs/TJOO1VFMycJFie3coPkHDZX3NOjG3AJOfQ1ENWhlcAFCowQwbHPcc0z+0EL8fOeMGtNjPkZK5CbMHGT2+tIFDFQcdSwz702xk+0+YAPmJyuCOn0q20IVTuxvwBgYpJ3M5R5Su0JCkqMdM+1QyR7t4HCtnn61YL7s459fanqM8t909cU7iWhUiVXxv/AISNvXAx0qaUbVz0B5JPSpgIowMcnvyMD/gPWopRu288elUib6jIU81JA2MHJznPWo7mFsBEwWYfNx1qSR3gWMKgzgcDnimHhwx449O9SzVMwjO0xeMgoc5BUZGakMZbDexz+dWZdsEwIPJzgA9agnHlxZQdM8EmosbqdiAqqSEjGARzu/nxULzNtI35H9ytV1LcqMDqB61nXUQ3kIvzNgNWckdMJlY4PvkjOe2Khnxvw3K5zj61oYUxoQh4bqe+faqt3DvhLIdjjoRznFc0oI35uxzepQAxgHfGCTmSNd3Xpk9s/SqVvOQ+VJ3MdpI61vy/vwW8oYZc8+orI1Oya2miIC4bHCnk+2K5JxsXGXQ6LStTMkcQJAG05B5bn3NdDbP54Qgc5xzXA6PfxKqK88bFVChcYIPqea7a1RyMn5CcHjpn0qItockacb+XGegOcc9/pSsRIfqCCU+YdMdOO9Rxp5iYcuMrgEc4NWDsKbTycnJPXrmupanPYz/LUI5JzhhgU1YVKqHHA9OlWGUcouwjj+L0/Co2iVXByRt4z2q7g5dCOfGzHHXke1V13seRwTgfSrMoB3A/eI6+9V92V6/eFMychHCrkEYxVZZOMuNhPCip5uxIJckDp14qq5zhc4JOe1XdHNNj2wVwfSqtzKke0tzt4H4VLvwSeuB0qjqZItgclGDcMI93X2BpJdTik9TPuJdsvzn5WOQR8vU+9cJqsgEspPybW2kAZHXrkV1mqTHyYwmHkYHG7jOP5Vx2oYG9lxxl26KeBnqOapaiWxh6iNib8KHRNmB65zx07Vx9wwkkkYbUC7cnB5IbJFdTqqyNkmNSAc5HIAxjNc+RH54bJkQggHp174rQRz2uytDYXkpKblQqgz3IAyRj1rmIXDo0CGPznKbpGyMDuDjOea6TxU8ZtAPNO6STaYy2BtznJ4rk1Zo5yn3PMAXsRw+fT0oJempc0yV9Ja4cIZJHdi3lnG1gfb/GrugWWp30zyrFb2QkbcZXXPGeAQD3qXTLJJD9kEUkly+8t2jC565rbt7j7BLJFvLckYIIYAdR+FDItY14rS2iUyw7HmfO9zznPpWbe63DaWwNy+0JgsSeufTpmqtxrBQSO26KI8B5DwCD+HNZF/epcGeXfH5UaYKtgbcdTgnkfSua12bLa5y3iK5S6hYtHnMZZdp2GBepz68+lcfDcJqWrxJIdsaMZMuA2AFJ9fWr2v3EtxckTjZHK5RFjYZMZHqBxWHFbRx3RZJJDbmEsvlsVfPIwW7+vFdcEcFWVgttURl8uWQSkYCJtx1Of5+1bUkPkzT5QyRxKE5AAG5dwHfoa5TSEE/iHT/IuFR945GWOBhmyT7cV0Gp3IuJdQnjJuN8rO3JwOeODntW3LZnG3c4nxD58F44CGOLJZcDAx9RT9AeK7u44ZS4jZSXUjd06EZ9+KvXZXVdPAAVLvlMFhk5ORjPtWXoMk1pqkolQy7EkjAA+ZeOOtXbQze52FlG+qeHo4XH+k2TDy0AK7tzFiQep6+1V9Ps7fS3sBdT/PfErHEAH692yBgCrelOI7/S2Z2nguox5xUsy/KoG3AJzkkn8KdrmkWWr3sepxJh1iVDDHHkjaMZA3evWs7a2ZqtVYqyzXEeqvCX42Mz4wFCgcdTWjBdh7qVZnUxxRmQgD0wMD1/Co9R04RwxyTBSLhP3Y3Zc4HzLg46ZFULyWCFNPvLmQ/MhVI9pPzHgjn3IpqKG5NHpmolrjQ9L1JBgQRLYTlBwVZiQORxwR1NVZb2106bcZD5UjjBk52nI4yfpUngxzrVt4h0gOBHc2z3MLSENmRUBX9QRWdpjfb9NjR1USg4QRKMSOMY4NKWw4Nvc6eCZG8ue2IywKEyAAcnnIyauu0kLbGjlLuuUQRgc9sEkCuM0q4NlqIhn37ySWRz91st2A+ldtaahLMPsN3+/jkbht2CuPcjOfxrNaGzd9GVxZDUYJBGNl7Au+WJtpyPYH/GuXMK6ZebJYwQ0oXzWbAiznBx2/KvQ7qAo0WJQ7ovyXJjYSfdyVkAPOD6VheINEW43XJjAmeMGUYx5h6gr6cVqpGaV1Y4HVGii1K4Rp45JYyRuU53AZ6NtzWPPMpmndkJMzhwCc7QPXNaGtxZhikgfeuFBJbkZGPQ96wrmRpGIOUAyr4PQipbHaysOtytzmKWI7WkChtw+X1z7VHPBJZsXa3MkWCivgEH+7nJ6fhVRVZ3QqBmX5htOcg+uK07a+kfTBGSqHgbm5AOOBxxTTuRLTRjden2XjkybzDPkebyAowSR9TWBCwt7qSTfnCNtPHPUtgHsARXR+JbWJtJ+0wToTJ5iyQhSCvyghs+lcymZ5kLuZOq7W64IAOPwAo3RMe46dZQokid3YjcQkY2Bs5yxzlRj61191dQ6fdRy28QjjRYtijuxiUMePUnisEROiRRvFCW8wNiQZGMYAwKmv7wWVz5Mu45yF+XGMY9PTHFGhVxizMZHwQm+QoF4J4Oc4FWwwvLA3KXHlzRkKFAIcjjkZqva26w+Y6gOhJ8shguSR16U6NSLxwCZISAnJJAx1x26+9WjFmwvlR3kuUw4baskhJJyeuQag/dj74JaM4AJYgc+h47VQuI5Ev/ACGz5Z4LRyAEAgkcE4rVvLu2mUSxBXcAmQ7cgsBnHBpkFS/VZAjhwiJtJyBwev8AKoLkm+SRnDlyAuJD0x6YpbnUjfP5qxQWaOEQCIEcAY3EfSoPOMj4RNgfBj2cAcnv+FS9RNCR3Cp9knDkPblVGAQCpfHf86XwxEZdVcpcEXDjapdjjknnn602K4lg1TyJh5sLhEVH6qTnv+VWLa0kN5IYgRJsCjB4U59alNk8pYuLe1lu5fNO+RScu+BkAYOcnmqM2mvHIJwgeDBBlQgds4Bx0zxWpfQNe3O9494kjCsqEEBguG6+9W9IiESRCAGXywVEcnyg856jPOavqJx7C20C+ILG3WP5JoAsZEjfKuRzgnGK5vVPDwSYG5TfI+FV4mwCuOMn1r0m30i1u1lCfJcthnjJOBwO/J7GsjUtN1LSDJcRWUV4vlBVjlUsAAcA5Azk0kiXtZnDWiQpDGDbRvlSuZJMnJPHakIGm3e+WBUi3LwpMm1fbArUbSftavKsUlkXy7200IZdwbG0MTn3qxbC6nFxaRSm1uYz92QlckdByKEnc52rFy11bybS0S9toJ7KcrIrvEFbIDA5YDPc1VmNnqEMbWU4jjaMNsmkOA3cE4zVrRtRTWYbjTtVSSCWIgB4wdq8tnGOxrDl0+50m7lubZGubYdXtpTj8VwDVEx0Z0K6Re29tO/lGWJNpkktv3nBznuP51zXiCz+xyxJDIZIZFYZBIVkIxnn0PWt2INbRWbREpFLES4MmFUk42kg8t35our2SW02CSeWKFChMrB2OTn5Qag2epheFpLkXNzDBE0lwhVoxEQH29wGxXQJq1zD5q6i7IzzAeZKy71+bIGQT29qxZdd1CObyZbuTaijZGABuXAb+6PpUevWkQnS8tEMUMqKdpJChgPmJx0rRmaujTvzYeIoZIbYgzZy8cuMHAwCCe1ZMelS6SqwSQhFUBc7iTtAwORkGq0UeHkLyScA85JUfMG6k1t6WGa1PkO+VWQtEYwE2g5G0hsk/gKzbNE7l/wBE8upmzjPlrMNhAXLMQucsR1x71tePrO7n1KRI5FgtJg00yiM/vsk5784yKk8D+Zb6pBqNpGoVy0Rjc4VWIAYnOOgr07WdUsvCvgw65LbWuoT2G6La0KyAg4w20gnHFZu8TanFa9zzax+Hs9jpUeveJTHpGgNOqxBWP2q7yc8IMEceoqqfGY8QQufKjttPsR5sUA3BRsOeW9SvPSsLxj47n8fak+u6iQbiUjEkSqscQXG3aqgHp+dSabqkD2FvOd6GSVR5iYBKdGDEjn8aHqZu6ZVNxFeSrJbn9/Kd7nd5qkHoADjpXUalpLzaRaPaC5uS0jxERyKrblUHGDj0rmm8LrZ+IY4rbUN9s582DMe3dGcfxZOfwro9Ekj0/w0j3Oy4Nu7yIcM7s7tsByRnAPNS3Yq6bKerSnT9Is7aCMLc2ytJcny23GTPyqWzxj8aoaPrNwsOmSXXmzxCX94ZJt20sMYx/vHH4VcvL4S6iINT/dRgqWPm7WYnHQYwPxqd7GC1tnMcYKx7WaSY529cHAxnB5ouZNXMm5M9u17CkD5ifb+8AHmIWzwOTt5FUWl8vezmMt91VAP3h05xV/x1rs+uyW12bs7JoVthHGNqfJwScdyq7vxrmo5lFicEbZSrtjnJx2B6fhWkVcyHam15mIwMIyJTI8ON+4Ek4yceoqrHfXclw8aun2g9hwwyMUtyq2UME8hZGBIBBwDjGf5elanhu4stYvBI4EFwpDrKBw2OgPvUVHyxN4JtnbW+gXF6lusRkx5e/MRIBwACG/GpYzc2AKJJG4AYlyvygDGcfSuksjGNP3hBmYcCQcAZz6Vn6iqyNGhwFTIG3o2ev1r56c5SeqPZgopaMhsbyQOn7vIJyxyRtz64H9a3IZlaMjzIyqgsp9QemSPeufkVID5x2DACMw4LY/wqmlwbOSR4g+QFA8o+nr6/hWXslJXQ+azOiuUATKvwTggg44Xtk+tcj4mb7LZyeeXDBTsJGM8cd+tbsmv29zZ5lkA5ZSm3bjOD/WvP/Gttd6lZyraFfLjAdZMducgj1rpw1CTnqiZ1YRje+p5Bqt4L+/uLhUy8z7q0bbLoCfkOeAPf61UGkTITG0b+Zu24xg9eOorotG0R4hmc/Z9oDEAcjI+te7N8qPmsQ7u5JpWjyXlxk/OgJ3krsRDg4wcnNdLbLFaRPFEMFFABPO76ZzVY/ZvsyRRR+UqBR85LGRscknFMklOQBgnBbaOox79K4ZNt6Hkyd2SyXD4TAzI2AS0XXI+tV55JmeVjuwcA4HAPOO9RkRsdgKSYA59M/TNQvCV8wg9Xzs9AOlCihEnnEck5GBgFcU6M7shRjPP+NV1BHl4IQ45xU9qSSmEP7wH8M1TSJsWpHUO+OAGb9DUDMS2OtSMODtx82WyaiMgOwlQFbHX070JWG7Ayh1fcTjPSpJYvOiwOWUHH55qEuvz+vUe1SwnGATgKOPensQiNIniUvswSQMEe3PXFOCtvGRxkcmrMo3ZwOCO5x19KglO0ZB9x3H45oKS1GyFkzjBUn7w5ppDEJ1DN74+nrS5zgEcHt7g1YWEqiclGJGRt/lzVJ2CyZU3PsjHmIjBRwknGPyoqxgl8LycYKyDkY4oo0Kuil/byu4WQeWDsZShOCT68/0q0l+sq4B+c5HCkjr65xXGyqwk3AZJPB9KWK7cYBcFc54B5yM11cp32OzysjlQN5x82D61GwDRk5JAxnZxjFc9FqcibAp2ActjnIFaCamz7yQcZVd59vap6k6NF50ChAQEJ7j/AD6VQuE+R43ydoyMd+M1Kt/HJgFC4dP9Z5i9enQA097f7Rs2YwS2fYAd84q0Cd9jGnBJwCcZJGOgzVO8txJh+ASx6EemP51pPaHGeChGPTkHr9Kr7drELjcDxn65qm7bEu5zs8TJKQQepbB7A1YtL2a0kQxHn7vHXrnp+NajQL12EgAKSuRlfxFQmzU72AwxOd461PMPmXUsJ4muQUGwEgcvnd1/Kr8Xja7kO2WKPyjkZA6YPFZBsUZHJ+cIO4POD24qSK1VHIznB5/+vRcGkzoT4gknt0KW4gPGNny4JPpnFYupWTvumSM7mYsZQeMAelPjCtsOwEhgRv5GR0re060+2WoxzIAQZBwBnkg59qIq7KpwichFdYh3EAjDMcDg47A1dOFzu+VgcMAR3xUWr6X9iup5EiJiBYg8Djr6ntTIboPCS3ByG6Ek5+gPFEoMUocpaOdjjPUZrKmjcu4GSBkHctaqKMZBGF7HvVW8ik3JtQtvBJ5GODyamOhmkZ3luf0pqDysnI4BJO4+tSqpOSM88nKnB/WmLGX4/iz19fat7j8i2siS4ISPcuc4Yf4UFeMZIKEA7xg1DbzBRsJKbid+AB0+tSbiW67SR1FSXsNMhOQSMliQcjj9KtWu+QlEPMoPbPOKreazODnYDknd/TFLGDvTAYHA2jA5J9KGQSzq2/BSQMQATtPBx9aTJdhnjnJNWNi3UKSjzHbcSwbA4HTpVaQ7OD15JxnA9M//AK6ATHg/NHk4KkDMg/njFT253pIQRkOQzdgO3vUCykMABgEjngZ/M1PbvlnIyATz0559s01qJq4+JC+BjBOMHqOlBQ4GOm0HhcYxUw44xggkNn2pqcoAOnByaRpaxXyBj+7k9aks76FA7zx/aI1GTv65xxjpQZQOcIwHHIPTH4c1e0+wt4oX1C9i86AL+6hz944wD9M0AvI3dI8Prb28eqzyQ2+l+YpWWcEuwC7yqKOcnpnpXWW3ipru1i07RLOPSNJUG3WS0DJPOW4Z3bdkZ6nGK83XVLrW9YtGkmkPlKfLVFOBgYAAGAOK7uG9j8OackUoD39wxBPB8tCCDnHOce1TJXO2l5ks+rvFNHoVtI4jLZvJZWyNi4wqk5JJ71meHFTWfFup6qscSWsCBIxhQFwwPXAqOxuHFheXBIkm8tiwJC4JbGRn2FdX4J8HS61J4W8M26RyXusXab5JWLRgkgbSQe4BPWs0tTvpxPWrm5l0b4RaPpcT+XqviAtcXc8MmDFapJlQeO5BFcsksmmvEIx5ESgBfODZ3YyG3HjnpW38eb5LTx/qGnbIY1so1063jWLI2qnzDGT1Z814x4s8TRrqEdtHmKAps2AkbjwOCf8Aa4rjkvaTOyNTkWp6l4db+2NXjS+nsRKGIkeO452Es33eeeRXW6/omh6tp0uoxxTahdQIwt/utHEoOflXHAz715Tp1y+gaDd/ank86+gxEzqCwA4BU55PGOa9S+GzpeaZHoyXH9qXd5BJG80qgPAhC7QRnO7k9s1okxSaZyt54j0WKwstNsNPN45uNks1yVIOcs21RgYz6Gq/i/xTb+FdIk0q3MtstzObiSO0t1AJ2sqgKOW6jvS/8I3dafdQWUNuxMLNtkmXDFQ2OMkAk1rt8IPGGrTJd6V4PudTeVti3e6PyrYbsk7ixC4Hsa2jBSeoOTjG557Z699kuraGe/uopJM70jhAbA6bienP0r0LQdN1TUdIGriQ6Xodq/77UbmLYZQCVO0nJbOeMGqWm+BfDXgCeNbw33inxLNcyL5YUC3gIbB3bvv4PpgUz4gX/ifxtq6Wt1eS21tEBHY2o5ZcEMNsQwDkj0FXU5U7IwjF2ui34c8Ryf2sln4e0aK3njfbHrF/APOuJCduFU+nXnNfQ/gmxsPhroJu/E9wdR8TzEHJKsoU98KvB/2evvXA+AfDdv4TRNSltjc+J3w6ebIP3WRy5GDzUTKNa1mdXnFw0KjfI4bYOMkDsxPTivLqz5nZbHsUIckeaS1PSH+JGpXWsXMBnht1yFF3MpBRdoOVycLwO+as+IdcsrS/sBfXoMYQyXN/clm81Tk/Kg6gDvXlWoSXOsXNxIjnStMgTBkAAZyV2j5cEnHXrVzxOdUvfEmrpbwS/Y7TRo4Ld5CuJJ5VwQDgYAFZxpKctTWpXlayI/EurTaxcSX8kUVhpsLK1rduPLEhLYXYpJJ/SovCmh6n4/8AMewglEmWgmubwi3jAB43SHqPpUmgeGdN0xbS48Q6qojdQsthaRAmPaxcAMCee1b934y0nTIP+JVZTxxqp8uOQNhyTxknpWjSjokZRcpayN1Ph/p2gCOXWtctryRSEji0lPNCgcnMhOD+ArlNT8NrDbebBLLZaaxdzbfKqKAxI3dc/pUd54/ura1d4rfyJ43XbuXzFDFckYwK5HU9d1bXUu5768glnVxGgcrHhiuSu0t0I44FNc1rDUFc9G1vW4tZ+HulXsUEd21nL9hdkJwqMPlGOSw4PTFebYgkeR2l8s5Zfs6REAAHjGWNdBpsl3ZeBNa02SIIs7w3KiYYCsv8OeP736Vh6D4T1OS5v9TuZYvsdvGJjwCsZPXk4LfhRCD6jnsM0XT7ie9iRA/nStiPzRk5OeTjJwMmvUPMiDusgEs7RNDIJoXYAgfKTyMc/WuRsoJjsjjBkR3Ba4B8tME9ASePwrV8Pytc6wQXCQ7y0hJJAA54J6fhW6VlYnmaJryyktGQISkUoCs0bZf346jNdT4fjSws0iht3m8zgnBdzznLcfIPrmqGqzW8Tm5ES3E1wyRdfujdywwOwqxZ6pJE87QRlFhiKMQ3XIIGfxIrmqO2hvDXc63VfFM+qWYt7eNLW2jUB2jB3ykDncfbtXnclwnnTmHzTDCCSZFI5JHPJznNW4bm/mt7m0eQQYiDkxOGy2VUcYHrnrWBdTNqF5Lah/MWOMNLKRgEgqcc+9c8os2TTNDw+IZrxb/V0zbxlvIj8shuDjIyen4VzniHxe2v39uLLQ7aPSIxK6tNC20KrcOxBALH3qfXZ5b+GRX8y3ERVY0aQbQnUnGO689aXyrPTtHMDoXlvYlnQE4xETjIA/2iK0gjObOKvfHOsCSCee50+Bo1d3FtZrH8hO1fm3Hnv61Y0HUdbe4jvbnUZJbKKPJEdwrZJPTAUdq5nxBbyvcmwmeYQvCoMwUM27sACDXVXWvDR0iiS3+zaVo0QkubmT787hcMOP6V0I4VJ82pJJrU97cpJLckRl/P+zGQZKf3TnnIrNut6SFogI7cK8rRxr95jgYDfhVS1uZ72/kvVjknM1qCI1IbazH5uCOldpZaIbe/srGR/tkt4u0AxEeSM/MxOcfhQjp1NzwTaiSF9WnjURKzJCOoYjp05zmu6sftkNnJfIFj+YwrInA3f3Q3f8KzyiaPZafYWpXeoHkhMcAty545P1zWo1vDavHPPqF1cy2yu8OnniOMAFmck9WPT27U5S5dRx1ZQ1bRUsdHtwkSadpsDK7TzFcXEm8tk5xluwJrze71BVv5JbSHyjuY+cV+bI6gZ6D6V0HiDxHP4sSM3sqOiIJFtgBtQdBlQOo65PNcfqUcbW0crsY0ZDJuKsqgbtoGSOSetYczk9S5JI5qzBnvI9QvMuIXlkMkkxJzuyOOnT2r1fwFDd2OiX9+kkiS3ZSZPMAkIVpDkrwBwDXC6lC9zCY0i/dSQqFxIBycAkcc9e9dl4JvH042AkAitI4XSQBThRwFHJ7mumKvYztfU7D4ua0+p+KBAhEssv2e1j8tfLJKR7RnJPTOc1z2m+CZPEGuahpNt+6R7ERXEqncsSK2Hckema2PElheWOp+I/FDHy7DQ7eB45Ekx51zIqhV6Hrk5rE1PULnwD8EbtJDNB4q8QCN7ySNWD21s7Ftm05OT3IxVzjoQnyvQ8g+K3jmw1bxZbaZpyCy0qwu1jsgpyZ0TO+QgdWbI6mup+H1ifEsV2gkspEtAJ0ikO3cwJ+Xlu9cJNpV5PZWUlxFDHAr4QyKpldTg/LgjHT3rpfC2t6fZx3d+LCG3+1XCR2qglt6qeCc8nO7se1ZW2Y+Z7G5OmoLpUR1KCzh8u5Dp5coYplgMcE46Cuf1rSB5hicJLbRhYlmDByc/MCOmefSs7WtKXw34hmvFk/0TWDFOIZlwsQDAt16dDXS6fNa6nosjSXEAa3gaSEyEMAQcqF59feriiTndAiXUde1G1kf7PeQW0kwfqjYjO3g9M9K56JpLYRWk8EcvkISybgQSWbdtHX+LNd7Bp+n3Umq3kTlL2600xJEoHluRydpJyPl5/SuZWSKWGUT28cd1EV2XG0/KoAUggct69aoq3Pox2iPH4YszPLGt2nnK622352QREgDOf4sDpUni+7Xwl4dTSkuCfE2uW4v2N1Fg2KM2fLUcc7SR06VsQWjpollvs+XzFEJF2E/vd2ctk/dBrivEuty6/rE9wkpnVXKj7TgkgDAwRjjFGpNji10q6n1pEtp4r2BcF9wAaMHscjkfSoLmK5j8T6mAhijjkMUQYZBjHHDHjpXVPZz2pvLuO2TzTGsUWThScg5A6dAaxfEmriDe8BWQInzL1XPdeTjmtou4kranXaVoU0ugJrunfZEisTHDe/Nmbexw2xhkcDnpXA3d0zeIL15ZJHcSFVUSMygA5GQTgkj0r374I6bJ4l+EPxB0x47WI2eZOu1t7wMV29c42EfjXhP9iR6i1uiTuJWCqMDc3TBYY/xq2rEuRbtoTJpg1x4JpJY2McVrEMecwbG4qecDvWLpCtDqt7d3enR39/cMWiJyBESQAenUDt0q9rF1E13ci0uJY0sUWG3QhtrAtlie2SOvNQjWRaW1xIk4SeLcSAuRuYcDJznirUtLGMo9Szrt6fs8VjskdLeMTEOed4JLE4PQVzPhnxitxrLx3LxtBcMYI7lCSWxyBziqNoskbm7lkldPIZGkUhdwZcH8qyNK0x5nQz/ALu2t7gESkDHXgAdSSPSnZNGceZSR7p4dFzpvmwShRGzF279Hx07cc969P8ACtkmoTTvFJGQrEYBC8H/AGTXkena5HrM0cg/fy2WRIBncowoHT1zXrHhvUk2Boo/NiGVIB+bkEdsnr7VxM9+k7nUyDyJIoX+fG1DuwuB/X8K9G0+3i3Wxt4WBijAPIUEHvyDXmFvK2oX9tFIPNK8gFSdvoAc9RXpmi9iYjk84KnAANYbs6o6HUwEhQr/ADkj5nPqa57xjCLiwkkbGUTkRgZwe9bj3DRJ+8QIwPJ6Zx9axNTtZbxhhyoGCVSIncAe/PSrsM4RuLmOUgBGBbIBx+NdvoREn2SI7PMGB8o25A9s1zF7aG0XZJFswpAB4GPT61v6LdkSQPKW2hQAPM9T9K0RzVFY9M0lmd94B24z0xXX2UXnlFDCNhgMSc4BHpXFacCGwpUkAD5fQ4rrrG5kKSbE2A4CjpkCgwub8KjZwS/7wEZGOBxxj35q/E5MwUkbeQ3qeayYn/coQckEDg8H1rSijVU3H/WEk5qWjNmokfPyHeqE8jgn86q28bebsZ03gnOAfwzRZum/DknYRgcnPHPNQuzJcOQ5GSM1KVyloWgn3CeAwqjcgK5K85B5x1zVvzjcOucjGAw9KpPdrJkAAIg2hR1NZlwYW8St5gBPB4ouFwoUHgHHNOhcLMQnGTux9aS4ImXI4Jz+H1oOiO5RmXzt5ZDkkdsYBPfmuV1qXaJFUjfG3BI+XH1rqbmJQ0hCAArjJrm9QtypVy4KBT1IxwO/FRI7qTPPNekNw6IJT5SuGPoQG59OldBokjPCh2bFZiAAhPH51i65afaJTkB1HOUPBGc/zrU8PBhCTtcAbcZU9+f5VgrjqmuisS/LOCcgccVai3SIAd+7PXINQfaNhDLHsLfLkYz+tJJfxSKQeCuCfM4PAwfTvXVGSOGV2TSME5MfykHnbxx75qaO5Tgn7pGTg+tc/calAh3vIm1euCMAGqM+sNC0qPtSPI6Anjt0rVSRPs3I6i61NYIjgchWI9OP8ax5fEtzawZlnjQI2V/ecfTFYeo659pi3IRuXKqNwGc9eoFYOp6msjHdHlmzgv2AHWqbuaRo33LniHWLi4ureWC5KJEPmC8BhnOCay5PEdwQFeQ89o2259OoNZc+pvGxwfkZcgdefwqAzmaeN0kwmMMiEMc4+ooTVz0EopJWOks7yS4DsCZGPQFgeQMZ6Ctmz3OFJALg5yeeBXN2Pyy7ScjHDiTsRkj69q0Ev3T/AFXyYG3J7D6Vr7oX7M6a0n824lU/M2QcnoKsXfyBDkBs4AU9K56DUkSMxnHQ/MCale7DQg78qCMkdq09ojNxdza0mOO4vo7eSUtE52lzEWC5/GtA2zgOq5lAIQFFI3fqTWDYS2YhjQlo+S2Ysgj07VqTXOn7EeJwTuG12YZ9+1XGY7Ea290hcBCfpnoelV7m9adypTlyWyDtPTA6+9WJLmDciHKhVULtPcVnXMccrvIkhIIwcEDkHOea1VQaimUnmkh+cSF9h5LA85GKY185TrncATx0ouJVkttiz4UfeyCT0wP1qD7OrIGPPTgex70c6N1GxJDfSQyg7whHzKwXcDnjGAQelSz6o87AkYPIIHbHrWWxCr83LnI9xzxzSDgHByQefehyK5WtTTiv3QkZzwPTvV2K6k2grI0cigbM89R04rnrQvJcFG4Qcj6DtWsHTYD90ZGXA9KnmTJkW557iXy8ykAnJG3n+dRhxscgRptAG7b3qu7xbQVl808Mx27Rk9QAeeKDK2CoyUbHfvVxtYyvboEtxhXAAySPn6jH4c1JaXUymRWcEKNvXvjucVUuIGiuNoQovAB3YyfwqWB50tCXeTyi5JxwD07nNWkiZXa0NATMty/meXtUFk6nPHGaV9QcpsclIyN2QcdD61i3l+4OQjo4PJz94U+znYvHIACeVbnnFU0uhnY2rbUZLGV5BmQ42qUOM56ZPPSrzeLJIsF0iw20cNk5x06ViXEodgBgnk5POKpXpWaQBnJYYyCT2rLlQKKlqzs7TxDDMUDE5D5bBHPoDWmdWVZRkqnH3Qc/yrzq3uHhU5cDoo9CeuKsR6g0QyvGRzjqfpWTTMpUU9j0mK7SYuenuetWQA2B6eneuEsfEAEkcsjg4BQj1rag8Ro5O84RlI+XDYP4YqVPlOadLlehvzDzRnZvKjGapvIVxxyOo9Kgj1ZZclCEwTxnOB2Jx61GbrzBntnhh3odRMzSZKuOqjzMGopEBIz0+lSPIu6QDA55A9xSllXg9Kd7mj0K/wA2ORk8jHt2qu1q08m4MAVwV+tWZJM4JycZH4VHC+3eT0x3pMlStsVbqIwyCVAM8B/yx/OoZogMsD+754q9OBPlOAxx19M5ojgAJL/PnPBqHY6oSMS8jQQSBOqryCe4rMuIcwyBUEkmNuehz6Amujksxnna7HrmM45rIuAD90ZPAweefWuWojoTucqJv7P1Mf8ALNVA5PBLGu40nVBPbxuOS4AI/uiuJ8TwNEjyxAy7ANo27Tke5yP1ra8MTB40IcGVwDs6Ecehrj2N27o76CZRnJGeCKbIdp+/gZGTVS2ywQNySO3erywBSm87z298VvFmDdiFZSuMZwe+aZ5u5wQV24IxkGrs9uqIMHDFlwBz1PvVaf8A0eREk3ox3YL4xgdq2MWyrMdyg56dTUKD92WPUcDNPWQP8wIKqccH0HeoHIfgE8nPbpRe5k2J5gKEt1z9P5VAsAkdGOCVxj3q1HEJOTye4x2pXiHykEBsg8dSBVGE2UmxvLb8DHGBWXevubYrhC3JBXJ49xWpO3HDgbiAeBWPfTJtclNjDOSo4rRHK9WY2pvHCiZ4kJwoUdM1yt+UVXKFN2SuOBuJGMcn1rpbxpFz5mAeol7ZPTj2rk78+WfP+aTDHaWA6g9celVFLoD2OY1GdpZpEXIQKVOTWRNLsmjO0HA5A9B+la+sFpeQMADP3TkjPPfHSsN/mdz5fDZCDB55z6+lW2JXOf1RS3Ejn52DsFwSMnoKxliX+0njmkGIy2wyHLHP+yBitC9nVppLlSAmAjcHqOajsrOX7XIz5JmXzF54HTipZbV1oQ3d5Ily+x3jRTtwDjcPyqO6uLp03yySGMBsxxkEYPQ9e9dBBpfkyvLJnc65VCCBuHpUl3pctzCEVAAdplKD7oHUc0OzI9mzmrm9WaHmOKBFCiOLy8DB9ec5Nc34g1WSaIWS4lBUBhwDg56Zqzq2pX2hTSGUuUYKgJUHvkZB9q5jWdVlaa8nkHnygKI/KVT0OfboKnkuyJS5FYr6zclp5Xa4ETMnIeQkqBxxj3rF0+eeae5BkLq0UiRkAArhDjGenPvVe91UXMjkWkUhZ8BskHg5PT1NS28ltc30VpFFcFzvLkbtowvoVJrqijzakkxmll9FgdzJ5s1wrRLI5X5VxknI9enStDQpoYJsS7rhZCUkJwVDbSB09DWFePa2t9H9jOxFyrPIuMYcHHUehrQ0pbWWO5HmiNxOHBSQKjE84A6j8at9zBStuU7vTY9ktvvDuCXimt8kgjIwfwq3pN5p11aiOaeQ3YJPm+RwSc/LksOavWabNSRxLD9lcAOSzADPU9ay7/w9HHdZNzCLbIkXYGc7CfvcY5qk76GjsjqbWLSLDQUQvfxqpEqARqm1hnGMEnHJ7VWsNektbm4gs7OJBEZN0hHmOUyCSG4HOayotWtru7ggjfMZAiCIB0zkHAz296oXEtxNps7odkyAlkAZhuIxggH2pSRmmmdVNbvPbpPZYcoOCWBKM3Xg/wC4KxL6KTUvDM7vL/pNqySFwdqqcgk8+4HetPwhCvizRryyWX+zJfLZk8zG4uATgDv0xSWtrLd3s8clp5U6qqXUIXeGXHDjBFRewr8zsjsPhpPNFqWju9wuy4UQfumGQc59e+SKqzPFBZxGTEb7yEVBk9MKc9OtQ+BxcpqqCI+WYLq3xEcAjaynIzz0Bqzqvk3OpyxHJijuXVmwc7FfpzjbkfWs2dFOKW5Bezz30O+yjxfREwsMlNzHBU56dK6saxDJfyRM5MRBV92c7hgccjuDXIaU4tr5wiLMDcxqIy5GA2Fzk+nWtCWRrTWr6BWmg2+ZsaPO3BYkc471mPW53cV0luhA8qWGXLZY9GA6Zz/d5quzkzoInBXKnb9042gck5yPrWPYakVjiUoHV1CsO4Hc55NNRzE5uo7g+UrBWB6AEY285qkXb3Sh420YgxxRSDcDhPL5RwWyeR0x71wd7YyTMD5QikLl5IwSWx0zjGOtekXRay00x5HI4c8kge4rlGuLfV5SHj2T8qzkc5znA9s1Vgcepx00Ut7BI4TMiKBu2/KQBjjBHepUnMMLxJ/qQVYJjuKvT2YVzbXGIplXgFehByOlZtzbyRvEqOkaEMHB+YnCg8Y561aVjGTvuTyXTRQF92MAgg8ZB4/lWW9pNHkRPguOGKjIB+mK0I1+YAAeXg5xzuxjpnFLNFtijLje4ZkYHtj2pPQUY3DEa2lmyyvJcq5En7vaAAc+vpWHqCmW83eZGXfIYeoII4/EitSwSTybh33RpsYEeVgDPy9evXmqtvMnklbVBIsIEbu5G/JwwOCc9gOlaRirEy0NnSgl1DBZy3ChUYI8x3FVI464PekuyBak+ScJIVZsgYz39apW1tJHbQQEfvJi1zuJ+YgsSoOe3IqaG9Oq2zRECCbgr5a5EgAwQeTnn0pvQjRvU1rKxt9a0qSITiC/UItuzfN5rDqGyBU9nbSRzeQ/mBgGVhGP4j3xisCyv5NOuNkU4ikIPGOAwIzz2xXWyXYm33MUSFZjl9g4Uk84FJMzTOVms57TUY4JBsLygAFsbl45xgeh71JBLDcrBGx8zAI6YzjPYkV0d7ayt+/kiLQmPMLrL1IJLDn0BrnYtPdvPeIxpFHGx2ySDIJPFDLZkajZT2M2/kMW89OeuAMAEHGK2yVmv5JRiAyRrwRgsOhIIBHWlg0aLyzE8kJjAHliOXk+o4zimvYeTZJKRFIqO8PlmT5g27I+XOcc/pUNCWoWMl3EjwPslVmDJvIbbgknkDPSta01hbNY5H/dXUhJXC9gOTyR0rDV5bRc4kiOws3lgNgHjoAe1bUk6w+QJ3McoAb95nodp9AOQaa0E7rQ63QLvUOYhJFqlvI/mSGdQCPlJHI5rYtNeS28uYWyFsDfF8o7ZwAQRXIaXYnaZLaUyKQQAp3DIDAHg9K1YJ2i0ucTumVdZGk4Vh8u08nPFTexPL1NfxPoWgeKdJebT8Wd8sLFrEsygONuWKfj0Bri9WiurO8kj1O0ju40VZIr62TjkBjuB5PBxzWxmVLyDZLvgdWDr5fzxOTkbTn5uB7Vraf4vinggtb63hlhcqG1B1ZZQAc9uOgqudWJautTlYStvGGlWOSGRQ5mQYYEdAwGeuaz/Eds1rcxzQtHJAY1eQ7cZ9u9dCum7HnlubeOe0lckgSEgjHH0PsKy7bT1CahAfnjGcBOuOwFCkZcpiWtimo3P2mGB/NkLM8O3jAAAZcnrms8ahNb315pwiMjLISBJt7ADCnr61LeH7FGjpGJAgKt3KgtnjHtTrjFw3nybJU3Kd4+Vgck8kfUUNkj7YpdzxQvBDu2iSOQHDAbsYOfep4IguRI8caXW8Mbo7kUrnGMHuKqJELNFjXe6SZCvIQSAGyeRzwasfvLWzkRTG8e4q+cjCGPJIyCAc8UriauQzR218oLRDTJN7ISvzCXCYyOuBnHWl8N2MyzunmoYZHxkDOVJ53Zq3ptlaXyy3OnypJCCPMjeUFxnbnj/wCtWjbxtomjz3akPvcxbGibqGwcYND1KRtjVLDQ4HtjiS6ciRY45BiNCcZbAySTzxVTS/EzanZX9ldSCRZUEJBOSFOeTisC4c/aftAd0ypbh1JB7ckZH06VzumakxvJIQPLcFozJJzuweOtTNO10bxfLqSz6MNFeW0a5MBGVVyN3ThSvPzA9e1Tahpy2uovYWl4biOK3RSxmJ/ej5mBXJHt1rQvFubhLfUQI5DA6xXS8YZVTvgnv6VFoemT6rqd/qBcnf8ALudsIHJHOAvIpJXMaknc0PDpl1iK3sJS73FjGVgPPEYUA9Txgg1tWzy6bYPZI6xSPgBPMGcBs8MD6+1VfDEVv4akOolPMvJGaILJuK7OcnnHXJxWfekWupXF6ZDbWgiVCZJcKCckhV45xR1JSstDF1G8u5dcvVZIL2BXDN9piLhgTyTnt+NdV4a1SPU38u0j8iJkkjPlkMrAKWzt46HiuX8Xj/QY0spVFjMqBhEG8x8E5JO7gcjio/B5kuL2zsmcRtKSMSZAGckg56cUNGKm+ax31rpcGu2NzHb4kmKjyl8sRjITLHhjg4GOlcRqMT6QlyDELdFKhHaMHcAMcEjI5rXsnn8K6mJrYrGYJRnaQV2g85PGcj0rrvEkdr4+0NIgNk8sTNG0ZyGwMkgfwkt2NarzN0k2eB6jcNO4LEnDEZJHGeneui8Ha0tlcbW+dtuCSAQM+w4pf+EVuVvJNOuRsucySKT6DGM5x0rFwNOYReYUl53KI9vA9yetTOHOrFp8jPWYfEUEXloZYZYvlUxeWx+uGyK14dSinC+VPFEEyyBjvx9cZ4rxYzSSQRsI8IW2n5csvpVqx0HV8SGEXOSQgdwX3Z5PoOlef9Tvrc6HibW0PTNW1mKe3MkU8UaICwVRkliPvcHp+Fc/Dr9zvKxpsLkB+rYx/dx0/Co7fwZqsF5bXKSJHMV3svmpwoHHXHBrXtrCZY/9Ke3iWMZ80SK2PlzyF561qsNCmjCWJlLyKT3kqpIrPHMeS3mK2QNoA7+1VWklw+z2IwGAOfqK12jilBdLcytCEDEEKrKTwcnNZDMTEZCd4YYKE/dweP8AOK1clFe6cU6jKdzZ2azl3RUnYkO0gDAg8D6YPpWVcW3lvIGwXBXqRyPar9wY0RGdPMVs+o4BBHIPrVQSmLYGcvFtVAN2e3ckZrFyb3OCc29yuMFnVD059B6cfjR5jKo3DCYI9epzzj2qWMFsmIoF2qCnBI5yeo9ailhJJZBznP7sk+3bHas7HLYYz7cZcA5IwVAHt2qWBt6cgbiDxu55/CoEzvBGQwxkFf5cVOHEaoC7FivBzzxTC1xHCg5VfmII96dHcZcE5jIUkY9qhZy6uM5D85A5GaawxychcnkD/wCvUiLzzCSCNTgtimLFn5MZOABlf/r1FE+1Ag6EZGe1PUh5AWRBjngGmjOWpMsKOuTnGQrbcA8Nz19RUkcZVX54PQ5BwPfiogQDkuHOQDnj271JbyeYX5dOOvbBNNghbrahyRlSeMHOAKqmQOcdm449KmuEwmMl+SCcVAi72wBt4zntVIv0JYIokOCe7E/NnGfwqRtrsCAAeuD14pxG7qTkA8nn+VRtFJ+6IwVxgttIwfxNRuSPK7WOVVz0ww5FFNjMoJ3A5PPz9aKV2KyMC+0R03lH8xeclOSMfTNYjrJbuFckSdHUY9K9Tn0tJcgREEhlI3Y6/TFcZ4l0dbCTzAmExvZgCfw6mu5aHZTqqejMMMsZGAcBCF5Ofbnp+lWBuSTIPy8YUHIzVcROJMHBLfKD057jBwf0p0Tg42gkH5hx7UnqG25aDkKCTn8OlTwPJb3A2bg7A5z0yaqxHGck8fzqyqhhgpn3BNGwKVif7aXhQSJ8ynHEZ5z0HWon2s+eMtwPrTAoHygYIqJ+yh1+9nr/APWpXNeZMcVDocY4weTTSjFyeNhwFxTre3KIwHyJtHznLEc5OABzxTpEyBj7xHGeCfwFSzKVmQkklz2zwPagLuIIBx3PY05kIcgfn9KfEnIIxknoScYo2BMEAXYDk5PGfU966vw/AiaeA7hyVLsD/e+76/jXOxx98ZDAA59vStmxuZYoSjZfaxIVe+PfrWsHrob0mr6k+r2P27KynzdpbHfqu2uI1PS5tPuHIRQuQCDkY49672S9G3CEIoJ3GRcDJIOMisC+nWW4wcIcknsMdc8+1dTfNudjStqc/ZXMbDAcFXH+syD83931q3KpnVxjCgDpjp3FZN6wSbAIGMnIz93PB9Kmgv2HU4JPC4z1/OuWcbbHHKFthssPX5AgDEqM9Rnio2TOSe4xViacPhlAxgcH0qN+A+ATz2Iqo7GWzIZcB8kgtyeQTTg/ypgJwM45zTnLbwF53AAZPvUSnym279iZ6EZ7+pGatFkmwHGODjj2pWj3FNpwcjJPYD0oxuPAJ4wcdc4pw3OUGPx9KGR1LFvN5DO4I3YYZbJAyPQe9W5RDfyyP5nlTMACg6Me5rMIOHP8XoPSpEGHDYIyQMDBqWJkr2rRPslHzNgqW5z9B9alihJUkdBzz61Z0/V5rIgBEnTgGK6AIwGycEcjj3qdrnSJHfdYTRyOc7Ladcf+Pg8fjRsCdyv5UiTIpjO0cuSfb8au6no81jY6ddvIpgv1Z4WjO77pwynBPOOakkbTxCDF9rRmPKS7ScY55AHSrSXlndaJ9iIuZ5rV2lhQyDaMrhsDk4xSuaGVo9o11ckzSCKONdxaRQw7n1HOOKl1jUptWnjmlykCKEiWQDAQHPIGP1pL/UE0qzSwsoljaNw00gG4tu+bAJ9OlZFw094xeQlwVwQMkAflTLVka/hxIzqcaRo1w7MxJd2AwFzgYqzfXL3OsoVjEbMGzH8yhRtycknOR0qPTwliUkSLY8zFM8kjjGQQaZcATeI5C0gSREKqPNZVOFJJPXqKTsdMFodP4ZhjvJre0aaBPNxG52swweSTjP0r6I/Zk8OQ3fxk0e4vkBg0rdLGgJBYqpy2PYH0r570uTyENxAmwm3yr/XkEHjoa+ofgfMF0WXVNi+c2nylJd2WDGLBzjnkgcVxVJ9Ee1SheJ4v8RddP2zUb9id0kpkUwhmYZZxk5B5wOteb6aU1v8AfSxG7kjuAsafNyc/3cZ4bg1v+NYJ7+SW03nyolMchSVQ5IPseoJNR+BbW50mePVbqP7BYo2yBZchnkLZLED2rSmrR1OWq25pHV6pcWUtsmq3VgJBFGba2ikxuLq247eeMtyCee3Suk8B3p09bbXrIT2lxd3WJIWAG4RqoO0kDjIrL/4R+bxBpQ+y7/LiuGkkk8tsknlsA8/pXouheHPsGj2kMVvaCO1tcNLLhpA0rKeBn5WC+1VJpI6acXfQ7fSPDieJLvzWgguJHJliLsvlr/EQx9+nBFczf3vn71u7uOBUdmuH08skdvwflBXGTUmnf27qetxWtjEY9OtuIpEwrM+cgL0BBHrXWXfw1ufEV5b2l1ZG8jkIf+ybGRUMjFcsZGBH6VjGTN3HnOW8N6fout+G5dRtra6S0lla3trjU2UTTOzFmkRTzXa+FfBHhvwe0qRWyXcobzZ7lBlxxwiscnd6jNekeG/hlD4f0OzfWND0HR7qOD/RoYQ809uDxz5mQG/CuZ1XVbZVNhpcA85Edm243M4wCzEcKSazqVF0NYw5Tk9V0+4bzGKSW5uGIPO5kQdmI6VkX2kJsjEr3KQf8swn7o5Bzwepq7rV1dW/mPexPuhdgIvMH70d84JOB9Ky764vbq4dL1y7NnBkPywIQMFcdDXPojVPmM1ZLfWfFEen6ZFdyzsBE0hJ2QkYJLZHpXeeIfCttoNhf3uoa7M81squIIrQtJOTj5VOCB17isrwv9m0i5lfy44F3h5ZQPmPy4HPofertlr8Oo+etvZTXzNKryXUx5cA/wDLMHAIGBnNVBik+XRGVBpktzpl/q95p40bS1jzbf2nPGjSy8HpgZG09qbpWpaVrF0LSHS4XRCEl1CTzRyVDDYC2CO3SsTxxfnUdUgn1/UXGliQxwaZ5waVUJ7YBA59fp0rqt8viDVE0q1iWw0/IlEjRiRkiQLkEgcMa0ck9hxch1voNjbxyXFzbxxxSvxFE7LJK2doYZJwB14rKvYL/U7iO0hlkuJBMv8AyyBYYPAXC8n3rfg0LWvEetW6WdtdXMHEaSmHCxpgkdeeV5zitvV9LsvhxPbTjVIbzVniLiO2Vv3TbgRu5IDYpuVtRWlfU4uDwhfpeav/AG3JPc3VzLvhtpJowpIJ27jtG0Y7da0bTw8IYTPfXFtPkfLY2bHESD++x4J/CkuvEA0wXh1GNrm9u4m8uPJUKTwHcnOT9DXM2cpa/cSyzWwEYXI3hM+2eD+dTKbexqldanWrf2GqrMtzIJI0ZF/uEEH2wOKItRgOsXdvbWkcFjbQljKcmR3I45PHH0rBuGtg7sCRZIBt3bSZGH3jXQSY/sRLpNvmTrsZBGd3XB7VkptstJGn4eswvnx3RO+UfJ5rD5GIGOmOKznjuRZ3MbRHdFLtnwCM7SGBHOMHHc1S8N6qNQvbjTbtBGXkVre5hILbwD17Y4HHSvTbnS7XXE0+5PlxTamr2MxUYHnoh2lh6EY5reyauyLtHn/idJLqzt50uZkW4hRnjDLgEMAcEAnGBWfpcS3ty6AkoqmRwADxjHJI9RVr7JJ/wi5SUDfDM9rznGQzE9fpWRqt3d6UmnNFONjopk8uSMFstkZJPcVzzWuhrHY3rSGz1y8JCLcWawgmLJ5YL1PPQdK4XxvrEd5430S5RIvJ+yCMxrGy+UgVVxyRz/8ArrobiGSKKUwSPJe3LMxhgwgCBs7Q2cZz2rjvHdm9veWQngMUuwOozyx4Yj8MVK03CWqsbF7pKi/O6OB3ikCRJJIVZSeh4br9a4+4+y+IbHVLKK4jngmutj3O07IQB8+48AkfSu41W32nSJsRpqN/pNxqzSlgREsbKvz9gTuyK8Xl1GCZxpFkZksob0tdzdFmIxuIx1BraOqOJuzO7069g0iCCHSpRPJNIkJvJDhiCeoU4GPwr1H4a6c1q1zdagFnDXIWCSTO3acbs+oz6V4x4U3azdxLCrwWxuQY325LAHsMcV7dY3TXcMECR/uYYWdfmxnbznaORx6Cq2OlbGr4B1C51nWftF8iJGs0iQiQrjCnAOAAcA8+hrOtryTUJ9Scb2ljR3xuXoCSdvPcVPoF9dRa3eXPypbRxCOJArAZYEZB4JyayNdin0q78QzC3ktzHaiKPaA37xgRxjPqKG0ylvZFHSrB9S1KTy7cJb4y+9Tx8uDnt0965/4hRR313FBEZBaWxKiMnKk4AGQPeu68J388Glf2c9wU1G5j2mby9wLBd3J6dOOtY2q6VAy7LvfZzOVJeEqyu24EkZzxwRWD0dzRrTU5bRNPfVg9iJ2SWEpIhCk5HXAbpjAxXSXEdxuubZIJSqqOBkgEsDggAVJZs+iWn2uEhJ55SGZRjaQ/yrw3AI5rpfDOlw6rqs97cySRW8E6NOYumB0yM55rpg0zJ+4tDqNa046pc6Ppmp3EdpZFl1DUYZcksoUFQVBzwQAOK8o8SeJE1oazfRWUkt/NhoZrokMkaZCqqk4wB7V2fjfX5o7b+0ltjO2oDiQDaUjDBsDNcNY6Dca14wuLa0g8oyokdu8kq7WUnOSc4UY9TVSbm7GUU9zzMRTao/8AaEqSG52kG4V/kTIwSwz0FR+LLtZF0uS1d0s7SWKJYYmXKqMndgg9T6Guj8Q6TZ+HrYeGraaHVVt/M/tC9BHkuwPKLgkEfjXnaa9JDoNxuA+bUTJIHwQqFsKFJ6YHYVbDr5HZaRcP4n8MFJ8SR6TILeZ3KhvJbO059Rk1WvtKkt3le0uNnlBTH5fUMBuwQfUcdK5/wYwt9SfSVMtzZX8EkpucLtZx90Ec1u6DqS6vYkSOBfISjQgYJ+YqCB3qXoM6vQpF1JQgwBJEUkEmcNkHOD61QJnjvIENrbajZwRuzxTBs5xkYK4PTjk/rSWM91FfR2qwCNYnE4ycrLHjGcjOOfStS+jBcXVrL9kmIG4RngqT3z1/Gq6FK5Hp2o6fqfhqS8GLNfM2oHywDMrDC5yeM1wb+GpkuYIh5ckEjgLLHIpGM9T2H410k1pO2h2yGKK3d7uQL5bHa7Zc9yADhc/jWQl5NpF7Ha5HlGQebagE5UqTkN16+9K9hlDxj5A1IxCWMwQyk7I93ynaR6+pri7HE/mSPgwBYwd/djnt1ru/EmmR32pPPp+ZUuPnJ5HznB281ztzaJAzQIELRkCUkcMw/wAPaiDBxZ2Hwo1J7HRLvT/MQyan5k7iTKjKKEPJPOPMzXCajcx6J9tmtoJIp2kaFY1IXbgkMRyK7HQbtbHxVp0UWx4YtPYkbiBuYhWHH0BrjPHVqLvxE9lpz5s4LpoWmTLb8tuYBumT25rq3ObladzKW1aGxi8+R/NYq2C6klccZxk8/Wuf8ShLi3jilgQTENI0UzFiAflDNgjtyK19QnkluZAIzEoQoB1A6j8wapXkSNcySOMEhVYqNpK49SaXUqyaMrRXlXTdQSWCJ4LdcZWNgNpwe5J61Z0tU1rVYLaWIW9vbyAiVBkKoBz6n8amsYIVtrlLWUeTMCGJOeRwM5960oxDpVmWuLuKOVrebz5wwO1g2FUKR3zWkUYNuLG+ENaWPx07rOBbzvJBLtZSGUnKnGM5yBXr+k3Umja3PayoTBMQYjtI+b72Sc4wVr5u0u+hju4vsVu93fo4LXLqVjDA4YgD0HPNe/WWrNfaTBcl45Lkp5ikqcPlsEZA4wOOK5asbM9PDVL6HsHh2Nb+8myI0BLOHBJAyV6kYz17V6npFtE4JdQinIXOen515X4O8uSBJHj2xMi/6rPAOMgdx0r1CFI4owkRJLIoyhztx6g5rmSser0NScbM7AhVCDyCOvXvmq1shncMfnySoxwcH3PFVLieRpvIy+4YVyACc/WtuzhjDxqxDhSMqen+FK+o9jm9ZtnjjuFRMSFycyEkKce1U9Mmbo7435G5ex+ldfJpolSQsGyxJwNvXsK4uKLybmQKSFLFlJYc+wrVGE9T0nQ5xHHgcBgAXHXj2rsrC5y4KZzjaQO2a880KdUWMypmQ5UkE4IHTj1rvNOAeONuqN8xKnng8dM9qZg7I6a0jRPLUl8Jzgkdfyq+7FWwRyCNp/HP8qy7Cf7REXLjKnJOGHH41eZPNXLkxqT1/DFG5g9zWhHlvIquZFxnnjj14obYjueu7g+1QWk2VIH+rQAKO/8A9fNSbk/eZPLA881nsIgn3edIASFG1jjuKjMQZ1wChGASSMGrVzJnZJzjoQAO1VZSrfNjuKzZtEPMTblHJC9cgD6UoHDu3Bz+VRBj9pQOMJn5ffFXJ3AA2p1P9ad0bJmfPbylSSMnrjPGM/4Vzt/BIGcZBAzuxyAD7V1slyIlJ8sSkqQAOM54HWsS9BumlJjxg45ByRjtjrzSaUkddOXc4i/slAkAQK4wvoMfSq2kRLHHIGH3AOue3A/Suk1OyLyyEp5nAweT+eazootiYzlzwSemaz5Spu5FLGZWYFBt6gDrVd7Q4ym/ccr64yc96urGwbPU9z2rQtYgY8Mm/smP60kjBux59qjG2R90nmDgMMYP4gVjnVgwLg+UABndIMj06V13i7RxL5/l70O0sGABxj1xmvmPxff6n4Y8W7QZTFIgYDaNpUMQT25wRTUZN6HXTSsexXuqhmyZNkRJAk68YrEuNWWZZBK6bAQq4BycnHWuFfxx5ls5L/Mo3bTgrz24rI1Hxm0uY4AyEYOTyPwAraKl1Ld0dXqniGHSw6iUOgXnawzn6df0rDHjie81W2tkty7SyLGgxyARzmuHhupb+aSSW4Z1jOCvyjkjrkDNdl8NrGO98XWwIJWCEygmUFmJyMnAxxkVvGFzya+McNInaSXGs2aYjff5vLfu2+XnPrVvwWdW8SPO9zIN8MpXKDjG3px6GuyvdOVLNDJbjJXjy1IyD3ya7T4WeErc6TFCkYRZXaYlwQckHrW/slY41mJ5hqMWoaakm8sHTO8Ov8IPB47YrU0TQdY1qwjlS3CxtyfnA4HtnP6V6T4q8LpeWNwiD94kXUDGeOmRXWfCvw7Zw6HYLLGJALUBeTwxXdk9z6c1h7Ox2fX1yXWp5MfCWu2sPm+RDhMkskykke69apTJqdu8avBvd2wpDKVXHXkHGa+jJPDoUEDJ2AK3l+4964nxB4Pt4Y3uopRDOkwIiCkhwQd3I6H6VKjIVPHtvVHnyaTq8jgCzcI2CDGVbP5ZpJdN1KCD7TLYOgjzkGMscHtgZr6B8MeGo28uA8j5uQMBcDjke9XdQ8IK8RDb9uRgqpxwfrXZGm+W6J/tPllY+WtRnazYpIHgkClwJAY9wHPGfQ1Vs79XhjQv5eT0OOQfU16v498E+ZDk+YXjz5bIoyM/570eC/hWlzYedc2yTPIm5mMa5UAYHQcc1lFSk7HcswShzM8xEW9iQQMgjPPHPuTTmC/QjOMdzXrl38IbSR0NuZINpyTGV5z6ZJrB1X4ORLkQ390m7kZCnknPYdhQ+ZbmtPHUp21PO9OlIubgkb1Qrk9BgjnrVqfUY3iOH2DkjBBz9AKd4h+HF3oqF1vJLskqrD7o4rnbLwtc2t9Ikccks5O1AN3IH44FZ8zOrmhNXTN0y9RlQ5OEz1IpbacPHk4GDgEcgkdzTF8E+IpvnewEaIBjMqk/kDn9Kq3GleINGQLPZSxocMBcwlcbe+4AAj6mqUmkReL2ZtyxeciOf4gBjg9e9SXk+6zjgB3xggsPr71yVxrd9aSOJ4BGX43LkAY69fSoH15X/wBbOsUQznhmye3QdKFWaNlG+xvTOkTne4wR8pY9BUcj7UzHJkBieQOhHtXPrrkE1zgXCbduBu5yT25q1DeoDmOQdBu5AXr059qtVWyGuhsSXszFAFGBnOB0FR205l+8MOxx+dVEnbYSNkhOQPvccexHFXbNlSDbkea2CSATyKaqpbsiwBzJxvxg8oVPbj19Knc7jtCEdPoBSKqFDuzu69etQtJ5vIOZFO1M8DGO4q/aJitcBKAEYAEgnKnPNNS5ePYAxQkk49c0MxQIegZVIOc8n+lQXkqugCdSw3bcZH0zWbSkFjVg102KZMvljG7aoBJz781oQ+MQ5EQTLsRgDtn1rinmMijfkggbQR/WiO+2NvPGD8vp+nNczuti+SLR6pbaxHcIFfCNgMNmMnjAyPrV63mM65Bzg859B3rx0a46uXD4ZSrZBIOAc4ya7Cx8XIsJI2wEnPBLls9R3FJVHexx1KVtjs/NRgXUjnqKjUA4ORzyM1jR67FPEQkZQthskYIGMEfnU51NC+AMYGCF5IPrz2rfmOVxaNeWMfu3IwG4GaaSFByMnt71TW5Ewzv4A55zg08Sk5z9OO31rNyKTJpnEXDjIOTn0zWdIiyBnEeFwSDnqe1aQjW4PJPHucgmqdxCN+0nhjwMYGfwrGcjdM5bxBaqVx5eDuJXJb/HFJ4aQead7nJIxvXgg9+n9aveIsi1nKYkZcnrwc1V8JbSiMUHmFsjzSTx3xj0rnZ0RldHXxRskeU+TDHna3B9K0oJVTaG4PXHXGevNQxRM+AY8hgSpyetLLkRkhMggDj61cRPUnmud6lF7kfzqjdExqTB8nJHDDBPc+1IhZWyR0Jxjtin+ZI2AfvEHP1NbJ3MZaGZE0ib2L8SEkDAAwexpAwlIBT5tvGKeUZmfdhA3H5UsUGxy4+9j8BQlYwZZthuhjC4BU4Oc59xS3IygUAcggn0qRAUJw2Vxgf41VmfeCT0QEjHHPfr6VujnmZMyhOF+c7gTlWxz0xz2rLcG4y2/CfMcDqeMd/etaSNfLwRkhdxwaxbhnFtK6kOxDBfbvz+NNanOZN+DFEHd/lBCnfjOc/hXNa5IArxBP3gVjk8ZB9O2Aa3dYYFirOAEOGGOB7muO1W6+0PsKFxGR0zgAHdWkUaPU5zWCE/d7JPvANJn5On0zWHKqySkjZ8xJQ89uOhx2rQvoj5zzkIiE5UOSc4xniqN0Uiy+5IwATlOMZ+tNoFZbmJNG11uUuQWfhMADjI/mK3bfw7NO0crEZhRd3ICZPI6HuKg8LaHLquq28JBeCNFkeQSrwd2SPX1r2Cw0uEwzh4wVLKPLxgZAKjk/nWTZF9TldO0lUhcyoDIrFh/d/+tVe4sWkjHB2MxAPQnPsef0rqbzTjYyO6SM6MNuMCsvXNZtorV4zzIuXjEnByPTOKyu7nVFaXPCviVZFbmWFXDSl/NEYK8oFwM59DXk+rTCJEDJsmUHcADncfl9enevVvG+qBbPU7tsySXUgWOUYO1Gzkc9efSvL440mdJDuOQf8AWDB4GD19a643Z52IszCeOQRiMvGjEku+QB+GRU/h+KOwleVcRyshczE/ebHIBq49rZ6avn3UokK8iMSEZz9Ky49XtnJEcUkjKVJ3t8vA5wMV0o8mS11MuS2jR0CIHJbdjluTnP4ZNbkTLCxQlgC4lKox+dlHQ4rDlmafUJWhTyERg2xSwwD2z9a0baeG30SdwPtF6JQBt6KrZBySeuSKt6mS1ZoRyyuIgiKQj4EQAXAPTOQSfxFSoPtmg3lhK5+1hiTIOoCvtx0/GsbRp5F1GSxk8wMJA4lL8EqefXrUGrM+n+L7sPG2133MIm4wx+vbvRsXe5VspTZakI54wXQx7uwC7euPftW74hje31iCSNyLaQq8oDYBUgN2BPtTL2Bb3McsAdIMp5kQIdgBhSSCTgdqv63o8+peH7R4Ln7Q6w+X+7OXAGOo6/pSbBLoVPDl0LLUrN0fYrXHyXGDt2k8jcMV3dxbQ3MwkZLZL+2U4mMhPmg9M4Yj6Vwlk4srqKzvXEcAQKY2BUhu5wRity1v5pbaWC7iEgMnlKUBDKhYhc4xk49BStcIqzPRvBGkNrPjnTXSRilzMsTqcYGRtB29SATniq2sILiYMxSRjMy5jBQAhyuRnnnGa2vhtL/xNpACiSQiS5sJxG3mAqoCg85GW9qwUlkEdvHO+btGCSxzMwO4tg8Egg89hXPJaWRtTdylZg2d6GU/aNsLSuCN2G+bHHsAKYs0VxYxucyX6xlWWQlRypw3BHTIFajzDTk1SeO0jSQWxiQxnnliCTknsSaxtPt47hpRKJBDLCoRio3BgQT/ACqFsa9TR066NtdgPGoDqrYVsAY25zknrmnzXbGe5XYRDLg+XEAEJPPf24qFYi1/GkTrJuITEmB6D+YzVi+sZbeSMlChc7PL3BwSCOQRnHQ9apGr12LmjTmaZ7YmMpKSkeehz6VxWtRLY3RhaPynyHJGMgDqOc9a6d3eC5jaJPLYSfIhwTweTnoM1R+I9iUEV/Eoi884IwCdoxkcU4vWwWdjDv5E1Wzjuw5S6idg8bAo5z0PHUCsm/MHnyS+WuJI1YOmflyoGATx1B6iptLjtE1Xe7+aGfbznnntWvcW0CJDAtoLh4ZFVxMSdwPQnB553VrfU55bGNdxzJZwQTukvmqWWQgOQvboByauf2a11boBH8ylnlJ+UYPTGar6nrN0HtraAxxW653CBVBLHORlgSAPrVjR5f7S1PyrlzJatsT5259zk4omTFvqZ2rWERs3kmIEaQEFIos7sHrkNzXNWT7XliAJRmzmVcscNngg+ldlrMEdneyQkDbFLsCRdwVLDDDI6kDrXE2sWdcRxtQxyfOueOR6dOlVF6EzRevppr24ldjvZ44okJ+bCjbxxjGBWdJdxiYvHhPKYIpAOBg54+tal0klvBcSCPLFvLjA75AHPHoKxLoTKkVuAIAuWYnnDZwM4/Om3cxaNvU3S/hjuBEXJAWZDxtJPUY5Oa39D1ZxbpCN8qiTGRgY5z+OBXI6NeoLiOOZwQW3bwxy2eR0z2rptOs2hsg6RF4xOFDSMoOCCDxkH9KzegRVztbuN7nSoLQlHEBkbqoYlgoHzE47GuLQ25huUMowy4SQDjGfUjH611+n3avppgIAkC73Y8ZUNgYBb0Nc7EjR24i2SeUcqwlkB5J4xQnob7oraa9y0yIx3oJQGAYcfMOc9elaLPBdwP5UnlurHgxlskk9MDHfrVS0sJYfLkjkNwzbRJ+8VfLPOTjHPAq4s1q4eVXkiZI9oQhiCc+wqrXMEmnoV1u7iBRFERKpBjYcjIOfWr8etaXPE8cqGCRVEabI2I4G3J/EZqubAI8eo6ZcxbVysi7WDbgODgnGKsahLHdSRocpOoQPKO5256Hjr7UnsJ7mhZ6PpF1cAWqR3NxzkiUqScHI5OBgntXR2CXmmJJHay7EK7drKCCo4K9u/PXNedeX5T7nEgAXeZPqc/w5roNEuVhS1ntLmSQTXBCBsk8DaQPXnn8Kyeo07HTSW9jc2xZ41imZUy8YIBYrjnk96z5dBmaFzZbbiBeHHzAocY4GcGtSbX7trMW8sQcvgbmwAxUj/aytZF3frDqEltJ59kysrCSOQYbIOfb9aVi200VVvjbeZbyXCzxLKEMIIVlz0O32FSJ5DxNdWwLqeT83qR1wDU87Q62txL5YS4MmxDgfOQo+YjissXjaWk6qRslOWt39Qc5BJBxijYhRG63o0Exlu7KM29rITK9uCWKjkHtmsu2sLWz+0tHCwbbvfGcAgAZOe2K6zQdWVX85rZZI2VopQh+X0wDnrmuf1qM6dqux5Hktpld1MYOGU4AXp1B609zKaM57SAy4O3K5Ybeh+Yn+VSTWscsLo84CMoYBT/FnkciqcwlW4licoSjFT0APGeOnbipNPvWjlMZ/f7gwMYzwSODkn1qW2tTK9i5ZkRXP2TAiThpJSpwQPp9K0tY1ON9MsrBRZukIlmKRS7ZGDvkHk9hUvhqVJ3ka4QziAFXWPGzJJABOQcjrR4k8K2+paxZGJ3KtDAjcjaMLk89evvQp3d2Q5diBdCg+zuvmGCW7Xy/3kiqI3LcYzntXNXvga7knBvI3iMbls7g2dpzyR7Vq+MLn7DqccT2y3EUTMxfyyPnB257cDrVLV4IrS4+1LFJFbXm6UOg3ZJGCARnGPaunoHM9jX8P2rWtjJ9vC7JF27fM/wBaW9ODjHvXTzadFo9nbW8jhExvdUywXHTdjHWua+HGkLrOvW6MZJIgweQKGwBzkEnjjIrd+KourbQpb2K4xc3zeWBJucN90njnACtniko2ZW6OPk1WGWWXzC0jqWG7G1AccYJPas7xPe7rS3t3kBG4SLGSuCAMd652aLb5UGWKRsOcjDEDrjrj8K2NWg81bZrkM48sIBg7hnHQ9B+NLl1I8jS0Cey1bR7vSbmURRybZ4JDKvD8Aru54JHTp7VBFPYadvuMSfa42LYkYPjt/L2rKi0prFixlIQMGRSCckNnqK6cQWfiiOW5Mi297gKirtAlO7BH3SBn3Iq4x7mSWpX1WeXS7yB4pXO9VlDhl+6yBhxjtnH4Vt2XiG7u9PlZ4FnZG3RkY/edz2rAvrSS6020jSNEuUQxtHJngBiFHUA/LzxVO1vpZISEyU8sZCloyGPtg8U2rmqfU6zUJRq1sZBLF9qC7cIcZH0HP61y99os9yzzGzLSJhHY4GCSDuxj0BqeKWe1umRclMAMFXOR9e1dBfeHxdxQXMUbPHdxt9oaGQDyWUEcjnPXtUbGrlc5jStPYiJbm6jto2Ko+Iy0mCeu1asADfiQhxGBulKswx0OAD1xVx40jmghijzI8qfKM8KOOT7mq815Hoh8sD7RdOq5I4VCfpwazcrbHJOpyomljks0kaILJ8h+cnBGegwarTX8jTCUHypgfmMYHzcYweKyp7mSe5kdjvkPDE57jtjNVlfcOOCcMdp53fjWEpXOT20pPU6pdTMvmE/Iz5BACjCj5l6jjHSm6pZvYXcUhgKRXSAxsePMxy2MntWRbvHdTxxTcs3AJJ6gZH+FamlywzadPAYtkybpISxOF65wB0/Cs2appmPqIDeWmAVTcQQPm2g98HH6VTd3VgCTIAufkBX6dQK1bxIZ4YZHEZZl8pmkjIOevUe1U5mBQFRw3BJ6CpOSo1cqx4HC5xgZyw54we3rTvMVgVYv97BIAOOM557UrBUbA524z+eaiUsDzzxz2yas5ZS6ClA7h0H3lXODyCPrTJIiHAxsZgRkqcjPvmnBSEyWyQOM9AaiZgM4HfJBOagSehEzuYyWhG4KACikZI74JNQrAVRIwA+Ae2Ofx5qdhkkMBk5GaRm+bJ5wT15P50GpIjgDknOAADjHHpTzK3OBwAM5PXntSQokykkAY5zzTHHOQeP6UEtJkmVdjjLtuBwwqZQFJx14GPYVBGM4XP3h0HX86srjgqT1yc+mOlBFrEgRm3kBzhjnBz1qsfvEY+UdqllcspKfPtJBxzUQJAXqAex7ZNBomKs7r5iKV34zkdCM9KkBR0kjKfKdp/eA9RVXlQAf4QANgPJqXezK7ZL4J6HoPfNKxFyUMOGZQxxtJz3opDC2MYB5zmiiwWN8M6/6tOMkng8ECs3Vt99bPBs3gkD+EDJ7knHFXCm8NshHzj+ferlpbFY4438zdgnPljGRjg5zXba7ClF3ueYz2zLcuyuSdzEsPmUEd881VjbegLBcsvUAjcf6fhXceKdLbloIDH+7Odo2r9etcPIwRn9BkD5s/wAq0aO1xvuW0V1XBwMnFPzu2gnGeMjpVYSZBzk+2PTr3qRFJwPToPWsWYy06F1JFUeuD260rHzCAHxxx+NQKQowDyMnkGpQoLddpHSpI1H7QQDgZByOevGKa6lWOeTjrTlB9ByORg5obc4JUkDqSR0ANBZD5TgPgcYPT16/yq3aoF6jYSwIEgBO09elSLEobPKEZ4PfK4oV2VA77R8mM4I5B+tUwvYt/Z0OQuC38OOmcd+wquJljQuclcHuQcnqeKsQxNcAFMkZPAJ5rG1KKbzPL/edW3OvQKenWpjLlZpDQdfa35chCmNG4BRievrzmsC91JpnklYly5OQeQOMcY4xitOPw/cXayM2c7CAz7W5x8vIqw3hVj5ZMqkDOVjUrj29Oa09tFdTodS25zH7xiA+QFG3HGD7Uoj3cY+8QTgZzj0rqE8N7WwShCD5T9faj+yUiYqpyWBBwSNvHPWo9un1Gqj6HO5MB4PPIAdTnHbvjNSRYdGJIDA5IIAJGeeladxZRpzyQFyGdjycemax5VMLxnnABwT79a0jO5DaZI205QDADYPJ4HamlA4yBk5x0wfve9OQ7k2nJyMHC9vXrTZGGcNyMdSSepz2rVEiwfeQtyAcrk459OKkIJCKQMY5OTzUEgYAKX9F69M1LA28EkfMDxknOPpTB6koC9+T1GzjgdsmiNzgBgORz65p/AUZ+uDzTAoVSR36+9QQTR5CgDkNn9eKkjYbwOo6c+lVCT0HUcVJH2zJzn05oFY1Y7fo3TeBjBJ6cds1qeHyNIvhqD/Ooyi5X14OeOlUdIgkuZ44kG/zSFPOAAepyOlWNRuVa6SBIzHbxhotuc8jocg1PKMoa7GHvJJklFxFcMXUkFcZPOPpWcRtQoqEnKrheAc8d61Le4g8n7Pc7pLbGOpzH6FT1q02gTWV5Zyho72weU7ZgxYbVG4ZAHHpzVGiZX1Iy2N4LR4I4ntMJ5YLHLZySSCT7VrXUcn9r2V3CCkEny4i+UZ27O56HBNc9f3Ul/f3Fyo8uZ5DIWyzDaW+tdRogjj/AHkUhLWtyG2/KVMbZHIIz1JNS+53Um3sa+h/6Tptmx2FSmOQSRg4xmvo74OTxR6frmlySIGgQrGyBQdgQt6c+leL+FtPtHVIGdxBAzbAYySc4GcD3r1D4b/ZZNS1DzXuIF8rbkiMF2YsowA3A+tcUviPagm46Hj0dsG1y4BTzmLOZonXAiych946n2ro7Hw9PrOpwbNRFtY2UALr8zmSTHTphTj3NTNp9tplxPEbd7/WPM3SWu7au4KAgbHXJ5K10kiRadfxaFp9wDqMcb3M7uAyxuVVVVSM4O5sYPYZ610LRHNGNpXZoXjahqzQadpcfkSyBmaRCoWFMY3HAG4gc16z4I0/T7zQbtr/AFVdP0Wwm23M9ysYnvXSPAjjXktnHJxgVz3g/wANXGkaXp1rq/2LU5hEZtRN4CpQMcrGjIAeW4+leteEfh7oHia5trrVdEi0O0h/e+TDdMYYAcnjJGSVIJBzXM5K+p3U49yh4b8HeIfjZr1r/YOn2fgvwjABEh8rdLKCvMszY59gOPavYU8NaF8MbdLfRCLq+V1EmpyANIcLglVPCjPtVHxF8SbOxthpPhWOS20e1gBn1BVG0ANtUgD35xXmmt/E2w0lLGLzLZF1CUKLm8mEdxKzd9vUAnkcVzzrN+6kdEYqGx0HjTWItVlCXGrzz3boSsESlnmx1PHCj6mvP5r9dLl1SE2gs7W3tXQMjhnmmJyu/njn1pNQ8Y3ssl3bWqRxiPaWmiXEh4ORuPO38a5uxuN+kGyg2i41GZrqcud7Mi45LHPWuZN9SpO6Gz27ajbE3NxHcMhycHPA+8KL2zkvp5jAJMKVaWUrlVAGe+RjHFNksfJtf7PS4YPIzj7pyem7kDtmsTxbeywaTBpmnvcylwGuj523cAfl2kkEY+tWrtkOTRf1fUbbUNYsLOKfFk6iKSGMjzJ5ASSxz0UCtfSHurfS72zsJV82RFWOVo1RbdQ2W2sSByvFcNpEiwT20uoW4lWMGQjCsTxjBZRnHtmuy0zwbqnxBkwyPYWsrR4+zBvLRQ3GAeWJ71qlrYaXVlvRINBW5tIBZ/8ACU3vmp9ouJlKxxc5wvI389+ler+HfhrcxaDc6/qNhLo+k3F20ryTSKGljV9oRADzkDtWbB4L0L4KQpeXd5FqmqTFQkkzHbEG7eWMBc9s1z3j34qXfi+7MaSSJYWUapaxGU4DDAZgowBjntWsVGKIlNN2iQ+LvHkUd/JHYRTaVbeUwiiErmWYjjojYXA9TXn+lasur61cR31/K9sokaWeXaCjhcrGMnJyO5yaih8Szy6tBBBHJIshbzJdoO4seQeMj8K2f+ERS/hSe10uOWSScyXEsjEJCACoz65yMcVDae5qnY4FtNutT8cQpcy3JjYrKJCGZSo6gY/lXoOi20V7cQTtFvgtkabbKWy2enBOKdpOl/ZEkS0eW3ZGYCU8nJPQEZC57VoyW1po1tLEknmu7CIdWP5+lYzn2NYanJXy/wBoao5l8sWECs/7r5QGzxnpxXRabN5HhyeeedRuUNDyS29j8qjr0rFvdES3RCASk8oLA87QT+v0pPFlzLZ2GnyxObhYo1kMaxYy5JC9iKxu7mttCLwPC1pryXcspNvYnCkKfmfnPbnORXs+mW0/2m9hicS4igv7SOEl3LmXLcD0ArybUb2Sy0SOK3jhkmlAcx/MpZzjBJxwDj1r2T4OX1xaxy3tnJbQzafpbmYSDc8kjMyqFJz03ZrVzaQcqkilDazWtzqsVzZTXEODNuli2IrsgzjOBkZPevItc3za3K8t/a29u8W3yC/mFUVTkgLuxXa634nvdS1C/jmv7i78wSieJ5CVRjHwTluACB0rxjTLhPCuqyavflS32OSFYj8/nuwKrjHTkg06T5tzGd4ux2WjXOm/2bEJtTmK/NPELGBmZV5ADCQA8kioG1vRfEpD6hFqhEDHddHykKuOT8pGD+Fc1pWp3Ett5tzH/pFxGhYGUvsXhmycf3gK09Mu47+5Np9n8+AyMgaMBvL4ILYOR1q5Mnc6f4l+JFudB0vStGtJc3unok0s+DI0bAMcD+EHaMeteQz+HodI0j7JfymDUZ5GYwW4I3FgCF3HIHpwa9k+Ldkb7SPB2qWSgSQaWbBWY7GwjDa2BgAgA544rzzw5oGo6xf6VET59qJZZJrm4HmbSSvO7BOBg45qobGfJrc7XwJoS+HdKimnAjudrPDEMFgx6dBnitexaDT5ru5vfMldrWWOJOgUbT8xYYPPpmrA1Gz+0Rm1P2mWLAEm5k6+3H59K5xtUga4eC1tJZ4rrLzzGRtiNjGACQMYpXOhpm1oEsyyyJO++JirQgfKBg5HI5/OtHV0a6tkvLiQJNJJ+8EcmEAUjac5x2qnazOnl2gIjkZQVjIwPbnr+tW9YeG7d9FdBb4QeZKTlF9Bz3qeYErFOK9OmeJIZQTBJcsi2kSqz9FO5mI6UlznVTcpNLHHJZyB4CImO9SSxHTHfFZ+pTvJ4zgtXzFFBp/mwoilVBX5SxYEEkjnHT2rasg0tm9wAXieFPsyliCzEjOfUfSk77mq1Ofm06S408okqpO5DYYMMZbPp1Fbk93Jo+mXl3DBgExhQSAGIOOTxuB60DRIdV1W3DS5gtZQbuRGIUOONgJPam6vqER1J7rU4j/ZUOokRiVcxsiAqoAUE4J5NbpWRnUsy7bomu6IbZ7i3g1NYjsilkIjbHB2/WuZg8/TLa3tEtvskhAF5Jt52AYAU/8A16zbTUrzUNee8lgjjmuZnVUMhC7S2AEGeD34q74X1C70nXo7G9k822mVontGIc5yCrBiTjoeprS5gtdDjtd0/wDs7UpYDtKTNnI6AEZPtXl00KQ+Hrq3jDS+XIjDcMFnDk4H1Fe6eK4tOnuzPFdZjRzDJAq5IZThuTxx9a4GTT9NXSL28tLa5N1DCWe1nwzBvXAJNEdi9Ech8MIl0XXre0ntvtDqTPIPMGAxxwCD3rc8VxXWjeIr2Syi8u9tp1doEXLBCueOu78DVXwnO8k1pcHTo7SW5uPIjIyCcnGcE4469K1/H+sTHxDe3tu482OEwAx4BL7doII44PNTKTciDptP1CO9hguVQPLsVDF93guC2M4x+Nb/AIg0w/8ACKXEoDxxiSPaSVOV3YxleevFcD4E1QSIC8iR3ABXMoGx2xuC/nXoekakdSgbR3iTyFdZnGcB884UgU2zRbHHa5d+RcPpBTYsEQlOzOVcnOSe/wArY49Kg0O6a6thfrElylrEyyW4jDNu24XB6n161o+N9MFhr1nqkVvI9oZFimzIPlDFlHqeBWIui/2NqD6fZ3Gx2ma6V1JX5QNoB7Y280bopJdTR0kRzaIk0Urm4aLYolXawPXIB7gdaxf7EtoXjVRcT7yQ2ZYwAe5OeT+FaVvPcXly84T/AEWWMNCVZWQMvytxnv1Nat1of2a9EEoErQKZUXaMYPv1pxTTBsqeDPDGoeIvFDHTrKEA58yW4m8uONF6ncRjAHXmsSXwp4E8NyTxar47utZ1S2uGl/s/w5ajZvDbgGndQnXgYNbusatcx6DqAE8sYkZ4IYMnb8w+7tHBHrnOe9eX3tnBpltFED5cCMrOsSnDk842j1PrW/NZaESG67rHhwQXD6L4amtC5JMuoXzyMfmzkBWxmuW1edLOUusET52scKd+QPu1JMz3F1JPgldhAAOADnqB1qL7ObiwllR4hLHlWkJ+VRx68t+FaRMXZDtPubXTdGk1P7MRI5H7ps4Uk5GVzjr7Vb1XSodU8MmGS8+xzzvJKxlAUtkqflJGQufWq2hyQR6a+LyK/wD329pnVeAvB4x2rP8AiBdzXT2kk9zc3MUqMz+YyqoUsABgENjAzWkd7HJN6XSMjXrDUI1SK1twlvlvM8qRW3DaF5I4yTXd/C9oTo97YSyF/srCMCNmUj059jXDWHiG70RzpxRPsCAr5O3PBbOdxJJ4rofCj/2Jq51dJJ5NPmlH2mPzA6x5OQTyKVTWNjbBzXtPePq/4YXQv9CgnYJHuUo8Qc5Vx39a9Kt5xFYuEQS3JAUEcZz0Jz2rxD4SXslrf3dsvKiQSRH5cFWPpzj8a9mvkKWUYCHejnzWLDp6V53qfRqWyYaTI00wzkYwxwSc49PWu1hQCPIGVxzkYOfxrmfD9skLRBAA4XK8k8D6110R85QH53gEOSRj86wb1NmWGtX8k5yjLGuCFDAsT0OM157qVobO/wApKvlZLjAPy5HfNeu2vlLbySAhCOSj85x93pxXknimXZq0+wDa6njOQcjBP51tF32OSSdjqNDlEkUUnl7I1YfvASSff6V3VkytDlGckkjGAuB04rznR5QPs8atvVSB8h7DnH0xXeafcq8gjcnCjoSM81ozmkdVYyNGzh9xD46kEAbee+etaPnn5MneCOAo6fWsiwkaQ7gQx5GAe3XvWnBJ8gKOu7gN6UjI1YSCMngjCg/TpVhED4DcuRzziqcXmLASXGc4HGePfFWHdFjiIJPQcfrUsseXVHKtgr2IJ71VJLbznIOGAAqVR5gyOg6c8Uu0YGcc46VNh7FQRhZQDyTzjPNWnUFiBIcLyc0GJXcEYHGDxUyKm0jOS2aOVLYamZt2GkTIIQ5zluePwoEBUBgDnBJGcYAOc8VYe3YPlTtGAAMdaHgCHDDgjB/GhK51qRz1y+d2MgYwQD1HrWVeRMuSAOfl9K6CWyDSHKYAz02/d/Osa9h8t3+ckE8evFQ7pl3KlrHucA9RngVrwwxFQUHB54rLiTMiEdc/gRWvpxMmIwgTYOAOf51rCNzKbKOp6THPHKFOGZcEDPIrxj4l+AF1xYJ0t2kmiYFMR98gjqehx06V9BPAWIGw7ydoHQViapoSTRSGUeavGB3B9a6oxs9BRqWPhXxLaTaZqd6bi3FmxdSI0XcrAnAIxnHqc9K4rxDrAjTbCRGVDKW+YE/TkGvsXx/8MYNQLzpAsbIW3nJGR2zzzXiPir4JrdGaWEC0faChILfOSc9/ateVPU3lzTjozyL+2kGlfa444gpBZo0O3GB6sSa6b9nvxTNd+P5Yp0VIrmzbySCRjbyRx67cfjVHUfAOp6E7wNZyiEKWkMcYI/TNbWga74N8H6RexXtg/wDwkj3Fo1hqXnvEIkEwEyNGcDBQZBPNaQilI8WvSlyu6Pq3U7uS7s4IZQpaCIIoMjKMZ9q674dSb9LdD8hViGIJKqT0APWvMLHV47rR4sSN80ShZNynJK5B3DjBNdX8N9d3XtxCZScsJGToowMd+OtdkoK2h8+7xPSJlTB5GGYFUGeTg9SfpW94FIbThnHm5YMiDGBnjp7VzN1eI0cgL5L84Izj/Oa0PAd4WurmNMoAoII74HNcUoPc3hN2sejpbpgs/TB6c5xWJ4gtVjTfyFXkp1+g4ro4jkOSO3B+tUPECrbwqUeKQYEgaPcMPj7hBA4pqN9WWpO7Q/wzIxhgABRtu6MjHOeea6m4t0n38Abx04wCa868K6z59tESRvHyhR29fyrvLS+EkWDjcMEY5rsptbGE4u92cl4o0bzRycncOSSOh9q19JsEs9FCIN/nAlecHGcYP481c1iEXEaBhwzKQQPQ0pYN5YGNi442gdRjtVKmk7lOpJxSKPkpFMnmj5DhWwFJHPOM+lVvEMFrdXs727+ZbkKI3EYQ8Jg5GB3q7ICr8E9eCOOM+9Zt3M0CFjvfJHQY/nWM4ocZM4rxXpiT6bPvTGxSckZPSuY+HHhb+2HluTGDsZ03YK7cNjOCBxXdeIpwY3zgYVvvknP5GpPh5Yto3hRCQDNcMWYnB4Zi3fnuK5VS1PSWIlCna5oaF4MOp3hS3gjJWIyBd6ruAwOvOPvDqKbq3hZZHltHgcxpmMxSuJCMdRxkflW9a3ptrW4t0jj23MfkyMVUnGc5X8z19vQUt1atbCBpPLheRRKjxnO4NnuOBjHc1s6UbHEq9S+55xqngmxukkEltHKCT1jwDn2IBryr4geE7extUEFuI/LkQBwqjgnkYr6JuoUkwMYYEn1PHv1rzn4iaYbzS3jAy27PH94jI561zzpWVz0qGNqcyuzxXSvAUGszROLJBGcmSSNm6AdeT/Kunn+DWjPBbmGWYjl5ACSAx4wMk59a7nw7occNskLxghRjaDntg8k+tdGtikQCphFU8Ad+OtYxgzepmE76Hg2rfCu40ne8GoXPCnKAgqB74BrkQNVsbsRO8k+0jmMe+Dn2719O3dmrwyISSDkHHfNedReGom8RXDdEfqFJwMHbn+uKwq+4dFHGuS9481kvL6zYmawvMKP9YIiwH8QzjsV5p6a9A/ltGRkcsWwCfX8q9/uPD9s1hb/Z7mSSV8iZMFdu04Uc8H5feuH8VfD6w1JCzQLACMEwjHOB6fQ1OttTspY2L0keczarEVzGRs5xjHQduKqPefLIHOQegIH8+tSW3giTUbyRYXZIY2I8xMoCc++K15fhw0cY825lMoAUrgEfmKtNnRPEU49TnHuBIAQSOdoTB5qg16Qhb7mGwB0NSReHL+a/vIvPcuHIjB44+tHiXwhdWuj3c0U5MylsREA/KoDdcg89KNyJYiMepQl1Mu/zuBwAQeevarNlqapcRxEgAqSmWxnt0HGc1ytyuqQsEJtpDuDlOenYBsdRVa118wSCGceVyVBIVu+TgjJyPwqeUSxEZq1z1jStYeVIt8okRAysASCfmJ4zW5aajgbwRGmDneeSBxx+NeVaVquXym4xvllDYLYzluh9K6KzvYn8txODyFALHgHnv70m7Ip2ex6JZaujDJOzO7rz374zW1a3HnJIT2G7rwTXDafcoxAHz4zjoCcf4V0umAyuhGQfvDng1lz3MmrHTJJvCsE2LkH3OabKPMkzkkryOBjIqGAMe+TjHHrU0wYISpw+DgetYu7CLOS8VylU8pQdpwCcgYz9Kt+F7Jooo/L4RSVbgHIxx15Bql4itjNcruwju+MLziup0S1SJYwSxOPv9AfwHFNG+yNy2QKgG8cgk9TyfrTZYgxwhBPX0H41NFuj6jG8DH1zTmiypwOxFbIi5lMJFZwcY6/40rAjaPUcVNdHyth4x69qqM2STnZnAq1YmT0EMROQX68E4HSkjjJc4PygdKGJZNoAIOBVmCPywSOnGc+vtVnO2hohwo7bsAmqt0oMjhyNpACgjk5rQePGD3xnFZeoN5bbif3jcAk9B2qjBmXqX7qJwvLsCenH0rHZlCCJtm4OOhPIK45/GrlzM91LwS65PQ7aoyFhvABLHkY/OtomLTOf1p8GSIRj5ifm/vCuO1AiG8cCTf03jkA8Y9PSuj1N8vkPwmOJGO4qTz0rkdak8h83DjKkbUxgFfcgZrUpO25zt3i4Qk5j3Pu/u4A6e/NUtSgedy8oIKJgjClWAbGMZznHNXdQ2veZyMup3GYk9TnjHtWbfzojZQknLcnOcbCM/nSkN6nZ/CrSp5nuLhPuqCccYJ3EDnrnB6V6U8L2lv5ZAABDN5nzKTjHXr0rmfhjALPRYChIZ03SIQPUH+ddDqd2FiDj0ztPA6e1ccr3BRRyHiXUVRHETr8uR8pbJI7civL/ABfrf9nWbFyjyz5TJO5lBx0zmu/1dxdC4n/gUkkk8DnrXg3xCu5LvUpVHIGI/lHC+nfvVRWps3ZWORuJv7YeOBUleNZSEBk4UBsgADHNZ+pNHotrvEW+4kzhY2IwMYOQenNaE8qaNsmLiURgM4wM7+pGTXD6nri3RzEHjGNo34ZpMnJ5OSPwrsijyarMvV9Qd9+JPNmI27A2QuDxjnrUVgkYSONnHmGNt2QD8xHTIqvJIyqSkY3uDwR0PtTY7g28YSHAfIzntnrXQkedMdqV+SbaMQlIVAzIDt8xt3GSasWzMz6jahF3kHcG7EEH9MVlXv7qUIEby2A2BwSpPtgetaGn+W2uz4GFcY5Jw5xj8OfWqs2ZGtprq1kLzzAszxKhJBwGHU8eta2rGPUrdNiSRzwx/PtP3vlBJyRnrXOaduZdQgl4jaJnhxkBXBHHBHvWndgXf2S92ZEkIhkjBOAD1I7GqaKTsMsx++ieWN0MoKygMRj24rp4YCLFLawQCNbhnBTdnGOctmufKEzjcPmPOPSume7tbTT7e3e3P2u0Vg0ibVDGTAGee2DmsnuaLuYo1S9S4uYJ7eK7xIyFLqNSx44AY4P611mlXVlqWqSW8dpLZbELExlnj8zk8Escc+lYGhzxTajHBe+VIySnIjLbtp+XOT6Hmtq4tja3nnRWUv2cyKguPmMYY9FOPb2ov0Kiup1Ph0SaPp9/qMUgSRvKtkkZSBG7ODySeeOmK2/ENzHr2q/bEjjinuwDvXDpvDEkjkkc+tc74otfsPh6wgdPLlaJbryYwSC7sVUkljjG3IAHermmW8U1jJEl388Q3gIQGYZOSeaiSNIpL3olbxDo9zHpkHmW5Ek9xIiTOrY4T1zg/jRYWht3SEyR5jiDTSOC/wC8+7tAGB6HrUw1W5ggt4Lgx3thGWZhI2fbKgd8Vpizto/9Kic2zO+f3pBj3cNjjH8IrLQ0Rz2nRi61W2LoNqTHH7zGcLjp1rZ1GLzXlW3Ty2hdV8tSAWYnJBBx2JqOxsJkufNlffAd7oIZFPXnJ7jjn9KdbRecTIY8STEMWMWfmxgc9aFqWt9TN1GaOaOULugljcYXsQTz0JqXXHTV9BeN43fH/PM4Kn2IqPXW8u0uHkBkkwo8w8HI6k4q94ehOpeGEddpYgyb1ZclT93vQk7lyZ5fYkyXNuEGNkqjYTlhknniu8jmiurh4xtgMJ8tWYfMxXJGSPUk1zreHhp7OQsUt3PKUYRBi8AVcgsAehPeuot4TbTXuX3sjK4KgjOAemRnn6V0Wscr3OT1DTlkNxIrxg7G3PMeIiOgCjBJPuKqeFjcxyeRgFJAV3SqMKVJw30ORW7rehot5HdX+p2GlWcnzANO0s0pI5xGgJJz6kVDpOteGNOmEsFtqeqosgMpuilupAI4VeSMYzyamSuJsj1m0VVdwrPL5gOFYEEcD3HGK45LPyrmeVoGRpiS2SrYdeMce1er3E+m6hp0+zTorSSFxshuHY71JDdQxP61z+uz6c1xbRQ6FbW28FDJFK3GSSW5I5xVLQHqcoIXjUDG/wCYyNlSev0zWVPaC5YuSAHctgBuRtx9etdfe6dYzzEW7yR4+TG0Y49azjpzJcuDAJPKyCVLdM5/lULQhpGPBbQIoaWUvIgC7UyCcLgcmuotZxLaRxRkQbJWZ18sknjj5jgfpT7nw6jiN4Lh3CxCSe3kjbcrEdsZOKXSEF7YXLAhCuTGFz8xHBByOxrOTCKNPTDCb62W4xLAoWM5A3Yzn+dS3iqnnuCqYKk7/wC96cViWEjxpBC4d2jUMo+XzODx3FdrLZ23k2yfIIbyGO5BdieW45IGQBg1UTRFD7NbeSJfLIl4YyclcYwRwaozwx/Z5fKcgAc4z97GR71e1CBtPldVljMKsFzCp25zyMnnB+lRm9WeOdkiMZKgkuR1yAcYx6E1qYt2ZnWXnFYHinlLYJkGOGUHDZyM89qhleSGYyvslgILjzQMgjKgH8KkmEVtF50L7DI+xopdxwAeoYZ60+0c3yTqYF2urB38zIA2kcVnJ2epAianaR2ciGOSKYoAZMAx8Y44wex7VYvNISSLTFBjEtsy3KbZSB82SeB2w5H4VRXTiZUhYCS3ZwdnOCBknp6A1YjRRrW+0SQeUhCgScYXpwD70lsTbUZqlqLN724tR5qOxk2CTHB7c1aW4fUoY5Ll1dMEibaxaM9BnHGKbDM9w4gnkCGWEvHJHG2M+hzx+tZbWd1aQfLcymObODGzKM+mM4qWTJ2eht3kc+nzQF1Yt5asskY4cFeDgn8KvadFF4zf7I1x9n1XH7uQhV8zAxtxjAJ7ZHNZHh26Fxc3cGpxG4TYEBVTmLL5BBBqK5tUtJhPDPJbzfeD4UZYfj27VmaQleJs6bp8iaidOKCC4dHHkyMFJZTkkYHUmo47SK5+SVPLEu0RSFlIiOQew7nrXTW2oP4i+z6kzxi60/CMnkrvkIGNxIycE9azZ7XZCWEmcyE7Qg+XAGBgAUJ9glG8Tz7VYbi21yWIxvuiYbRj7xJZieM8cVJavHMkiIP3pwcEDGBz9a7LUdNbWkj85MZVtkwJVgQjAA5x1biuPt7VorB5UuNlxvEbBoiDgMAx5/Gm3c5JxsdZoci6nprrG5RWkIaRBsDELtPy5JzWhb2wtYwgIcAqDgZOQMZ/Kua0N/sE0jLs8qMttJjLHLMOfTpXXcxy2yxZK+W0mcDdwcc8/j0pRit2RY5bx5oP27UYrmSIOCn+sIwBldxypPpxXDS6mb9HsmfyI1ZmiyRjGc4HPGa9N8VWayaZLdPbvKUD7Dzz8pG4/wCFeLvd/vpI9m/BIXduGMemDmumLuUz3r4I2kVp4a1S92O80pVBIxLFcDLYI47AVg/F2+iury5s43ZIrNUgjkBP+uwu4foK9K+HUUel+BrOS4AFo++aQspfIG5hwQeoIFeKeItUEugxm7gcXl9O10MDp8uSGz93HvQ562LprS5wDXRkmjlBBj3g7s5AQYHb3rsNPWO/gkLgGIk4IydxHTjB4/GuRtAkdzLDZgp5gJ8gqDwNpyDjpnNdHYOIFIjH7xGyerdByBx2q9xNF+3tLiRCtqWuYRmTjClQDz1x0+lVZdQW2vD5u3YxHkt1Y4G75h2OfWsvULu40S7FwBJKhzgo23Gcnk5yfwFWbXxil28sd/BbzkYDkxBcDdu5YAFvzqrNmbidXp+oR6hpsiXcfnttEiFI/wB4vz7flIJx68/yoXSLG7ikntriW3Tyl2pfZf5iQMHauOnNYekyR2NwgtsSI6sswwNm0kleTg4x71YtL3TrVZYjJHKTIV8sdN4XaAMZyO9TsTHTQsTWYgkuI4Z47h5Ily6RMqAj0zjpXZ+B44tTjuLJ0GXVwkpyfLYgZOB9a4eXzzFEYyjsW/ec5Cgdue9beg3D6dcxTx7owGCSiLccE9zjI7DvWEpXCTsR6hOdNv7udHjMqztGgJ+84+Yj6DpXJnhiXLPuGTwev516P8VdLkt00qIQB1dASYxk7jtYscDvvH5V5s+nz7X8qMyEAFsR8A+lYyZxVU7jpJElicSHKgfKRnJx9BVOQrHliAi/Mp389MdzV8aNNBJEWi8tX4BkYd/9kkUlzFb6ffyQzgXCg4K5wueDzyeMVgc8U92QWbyRTROMZicEnGeh46+tbli76fesMoZMEh1IIIYYxx71iSXss8JEQUKvYAEcnOc9elWobr7PGjud8r5G8FlEeGyOM8/jVNmqeh0Mdmb3TrgyI+yLEpQ/KRjKk4IGex4rlpISksgSUyITnkAgZOfTHT3rq9LlMsV3I6NL+4kTy5GbaPlwCOexrlEJGwHzN3KkMvAIGBzUXM6kVZMQEdX7jBx2qJoyCDnt+tWchyFI2HgmoJHET4J/Dtx70XOYckJl+U4AYgGoJ2EXPIYrlSeR19qnlAC4XlsHPJwCKaw3YOcBdw+gpksgOMgBN5U9fxpjRqzYHXPSpCDkADYeMj1pcOUJ2ckHGB+XeqZa13K2GXqxA6VNGNzYI5OcUofIJOcDOCVHOB9aaG+cHuaLDZMCqqVBw2AQO/59Kc+WY7TxxUKDA4+52H/1qkV8cDvjB78VInbqPmcqBuICg7skcc1X+7kg7xuJIPSpZ1bY5Zy2cYB6D61CqguM5IYHpwDyPWgaJGHUF8MfQnFPjG6UCVNyA8/LkH9ahjzvAwMZx0OatskbK5QLuA3DPSgyshTcJn76Ke4wetFVnAU7RnA9zRQFkdDaBrl0Aw53rjaSMj2rf+zh2RCPMX5cDbzms3SEMzbUiG1VAYsen0rYaWSPgJ5aRAEPtGeMe9dsFdnTQjd6mZdWUV5C4kjDR43ZHPBPTmuK17w9G00hgdvkIf5dqjb3zkCu3DIqImHHyk9Ko3hEqb1kIVwzEeoxgDn3rp5TvcDyOe3ksZJFYEYJCl4x0PJP5VZhuFY7HzlBkkd8jH863fEdgqmWUFMuvG9fvMTjvgAY9K5NImjmQ7JDyA2OATuz39qzcbkukbaSFgW3kbhjkED36mnKRnrjNZUN07NwQSjFTkBh19/SrEV6ru+SAD7ccdawaaOeULGoGAZyR2wpqdn8xQjcA5U/jWXBch95DkkDoOc8VOspXAHU4bDDOeOOlKxi0zUU+ZkqBgdcnuKmFoxjLpgAEnjnHtzVFLtYhsUuCQuN/TJBz3qaPVI4cEj5C+cBuoP/AAGpbJsy3aFoXIydgyOeCPpW09pDKu1zvSRBkNz29655tXtXlAJzy2Sg9/U1Rm8Q7fuEO3OFBPf1rnnGUtilc6sSwg4xG47oM4Hp1APH0qtNeQ8IX3kEbjzyw9q4ufxBPcdfkYcEjkDnnr6VWfV5HwZT8qrwEbGeetZ/VpN6spxZ2Mt7GsrlNoy2d3fjFZd5dqyydCHYlgOwNcy+pS9C5A3FvY8YFRNfMckZyxz16+laxw9i1Fo1ZbtWRNp3Ny2T7daqmWORPkH3sFif71Z7XUjv2AXHT1pnnu6gHHy4Jx6V1xp2LUWWQFjUqo/2g/oac4JRCflKqP8AY6VWWV9pxkEDkGp0Y7UXnHAOzjmtkUx+3BLgHg8jbn6d6NwjIwAeRnr+PbNJ8gf58Drkg+n4UyWIlHJwVXncOD0pkplyM7+u3cE2tyeT60be/f0PUVWimMbFG4YcnBzkHvmrDNggAHKYwT3pMl6MacLlRjdn8M+tSRvlUHIUnnHI/OoWAcgZ44BrR0SyF3fogB2bWYkk9FPJ/EVIjc0+3OkaZuORczrtI5G1AeGwTjJqstqPN2LH87HoAepDDsSOoqGRxfXU8xPysw2rIAQqdqvrEheNwgOcHnOODn+tK47dDKmQK7gPlhjI+lX/AA3rU2h3heICRNjb4dpwwHOMY70t7CMAoBtGc9ec/QGqUSvFlsZbaRkA0wV7nY6f4Bh+IUMl54PukS+iC/aPD906rPgnJ8tsgOD2HWo9LsrzRvEr213bXVo0kcTvbzRqhTgL0JIPzA1xdsxguknUYkRxIkgCq6sDxhsZGPrXt8PxKn8XW1hoXiXwxD4huGRY7PULQG1voiqnG6RD+9H1pTlZaHdSWt7kng7TnGo3KBBIUJ3SYAbG7dgAcV6DbpHpmm+e8hYllMwbIEahs9s561npptp4csbSCCcvcXEWXCMskiyEY2k49x3rqbTRxd6XHZXf7ozxBZiPnwT9K8icmmfR4ZJxuQ6dYt4Hl1nxfqEenz2LgTWakk/aLh0KqCCOMYznnmsb4OeBZmu7C61a5SLV9X8y5nUxtgQDDO4HAOBwM10vi+4kvNN8PaFYi0uNPslJWWaMvIXD5ztK4GBwOagt7OTWrzVNWa8lubqCxWwEKMwWINywVeBkjg1uqlkZcvvHrOmJbeItYv2ltLmTTre5iEUXmiHzVRcbuCeO/wBa39c8UWMCxOIonsJRs8qMF14UYxng9O9clP4rg03R9Is7eKS31EWv+lLjc3LsRx24A60ahqOn6roCQJcKdYtpBLDH5hRIwflywGdxOQQKwas9TpUk1obTeKk1G4/s8Ry6fY26C6uoHCxKcncFbHK8cYr5y0y1/wCFq/GhvEepaFc2mnWk0ksfns58pY8qgRQcMCeRzXrXi+C0tvAEmi3xWXW/EDtcysVG4pEfuEnsR71y/hDxHc+H/h/reoX+JILdhbw2kUSokYHCgAAZOTzjniri1C7MnK7sdjq15Hf3N3MkUk6z2qLEW4ySvUZrQuoV1W8v7azS3gW2tUtmdFCOsfAbAC4znvmub8MTsvhXTjcvJJdJsjP1CkAc/Stzwa0l54s1nVY5P+JdBZ/N5kYVGdmJPOcnIAxXHJanZHVFzSvDv/CRaqlpZXSeSzCGORiE2sx+Ys3boKzPFWi+DPCML3evahPqeoxloV0/T2ABAKhSzHAbLGqet6gs11bWjBiIwZGSBtoY9Mkjng1BLpmq+LDaWOk21uDcSEtbfYVnaKMYwxZsFF4PPWlBSkzOclBOxpeD5/8AhLX0/RvDnhQy6i0pjb7RKFAVj8pLAdB3r01/GUHwde7stOKarrwRVn1CTBt7Q7skxjPOB6CuX1jxLB8PNBksLC9N5qGQqyWiiMk55ywIPXjrXluoeIHnhvL3VLhQpcRwRHOS5AG3cMk/hXXFqKsjHmbOjv8AxKPEOp3l7qckkkrI0ryFtzzOB8uAeB7elef614lv7m7FvpiRWUcAVp72SIMqhifkLZ5Yn+HrXTeBtBv/ABGt/q2q2b2mk8xW8qTMBcgKM7VOM5wRnGKk13xPpEFjb2Melw3PlPiz01NoiWQfN5ko43tgEc5prXcWxvJosOn6RYavevNbQsvmGQKHe4z/AHVGMZPAzVXUfEV1caallYSyQK7kSKW+UAkHcw6cEdK4201LVtX/AOJnqFwQgZvMjMpKRrtPCqBjjtWlqVxZa1PYQQyExKwmUjIEuepb29qfKpblxlfc0tF1GLWMwJIXgTd57xyNtZxtxyOf4uPpWjqMptreKcxhFEBeRA2BkAbhkdxWF4L0eXwkur6VbGGVJLl5vmXyxFg4C856jkjmupu4pD4M1yWWPyJS8QgjMu7eHJ3bBjnAXv61zzikzppvQzZbuLW/COkYQ+fLNLJHJGxxtCgrnODwfWqFx5wvL2ziElzeSND5cUrZUY4x+fNVJL9rGzngjMSR2IZ0il6njDYwKsX87WHic39vIgkmjDDyVPGRjIzjtWeu7Nl5GdpzyXl5PPMxdywQb3yGCnkLjpiu60rxDLY2dx5DSwyz4VogxCxoMY569vSuaubay0mw0+2VCb0M0spSRgAD0DCsw66puDDFkXFwQHcnICDrjrT3Haw7V9Ukkmv5IoykUzBDLnl2YfNn1Arn72BLO2QvGLh4yWV4SoxtAIBzxwR3rZbyohcRWyPJJbSbWLEYO5QehyB6c1yT6P8A248+jWSF5jcMJFMjJhQQ7diOnGc4rSCfQwk02dNHpd14S8HW1/K8sl7rsggtbZ5F+VPmZmIGcfMAPoa25DrdvZppdo8VnJJtEvkqgWME5HzCp9YtY9W1+2vWs47eO3XbaxOuIrcKoBLEepA61jatHB4h1SNIdVk+V1EqadjYpA6Oxx/Km0OKOyjt7FfBc1hfarayXVvcNcr5jFmEZJDAZUjBY+tZMuEsLbT7Fo7QOfNNvASCsZ4BJA6EmrX9qpBrGj2OjWCp9jjW3mkkCtuTALOw6HGMc9+etbRuLdtVjna4eWFA4t3TEQkXdkD5QSwH4VPTQ0S1Oe1axS3ijttPlkkAVfPby8ZQfwA5yB9DVfTdLe8kB8gwQiIBBIfvE9BjPP41Y1DXr7xTr8kCGCOOJo4WjjHlhFYnbkg5JHvWm/huTQbXS9RuYp5LK0R5pbiePeMgAALzzg0GjdkS2G5NXuIJEI+YJycvnjJ46AVieKZJNdmD2jyCcSBGjC8NtPc9KE1OUaP9usX2Xepzq8YkG2XZuG8YP3fl5pt1NOH81MxxnhRkYX1Jxzn61SVmZN33I/E+spYW1zcl4jbqDG5CAuBswApHTLfLxXd6Z4bvJ9B02W2TEIiVFjmIYxJ8rF85OOARXPeHvDFhrc4hnklngcpO8MR2+ZsfgD0Bb1rrvG+vverHotg40iOKRSVhb/XkJkoxHLDJxWr10BaK50lrpvhzw9Zvd67KLnaxNno1kCzSucnzJ5B90e2Sa8U8Y+L08WzXF48Vpp7yT+TFDYKyxRDcdox3OO5rc1HUprKwktrJM324rFDuJVmIyflHcLz0ro/C/wCz5rdp4Zs9Y1t9O8NaaJDcSXWv3KQggDAARSxIz7CtYwbQpW3bOQtNJTw/o13rF7PHe3EMi7bYqo+z5j27wR3J6A8Vn6jcabPOLpJ3glZhnzBkSZznkZPf0rs9W8OfD258M6zD/wALQk12/v5IZJo9F8NzTJDz8u1mZAR9cVkT+H/C9hptpC3imUgMY1judMMLEkZDfJI2AOh9KbjoYRnFvQ4i/gXw7q+oXU8sd/YBt8eFZt28/N2B/WuWawu7HxXrFwTKBqUccqiLIGw5+XOeO3Wuj8T+Er2+h1G10DxJo+qTx3rxpFbXrQylD0G10UD8TVwaFqqWekQa9o19bXctrgySqPmIxg71JDD8aUU9ym7vQ5XR7q3GsW63dogisxI6zR58wk5Pc46EVz+tWUOkr9plD3MFxPI8RQL+7wvG7n1rsNatodL03VIID5twsW4kxBpBkAAA9eSMUuj6adDggN4kV5ezB2Fim4RxIeAz5Prz3ouElbY5C1sZZdPsJShiM0qsc4GBwwAGPXivQfBGoy291qN9LGAkc4tog02DvKgEBTxgAE1y3i66iu1tpYZZXtopI1PlADDh1xyOdueM1r6vMulpZW6XEf7sNPMz8jzGdvXvgilIe6Nrx1G0cJ8m3CWsbBmBIXtuJJHPfFcdqGuWs81nPBIJLa+jwjMpJAzkjJPeup1/Q2n8JC9F3IWMZDBQRu3MCM4PpxXMTWySeErfTwBAoumWLr8gAIAz35HY04jfkN0U29ibuUvK5sL1fKiSEplXByu0HoK7Syt2/wCEk8hfn/0eMyFwCoDZPB9h19O1cjZ3EKWd3FYz3Ukv2YowOQC4wvB3ZJyc5NeoanaxaFBZSWozqj2cbEyHKqoTgcZ3Ejk8Cm13BHC+PZIp7kRWgTYuWjljOct/eOBjFecavo8T3GPtESQgAnCqN5HZsc16XfFntY1UlJQXjYIduFPTt2ryzxBE1vJHJEgJO5XcgBgQeu49qIvU1cfducw0Qco1rbOeSuQwPyA/fwCT+lcnfajdm63SXrPDbsWEYI2sC2ACK7S2txev9ttn2zQ/c2SBSTjJBJHf0qmuiWto1zqt3HHFcxf6q2K/645yGGRhgG54rrSPOkm2VdM0G38mDTrcq80yPLP5QO6JCQWzkdq53Wm83X7y4/5YxMbKGMqH3KDtEmcV1OkR38L38s1y/wDaF7IfMkycLGfmIXoMbawNU8RSNcvbQxrJZwAxRmWFSXAbdnIyfxJrRO7uYzXu2M+O1+1TFHi8+SM7W/d5AI7k+mK6DQLGLTNOuYxETEDFvA5ALHqQcA1y9/4hu73Cmd4IwGJ8rCbj0wcAZ4rpPAdx9p0fxBbNG86NbCZVEhJXY2B7ctxRJNrUmlK0lY9m+E9/InjB4IihWSIwuBj5guStfRd7ZOlhpktxIfMuVaVYUU/6tSAWY+jM3A68V8dfCPxD9k8WaVFJEJWSRfMitpwrYYYIJAzwSK+7vHXijw14i8aiXQ7Sa3srTS7K1Ns5b9y6q5ySSdxA2rnv1681yTSjF3PchVcpJMZo9mYU+0MMBCVbPVc/X1+ldRp9tHKpkdA5yFy7H/vkD39a40aqby6BMhLnBdiCQQOg5ro7PVS8SbI1xyAc9/WvKbuelfQ32kRU2g+WD0+leZ+K4MXbsmArEDp7571199qgKHncwHKEYrxT4rePbbSrRp1nA+95QJAzgd6UXJuyGrWZ6D4au5CAHdCN4fIYqVH3ccfnXpunQb4/NKb1cAghRnHT8s14d4U1j7XeIUQCN442CRjI5HP6V69ol0HeMA70OEwQFx/EAP5V6GvU4JK51lk6hM84Ge2efxrZtcjyx+7K7gv4Ace9Y8D+WiBOck8fzrStn2LsXa7FtwP+z6/lQYs3LZ2KEjGBwdhx0qUMCrAdunFVrdBsDocF+3v61ajUkEEDcMUDTCMZVwD8vQACl+62ccqBxkUOBnCv2yeSDTFbdk7B+IqB2uWF3beB3BNTFWCngE44qIbB5Zyc4qa2DSyBh0I609yCJ4vnBPQ1IYyEyRkjn8qlKOy5wCc7sHr9aY7bAQQc98UjZMoXYAHA69MDr9a57UoCx4B/TgkV01842AucYH+egrDvY9uCcY3DOT0zT3N4sx0UBIwOpz2rYtEEZRx0PUY6ZqOOIfJnYCPve2auW6eUZMkHpk7vT8K3grEN6lqNPlO3JzkjOeBUb2ye8gHA6D+VWI2cq4I4AIznsaXyyOAMZGR3/lW6sZNHNaxopuYZFkjzgH5Awrg/EHhVFieZogmAo2oc5z+PvXrzW6lwQgODnpge/NUNT0ZZm80cuSCwPIGOnB4raLRUKrjofPepeF/t7ny4kjiAKkuM7sjAxj3rmNc+D9hqNm6ywQ3bspVo5gVB/IGvoLWtFhs7YzNt2qTjB24IO7PAx+tcvdaUJw8QQ5AJMmOgNaKN2d9OamrNaHh9tot14etvsVshghjAURAkqoC44zmrngHVtR0PxRLPqb/bdPkyUtIxskVfdjgfe9a9ffw7bG1eIx5BUDJ69c9evSsSXwCqxyOhLsc7Q3pnOK3fNYU8Bh6uuxo6h4ts3snnW8htlCj/AF8qqFJPQseM+lYXwl+O+i6j8XYtAiaYQ3AeCO5wWjkkC4wCT3PtWbqHgSHXbKeyu7Bbm1kADxSxAqSDwT6Y9qo6T8AfDej6lp1/ZQT6e8EySxrDcNs4OTgHI5rPm0szzp5Q4/Cz7Ms9QPkxlzhtoyh7H86w/E/iSKy02eWWUJtU5Pc+tcVH4wvZogGgifJARw+MY6dFrjvGMeteLboMl6kcMZLtboAAUPbkVk27aEUcrqufvaFvwN49lGvajDMDFBMw8ktgfPk5HGfUV6zB4zh0uIXF1KkVvkF3YkYHtxnntXzT/wAIdqkUBDPHJICXH71lIYYxggdeOlM8XT63qVtBaC3FzBbszLIkrK7IQNu4HIODnGKnmlHVHfUydzdkfWeleMLXxZp9tf6Zc+fZTcxSkMAQGweo4rbjn3Jwd4Pfp+Wa8K+AfiGFNEfRLkyQS2bh4/NXAKkZIBH+1XriakroEDgbeMEZ4xj+db06l+p85iMLKhJxZqyS70ywyB05zWdqssflnoSOeeee3Wmrfbwi5+XJGACMfnWbqV1vO4c9OT0xVSaZyRg2zE8RzFYcMfwXrg109iGtoBCvQBEwQOMKB/IVxviK8T5IzwxcKTxkGuisb5p/MLDCxEguc549Rms07bG84vlNyK4VZJCY1mEiFckdM9PyqdmWEIEIcMvTHTGeP1rP8wtDk8NggEH1pk135aOw4wScZ5GKfMjm5GWp5hwcfKAQCPeuX8TRB0AQFtzqMAjJYcfzq9d6kPKGA3y8gdOv1rk9d1cRyxKIyfmG3+EjDZyetU5cysdEKbR0tlZ20OhXLyCVL8TRRwBWULtL5bcCB2qNnEigsRg5X0rIivkkxzhXxw5yc4wOnvU32kD5Sc85A/8Ar1SgrGU1Z6ksoLE7MDuQTVHRrbzr2cxxh3ZwwJwf4Txkc8YNStehSZAF2qvORnr71t+DZriwlgvYEEVzCWYOATkHPUHjBBPeuerCL0KjJpaGxq50v+yNNis4t90Yg9zN82CzDO0AkjO6vPvGE32axcQhOWyB3LDPGfxrtLxG/eEDZJuJcqFAyT/CBx+QrynxdqRvNTigScyANvdM4G78a55pStYuk3uy1p+m6Sug2cqy3R1OZpDJamIGFcFCvzE/3dx/P05S4SG0hEuBH5WTs7tioLeYrx8uX4PYDHt2rP8AEF/ttkijKvcTHaoJ4wc85rFUzf2juYVnagSSvsG/cSSec8+1Z3jiCMaHO74ACkM5HHPTnrW7p6JCjlwEZkBxGxwG781xnj7WoZh9gHLSDc67jjAPp7Vfs7Cc+Y88mVYbdw6YVV25HzDOOted+MY421KS5jtBdm1idlwxjCNtxkAEbiK7bxDrCWilmeOFV5AX09xXjeualPqOrXOVm2K7NG5yMgHdwBWqii6am3eJsaV4p1KyAkjl82LaTIhBV0yuMdM9a1W8datMxCf6zb8o+ZjnbnoeOlctpWm3kjGZoJGeT5mlJI6c9D710mneH9W1+/QW0ZgRowjSQjaRhcZHI7Vk6Uep7sHJLU9o+FOspr+l21xcRFJdpx8oBDDqGHrXren25aMgvvKkgD7pIrhfh34Uh0KytLVIQMAHp9498ivUre2Rhzj5ckA89/WvPlTUNjVsZEMeWo42uWwCeaW9/epIFOP504wGLgEbuQc57UrFkAwPmHOPWsARhQwi4vwRgljjHXBz1rrtOtlhZBg7QoHTjPrWTp1mTeIeAqA9Vwcj8e9dPDCVcOO+AF9R6iqincu5NJa70w3BHQg1nTagqSFY8OAMZ/nWmyKsZGSTWJdQgPIVBDZ6BfXv1rboNFO6lDyHLHBwAOxqLzC7he44I9BTpnO/GOC3GabGoDZPDYBppamMmPhIMkb568AHpWmgCI42H39uO1UrYLnAIZQASVBbH48VqmHA2k1ra5zPcrKu5wXOQFPyng8e4rB1e5LnZHtwQSxcDI9K37lxp8eRnj5fmG4DNcvfSNku4D8c47fWmlYl7GZdRiKDl965GcqB1HOM1j3D5BEb+QoJdhncSMcD/wDVWnq0hLAfKRhiCQDg/Ssa6RvIDogJwFB8sL9elbIRhXv7s7hkkk/wnOCM881xmqXLSXTkkurjuc5wOnPSum1KVY7d2kJklQEfu+NxJxXG6j+9unL7vnJ3MRnn6np+FbCdjOu1aaSUwAocALwDk4wTzWJKXN4IChDIxAUn7xK5646+1bdwzWjIiEoMjJOWxn6VX8N6U9zqTzCLKkliz8/NjA4PtWbC1kepeDXSz0q3DYjIi2kkk4IH61Z1a/8AtlsUgRpHlAOSMAHj1+hrE8Pw5uTBMg2Q8opk5OR1Na9xMlsskkvKIVPJ9iP5muYIpnnXj+8ms7dbfzY4wQ+1IwCJI88Hjv8AXFeD3FwtzMXlBBmkG08cfgK9V8b6ll5YvLy2wPM8fAGTlVYn73FeN6uFsCiww4dUXYv8W49eVzW8ETV0V0ct4qvDqN0LQNIEjfcx28E1zNz5atGXQAKPmrYuRHI888nRQEJkycdc8EVk6mVQIkgBLqdpAJzgd8CuyKPIm7leOMNbPO7gBNoyexLYzjr0rOh/fSqTE8iSY37OCoPQ5NW50FyqbgRuHROpwc5qX7O04GTsjRTuXpnb0rZK25zS3CysmuLc20xSCbOVckHYA27oCeo4qrLF/Z2rSuzmR0cspx1G3dg+pzVy8tJG2Tpl8gAxnjgnnpxV0WsGooBe74o23EPEwBI2n1HrVLzIsNRLdbqR3SUQlGdPlPzN1A61PZ6opg09HjJQKISgwBhj1PNVZLN1tI44nB8gfJIQp3L+IxSBJI4kBd8tKCCMc46Y9qQrdzau9Na01C2RD5scoQQOpJLZHf3rZuLdXGowON7oylgwX7wYk4JPcGk8Lhp4XN7kkhBbAgHDDryBnpV69ULqyQSxoSyFn8wt3XAIPfmsm7s6ILQz9NgNne3V7cPJuX73IwQe1dD4QvJTqqLNaCeKRwFthIyoFIALMc8EVVn0RL7SkklnEVrHITI/A3Dsg681bS4/svSrsBAL27dI4Ihn5YiV3MSQQSR75o31G/I1NeuYdduUvLAsbBZgHi81nxGgGVBJzxg1No8oXynFuHMqx58wksVdsMOnYc1yP286UIIoSvl4W2Ail2qHOQxJA+YnNdl4WQS3iOd4MbeYGJJQ7OOp6ZX/AB61FRXLg77lO5tVsNYfzI/LtwxEark57kYPTj1p2pStLDbxTZlDvlYtu0DO7BOB7VLq80174v8AtAjMsLB5bgnKxgjPPHX5aiF2ZHe7iQSsgwP4R6D9TWNjeLRb0qWWx80gDeYxBEuTw5bqSB6Vrw3LzaW5miEbW6qkhhnOC5fHygYrFhEy7GXYN+GklVlQggcDGf1rcuvObw5BnzHSWc4RCVG1S2STz/EAPxppWJl5GH4ula00u4lk+5JOEUegOSQffAqf4Wq2oWxhgshGkaZAJPQMw9egAB/GotfvIbe1szIn2hwU3QqcjfgjJyD0FVfDPiN7Hx/aWcv7jT7lJIxKGAQ5QAA4PUYFaIzm2S65M2mare7vJSQgr5UbEGQhRtGfes+TWWbV7yzJCkW52NCuTvII646Zq74/tzY3ctyRvaIIFcD5d5Yqc4z0C/rXNRal9k1eKVpPka0DqQTwcknOB3rWxm2cuzve2samUu9kzLLgKu7oeTtyehpdC2WOv209zGXt8uHXdkMHixnjOcHFW5FW1lvIi6nz5Q0pMh+UAHnH41VksbjSNVS2eMpAQJAc9UKgkgg+o6UnsQ49jsUuUaIs0ojcFQueGY9MDH+zVeUHUEliYJA0QL/eYEYDDHH1FV4JEUyJG4MKMpUySbmGAoz096mtpzaanbX4jhl2MpZcEllHBDZ9cVA09DMWJpFzjBJO4rkDJHufX2q3pczxXSNIAI9/zEjrwB2z6GrWoQxaj5l1GiROWDNCG3bTnI6egqtDm3KC5AMe7OGY89QAPqTmm0rAbdirLcvc2M6IWdegIyBxj6ZqF7B/sd5cQD7ylmjyCAxJJIwPWqNrLELkovCsgCQgDPXPrnrWzZX8kFsTEI4yPmYGU/MDnK4OPUVm11KRgW/7+6jlaMLI4CZ+nXk+ldJbXUy6RbF0zDaH7MydsE5HOM4AJrFvoYH/AH9sWFu0nyrk5BI/rWtpM7z2EsJjUuy+aI2bHIXOMjjpxUq4mrMekcunX0Cj95C8akiWQYYZ4J/umqzxQj7R5yB2ZCNpb7pxgc/UmppWSWFHEABJUPyXJBPAPFV1kiFyJVlMnnoXG6FdpfdkDHsK0i31HJJmZJNObb7KJWltJCVADZIZemCOR17ntSaRFNYWN/Hd3G+WZN0OeCAXyQMe1WFCwSvcMNmHYYjABbryQOO9ZTMt3IRIVDsdsT5YYB9cGm2mrMytynR+GbuO9s7sj915K+Wvb94f4cgj+Go9PbdJqMq+Zp/lxMpIYb+XxkYPcVl3MTaZYpBvyn35sYwz5wv445rStLhUspXWKON9qw+ZjOfrj2rNgl0KGoXLaU8ZaV5IXwsbuOx5yTz2qzZapd6bqW+KIXmmTocwuAY2YMASoPzDA9MUX0AuUjYER3BYkBPlU4XAxisiOxvLyECIE3dsPlEJJJOc4yOmfeixnKF2a+uQpFPJe2gb7NcRAEBnBUjpkHnr7VXinX+00ecmS3nVon3j7ucAMp/A1n6Lr8ssf2e/SR2iKnnIHJzgnOK6i5WDU4LRoIztihVJY1bcw2sTnOAejj8qEu5myvoom8PX6S3O24hmKsmM/NGTkA47iunuJhbXMmIhl8KPKY5ywwB9a5Ce0maMIJBLGqg7xL/q1GeucZ6joa6bR7N9Rs/L+QSxDcMxrzjgHOOuazaNIyu7E5aOKDzp5JVhUlJEwCVJG0e/JNcnremnVJk8pEP2VG86Uem8tkg8f7PT3612ljFJdCTzI8MVKsJPUNuzgce1Ymv6HLaNG6zl7acvFLGrKpznODnJ+7yPWnFoKkbEHgWKbWtYvSm4WtrArS+WAVByVVvxYdK7PT9OS2+zMxDzKcbvLUPtI285H40nhfR4NLsDp4kAe8Xzp5QGUeWvKqT+n1561iP4mkm1G8iXA82URwBBuGzkDk85IqHLojO2lxniRxBb3cTGQ5BJEYdyxJycAcD8q8tuPBtzbaVLdpIqRXAbL3BZWjB6dsiu71zWb9ZpxDcyRSBvmCDaBjH3vU8GuBu9Vlubu/u7iSS4jmLFQ0zH5QDgAY61vC8UY8rPpzZLo3w3jnBAkSwbC7jg5HHH4V82+PH8u4ltZibgIvlMWG3PGD06/jX1DqN2+r6BYQmRUBtY48DoMKM5/E18z/Eolr6IkR3Do7B3PGGGMDnI53D8qzpPnlqdiXLTOf0bSVeG3uRLMGXdtyqrhSPu8Yz+NbUpMSBS7W7b8bjKVyp+mapW1kIEjRoxlR84fPBPpxiryswgIiJMqMpH0yc8V2WOS9jNvbddUsxaFJpEhZTFgnKtjHUn1rj4xcyXIjO+ORVXzEkGQAOMgmu4utPjHlNFuMsqLhANyl9+P/r1Zu7S0urCZMxpJASk2HAM2Ou3nPHendrcblzHNaR4kfSVxFzalyvzqCZQBj8s10UNpHql7Z6jDyGjLC3wFBcgqWya417PULnUhGbfEKkCMxjbnDY7Hp3rvNPiGmaMbchRNFujjBk52hskk4J57VhUly7GDaRcljNjK9s8YBJ4cYILE9eO1WWH9k3iQyRlwF3GTcy8nnJAYE4HrWJLH5Fttgdy7kMCWJwO4q7pF5Jq9nc2EskRvIiJRKVXOwKQQG7nkcGuW7bMZSPS/GGzVPAeh6s1xJIsDrbync4UruAVsfQCvJry7ubG7kSK5zGSCpUNkqSeua9X8MwS6n8PdY0YuJ5fmKMu0bG2hgCOPQnj6V47qNtLBeSW11JmeM7XZyTkDkcDI7itWroiV7al60a41y6ggiBu7qZwoRSQc7scE+1Q+Ithv7j/AFiFSV2yndjAx178etM0nfYyi7A2Mh8wSLxhgcjrjvVPUFW6lkcI5KsxwjEE4G7ue/SseVHOpX0ZPYIggld/LIJMIQk7s7etT7mhyGjLr8rJkgg4GOhGKoQMbecFeV2BwJI85bgHoTUiybCYyqEKpI4z3zWZfQ67wbJCg1R5x5ixoSowTy3PQHGBXLx/LEFfDtznIrtPCsdpH4dlPlmCebc3nR4J5ONu0/nXL3bQJNPGZDI8ch5VSp6Y6E+tJkVE+VMoyIybgDy3Q7c4x+NAGd4AwgzuBA7/AI0XK4QbRuBJzlc4JHuareW6KA0WF4UjaAf1zSOJxHTN5SEgE9cjjuaRuASeRnohGQR60oJAw3G5iMEA9OnSo+Arny9hLMSTzyfpVEq/UdGyv8/UY49jQI9gQFB8g6jvSYwuUOSRkcVNCdxyuQRgHK+/1oLuRPsVSNuQeQSDkA9sU1QTkjlR/KrKxvksMkuCMHqD256VVdgDkccc0CtfUmVcYHBOKcIGYHHCg8nvzUCSEldpTPOBTjM8c2M9xgHviguxIVGzPIHvk5x60w4YIM55Y4etaznjkjdWMaYU5EmOufXrVG+txb3LqpEu18jnjB7ZoGtiLeUwV6NnOT0pEddnyg7z22nGM/WozCUGSenNKqncAUGf++f8aDO4/wA8rxIgdvT0ooTDqDjgjNFBNjrLCKJY53VwfMXB5PA7e1F5dRqz42DBGBtzkEHHT6CoflgthGX5ZcKIlABUfWsPU710kSNHxjJUqw54bGeK74HpYeOhclv3kaQCQAY6Y6nvUc0+QG8uQhR0JB4znvWML1xgyDY3BUkjqWwRjPpSzzHfgoEAyOxzg+xNbXO/bQlvZUaMpK4dwofhztAznHGR1qC6sYLiFAq5AAbPPtzyRxVKa42qXHzkDnPXHX+VTwzQW2JZSUyCPbHpWU58qujWnHmdjLutFADsIMDc20ccgD/GuevN0MxVsoASwEhxgE8Diuo1zxJHHD5Vn5TyHd1jBwp5xjPWuTkmeaR3bzBuBAHGCB0optzV5GNaMU7IdFdtEwJJO3r26/WrEd4wySn3vlGD0A6VTUbgQck4BIPzZ/PFWNmXB65H5Vooo51BdS+L+UkAycg5AyT9KR5ZX6O6nJxzkHj61WQ7eOMkH07H6Vet4lYozxBxu6dT71jKKRPImzTs/Dd3qcPnrAHUbWw5+ZvocVT1LRJ9MkdJY/LYqcpjJ+nHevWPh5ocl3ZoxtjIittYKucYx0x3rovFfgXGZUiBZHDcoDnjB6c5zXmfWbS8ip0+WNz51a0kUAtGUDrnHOdw/CoGt3VXBGRuAwCef0r0a/8ADHlF4zATIGJV8nJx0rJk0ZYi5liUEAAnHHFdUK8ZbMwi1LY4trWQLxGQM856flUXlMMADjcAc11MukkyHaAAQCpIz1OT+lU7jTQHCZJbAwMdB9c1splpGKtqF3gHIBye+BmmGBc4KklhtBX5enrmtmPTpGjyYsbsBkkOSAfpTk0xlKI6+U2CSZN3c+y1rc1WhjCLKYJ+UY+ct2/KrFsAQXPQYwBnnP4V0cXhmQfJK4dlCgsGO1cDnIIqjf2a2uCoVA3TPGcdMU7sUomaX3KQM9AvU9zTHQYwSSTkc88U8vGw3ptOSO/p9AaYZOmwru5PXI/lSMbETL8uccNng1YhZZVOHJYEABvlB49TTHAUc5A/iLdvXpTFkCvyS6jBwfWq3KsnuWvLUDBxwRjcTjI46gHvWxKiaXpmxA0V3dBWDuekYHIA9/zqDRII7q5iMh2JkSbwONobOKi1O7e/vjNKJOXOMnoobHB7VJmxyFShCgbuMDgnAFb1vu2FSA+3A3gkccnoeKwLa8lt5Q+T8p6cMcE4I4rcgCiHjkHAJk70Exb6kqW0d1Z4uAIthwzuSQV7HgVWewtIo5GF7FcnYSIoVYDII7kVdVCQIgUAbgZkUKOMc/jVCaCO2vChT7SRuTI+ZOffmkzZLqUktXuSMYdMHdvwFGOvWvZvCkMPhLTbTXZ5M6pclbWyjyT5UBUhpdpGAffNeW6HbR3GpI90fMtQBuXpnB7/AFr0W7srrW9O1/xLc5itLOG3tohjClTnIUDAHHc81lJ2OunDqjobrxW+m2ulQEjgCdAsp3Hcw4YkH0Hevobw8kd7DHqVqPMtHjEp+XIXC5YE47V8e+JtTMV+kEZlRY7eNxz975ty9CR0r6g+HepwnwFZTkOXngYRnOFORg5FcFaGzPcwsuhxt/dy6o9nbteSCdblZw9tIz4j3fLnHQGumu3j8JaNZyxXYuPtFzvCYLmVsbuSSDweKwtCs5pNfvYoy32aVkiWWMlQCDjGcjgHmofF15aailvosepw2ziEyWyicqZGEvCjrtJ680KOyKneJY8J3mqP4+8Q6zeSvJbXMS2sYQFCFKklueDySOtW/D9zPbWdlpOrOyaneEX8uJcyMmQI1IHJBUA81HoulXSal4fSc2tnaeVO00kjb3uGUlgBxxjvmtnwJenUvFz6lbQXMEkU8dl9tmjJWTPzbFJPQd8dK1bVrMzSOk+LltHPc79KjSfWrVAhFzgeRvP90nJyCCMVzXjS1GmWOj+Gfs+C8zXM6xIfM3tkgY44BNd7460Cfwt8UdXvdYkgv9UuNklvFGWkVUEKEyMT0AHT3rO0fT4Hhn8QyRPJc3AEsTSTEzZccAL0xjmsdGtTojHqUFtnh028snHmPEVLOeDGSrHJz0x6jNdF4Tgbw7o17cXEQ+xSrHDa4l+8VB3MRg5x2zWRaabd3ya/POkiGe4iSCK4y7KgRgSCemT6V1/jG/s7q6057sS3E1tAWsdHjI8o4HytJjnn61m43VjpvyK6IvDfgi48QeVeGWPTrSZFkkvLiNSxj3ZIXOefeuc8b/FZfDk1z4G8ExyxDyV+06xeqpnuSQ3CsOdpyOtQ+JvE7vr1vYx6pLcsLF47xrdj9nt2wP3aqD0HTmuE0a0fRtf1UzQfbJ7WJQrSBkwzLhU77uewq4xVro453k9C/qBaJwb2cizhjPmuRtLfLkY64OeOa0LTwa13Y2mr6htGnRyILaxaMAtnBDAYzz2NW9A8Papb2Ivdc046zdAmSKyEnlCUlsrv4O4CukttO1S+1ky6hqklnJqOz9xuaYrztygwAijGc4oVk9y4qUehSfRtc16JHltpnIXy7OytslFUMWC54wTnmuKn+GFzpd+Z9RkhN4J2kaaaQrFbA7htGAdxG6vVda1240yzGi2L75rbc4unYOeTtzjH415xb3HivxdcCWHSPtFl5mJJZsxCIbhhsd8qM81amnokZvR6mNrGmn7FG5vBIttMZI1tkYfaCB0DcFuPpTTp097CptbaaIbWZnAIwMD5QMk13um+E10/RNYTWNRe3uWYyW5GSGc8cDJwAPSuQtpxowigeeW9kMn72URkqQRjg9etWzRO7J9OvbfxTqMEV68Mcihl+0SynCuq4DY5IyK6zyJ/stu0V4ZdpzlWyMHjgH0rgD4fOneJC1tZW6W6ZH2snc8h9ec1sQTvbzSziQh3XbiT5lA9lNczV2dENEXZrO4sNSuHnjluSOB5fGVPrzj9abqGoyEQSXISUfZFjUTAEqRnrkn2pz6q2oY2WwtisJWS5ViTtH95eMVBZ6MZZi95I8Y81EMZlBaVWbGUwOMe4qWr7HRF2epzer63PfXTpGVjgXCSMRwW7D3rWsNDtrC2K20B851ErTednAPJAA45FRfEe2to7UrYhIrRG3bBIDLLjr261t+D2tp9R0yWCKaOwljYO7EFx8oDZP1BPShQtqKc+ayRSg00zw3CeXFEu0SSSy9JDkY4/ixU1ktt4F8NazqenQXUmo3u6IXZzhgR8+3J46dqiuLqFPtP2fzLm3UuS0cu7cB0zkVW1y3n1Fra1NvHPaw2Y2xMvyr5mDuPYkBqFoyOW5zukaNrXjTRvDfh+C7uBd644a4fzGHlwKGdiSvAyAAT710lrb2GmTSQQRyS2VuVaWTGRMQMYBJyefauuv8AT7LwX8P3n063A1q/EWmacgDfKgUGZ+vHyoRnvmsXw9ptsPNvNQ2QWOj2RnmypAZ1YED8a2lZomL5W0XLewktrMEW+dQv0LmOMYCBvmVSOxxxVjw0Ps2l2aX5EDyusahcKSSMEVxVtr11qVybs3Bt2kw5UE/u0+XAI6Zwa9N8PeMdO1C5t7q9sp7i2s08lI5ZlRh/tcKd7D2xWDVkW5Weha0fwRH4g1u5jl8my0q1JF1cCMZLA9PRj9DXPal49Ftp2oJfIkGi6XuWysSvlztGTgswGd3zc1b1zxtY6fbeXo+owsZX3x28knlSqW78DDVHZ3La5P8AZNdtrTW4mRopJZrcB+eoZgQT+NKN2wlNyF8QaIuoaLoeq20cYVGE7t/H5bYI3fgDXIW2khXuTD+8nuQdko6Yz2HSvRdV0eOLWZ7K0zFYeV5e0yM2xNhA6+5NYbaN/ZOpxT3E5js0TbFGq5wM8nPA5PFdTtYzVy5BqK+HGKqA9xIkcaRBSHCAht7nngtxVvw5J/aOt3F7IHe6VCCUkZFXJySQO9c/q14JdVe83SIJQAmJP4QMYPHrUPhy2+zXNxJNe22928x4p5ivmAnACnHPNYarU3tobOoaza6frcgsHkl1DzN327AxGcZOO/TjOawviBNBeyXOo6nKLpFhWTzJMu2OPlwfer1xYOtsbxrRon2/K/mfu/fjHzfmKzNS8MPrVtZXcaXMx8t4pxJGRGQSCNvPJGD2rdTuRZWOd8GpdeJ9B1+K0lksraIxO5hmPyIMldxzxx6V2+h+H3bw5K+wJNexyw2kxABjQnc8h9Pb1qbwv4e0S18PGy1InT7OO7hupYIh+9vCI2Cxsf7uSKx/ih8TJvEmk36W1mdJs952xxAEhcYUDBG0AdambaasJNLoef8AiS0ifUL9BALiO5ZYzKY/mkOcA49T1zXonhK/k+HP9hWd5qd3G1xas0OjxSlwVK5O87iBg8dK4vwDdtqOgw6Zcnfroj3CZOkYP3ckfxVu3Ojm0uZNbkilSeALZQox35fOTgZHFU5u1hJXZp6y9hqtxKYLdNH1GdmMGCFVgq5XcPZuTXA+Ibq7N81reebBcFNs92xJWUkEfeJ4AH1qXxvrKjxHbqlzizEJiBKjeJiMYHOCM/Sul07S4dT8KJLrsWxYmH9niSVUaY7SzErjhRkCtI66kvQ5fwn4fbUbp7RgfsZi80TOQhm2gHC/TFS+MbL+z9NkvJ50M06ySW1tcq284+6WB7E103w0uI7m58Q3c1obvUrC1MUQWPCRAp1TqG+XmvMdf1jV/ETS2qi4vdRjgAjPzSH5jyWx0A9qlq7FdI7fwrqE0HwYtv7R097i8Lqs2F5CbyRgDj7wArC8L215/wAIykcGnL9rl1WYRfayP9Hjyx3tkHH06812fhS2sXjGi3R81rS1TzLSFRvMwUFgx5I53etYfj3U5Li1j06wii0K1keSQRRx7NxO0EswIOcitoq2rBt20NTwvZ6f4E8P6/J58Ooal5kk1zqLsdsK5Xasa4wSTxUtvfXOr6TqN293LHceWqKHc7mHQZPsKzbyxso9KtrBTELy4IlkyzZKxqCQT7nBq5cbILPyzPboZRu3tJjaAfmzxXLOTk7m0IdWVLzUbdvtdxJJI6yRHpzgnoeCeK8v8ZWUaw28CZdnIeNyG3srbs4JBDY2+3Wu+1pLYWEifbB5bSeX+5kHKjrz1/Suf1DXrf7ALaOLGGcRzJGMhQOhyetaQuka36HEaPpcOnXsUmoyvtyGS2jPUnONwOKZ4su47m5Sa4M1xOq7FXd8kAOTgKffvVHxQl5damPOnkHmghQMYbA44z8tNvk+1xWEU0khiZVhlOFHI7568V1R13OOpZMypZJWjklcv5KwgrgHdktg5OfTiuYaxtntg8ACFyY/3eCF+UnIJ6ccc11xUtbXKMdiyOF5wvyhsjrx096yby2M2mgxW6QQKzqIyQfNzn5jgc1utDln7xgx6NbTzPm8SMx4O66G1SD8vGzOfWuz+HFhb22neIZLOdry5e0MHmRgiJfm/iyOAOvFckmlS70dykaKx8zLKqrgcDqPpXVO9zpHhiLTrZoYmuQ8s4HyM5A4AyCduCK03RlHTUkh8UWPhHUv7I0JA1wIQl9qmSzSSNg4jBHA4AzmvoDSfiXDPbaVqwnMjXcQgdmlxtniARgQfXrXyHsazv5LsRtKXVMfNkEdcnAx+tdx4N1mWbWxpTeW+lakyyASqP3DHaWZcZ5/GuarS9ojopYj2Urn2zo2uxSwBhPwxJIYheR6H0qzJ4mhtHkYSiNiTuX+HA7jv+lfNHxQ8P3Hwd1TSLbQ/El1qkd9p0eoK0kRtlG8EtHgsxOCQARx6159rHxQ8RSbIDq9x5ODvjiKnqDtGSCa4Pqckz1Pr8Grn1d4o+J8emwuHlfrhHhUnBPADfjXyh8SfipdeMdWlgR5FtoWkAxxnovOe+ea0/Dus3Xi34Z+NLCbULpruwNpfQ3csRDbdxMi8EZA29eOteZ/2W0L3McsLoV5d2+bc2SSfxA9a6qWFVN8xyVca5aR2Prn4L+JFvPDmkXJJchxayng7cHaD1r6W8NPIhKnIyOFwAVwe2a+FfgZqrW9rb2hleJRdRyMGOdyyMSABxzuxX2d4Z1KK7Jl2YyxRTLzuI64+lOrG2rNKNTnjqeoW0rtCNmcnBzW3YsdyscPyCOMYAGO1cxpsu8hA43HHJboOwroLWcpCQcCQfLx2zXOtTdq5vwT+XMMkYAxyemPwq3GVlw6YByxLlsBgaztzFAHHAyw4xn1FXYWdMAIyJtwBg44/GkzNKxcSBHYjgtnAOelNlgJUbMZ561JExPzg9R09R60rSBMBzzkduuetJ2KRVkLKpBf8Mc4FXYJd0QAGxHH5VH5Z2vjkkng+hp0CKqkRneoGOaE7AywzE7GGNxIP4elOLHcR3bpSFQG9xSTTCJ8HBx/nirsESvJutlyCQWXHyt1PtxWTdRebgjecE53jHNaxVpXcbyFY5BBPFQ+SMAYxhqaRrexnRwtycYOfQEYPTr6Vbi+b7x7HBzxUiW2HDjeMgjk0TQRqyY+9j5Qa3TvoCYnZB1AOCfpTlt5LxhwY0IGcEg/pUlvGwIJA5YkCrlsozg8Hv6/lVWsaO1gt4FiBCDA5Gf4qS5sgyYA5FWgArZGOBx61PHFvePPAPc9qpM4pXTuc1qmjs9o8ecSuDg59VxXN3ulGMSKYzFIuNwPIx+FemfYFliBCZzwxx0/WqMmnQqcOmd/yk4rphKxvTqcuh5c2mnY7EHygck+nGKigC/ZTHIgzztwffjP1rsrrw9smIG7aGPU8GqB0JHWSAvJ5ueJBHt2j73OTz6cV1XvuejCqtzOttBDwAiMIhH7zdzj16ds1Ym0uS4eKRkjeNGxDHGMdPXNXtNgktrmNJiPLLBMjoc+oFdd5FlPiaQCJQTwDwDjB9e9LlUjR4iUdmcvZ6YEXE8UZEingHbtJ6flQnh2xmBSSMFwM5P8veug1GwxK75Lx46mqsMKMcO6BIySSPbFT7NFxxMu5kS+C9PuGMiCWNmHTzCMGsLVfA+3kO8kIAUbyTtA5wK7vlUJCDj1FVmuluckOrxLw+G/i/KtPZo6IYucXuee2PhGaxkzbSfNwVwNoABzjjPatmDULrS5Yjdx70UEE4wQM7q6FAu3aE2Mcj8xioLiKLySGBL4IyTwPlwQfrWfsl0OevKNd++jGvfGbiK3NvZtFKFKyyyT71l7hguPl446msmfx1PKATAjtgDERJJA7gGt5rCNI1LxB8oCD/EPmx1qvc6VCzIFDwF+cM+4hScZ/rUulc41h6C2PL/iL411iV7eTR9O+0GKZXlEx8skY5wRkdfeu20fxtYSW8UTPFE84zJFNKcrnr0HNW30SE7wdpHKZRscg/41n3fhtfJIiclxwV9MVn7NrYqeEpVFY7geLLZIbdQ+VcYyME5Htmmz69BN+6Mm084J4I9Qa8xttBN1aySfZkLHO3HUE9xTrzw9JAMkLGWJORz19afs2Yf2dBbM7LXPElnbxyz3VyIVAYAE5J2+gyeteF6j8W73UfFD3sEb2en28jIsMi5LqACSTgV3dx4daZhI8fYEEDisiTwuVEarb5MshDBVGMnqapU2ddLCUoLVlKL44TJIhi0sE8eYRPwuDn+7wPzqKX453p8wnRwIem0znH5hBV2fQZYnGIJgVBAGMHPtzWbLoiSysGHUAoJF7dMH8azlSkupawOHm7lHV/irqPiOaNyi2lkhWRYbVmUs3+1x+le7eBviTZ3+m26glHdOf3gySBg8EV4e/hlQwBjXZ7cYIqQ6fNZv+7eS3IB+cEg8+lZSg2Y1MtpyVos+gNf8eWGl2E889wiBELD5s4OcjJx6V8xaP8Wodc8SXP2hBEtwxMJI+9jPr0rTvrie6tHgmvJpY/4hI24cev4Vyx8MaZLcox0+EsmCsnljdyO2R0rKMWc8crcU7nqX/CTpHCZZZ/LVssXJAyD3HUD8a8JT9oyLxT45vY7bT7m40+0kaFbh/mwVPJ3befwrttSsLqAm2ntvLwgyLkmRWUjj0FZ0eizWyJCtvDZIMqNigYz1PGOa3UWtSFll92bo+IAis4pQ7lwCfKIGd3rxjiuC1rWL7Vb3z0K7grKAhwMHvzXSR+HVuWOZDwofaVyGz1Gc1NbeG18nMsUZZAec8/lim13OmGXUqa1PLrjwzeX8zysDISCr5B4z049q0tJ8A9kMYnLDaVXDAd8ivTtP8MSSNEC7TgOWHlNgn2PFdRpnh2KNkkkDpuQq0cahsEj2pbGrjTp/CjgNK+H4uWVLvY6IOp55PXP4V6DoHgu2tIERefLHG4DBycfe611cWgW6QDaOcL39sGrkdqsGAI45HIGBk9jWMjH2vM9CnpWmJaZwmdxJIznaM8D8q1F2x5IQIBkEABQfwFSeUigkgZOT1/D0pRGRliCAD/BXJJA/e1ZDJIPLySfvE/6z1qCNfNl5+4gOTWgY/lwT0HrRbRK+AYwgYMR82M/oa5nHUaY7StOwXAA4zg4x/Ot2O1EQyxIOflzzgfhTrOIqmWw46YarQ+QnH8A5xxwKuyJuZU7NJEFTPzDIrNukAUuQNuOe2PzrTvpUHmAHZJgcdx/+qsK7csgXLsGI+9zj60rWKuU4iLgOwwUJ4I5zUm7aEH94HHuPambMKEHbrj2qzBbmRwMdAASe2fSqWhzyZbsY8gZzsP8Af9Bx0+taSgqc8dR2qKC3SMIoycKV59M5/nU7IQpB6jkAelaIyMLVcyrPGjYZmVeenPtXNXL7FfDjAYjJ7gflmum1WeNflIHmMwyfQiuSvpxcPxwEySCMjJqkx2Mu/ffIH2ZZ8qGHbPrWfdFShBBTkDCD19K0JMnhzz1yBxWDfzSq8gTkCM7pAf4vYVojJtrQ5vVJY4YiZcxxO5AaQ52nPt1547VyjGaVyUKSKM8hiCWzjHP51vapcgrKiggbyzYXbuGM846+lZLlHt5TxH8xcB25+7joF6596vYlGPeRB5svvOCRtDYB2/7Wa7bwf4dj/sqK5B8l3YPsLZBz065rirZV1G/8gRpI7/8ALPHIJ69f8K9u8P6ULLSvLePJGAM9QAMdPrWTkWtTzzUbR7K8+0BAjRPsPcsNuOPxqHX9Uhl023dJAFeNWaKTIdnzggf8C5/+tWv8QraS1hkkD853DcNw+9jHHPvXmfie8WHTbeRI1dl3SODgDaAcKp7HJHWoR0OySOS8R3slxczmX94qFXYKzDLEYAGfSvOteH2cukmbd9xcEMVIx0ORXVxTPqMj74GLsQHAwcYrnfEk4a8uUdwEhQIYz94e/TFbwaWhzVNUcFIZrWC4WONHRSN5fBJI69fWsQQbruMtJ5WJG3jPABGBz259K1J9wu3iQnBJGGHGexJrNfal2POAJIIJAyTg5zmutM8ae4WMDwzGPeNyT7CRlsgkZxj2rQit3EWHTZMrEkbSc5GMjk8ZqraO1hci5aRQUO/ABwT06HFbOnyxreT2I8lGVkaKQNjzA2GYdSRjp0rTmMrC2GnROmyV2Q9QAc59etI+lXCfvXIEURKtzk4P3eD610q6ZEk0acRuxUYMpXBZwCckDjFJf2JSKVh5ewHnHzbgPTt+tTcdlbU5dYpdKlx88kLDeuGYg4IyOnFW7C1ttZh3Ymt5dxwVAK45wMds+1XiI57YQSAhiTjHBwDxkdqhgsnsLe7uT5aID5jMdpADNhR+XtSvYhJsTUJdVtEjgtn+02oZQkVrt3HIwcggEfnXQQTtJDBLeiWCTIiZWJLcNkevb2rAtL6KzuYzap/pZx5koZsfL12rjnNdC2vC70l01K3B+0YIlRgJo8cA9z+tXoNLWxDqEtldXw82WTyGUGKNvuZGDz749qs6VpV7qkAnFxaaoiAsI459sigYGACBjGPWoL7SrbU7Z4dOnvbkwrnMkWw7tuCV5O79Kp2tpp8dtI0881kAVcubdVUIe24tyaXKaNdifT9JnTxDaAiWSK0Jdo5VYASE9AMY49a6i+nlsILxPm82dAsYGcDjBOAay/D+obrcuZbm73ypHCJVH70cFi2GI4HGetdI9ppt59kf97bM4bMaBcKOijr1zWctTSCSWpJHILbR4p+JDEhRo843bjt5z+dZ1jaTXUkkEsnlRO2d4w/yBt3GDWl4ja2ktvsawYPyiUvIMgj6L2ptg0TbIojkonzyeYOAFxxwO9Z2tuXtsLLawCScsqooPlxl+cpjHOPen6uXeS0tITJBFY24ll2/JkswIOe4wB2qSzYSzrKUON3fgYznOKpeIGe30m7WOdbie5fy23SHIjVWGAOnUDvTSG2YEd1/act5cTyAgksoaUrx24Arn9BmczIp2pdxSI67CcbW44Pqa2dMRY5o1LyOhTDxhgoPHy46/jWP4TV9I1YS3JKrCBuAAY7h0xkjNaI5ZO51nxHNyNCd1iljWWJpFMg3AkcKeD61wFgzTaVZSskcf7hQduFJxyeB9a7a/kn1nwrIY5FlNmrR+UcZCkbvmzXJ6TDFGlzYIgEioQqBc445wP5Vo30ZLloiteXJXUrlHDfvWON3AxgZH6U9FivYUtS5j2xjyuxOOMfTFUvEjJHqVy4Pkk4ZVk6jOAenHUGqtk0zS286P+9gBUKBuBU9zUtaBzOx0sCyW13tdMYyjoMAjj0HXpVi2zIxQSHC45wBnn/64pbW4TWYCCVS6RgcbVIYDk4xjPFUrqOa1vsEOVkUoQBwMMPRhjgCpZUWmXjF5ROHJUZyw4yMY+tNVjCXngSJ0C4PmHd1B9c46VLEryTPJCrOzA8bc45z6+lUY55N09uXxGzYyAOCBj+ZrJtlMv2cf2tiLOXyp0IKpcn72D0Uhfm/Sr32d49HNsbKKK5ilZ2d4jvwQPlJyc9O1YDiWJsGRQRlQcN82PTGK6a3uLiWwQZMkpOVBGOMeoBqk7jW5jxKoTyYnaVHAZ843RsOnAx1FRWzvZzQNMWj+yne4bIBXr0z+FX7u2hlknRYzA7FnUySfK2APbn3qtdW8kmmPsjEtzC4YOAMlQckNnkZPrUq5VkbmxTmLJ2E7wgG1QQe9VLa3MTxAgkx+YVw2eSuAfpmmW+oSXdmJGBMgZsjcGyeOOKs2F2sGtxidIzBLtGOpwwHGeOc07szZlXk0MOASryhsfOPm59AARWW0ZmuBGQfmYLjAB5bb/PmreqWzxXMbZJG3gSA7gx9SST+lXtG09dQnjXyx9oLqFiBO5snjt60mmZt3RDqv+jaldRLHv8ALZomicqcADYTx1Oead5LR+GyIRKZEuCeoHyAY7A5qtqxI1BLhkdBG0iyBYx8wDEZJ65zS6lfRWGk29wJbeSLzgcFtvB654NFiYaMuyxu9nGIEbJRgvTg/X/61R26+fNLPE7WdyiD/VNjzGAwC2MDBq7bTK3liGJY1BZ8REbefbbVDVITaPBLGjiN+0kgPzHHA6eh9ajqdD7owr5RBqcq/ZjHbSNtGOi+hIxyK63w0VPhyXyL2WC+89REEBG4EPuVsEH+EVnQ3caKILuRzK7B4SNxI5IKj3GQahv7CbTYnuVy8TzFiwjGUAAx39jW0tUccrE0MtxJC6TovnwkoyhRweCRnryBWv4IuPst1JaygyxSGQbi3zRknOD36+1codSubsTkAG5DZcqAFJC4z3rc0J47pon80oyzIjpu65K88D3Nc7uUmkdRazrY6r9kWPNvtLt5TFgMk4zkDGT9am1SIXESTqVtnjkaRgVU7jngc56isrVrmWa3gZ97yqNm85YDDk8++K6W1ibWNLd7aMyTxwmR4pZBEWQNgsvUkgc9KS1OiVmVru/mTw9cxNIY7wYWFVUfcb5jkhvTiufsWL3Vg8iH91gvJtxhi2ckZx096We4QogcROpJceXIVZlLbVGdtQ6eRY3MiSGPao8wcn5sbcDcAexrPluznmuhD4rls7bxPci2ASOSVs7lIEvUfKeeh5rjxaxXExiOR9lc8qTz611V6761cyRzxhzKVmg3L8qkg5AJ9a5/UbdLe3fynRLlvkk35UBjn5cc+nWuuG2pGx7ZpfiPf4VEPlnm3aRMLkkjgHcGz1X0ryGWzFxaOD+8IuJZWkzuD5IIxn0Fdt4Sm87StPCxgFYipRBwMsxOOOetY9ii3fgrY9uYrvS7hZEPmhd8LLh/lP3iDUU1Zs0baVjj7uzms4ugkUsSQ4/+tUcErQ20+SUmKMqgxjAbkjjI7EVY1m/GlxyOQlwsIIbnqp6cHHI+lZ7XEGp+YbaKMAOCY0BXsM446YFdXN0OOR0GkQONKlvZMoYMlfJxgZxn271yuu6zBq00c9q4sFjdlRnVSQoBJzxjnIHJrsvFt1b6Zpkejacglks4EkvPKjBDysQSq8gEAEflXLWdrNcXbhraEQSbpWLRAH5RkDjsSAKzlJg9Ea/hnSVuI/tCRxI0mVYBixZNpyVABxnGOKouoSZH8wjf8z+cfugdvXNSXerXGl6bbuJZvtskhmDRkgRjzCAFUEcZPT0qCJLrUknYRvPcZCHYMnk54B74rjd1qzkm7iyuu5zDh8qCCzE9h2xV/wAKw2x1iN8yFER90cZHIOMc9uncUq6faIZLfUJzbToGYRlVMu70PIxSaW8Nm9+LAmO2ihRJSzMWbk8tyRQ9xKz3O88JxSQWWpxPcpDucrjduUOMgfN2HPauOubJfEk8spiMUkchSaSH7oA25b6cCu2toli8KxSySANKwyI1wWc4DD868+uNR1EXs4iPkHeyGNVIUYPcd611CraysxL6G2VNls+YoxtwM/MD3PvWVKpijQmIfJgkdSTnOMmtlbVtZm2QI8c4J8yErt8wDGSv94j6iq93pk8MjwPHsMWUxI2OQOp9P1rKSMVymFcRqkqPjngnjjJPQUvng3GwkGRYyxUHkfpW81hb2rRNeapbSvsz5NmTIwAPQ5AC/jmqV1eW63cRt4mQFRlywdj83QkYxxWfqWrHR2abtGeNI5ZEKorPkDBCjOBwR0Ncizrw5GEyzDI65OefXiup8uWCxAYIro0j7HiJZcqeMk+9ck0pkwoG8KFHvnbgkHp1qUKq2lZkmFLg4DnrgUhgjkZ2CbCTj5eBnsajjwQcHC7cA9xT2d9mfTHO09hjpn1pnntkc0LgIUJcJgfu/wBfSoUZg3AwSe3b61YaYopV9zqwwSFK449zUasq8qgJZcHk0IdupMFYtjkZz1oACsDgZB46dqMBw4Ln1BpUK7wWjI25/wCWfrQK5Ksi7dpztznGTiqbgh/69R+lXAmRnYcew/8Ar1TubcIUKx8tjJHygDNCBNi2zo2A5Gcccc1be18xkZTyT9T9KqQhXdA5KBQVUYA3Ed88mrMTtAco+MnA+XB60FN2JI4VtyTKnJbGCo5B6VHLAVTgHDn04FRyzvKQ7uSxHuOAfcUsc6zZUkY6kbvm6+mP6UE37CiOQdUxg8g0IgBI2GPHp1/PpU+13HHO8jqP/r0QyeYmB0z0PT8qDIjO9IIwhXA4+cc0U+YBG2KBge5ooA0Ndm+zL5bAZGcPnqPpWKbeWUyACQMAOTkgj0yT15rrtS8MPI4ml+QhcExlkJzt6cj1q9BplrZt5UgzKjDHHPAweue9OtX9hHzPTpzUIo86u7eeLLOOHbb8+AdwOcVBuZuN/wAvUcHv+Fdl4jto4mQxeWFXow5JY+oNcs4RAigAYAU5HJxV4au6yuzpjO+5lXcjBiBhEKtvJ7fLtHXHesu7vW3FH+7jj61e1DmQhSEHTHr82ay5InmDupOSxXmPHf39q6WzV1UlZGed53njdggh+h5/wpioTwThcAH6Vf8Asru5JQ8njjg8Y4pRaPsJ8s5BHH41akjDmII1J2ZyM9OKm8rLZOAOgJb2x6etS7PLJcZIHbFKVJRM8Dbg5+uf0q1K4cxXR9mBlw2OSWXAyMntXpPws8GDxFqMfmOSZWXaApYNuP1G2vOwGYpt+dh8+OucV6j8MdT/ALExM88kE4ABEeQCB6YFc9WaitQU+WV2fVHhvwvpnh3TiXQErECqgbmLk5zgA9qr+L0iMKNPELaJHxsRcdTuycflXmx+K8ekwiKySTziN3nPycbccEjH61zd74vnujIXJuJGHzSSShWJ/Gvmq83N8sFoZ1sT7V8sSPUIhLJ8iK7h2C4HRfXPNcZr+mTpKZctgE8ZGOfbFdVPrySksY8SAEnHYYqvNPHPEMp5iDA8vcAMZ9xmtsOpxZyxi4vQ4GCd3i3y7pGUniJVG7nb3Ofep2thvAbzE3Koz1A574rUvLK3hffgJvyD1Jz9azJbsSB9j4XdgY4yBX0EVG15bnfFWWpD9khizuRZMgFtjFSM1LLqghjCK8hHCuRz3zjr6VQuJ3uflHVtwJ3Z47DGKx72JhxxuP8As9ccZ+mKpzXQrnijWuNXaFkMf7ps8gLjJPrzWHqbyX6YPzcDbgjrn2zVV12F3IzIG3HHfPTPpipHwCQeSpG4ngfhilzdiHO6ILdGVSG+6AMcnNE3qxzvHGG/+tTmDDBBxvGdx9O3HWnuFkT53IdSSSTtHA/Gq5rmBFtKgkHaD2FItuTESYyeO2R9OtOA5Oeo79qkjh3KgUeY4xkMOMZ6UzS5dtWS20vbvxJI4A+cHCYxjgVUkm3xoRh9pO4qN5+nbireslI70QwnKQoACvyjI6/lVTImQEuJMYzxkc0WsZNCwTf7qBQTwApJPTGSa6nTJElhiEkp8pk3JGVG4kdO+f0rmVAJwWBxg4J54Pauy8HtbXE32C9kWFCpK3G37g/E0bDSKrvDIwSTBThiQdvfI61sf8I42r6OL6zuIXZGOYicsMLk8ZBNVfGPhW58O6gbK2uP7UtnU7buAZUgHaAR29etUdB1SXTLuIxvJGhk2sqNg8DGf++eKDaNtiwJG02O4A8uMEKUZMZx27d/rXtOj+GrvVvhLoUEAkjXW9ajtZW8sNEY41IYk8HOfevMtX0oRWdrfk77W6cpC4JycKTg88Yr6MuF0/wv+x4NRa0klvtO1aa3sspvHmTn5WJx2zWVW/Q9CjZXPmDxlqtrdfEzVI7JYzbRXLWsKxx4HlrhOBz7nOc19RfCwmLRbTTZdltAkBWGU/ORnucH14r5J8KWBOpW9xI5yZGRGGWDM3fIPP5V9VfDW7hn1KDZcx/Z45PJ2xFlK4yrBgQM568VnUjaKNsNN8+pcgtorKO8Yh5fOZQgONisBhm/GvPLnSlHj63u08pIUtyyTRHHJbGCB3/WvVPEulS2kGpW42vcNKzpGnURhsbgfpz0ryZlkt720EEcjyTSHaYwzAgN0544YGsKaVz0J9D0LXdZawhc2ErR2c0hCR+YGdA8eDtPAOT16Vx/gHxRe+F9f8FacL+ZxqN/LPNtOCpDGMjkkDgg5FdLY2sFh4PRNWQSalq1+hWaORMLCAMKFAzng+9U7L4eXurQ3/iN0t7PS9KuLiJLu5uFiGw/dVAeXYsu3p3zTVluJxbs0fQ/xb0691TU7DXI8vFdww6RcOgy0SxtuZjyM5VMZHasG6SeS+torNIhBbLFHakL5UZVU2/Nkn+Hn610vhOeTxP8OkS5tnjsNkdxJvYArIqAYU+4BzXAeMPFei3v2PS9PgutIt5nWGN44vPZmYFyWyQf4cfjWDu2dHwqxen1H+zpbkWc8d7cqFM97HGAnUqdmc5qvrGpxWPhSPVYpFOuQWQVZDCZUlkX7vRgfrWd4Y+xQWl7Jpmt22sWVuzQRj7J5RSUNkq2Sd2DW1rnjvV7uwu7OW9WMGIMTHCu1AeuBijSO43eSsjzPSHa8uEN3+/8iSB5Q9uyLKTISwxnjOB3Nen+D/DunyPc32o2Emq3MswuEWU+RCjAnaN5B349sVyh8p/KuZXjvJI3VYmdVG3HIyB1wT2rrPDGvzR3kZXypbhVIVPsrXLuPUKhB/MVi6llZGkKbtdnpulTaXdk/wBi6UdV1CAJv+wB7hIT6biQB+ANbmrSeMNOhju4ntNMeTEYSa7jKwoeGAUAHNeY698Xb/RbJHvfJnnkfC2rEKyAdT5K4II9zXkGp/tBrfX7wadrN3PqKyNIbcQrCOOcHKk4A96z96eiQTtF3bPZddsdSKfab+9glncsftIX5cehU8/rXD6no1teTE33iCWXLDItYfJUrnj5Sx6Hj6VxWn+OtTGj6hrup20tpabhGJZZvNWVzkHaoGV5I7VyUXxOu7u/8iyntrhWUtyVMgY5/d4IzWkIzW5hOdM9v1H/AIQh7POq295IqZQK8/GfogB/WsqLX/DVnZD7DZTBnG9G8gsWUN/eYk/pXmWpalqUngSfU54o4o1ulheGLc7/AHNxIwRjHTmsnQ/F+p367Io/MtYyqKk0aq2wn5skkkYPvXRy9TL2qWh6/cibVyGhijiUOVbzJVBUHocDNY0Op2UN/LD9o/tCSJirARZAA45OR39qLGG2nudPnSU3MbRvbymNt4EgbHOOpHvXA6/9o8M+NZ9MeJoLMSPAssjYE5YgqT0IzzU6XNufqz0u+8T2pS80rRo7mCF7UXTXE0QDsSCCq4+7g+tYMN4tvqMF/bP5c4aKNvMOQyls57YI9q5LSzNoV9/Z0LyuDK0qvtaRTGz5Cbgx6D3roo7mO2kt3MRALY+VivB4756UNNGt0zW1vz7nz4S+WIJUMN2eOSpBqXwZNJo+mpqcn72WJWj8uVWw3UZx06E1Ttr6K/QhJPMaCaRFEbYyp7cir8mlwwwm1RC8aphTjox/nUIa1Ophit9csCNOjSObcqzQxnKhSQWxwe1UIpLdvFskAQkN+68ppAoWNQoG0fRapQsLLVYhAbnfG6bxuGGO0AkjHTNaFxotrP4nk1G3lcXr2xAgjU+Up3EdfXn1qH3NU7EOtzrqOvx20ZkMFlEJDjG0buMD3xVLxJf+b4O1WwtxLJ9skhtnSPlm3HpkemDVKfWBpL3HmodpjHmzkYCkAHoOfeqWjXUb20Esz+cHuGuV6jcw3YznsN1RrclvoaHiPSV0hxpMQxPJGhuJcY8vCrtXJ78/pR4pjl0rQLayjeS3aZWkllj4YKMZy2flJ9/wrI06e71LxbaSXMsciSSm6mM0nBZRjG084q54zmGo6ld3UCLb2s3EwySMY+6M5rRasHqc7YafN4k1WS9H7v7I8UYBbmSNOpJJ+Yn2xXceEdRvBcxSWg+0WpuUtFhSPBMhYA7ifTqa4ASu32O5glkiSKdnLRj5nVQPvDHTmvRtKEEsMbwExM8jNG0fIdyB82APvZokncSR2c+uQ61Nfi3Km7gYpOGG7ywB6DG78KDHFc2sUsvli5343pJs+QAYxkYzXBaTLPo1/IZZWcbmaQeUVBAA6E9cd69b0LwZHr+hXeoxeZPb+arG5kbMcKEqpHOMk9sVautyzH0PSJ9eeS3mBCWihnmumUhsv0XAA6VQ163gv5/taCKONXEaJ5LcsOCRgjjv+tdbNHbmwOkaZ/o9skgLzx/K2wdeuetc1q90waSPzdnmKVtUmk52DgttHcj2pO0tjVNIyZXtLhHayvRFPE5SWLYwQnH1Oa5prw6ZrJESL9rRC5nOQVBBBPX0NQQO257eJpEPnfMQChYkHPDCtHQdBTWPFNuZ4JDFKoU/MedmMhsY64NUld6kSSsJLe3Nt4e0574ol5qRYxgsRIIwTtZc57AVyl06W0Ubrp41W2lkZpBOu8bQOdxyM596u+IbmbWvFct3AXWBJBb2seCxCjcpCjtzzxUXiG5tL3UrnSrEG5eKM+a+SSGzj5sDgVU9XZEJaXKeleIjca5ss7eOzjmCqgiUCMv/AAgYHJrqfEOswXbx/aSkDWB8uQ+WcM+3AY+4qv8AB22tINclvbuIDTdAtJbtRklpZgPlGOhGazfEN9PHbW0jlfMvJgfLlHX15GD0P6UabEqVjD0/RoNe1vUILwy/2doTpcTTx7cXHOQQx65rO8X+MdS8U+P5Z5EmFmhS2ihikASJABjgDqcY6V2Pi3W4NL0PS/DcMsaXNyftMrY2s6A52lj2A7VwvivRLvTdVkuVik85zFsdRkF0beRwOpyK0jqZN6np3gexgHhh7zUrcyzTQy+fHnlgNygNj0AGa8rufFk8F3HJbyR6RaMzAxwyEDarbQGbknLelfQGsaVHpegWbwRu5v4CWwRwzqc5HUDnBr5fkm8qzt4J3I8o5IePkc5A4PXNaRRLs3odt8Gr6Q/EaMELJb3qSAyyEswkYO2BnHpXoXjTwhbbo9VCAKJFifCgcklsDnrkV5J8IbKWLxXoSS3As0uHNz5TKzS4GY8Absr97vXud8ViTV9KURbPMEsISQuYiR1bPOaVRPobRloed6pqK6l4picSbPJRYFwrKWDDrycdhmpLidby5Fo5w8cYEkme5Oen0rN1jSprfxLZx3hKJbfOFJwZCVxk5wetSDUd159mxzIY5GB5x8vA49a52raHRFkGrTm31CRfLldI4zM5jYY5Ncx4iWSS1gSSN97ZAGQep9vat/xBcNHqR2xo8c6BGSLjAP1zWPqEjG2SMA5jlYM+MZGAOOKtFNLcwJ7xpLb7PM+TKoGSoGSOvX0qHTrNp7COJkkkKJO6/wAA3gHHOOfxqleMb+Zy8R2hTnI5HLdPyq/4ZWW3SVMPtZtgdxuwP4sDPTBrohtc5Jq5kXtrKunQGSM+bIOcxegxw2T3rnLqwuLqzMSkRDIK8hcADnqO9d5e6PJKZJYsJHtYoXYKoKnc3B55rPuItFsRFfalqM2pyYV2tLdSFGVwBuHqeelbo55JHI6HZWoCT3b40eGVppAnymd87toJ5xn0rEutduvEPii7u7h5SpjcIGw2xQqgKAOh4FbPinV5NReIRWEb26821tCrMsfGDuBPr6msuwurKJpHutM0vczKoMUTLJuJyR94j9K6YJWucM3rZGPFbvG5QAocxoP3RXG1cdyO9dFpsrtp9hqHlb5rZAxfbyCoxzjHYU2ex0641u5jAnt2jkbcRI2zCn3x/Oum07wq+r3Mum6TBJe3FxPthhhAbdGVycndxzxzT32Jt3Pcv2gGh8T/ALOvgDW0u7mS80TVbzR7jcPl8uRVlgG702kYH+y1fLdy6SySOjh5QDvPuOnOK+pvHd7e+FPgB/wgV9o1zBJqVzZ6ql7d4VA8KncoAU8lCo6jrXy7qTySzosZCrGCPLMYbcSPU571o9HqRLbQ6z4MWs194kudIcGAa3pl7ZGMncDIYnK5PcEpx9awpNTttZY2f2SOBIptkYX+8owwZs881b0fU/8AhDdY0vxAJAj2F/BNIkcoO1Aw3AqOnBqz4w8Nx2XjS8ghlzpt3cNeWc8chGYZV3qVx0IPFQ7J2HG5N8PJTZeIxbJKUYuqrGilvmV89OO1fbvwp1ePVrCJoonjQLwiBgoJ4Jwec596+E0llW/ttU+d7yynVigbc8gPJGBgcLzX1h8D9XDQWISMGKSAsmT/AKws4yPqK56yuerh5KLsj6Ysm2CBzHwJADyeg/CuhhuGkUn5QXbd7j0rlLWfcoRcI23OG5IwMduOtbWl4KozmPaRgnuSD1rzWtT1HqdXZzh3iDoEKKRvyQpJrTt1MxjkTYU75PAzWRaP5flqg/dnnHbIPXNbFvK8ZKcE7SpA6UzJmlaqSu/BIb7v07VM673YkDc2Tx/D6VVtpMM5TO3oP/rVYBMRLBDuAOTUsjUU88ZGMUze8alVA5PHapWdXeRwMcVUkkKumRkMTg00rjLSuZMjHJPGef5VZSASMCRvx6etR2duqJsiVzkDL/7RPT8qsQHZgA4I9PWqQLcY0BQZI+n09KrumFy38VXpCfKzsOAwIxWfcO8h2ADdjqO1aKxVxvIUYBJ4AG3jn8akS0U5Ypls+p4I7URRBEyseSxHbv61bEWBn0z+tajTIzHhASg9aI3JYAxkZA645NTAM2RjgUnlgcZG4n8qbZre5GvDjavSrUfBJJGNpIB7mq8cLcg87vQ1MnDk5GQpAyKFoYyRoQIrAbtg2jJEYyM0x4NxOQcN/QU+Ji+QMbQecqeeKmhj2SJvHygng1omY6oz59NypJA6evc1hXNuYrnakf3X25Iz0Oa7CYq67QSQemD1qktmqsSp+9nj3rZM1hK25zo09Ehd274LduR6Z/pULQPA5j+eSHllKnbgk571vX9t8kajD4wf3n05rPnjmSQECMxvyCjZrZVLHRzGdZapMYws6YCA5+YHP5CrNzeI37sPIQ5fkelReUN0pCGNzkKUxtOfasi60+SKHbk5bLMQf4j2rXnRvFX2OjsjE6hD8+OnPJqiIBaI4Q4G4scd/WsqGSe3bcjgg4J4Py1Mb9tgxnaSWwR1zTUkaqLQ+di2XJ/d7lLkMOAfTjtTNSu4ZXuSvyLtVUj6jPGSeBVK51EuQuTgdQoPI7UsUi3NtGwWT5uOPlyc9atNMqxZmMcszRFPlChT+8yMde3vVa9kM0hfeEYAIpIPIC7R+lM+ZWIEnlsVwQD0qmZmLyoc4Qg9c8Ci6JS1uReW0fAwckk8992asKdpu5XAJjhIGTjJJH9Kz7O5225JAdCzHr79qeZVAwTwy5IB2npx1qkimn0J9Ns1t7SARFmLMo8zIxjBqa5tY5tFvC8fmOuNoBwTiqttu+xpG4woUBTnb0qx5oiJBAk3hlwz9vyodjJtp3GrEF0ofKB/EDu3dfpiqP2RZQdiCBmB2h+ucYH61ehRmsbdC4MYwWweMD9ahtIjbTJKuEKOGUAnnByKNxczsUbiOMIhXG8OecYxjHc1l3lusi7QF3KcHJHrn09a3Psi/wCskJMi7iCeeTVa+dpXdwACR/ezz36YpvYuEmjn7m1aIoVjUbBkxjuxHH5VmXkDzcPgyD727jaucj07V1LQGTnHzHjJ6Z9ay2EYaQY37Ww/Htis7HSqj3OSks4mcsmCM5O1cA8Y96kiijdI3dQQAoGewFaF5Mm0ybN4YA+WTjHp1quI9uzHO4EMOwPY+tRyJHR7STWrGThrmEwyYKg8AjHyjpVO7sVkhJTkAlj35HbNacMbJLuydmDkjv8ASrT2kUaGNxwS24Z9aq6Rh7TlZzNtogXy4tgdAmSD2IrZi0lWUgy7FA3j5hg57Yxmr1nAqwxjGBls9SeenNbEeiTrsZTvjYK2O4PpWM5JqyOepWbGaTpka4dS24nAG7tjn8a1v7NK7yBszkkYwc/hViz05bQbzgNzkY7/AK1pcHe4OS3XLD0+lcjZ50ptsy4ofK+vIAqZYBGucbzjjBq0UPGR+VGzAzjIBxxWTLihBG/AHQAkn0zSGEo0hL8cHIGB79alLrGMn5fWo7hfOABwVx0IzzWUkayfQru4XOepHpV2yRyuVQlhkfJwBn61WEBDgt85PC/StOAsEQHnGCT6GudkXuXLeIqsjYGCx7/rRMpZFAOTypI561GpcSFSXG0dvX9aZcu0gJ6Koyc+tSCZh3jETea6vuA4z3rNlmKsWzuDD68j6Zq3qkvnuBl0bGCpYdfXpVOFWi5xng8jr+VVuaOWg+MNvyME4JxWrZoJNgAywwSTWfjjH3Xxt7+lbFgVGznZtGAfU4pbmD1LEQYO4cdBlcc5PvUdzKUZ5ScLtwatfJLkg5PXmszUZkhtpVc89B6ZpohHLazcMSHJXBzng9/SsGWV5NgJyRncCRzn26/rWrqd0XtnD/ICOhB4Irn0lLbye2TmrjZ6FsrXU2xQDIuUGDyefpXMavcLCzsCElcF854B9K3dSDmEuhEm0Fsg4wccda5rWLlpPM2ynKsSAf7o6fnW0UYPU56Z/NJBI5+XCckevTFYdxL5cRSNwSFbIA2gHr6mtKeQlgDjOw4z1yRgc9OtYjQO0Xyjev3XLg53H8aUnoSt7Gx4H05tW1mDKZWPDtu9a+hWtP3R3DYcZJBGBk57Zrx34QRLLdeY4GMFCO+MYB9ODXuhZjBtkkd8DkluoBz/ACrmudCjY8i+JSOJooXIEY+Z3HIGBgdPUV8/+MrgTwvBBkFi+QOCwBGevuK+hviDIkOlXd6w5BLFAQBtDEDqPcGvlTWnxq1y+fNSSV2yedqk54q4amk0owuNtITbwyP98MwBJJJ4HXiuc8TbI5oizmWWZi53/LnA559q9F8F2kN6J55QqRQKTnORIeoHHTj1NeReML4JHI4w8xcCIbeAD1PPtW8Vd3OKbtG5yclwJ5pZgBiYgqepIPfjpVW6t2WEFo3+TLkcgdPpU88LOXQkSYwRkbSMc47jpUqzBIRuACFth7YB65zmuyx4spXehVRWlgJXG9W3FhnaQenPvT3+SL7SeI+FPHT+9g05YNj5RzGCpXjkH0qbSbjzbdIJ40juGbeAdrDbk4yR61ViXI3LXWTdww20sgSQEMspYuQMYFKuqCyvpFIy6MQm0HDKe+MVzupQGDUkeCHqVOMlR9Oa1tQliuP3sW1HUMpYyZ57cgAUuWwXujW3R30khZ3RWTmGM45PuOaNTQunkiOSMhUZ8LyuTkBj3/GqOjx21q7vdXOcsGEUUnXC8/MR61XuPEU2qXU7IhigmZi8Zk7joM0rFxehGAq37xI4GxgzHIJwP7v/AOurOpz7kkjSIC3VEAMmCQ+eBkVUW6ZNjAyS78JjOQo7njmr0Nuj6dcEvszKyADliQ2AcYNK9i73Y7Rdaayd1wHtiW3SfMWweOfWuov7KxlsYtNiuEnuHlVzsJX5B1XI/wD11xJvFs5t95JK6hVit7BBgFy2Mv3rd0u5ujcwvdkkxgyNITt6HO0Aj0qugXsa1i8dvqUdoYNgiG9iVKlSWx1JPGK0lediGlxuiZmXG05y2R09KhtpFkmt7u4Ef2pwSqeWNzKDzkZzgmn3MEjSxL5cMBDeYSFKHr6Emp3NfQ0cy3VyWGIt79VC/NkcnpV21lV5I7VRKSVJebBwepHHFNukjVEMTqiJn5iwwSen0zVIypDJZkRiQvJjdIMAAZzgjrn3qWr6FbbmnZXCWum3t+0gEsTi1jiAO7fnOdv0Brjb0XEtmWIJnIMjb2wByMgYH+2a6TxSnlWtoU8wJJIZG8vPBIYZwM9jXM6Ukct3PG6HATKgKc8gmjYzlqzPF+EcxYAaEBQmASSOvJ9as6wIYtKhvDIYPtDo7TSScKFX5gB2ySOvpWBPuEokQfI0rcng8j0JFdDBcrHanS5yPIdRuIGF3nJUHIPqe9XsZW1sQadrRGpyRLGTbOrCbj7wwFx154ptrbTW+v7icxSllUyccEn8egrNv7RbC+lyI2O4n92flxWz4cvI77UbdpXbaF2goRwSCO496GmDS2OU8RI8pyiBIpFHzAcZDMSP1FZaMYYRnGBwzE9R2rs/FWlPHp1pG4MiQyMyiFhgZ/vEZ54rnU02S8tnjjjJYMPn7KBwSfoafNcpx0uW9C1OaK/jCOA2042A/L8uDXQPJDqdsEVF+2Qkn5iMEdcAfSsOOUWkPkwuSXBLy9GwR29qIG2sHUvuyQfTkY/lUXEoHX+HpkgikEsG85DYOB7f/Xrmr0Ms1wBHhSz7cAgDJz3q3b3LhAR+7cNzk4G0LjJz707UIpxcF2lAQ8nerMDnuOMY/GoRTXujI5Bd6WYp48XLPJJbOxbDADBHB7EitSd10/TrYvBJHJJCigEYyxHOPT8aymjmttH0p4klkmYu6EYXALKD+ZFa/jIAT293FcCWNogJY4ukbYHXrnO7t6VT0IVtjLQyiztwlxL9oRSGVJT8qfLuYcc1uWl1Z6tB5dzE0V4FZ0uhn99gDhux/Guc8zPlGFD5pO0IAeueec9OK1LC4eKZIcDaBkqT93PXDHGajY1dmXbfS1sLu5dvKeJo2YYOBk9SKjFlDHYJ5duTJA4YsjbRwuRx/vVJPO0Togk2L02DtmmxyrHckOBhwXIk4A4xj86fMZMhv0j1O0S4TcBcRryMiPPQ4P1qXwpF/ZV7bXLybZvMjGSf4Qc+nrUlvGJLaOGBAI0Yn5egBOcfnUkMK3N2djmQhASm3AVh2yTjpzVmdjD1YMdVu45ABbTTOB5gzw0jDkjpzzWnzb+EoIJow4e8ktZE8sMTlSQQSMjkfrVHUYxqFte28CeVcWpaYSQqQSOwzkgn5vTtWrb3D3Oh2iTozqfmeMYAZgACdw6nii9yWktiTSF+yLbdrWJTCwkJ5Ungng1b1bSojvi+zGzSVl2iSTo2SchvTniqPh+whW8v9NeU2iSRGRB/zyb0J5zn2FWIZ7yJDb3ZkjeIEBeykYxwf0pSRpF6HONaSXIjSKN0vITLseUZBIA5GR7DvUBvI4fMUyyyKm1HV8NnGew+proNVDJL9rVFR5GVVKdRjqfxrB1tFZkuBIBE6hj+7wVY05LQycbsbeq0Dx3UKDaU+dZVJVl6HoOtRWss1tdJLBJsAZXWGM5JIIxz+ApbO7V4jahzuZFJODhclug79PanBovtyRfMPLkw2Y9oJxkFcg/zrFarUOVXPQp7UXtmGktxEjglt56tn0zUkIOn28GyVUYlk2ABfkK7cAnnFQzOstnaYTzJXB9AOPTNWYCXlt0uDm3iZVQvISDl1JHH1qVubXsjAhgWSF45U+SJAsb5Y5wD/UinahBb/YI44kNxOYTITjHQAYBBO7p7VmXkkwutWVOkczhEkBKbcgjp64FYdhqr2Wp3C3AWPLLmY8oM9eeCaaVmc85WZ0DXiDT7ST/j2nhJ3BCcnHTnHaqGswnVklvLSIXMyoWlj++Bg4yCAecEmqviSJmSceV++QEox5RlbPQj6is7wtql2tnLHbTzWdzEzIqLK0atlCCGzx94Y4z61V2ZXe6O18N3n9nWlukAOBuRP4vzNNXSbqSYsYwY3UYw33SeSADnFZXhzVF1op5V5Z2l+QyyWrTBTvADcMcD24q94hvtStNNEVlIYpzKu4KNwKjt0pp6lc3NE5jV/Dd7eTCV5o4IlD+ZGI8ltqknGOBz61naVBBoafabl/3cwzEh+bJI2gHB455rcso3g1CW8dPLS9DF4cHIcgruOTwO/PFN0rRXs9HuJdU3iRpQ0fmFQeewUdM/Suh2sZ2uM0u1isZ/OkjhQSsR5QIDtwR+HXvUHnSW+LSO3jDyzqMMCzbAxb170mnW73t/PeTRLmORvkOWcLnIzkck1tQafEuqSapdyrcERSP5KKUG9UYqODwOQK5Jys7HPO9jNGsRnUpLo2kKCMNGmxTjhSB39f1rFa6u5YkLXrhFKu4VvLycY4wM1e0u1W6tEkuI/sySOd2BuGN27I6VXW0/trUo4kMgLTLHGMnaeeDwO1ZvUwUWxbPSJ5NVRBKCqSMTK7fd+pNbSQR3ukXvleVeNuVCIJBhgM5Vj3NUdfhj0lH0q3k829eRjdTNg4cMRtHbHvW18M9D/tO9EU6BLW3cTzyY+Q4IxnH41JtGCOg8Tai+nWGh6PFjzQQuDuUgk7u/PTivPZLm4e8u5zcSbuSVB659q63xDqK+JPGN7ciICK0Y+UswyGA7jGOK4acZRAEIGTwCe1aJmNbsuhciurnexEkuwAjLtkkkeoqeHU7hfKfV44p7cHcEmJWU5O3jGT71Ssbp4LWUoFIkYcd17VR80+dkojkA7cn+tSmcbdi9f3EU+9bYSW0BH3TJu/iz7HpTNLjE3zcl4myRgEFMYyc+9U3uWbBWUxhyAACAPTuK1NA/eyyWry+W8ysvBHBBz61nJ3NYalq81Ipbzj94ZppHy7dMDAwMZ9M1kiNR0JO0fdxwDnnj2q3qUofy9zpJ5Y2DnPOMelZxZScfgPU4qUTVTuTbNqkZ4wOoGM0xX3DHYkjj65qNpDGckkgkce1N3nc6hSBuzgdqZyNFjYXRzsHB7H/HNV1wmwjoQSKlQq2wud+AAc8/MaYwCzHaoA4Y8k9aCt0WEUt8p44w3v6fnVlrdTjoMgkZHNUraYB8OCVPb6dK2LKHzcjAd9hK88Hrn8qUtASuVI4AW2snLHoB6flUz2bXNqQgLgp0ILYA+bn+VCWstxfCKWBotsZJLr3z9elWZYY4UcwkOcBGGCSSTk4z2ppaXOt4aUYKZjlBbS7Tj7uF25P1zSPcbXJGdmOP3ncfhUdxcbpG3yAMCR5eBkk9OR6USA7cEFSSOM0HDJ62JMoUQP8AOVBA3jjk5/lSMRGMlm+X5QT1PPtVduJAAgwBk5+mKRJDgFsuT1EfA4+tBSsWgPOAOAEJ4I6g+9SlQG6jGeOeuKpRuR9SOQMdaeHZ1yTgkE0ENWLSqzplZBnPqOn5UUkbOpzv28Y3etFK5Gp9OePNDFn+/MnlsSfLXzN+5ATj2XgDrXzzr2vynVZJHlaRmdmJk2n+LPAAHArrPiL8ZzfxPbwbSzFivACgc8BcZ7+teLy3cs0zysxLZbaGPrU1YKtK8jpTuzoNU1sSMFR9wBO/B4P0rDa7bduYsBz1Paq6zFsk8kHPFOCYJUjjOD3xzV0oKmrI3V0OLb9oPQEc4B603YJm5A24zk9CRx9aEQjjPpxTtgXgdcnOa6HqF9RGAG8443cf/WoDNknGDjFKWC4QZcdRgHqT64x+tOVWlB28c1ne25Lb6EDrvAJHoM9KiMOd5+8BkkdxWj9lIIBzkc9OtNEYYEhD0NUqhPOypYWyyTRIHzGxC5Ycjdz+gru9M0g28WGBAVti4I+6D15zXJNEIVyQCrKijtgAYzx7V0mk6+EULMHjUSblIYcqOx4rjxLc1oU53NxLVI8MCMjO3jPsf1oaFRvPRl5JAz+GKdHfwuhMUqeYc/I7Lzls98VBfXywHIkHmhRkEgkDuOCa5qOGlN3exVOndjjtiUgnlwVPqAAO/wCNZ9/r7pE8ZjMqk5D+aM7R17ZH41TvLt76YhCE5ZtmTgdv6VQW2YOS5OXyzY5JB6g16SUYaI6XGxYcTagCC8jwhgVwQc5PNW49ES1SIuAAoJ5brmorCf7N5SrGQ/8ACMdPWtqN/PYgvkOPlJJGM+ucVwVa0+hhOcjGu7WMI+4sIVJYgn2rEvomXDoMZB4Oc49K66aInJPVcj5/4gfSsO5tWmlxiQBjxjk06VR9TH2jOTmgwUyBnBzjIz6Zyahe324Dkglc4xxmupOgPMyEkOcgEOKiGi8oCg8zGAeuQD716NOdzSMr6HKyRs8gxwyHGcg8e55qSOKVQc5Tr8gIO4ntkcV0lvokcTP5iA4+UdCD74xU17Yw+RsjRUVU/vBACPXiuxRN1G5zP2YvgIMDnj8sfnVmytSLyPzE2ICT88bAHHbqKoSXHkT7XkUqM5MZAHT3ru/BuvwzaRcWGo28RtXAjhljClwSMklic57U3oPlscLqMhnmllcFyxJwOQAfSoraYxSOAQAT/H24ra1/QG0K5lgIeWHIKMf4cnpuBx+tZTR+cv7siTJACiMuSSMdvegnfQ3LRYLpgUdI9vJBIJ5+vNXYTa2YdTOr/NtAkHJz25zWZB4R165UtB4f1WVY+HlhsJmHoOQv9ajutJvtNdHubO+t14BkntJI15HqyikylCR2EOozX2nvah94j5jIOzKkHqOp6jpXO3+pCWYlYo0REHzKT94jaetP8MXggv4hJGkoC7V2yYKgkA4JB9K2ofCN/wCIdYvNP0bS/wC0JimR5kwMcRONzs2AFUEjGTSWhtGFzf8ABRXxX4Sh0zYXWwvhOQC2ZBtCsAw6A7u1dv4P+Ih8b+F/GHhK8jJshJFPY2iHaitEMnB6sTg1ynhCw/4RLX9Tjl1C11CayhjE/wBhkDRI7FSQGH3sbarWOmR+BfGlvqqeVPaXlzJ5JJGGVyd4YjuATjNS0mbX5dERWehW9pNZ3NhLiK2t5J5LdMI0Ttzj8q9T+Fepk6wiXkjQNb36yrvUtuDLzyD/ADrk5rF/CnivXbdhajT5sfZ5riMMrKyjbyCD93nrXe+E9Nt7nV0vTc6dbm4mKSfZpUJJAAAK5J/WnOzia07qSsev+MrGN9YubCEKGaMtGuGBOU575ryu98NTafq9u8dtCYIlkZ1ZzuRipGQoPuf59a9q+I2lyw3VlfQPHcz7BFKY124xgDGB/drGj8JReKNTkFlG8jOuw7S26MHls4I715alyXR7duZHEeKIbTWNL0Kd5HE+kSLM0QhK/KqkAFjjOSa9ItfDF548utMu9Vls/wDhGrdI5Law8woA5YElhwGPvnNWdN8HaB4ZGqazrtzJd3dvb/6FpkPztcMAWGQF6Dvmq1n46i8YJaahBp8MFjFCREqFlCyYxhh2I64GaSkmVzcuhqa54zie4NrZPFBY2rOGVTyduVyMEg5zmvA79bx/ibd2hdJIL+VZLEY3AEDDHPQZHSu38QWt3NrcjWbxWViFUyyzbtjqDhlXH8R656VqW+hWMtvbS28AF1aK4imP32yCV5Hp0rWnFXucs22zn9BurKfxVYaNp+m/Z4rYNI+AyqXyMyHHX8TSamwstQ1COeSSdJXdRgeX8oOQBnsB3rur5W8E6PYDZBPqWsMjy28coJt4NuWDMTkEsMivMPibqCf8JFqK2h+0RMoCJGTI65AHTPTg1nXilsddF9SGw1Sa41tEts7UhZo3xkAdGIzxkVa8VeLrXw7ZoYrt7C6H7mK5MTOWlYDAY9QMAmlt3W00TT5C5gt4i0ZkWPkliCRk8nIPFedfFaaO9tbe7P2zTIZ7iURynqzhWjU7ScD15rONJDrV2lodzb65OdD1yW2ttN1eO1txPBNCzOLlmLbt2TlSMV51a+K/Dd7dkXPgexspW3I8tndtHKRjDcbj2qPw/qmh+EvB2n3TXOsfafPZJre0WPM6IVwGVuGzuJOBUer+GPD02rnV7ATW0s7GRJGcP5YHZgnAPsDW8Icuh58qzkbt9r/g7WdlmiapZ2sUsRMMk58hsMGG4FecjjrWfc69pSzPLaaodMgefCJBa/6z5sLznOT6iqiPaeH9LtJ9Vnu7u6u7lobW7+ztFCzBhtGeQ2BXGeKrKSbxJb2UV4z3FvdKsbHby4KuM4AyMNjitIwuZzqN7I9KfX9L8P8AhOyMmoIlnqF1dshuFkmBZWwSygkj2zVTSpbKCYi3vLa3t7lGljxEywnnOSxOOvQZFRWvw+8N6Z43u9T8Z66fDfh62iMZsbMedqN9KxJdYozkJliDkjH4V6H4T+Keg6ddJonw7+GlhZaP5ZS61nxJK19ft23FSdkfPYA1paHLuRGbcuVovyXsul37wI91b20kr3EflxAZUlSSvynOd3BPFZHxO0W9vr2K5eBiTlhJKOXOPbGTXoN3rGgSWGlXOu63qXijWEUwfYLMxW0VujYOGYqCQNgHFVdU0611Oyh1G50eeK3iRiYyrTswI+XG3IHpXDKS5rnpxVltc8tjl8jw89+Emt5Io/mRR+9UsOozk8fSr3hG7fUIY7WW4MgwGSVozlgCSVbjAJHpisq4+KFjrs50zTbCDyxDJvMhaOUngEbWwcj6UeHVvlvLOWR4UtLpmjii5DqVGBux1z71e6JjK7sdh4XnkW++xXMRFzFcKyjG0FCeWGcZ4rp2Em+SWLmIAtGjDG4g4YD6DmsGxvl1RreJ0QXAcv58Z3N8qkbCRkDn3res76KfRluYJw8scxYQyAgHK7WAJ9+etc7fU6o9jPuVl0+5e5YgznDwxlSFK8Hk59QRW94dn+0HzBtgeP8AeMQC2/Kk4GM4GSOtclfrJZzRKkpl2gLGkjZ3DO88j03Y/CujTUFs4IjFIUjuiDNjavyqoXAyB1YY4zWTua8tzC1XSn1jQ790Mm93/fSOykn5t4wBjAxxWXoWn3GpaJJLBFJlwWyyttXIB46+mOtS6tra6XqWXtpxBdzLEdpGdhbGWHf1rYtoZnv/ALETNHZkKFmjOMoWySF+ntWkZaWG4XdyHw3p9vat5sVuriNCmVyzHcc/eJNMt7qeDw3qd3JcEWVgUR843b2yMc9gan3WugXOry2ZDw28xjtwRuJjX+JgOv4VzFtPeal8H783Di71F9VhjniTCh9xYt1xwOKsJWiZ6XK2T25kt7e7hn3pGwDDkjkNsOMceld14c8S6fo9vp9tc6IDHHIjxrHM/wApLZJwDkjHqa5bQ9HElnBPM+FmJEcXSQjpxjjHv1rsIJ9N0y5ii8qE3EYIW1lYl5COAdwbAHt1qnJBGCPUNBvLXSZxPaaBpKBfmzcLNLNg8k/O5HI68V0/iz4g3WveGrzw812kf2q4i8iNAu0qrKzcKoAwAQK87WSfW9jJP5CpkSIRwAVx25p9zpt3Y20si3NrPFEi7Ak67wSeflJyM/SsnJyE4oi1HUGUkoZYoMhDJ5bA8Dv161my639os5Nsccir96RpF3BPb+7U7J5mmmUwOkc5bfiQHJXuATx+FchBfEXaAP5cWSs6uoJkX3wKcbp2EX7aOO2e3efMkJBYPkADnaM5zn8K6LSbRra/WK28wT3Gc7Qfl4Pt1OTj1qnpenWmozJI6TPZ2uJBEiqFxuyRkgkfNxwauaH4ta08WXt7BbRWZt0keQySBsgj5QFZscdsCuhtCZl3Nk+iy3GotP8AY2s1YAsyqQec4BHU5rlVjbUrCXS/D9u8UN0fMnnkjxPOW5G4g5wK2L67Os2obU7tbaa43jMvKbgMY4ySc1iXU95Y2qWGlBAGdQZd212B4OM9APQc0IhptmgGttC0C70rR0MrxhYpruQMfMPXHPp+tZWtQrrywW13LI91bXMcyOAMbQGB74rc8N6Gtl4J8Ry3KSR3XmCS3UscugXPQnjPvXM2moXuqf2jvj2bAIowNo+Qg88GpuDtscl4zmuZ9RleWQSCOMi3kC9FPy4/rXo/+i+Jbuzu5k8yMCOdE6gOFAJPQc4Fee3Wj3lxqsaiRI4FVlXexJY8YJ7Y/GuyNtLY6PBaIE8wspWRw3A6twDitFoKyPU/Bmt2/ir4e3dhdo8+oxrMID5oGEzlSQAO4Ir5kvWdNTjt7eLzJXkIkmjUEJtyDu6gcg17V4Du3tdWuIoHMME1qYl/dkrkMWOcA46mvKfFGkPpfi3W7OdzBZwzGS2WEszTo6ljuAz3b9K6o2ephZR0JfAt7b6B4h1S+tiL3XLiIbrxi3lWylwcDqM7ea7/AMe3q2GsyXltK++5ijkaYkDdhUGScYxkmvL9Atjpnh7WJfs5s4nEYLy8ZOeD+f8AhXfWWk3PinQ7OxzJcXl7p4iWOONicgruxwQMbc1lJ3ZpDTQdrlpHrOpaZq/mCctARM6EjB75zxxWPFHJbambgIZAcMMFQBj0z1/GtiyOGu9Ml3SJDDkykcHnGOnXuayL6OSxsIJT5eZnYBCQCFHfk1zyep0RZUuGjvLrTCgZGMivJlgcj6AZH51Tu2WaF3SMOluxYDzFXcpwCTnPoaha7CxGZy4VYypSMAHKKc4wOuSKz5L1IbPzXkcRxIxZPlO4Bc9hnqTWkQlJmHLAqad5mdjlNpLhjk5zkEcdD61ZkntLHQdPtC8j3JkLyGMBNynAVB+P41fuFEumpMjuXEPnAAbQMgjpXF6jNLqosHf5Ircs7eVgHggjrmtk1czlexp+I9YitLa9JsIhJvjRS0jZAKDPQ45wawL7UrSexFtcWcsSSBCTDMeMLg4Vsjke9bvia0jubWI42Zl3TGQ4XhDt6Y9a464t5ZHkZ0jkK7sKBv8AlGMetbxZwzbIdRtIJ18mxvBKke7y7aaLyZtmQwJIyDjpWRNDcWwMd1FsO8ACUhSTz0JAPSrF2J7rJPYFVPlkYUt0BGCK2NM1q1vbG4tNTSN7faoQzHeQ2ME568V0J2ORK7LV3ZW6Xkr29vcRMx2tIZFbIMW8n861PBXiOLw34hS/E7D5YSsmQQfnG7KqM/d4qHVdPg0iZImMf2URK0E4Bw4xgZOeuKv/AAs+FU/xO8deG/DdrctA9/ceSksROQEieZjtGSflQ9aVubZjlofX37Vfx30T4qfC7wv4XsNCie702D7QzxK8rzRiHZlAoBHqc5r4Vs/JJjuyVkhaIN5aqQ27J5wTx+Nd7p/xO1Lwp8SNK1aO7uBp2mq9pHLGAWa3J8rJXacfL83rWV8Q/Acnw58Y6xoVzHJBLbDKfaYirSxOuYmIIGcj0FK76sE0lYwbnK3EhV8o0ncY3KPUdvwrd0qGW/sbuw3/AGi706Jp7QBlBmiA3Miknnb2rGur7c2GcpHwCcDr2A471HLrZsL+Se0QPd284kiJZR8pADL0yAQeRSetmKNtiFtlnp1wyP5V7FLGyMckMmCp6DryDXu3wY1wwaLZElBblwVBBLBgxBAxgjkZ6V4t4h0yCaSPVLFJH0vUowxHIEEwQB0656itf4VeIvsDvp1xcNHCrRSRsWHynftYdc8jpTlrG50UmoSP0H8OailxYI/Bj3Aq4YfMrLu9M9a6/TWGyNGA37j9zB4Jz/KvIPhdq0MmiW7GSRo4FaJgzAsVG7aQQDjp3r1W0mJAUFUcgHeQpYDGMZFcD3PaUrq6Oos5XNqUJ3E5XOMda17aYHBTggdCetYdhuQDO8duSCeOvStReV2Y4OFbGM4+tQ0G46fXnstSt4imIJiVLZ4jYYrpIZSIskfMAQATnr9K566sEvTHvGQrAL9a2rY+WAg9snpms2aS5baFs/MqFOoGD1qPy2UoRnnketTCUMwC96HXbx94gAE1aMSe1DJscuU53Y457VYjIHJ5zn9aypSWQgk45BJ7VJaXLfaDFzvYcA9sDH86ZVupoyMzvsTjJG456D1qOT9zsTnLHb09atRWxC5IJzwenWmToXcO3JUjOTjpWiE7dB0CbcA9uDnjFSzKGBUD6e9JAuyMPg+uPerEpVoSCmxzjseK0KiUwOhP3eB7UFAXOTzknipJBs98/dxUQj3NuJ57AUG1rCKMLwew/OhPllBbpnAx3p/lnbnPOOlIsfUg8gZxQQy0jtISwyOclge3pirEUmHAb5nIJANVEBGM8H1FLHIzTZYf6sH9aEzCSuXipdyegA4+tKQ20HHUkn2pkch49s5p4LODggqa15jLVFW4j80Hdh84OAOcelZl3BJkNsKKMjDjn+lbb7AmE5VR1yfw96ryRbnRRkkngE9fpT1NoyMBWKKTgbs9fcVQlb7TsGMdwQfyrZubWNpXAfheX9Bms3+zgnlogwnQde3pTdzrhIjmRG/1SYLdeTVW800yHYh7AY9+5zVmUAYKOQrDnIPWowWjRATlscketR7Ro6YyRQNgEwdmCvGfWoHglDOwOdpPBrWa680OoA5x2PBzk/pSSRxq543g9Txz+taKo0aOXQx3SSdwRwy5zlevFUFimhtpXmMZRww5zkc8fpW+3lQDHRQ2AeecgVRlgU78HeCSR37YqlUbEmjDtrACzRHAGUJSTJByefp04p0dk7wqxA3bSwJPcdBWvb2kSmNZclegAHHFTtFFIAEGxVTHI7mtlUaNLmHbHy4ERCdsgDKYxjjHPX0q6Zw6FwcKFBUv/EanurSMQxGPOY49vPRqrx2LyxCMoUUBS7npu7in7UyaTEWREtgTkBE27FI+8OvamecgQgjkAkY9KmmtXjhTn51A3nrz+FNW1EzygnZtA4PfNN1iORFCS4y8aeoOAOcH3NVJLpDynz/Me4AxjH861JLPBAVAfQjIrMutNeCdNsgcOv3Ap4OcnNEat9ylFFW4uAnBf6YrImmMiABASXOMZGR0710cOmMch9uwjG/GDn0wajfQogj/ALxyV5BYZOfTAqvaoaaRyUmlNcXHmtHvfI4ySBipl0poxvKB2yCcEg4PQHtXU2ul7GQnGxB83rk1YbT0DeX5ZeNwMs/TI6e9S6gnWOZW2LyoEAygA2Lgj+dTjT2uIy5J2tl1wpx06dM11FvYiJgwPIwCMDqKI7NxKjEbEIBwMdqxcrnPKrcz9O0dYVjLDkEAgjlsVrQWh2EHhlbOB0yPerUVtsSIeYQu3JLDJ5PqKsKQc5wMcZ9Tmi5xSqNmaYvLdASQ4yenXNPVR1PJx61NNGeXYDLDaOuBiqyyHeDsyCMcZH8655FxV9SUqFVSPXjpVbz90pQkFuTkDj2qWSZcEHltwCkdjUYXb3OMgdBzWZ1RshY2Uk8gn2OfwOaVMMST0Bzin4JYE4zgjIAH8qkUhbYZ4UNyT0P9al6ik7oIyqttA+cjr2rRtYMZJ+cZxn1qlE53g4OTjoOo/GtBN+OgBIPAPSsLHO5D0QoHK53HGMd8Vl300USFTksODz1PvWlLLtSUDgqDg1ga1NufYJDsZix24z+dRYE7mHdTvJM5ycAjv/WrVmvmoBjLMDg+nFU54T1BKDrnGc1sWMCpsIByAPvd8fStCm2TQ2xCAn1B+f1p32YvMABxyeSRWkkSjG7lQ2ef0qRjwc9h3HYdKyEmyuHESH077Of8a5zVtTHlEAZDcqOhyPrWzeOpQgkZ6DknB/CuR1SWOfgfvGVthIz+fNWkWkYurXbXA7gHrnPIPcVgyyBYeCQrD1PNad+7LLEFUksflXvgdKzZ5Wt1GQjkkqP4sH8M/ritVG4SRQupv3soP7zgLHGBgH65rkNWvgsQc7QxZmGDk8KCeBnoa6G7uXkQADPz8F+c4HqK5TXGCGT94MqpHmKOcleQK1MWYN7K0kMaKT2IcAAnnJ61ianew6bbec5KRMQXHmEhsHAJ54x3xWlemR/9afl6JgjcRjrivL/i14gSwtBaLKImIVcA5HPJyR61DV3YSlGOrPoT4TakYbZGVIyu1iM8jbnJPFert4hga2JMvQEZyAORjv6V8s/B7xpDqemwOmcH5CI2KggDBx6c+texQ+IXv4DHexCOBSFjIAxLgcV512pWO28Zq8SL4o3IuvBmo5J2uiRIxbkkug+nvXzbdWKWt/cx7I41ih25bLFnwM4+oBNey/E/WbU2EVtbvwzJK0ZPynaoPU8dQO9eJSar9u1G4uZAPMeVfkSQAbSxJxgdQCa6qTe5FVpRsdxcwQ+EfCmowfaJIC/kFxKNhO+PcpwccEdPWvnbxFcP/afkAxyW8Q8rJwSzY29SeMV7t8efiXJ4n1ae5+0TXCyCCGJpApASBRGuQAByuWz1r54N2bt7ieRg7SM2ACo6N6Dj3rvgtTx60/csUIlB+1yggI4CllxwSCM4BHaprFwI7aN3E6FMH92Rub8c1XnuN0UkKowUoSG4J3D8e1SJBJChgRwjRhOoYkAHJx26V0nko0pfJuZJ1VzsV02pIMOoA5HpUtrYybJInidJNpIOV3EYyOOelVJppH0woiIWD73kfrtxg8+xqJL64tYrfZJmHbghsYweOO5596TKsXbS0iZIIZ7jKtIFMrrkckDnHNULm8ltvNjjzFGkpCxxAgNgnBHPetG6uYWuYo0QxRyAHGeAwOcnv1rOnG2WOQeTPHtJcoSSpB44IouV0L8c6tpcjSS7P3YH7wncGPOeOlZwuiXETlkx12DOe5/StGx8SNBYNAsFvuuYgHklhDdu2elUrnWL64gtwJIkijkIxFCq5O3GMgE/rUlRdjW0/R7uZLea4I0y3MbM0kpIYDjGAAOTVnXdWZDJBZRHzI1KRTSNksS2cgDHOPXNZVreeSj+anmSEhIz5hIA/vGormQXU6TSZJDE5T5WJxj8eag0Ralh+13P9oYJEkwZvMXc3XOQK19KcTQwQNG8dzdThpGmU8JwBtzkDgHrWbo1yUYLtIil4KZzjHP93ithfMj8x0GUkURgyZPcnsfQ0076DcbnQm4LW0kkRNzCNkSSR7V2orZPJB61N/arzPFFcEy28RAjSSTLc9d2ByPpWHC8A0+3t1CkMC/z9wvYg9jTnkP2JDEc3IKqX9CxH3e2KT0Gn0NDxJqAgjghiuDKcMzCKNiBgcfWp9Oui1taRSvm4ztUkMp5Hoe1YrBNRDhz8sDFTiTGcfe6VppLLbWSZcxo8oBm6jAZcqCeAdp7Vncpsu+N4JVtoAeqlCQoJIUDpjPcmucmcaPfyS+XKj3d1gSEgBVVcYKnJGTXSardDU5QwjLxsgVWyvIB4Oa5nxRbsyTxIPLlhkXdI5AGS2ccAc4rVakvV6kz2xa6jEhGH+Zdw6Dbg8896oXBC3W0hDKZdqfKcMwPf1/CtfSc3ekywggTRHb5vIORzgZPerFleR+ZPCIFZzvYzTKQyYGcR9MfjVN2Rn1uYmpW40y7K3vlRu0O9YAwLnLEY68fjVS2vrm2n/dxhI1cYGd54qfxBowk1G7eKX52RAzXEjeZnO7uTxmqMG6O7ClCdow7g8k44A7VF9B21sdNHJHqe9WO8zbcjaF+YdPc1lXltPDbSrHutLQoQYyuMtuz1JNNtp5YLnzBt3pJuJJDEYH1p5leWGeKUAldrhQdwGemT7mskzcg0+GFmaOdPKyQVkC5G3HtmllsXthJICHjB+U54OOemPSnWhCuVdQFdW5c8AlcADHvV/T5HlzE+UkQ58onJwcDPB6EU2NJLczw6pNGoAHmoRjy24JOe2O1dhFowuNB+0yx/wCsijIYSMuCACe/A7dK53UrS3msLN4nkk1JbmVJYZISibAmVdZScdeOc12fg3W4Ut0hmiR2ZTG/mkOCoI9CACPY00ZO99DB1K2j0Cz0x03zp5MvkrKQeC+TkY/vcDNYGo3007oHdHLIuYjEflY9hzXYeIbYaPexxXqC5gERYEjcQhbIKkE8gdq5LXtPEEwMW/ZkbGcfMcd6vczcSnISj7Y8mJsNEwJHXr19DWjZXA2kAkTKy9ADkZ6c1DHGpS2QuJXeNsY5Ibdnp06VX8rfv8rcZVkATkjOPpWRSehvXDfZwkjnC4Uvxu747fnVzVrVVXMUkW6N1/d4ZW2k55BB/nTZdt1o8ZkjNuHVhLk5IIGDtx0x70+4vRLjfnDxIoZxyQSVBP1Ap6AtdRNNeSKOWOWQkFVdn6kNuIxgcU4hYDPdt+8eQICpCjaQ/UkDjI+tRW8we2Ln5JC23yz14OR+tMjCqDDLIwVirKcMwXn24pNhsR3isbx76LywFXDQ5DZGW5zjryKTUrWSLQYbjMkiszSRiIZwR1B5wOarsLm2mKgl0WQukiHbkemPwqdJEMQljgO7adw3HJJbJIycdKq5nKKG298FS2IOYX+dZbc7dmVGVb05IrSbUP7Sto7u6I+0rK0U5Mm84/hOM9Tt9O9YUml3Fk8tqj77WZWZOFyASMK3HJGByOKRZpbSSQLEYGcFZELKVYqRg9PbtQ2Zal95fMSSKQvuKKQuQMc9RwaaWkutBliD+WAwOTjcWIOByOPun86ge1muruLfICquB5kkgHTr1p9+7RvcAb3lkAk2RD5cr7n0zVR8y276nMyTPZyOzoon2KJM5AOOQD+dXreaIQ2l3dIHnjZ1Xb97HABP4sOvpVHXQLaKO5kRwS/KGRQMBcZatGx84RQSyZklnYBQOMBmBHtioldanO5a2PQbNYoL6zQlY4lQljcknDH+HitawghvNNgRJIgWmMih5NpwucfqBXOXUFxND+/jIAU7ZAQ5bLY7DOPwrS02IQ6OGXhUjPPzZy0hHB+nNYJ6nU4txOW1G3aXxHel7+OOVZ5QLePd86hs/eII6VXudPt4552igkxKqsHcDaDnv7Vz+sa4t1cFYf8AVqCoJk3MSc5PNb+i+IHlhtjbGOCdPmOMZkAOACDnt83T2rZPUwXZkwskggn8+R5UjEpQIeoAGRj8OK5qbUYru7thLAwSBtyDHKk/7Jru/EN1NdQm7gt9jgcRjHzKcBiegHrXE6xawyJcSo7Ty3LfIAw4zjvgU4obiloU9OaC01KO5sTGFcsWjIwNx74OK7vS9TXT5wNTJELKrLKCV2sc4DA8n8DXm2kWz2FwWceUEyWbO4YIrrwkvijTbS3hdDHI7gwkqGyu3BBJBX7/AK9q05Vc5X7r0OzWxjnnuVnhguYp0X5hkDbjqeapatBIsMbyWf7ogiNOqHHQjn+tYlz4mfw7DBpZkMsrwhnd5GPloMqQDzk555pnhvxRc3ELzi4EiQEsyTbMqpBGNpz39qxlJot7XHzW7taZtreOW5yHmy20sQ2McnsOar2j2+m/aBqMAR1Ut5IlAMhK/L1BON3FTDxeuq3H2nUYlMbNiUK3lEktsPsMDnioZvF9ksMqy6JHPKzDD3Fw8pIA44HFYOz1OaTVzAWS6ukQvGHGwpGshOzJGG6Dsakhl/4RHT5bkCNL6TCJGDkRc53Dp2ph1fy8yzQRbVBaOKI4AJOccVBNexM3nSxkySMFjhBwWJGOo5px8xKSRFaW019fpEw33dzIT8xOcliSfxr1aS1h8BW1loxMKalcANdI8pwqkkKvHckgmq3gX7B4Ngl8R6rZQXN0wP2OylkbfuLYU9cYC9c1xc+qXF9dG9nKi7uHE0pEg+ViAAFOAOMDtRJIpaakM/mWOftP+vcEBd2Ac+5FVtTKx3olLxxx7VIckAfzrW8RPNrlpb30QEsttiCaEShiBg4fgHiubuGL3UoR3KRHGeF6eobg/hUo4pSdx0oBRGUkIWPzK2RgeoqFFacuucnJ6Ljj60+21N7ZSZdh84EFSBwD25xg/StuDSIL2zkuLUhXCDMTyDIJGPugetbehirPc5ma4aW8I2l7cKAAG4688nJq1aXH2JI2yQ0eWBfkseMdBTXt2LAXAkDRAnEkbKDzj8aZKhLo43JnrjGMdhis2h3sW7yUyJtJcgOJOo4OOlV2jG8jPzAbsj3FSRxCUFWOQM4BA5x9Kr5Owgn5jnBA4rMmVxJJCqkFuOBzjrUbcuMn1AOetSvuI2DBOADuA696gC5QknODkg8YoMWWEVdpBc445ApZgUcBH9MYGc85/lTIQWOCTgYHApZUkdI3WPpzjJGMDHNVYYsBAeMsCA2MZI71pafP9m8vame2ST93v371lC3C7MgeZtG0Z3D9KtJKY+jgBsHlhnp9amSKWjNrUNU3JHmMjblmZhg49KzEv5g5YPy5DK4HHFR+aZUQKTvfIPA4GeO9RTM7YzwR26CpVzepVlJcqehYkYz52u33gx2/LzVcw4J2n5fc0JKzffO8enfipY1VlfHatLHE9SvIpfYCN+CBxx/OmBQMBz3JGPU1cOUOMb+O9Nk2zeWTwoIOARyPyqRqz0KjRkfKvXJ7fyo81E398HBz1x61O0RRCyxuCVOe+OPpUfkhFwQ5bBbPFAmWoJEYsGlEbjtg9KKijyF4kPPI3oGOPrRUhoc7KzMu8J8x+9jtkdKgbc0pGOFC9MdD2qR+xU9wfyqvKAMgdTnHvW1rGsdNx+8dzjrkoOlP3uGAHPHJPrUGW+fGA4HINKjKXBH3R17fzqjW9yxE5wMZz159qduZc+hOcn3qusiDgAliSuATxx69KkVxggDPBznPYUCQ9iew2HABI9qnEp3knPGMgbarB1DAKRjaBxzQZVCE7RmpauPctiUlclARjOQTmpI5HLjAyD74/niqaDcRg43EVMjYXnpk47559qjbQxLkR3Dg5I5+frTJyyo5DsGyuCCMcZ9cUzzQMdQwHoaGC7cgAAn0qUNb6ix308bviVxnGGGPp1rQt5W1OUnzdjL941llAGwRxzT4rx7fOMA8jI54rRydrROmE7HWvGifIAoIBwcHgn8KgV4pJMHjg4IHt0rHgvfMZw+QSQTz1rWiZW8o+mSRnvXK1JatnVG0txUtQyoQ+GHAJ6ir8UDLwT8wUbsgcn9avabYBsMU37wcMhBAI5yR16e1a91pflWpcbEAIzszk5OPT8a4pVIuXKzZxgkYLxs2XBBAzjJHOPzqhJiTByUDkbTnk5HrU93KiTOpIc7jgEj8e1UmnVdgAGFZSc9CBXp4fDKSuzkcFLYHIiYAjYT6/N27VE92vygk/LkcN60yVzGkaqTwvA7Z+vWqdxtLgB48gkYBHX16V6apRhsONJLUlku0AyGznkbeM/nVa6mByCcnkcnPfJ9ulU7m5S2iLyyDB+YIVPFUXvkKbEfJBI5PXjFNvl2NLpEGsxq/mCFA7N03HIPHbGKu6fZ+d4euS0hDhwPKEWc8gnk/0qnsDrhcgHhRu/rWpFDLPpRjSR05L+n8OBxWEqhCmpPUzdNv0jtRZTR/uFGDkZIz/PNPnie2wIpfLUkCMx5GO/JHvVSe3Zf3qjCPkd8k46gVNbagsYMEwLwNjIOQ4Y8dj261SkZX1LekX2ox30cVpqlzaTvIqgw3MiEAnOThhurrb7xrfWrG2ufFfia+n3keU11uUhSFBAckc9cYzXF3EDWBSVZY3hV90cnQrgZ69eDxX0V4bh0ub4aQeIb7T7SLx3PAy6ZayxHYYyBi5YEHJPatHZbmylJbHn+ozw6e9uL02kV5cW/mKt0C0wBJILBQAp2rnB9ah16+u9ehiiivbUwyRiPyor0WqqvyEjJwDnbjBri5bi4bVrprwPHeyBt7ZUl8frgenSug0PQ7TWYDFLLJYSQhme5kClSM54zjnHalp1BVJdDqfCnw/uJvBN7JbIY457lwsomhljOFwwDAgnB3dxXT2PhebTUv9MNvaeJ4GxPFCCkW1SuAFYsNpz7msDxaL/QfhfoGm6SJbaykuJWcrtkaUfN94DkZJHWvMr2zvFnjc6fKk6qGjAhYtgc9lJH4Um+xrF3ep9MaR4ZsfFHhq4lstHksNUsEAkh1DU7XaFDfLz5g5wD3q54F0y+t7izHm+H9PU3Slh5wuJZcFT8oTdyfrXmHw6ll03w94h1SKzjMrRRwyxNHtO/aRnkZ6k16t8JrPT7nWLO2v5JLK8nuVjguYlVlyVAH3RwQR1GKwk+U7oe80e56rqlt9gs71DFePIzECNTGoYAjOOPSuWuPH0unXQh+zpZR3G0Lc2jbTkttwTnr3q5ZeHWX4c3kv9om4vLKeWJWVdycE9cnPcdq4ifTm1rwzHA9wk88a71aNQvzBuOteU9ZantL4U+p6BoWoBtYQSXkV+UZpI/lIlYkbWjb149K0tE0/TfDlvcaJLHDd2tzctqdnGCP3GUKtGemDu5xXkcdxeNpo1GG7WS5SZbeWNCBLExOQ3XjIrp9OlMlhctHJ5dxG7zhi25nwMNjGfyqnJ8tjNx6ljxhK0uqvFfJmeAI0cSfu1WMpu4UcNx7daz7HU30WGzIuXeTziqxhUwoyxUtxwOlReLZ73VdH0y8gI/tAwqHd1/eBQNwA549KwdQvXihto1ltoVvIjJNJcYyrrjCjFaQ0Rzvc0dF8W3rXuoGZY3uLS6CiWaFZI50IJUHOSAOgwan1fxJpniSVEuPB+ivfOy+Ze2zTxsFGf4Q2CeTVzwP4Jk8b2+v3sSLa2On20V9d3DsoiEa5zgMBuYkgYFQ+G4YotejdI43mUoIoychmPqTSk/eTkdtBXTOc8WXFvpHhzT4prc+ZbzSSxQs7qzYUgZBPOCB1rjv2gBaa5ZaBbxPBGlzayl5ADhbnJIBxnPBHSuo8Vwz6reRPOVF215JEhLEsSx+UKOmOfal8ZeFrfXPDhV0CPpLR3yyNny0RmKuScZBG0cVtE460b3PJpWsNO0zTptRe7yLiR7dIY4wQHUDkOMgfLxxx2qzoGh33i2S70rSbLULy2ny6yQwqEDbc/MwAPXjrWtbaRb63YaVfq8+oSXaK8myEtEgDlVUs4wvUHrXY+FheTTWljpGuXUYjnzeW1gsMVvEu4k7pOp6HpWkndaHPTpJ7mZe/B7VoRp1jNHbS2dphZPMuAhWTbndh+Sd3y5ArIufhsdI1q48QvE9ybRAsUf3VRztUux2jOCAeK9su9Anaa0eC3/te6JZzNL80ESKDltzdTmuZ8Q+FtQ1m+3y3l1b26RAOkTBYyQcn5QQOfpXOqrTOr2N1oeU3vhXSta1C3v7q4Gr6yVKTywyMqR7CPnZiQeSBx0q1ax3OnCSz0iwvnklcNI9tBkSg/MRwCSO1dRDoMEKJptvFMbSRy7iMLuZi2QCxAOPxrrYdNlsYY2gvdS06VLdtpjClldXHUjnFZSqvZbG1Ogo6vc8kvtb1TT757V7ee2mkcxrHLaSRleQQGyuR068Cun8N+NJrfTv7Nivb+OeW0DpcrM8iSuuflUZIXnHavRrjx1KU8jW7D+34CpSTzogbiPH+2ev4mucvfDXhi7vbW+8PzyaYYJBKLU7ixBOSpUDH604yjLoXJNaHnng7xWuvaqLTWHvrYsrqsj26N82OclMHrXR6f4baxurLUXlM2mx3Il82KRX8vnptzk59xWFf6FcaFeTvPEtuZXwCQxIU8sRg4o8Jz3ej6mZYp/s8AdHMewkP82FBDZAz1GK1n5EQptHT6TdxQeIDbwfJPNdhDuYKArHgkZyOvpW7eaktnbEcOdzM/7zcAc7eMDGPxrlp7y212/mvQ8qTm43vGNoJAPRSBkfU1Y1IT2k1hokSG51DUCHdYDuFvGGyNzZ4Oe1cep2xS6lq0D3EzAhdsQGwg465J6/WrkGoLqksiSIBAjqoA9Avr7tzWPqEsNo0UVs/mTBWedpDxkdh2/WqqObeU7ASRaO6gnA3k8Zx7UJ3NH7uxta0jOkkpjJeNQF6HBDAZ/LmtLRNRZvMSYTYwEgYlSMY5BA5wPWq+h3Lajo0EssQEtxEu4AkgsFC5U9ccGktmU3HlR5G0eWHBzjHqetU7C5i94hh07TfAVvLmY6gb1fO+YL8jq+ep4AKjoKqeHdGmHhrUUgjjcySiVEaQN85HBHGOxrH8QxXet6a9rFkNHKJQZWVlkweAcg113w0vorTV5NEmeOK4ljimUZJ2sucgfXeOPat46xMbvZnJQBbH7PpUhkkdIsB2PzDBG7kdBmusvrq30OeyhFpDFuycnLyMx5yck4P0q58QPC1voHiqK/mRo7W7iB+XgR5OSDjoam8Rz2ul6tgkS2tzGojYjeQ54yG5xx61m1zM6E9NC3omuSyX8emRyhNQtjGQTHgXHzdBjqR3zWnP4hgvoZL1ohulcxvIQN2Q2CSOox7VxEUi6f4ntLtriSPydk+CcqcHLYJ5Ge+K6ybTLGCK3iWQx29wonyAxyS2TgnoPrTUddDNWe4muItvYSm3uAgtZQ0innAJAP6c1z+r2CLIk9sDO8uNscatnaSBzxg+vFausT2FrNGIo/tMTDE5YFMnG0ZxjtT7eOTS4STlDOC0BcEBEHdSavl7iempN9ubStGSGLqgJkVgMlj2P0rAutOn5lt/8ASJWCsUjwCQFyevXHtWolszaPIXSR5EkIbkMSCDj8TWeLK8ubSJwJbaRVCxtnDKNuOg6VNionPTJPPdRG5jmiRFM+ZYW7kHIyOvzfpUuk6XLqSW0DoJb0sDGASPmJJBHU5xXU+Hdf1LTLc+fLLfrbpsVbhVYHHfJBODVK68d6b4as2uJNJFtePueO5s5GJgIXBLA8flVRlZaCkrGzptsdK1i30ETx3GoW1vi6e5IILngAg8HArlJtFt7abxWvkme6i8iExqANm5nBIzgYwK5a4s7zxTbRappV4Lu5MpfzpmMUjqepOMGvR9TZT4dnvLW3zqEvlm5fzODtBH3TyeppuFlcx0uU28Jrd2lrLBH/AKlwHJUDaPQsDzn61x+r61G9/eWOlfv7q2WLfJIpA6ktgey81b8XXt1eW2nwwGS3WU+fIsRK5Kg9SDWjFZLceddpYB7i5j8gCIYY/L1/yacIt7lO1huka3bWJtpZ0mS0vXdwylt0YC7cYB7lT+dc7460OO88Q2V3p97A7XMISPzW2MwUtgL1wfrXT6h4cbUprfS4bmLTrW2CO11dMUjUBgWCgZLd+1ct8SNc0DwwltbCSW7u/KM7vJypy+3CAEY654rqT0scclZnE67pt9a6HbQ3ySfZ/Ola4maRvLUhyV2nHz8V7N8N9ZNkYNUwHdoStskbMm1iu0HBAyNvPFeQ+IZ0trLR7yW5n+xeU7xWaEuGyORtbOK7bS3vrnQ5QZZbOSRYpYGYLugQquFUcnJzzQ1ZG6fKS+HxNLNHEZD5UM/2d3kjwHYA7mz1Oaq+KVMlxcC0GRcxtBFH3jYfeIzWnqjz2GpIBbwiMIXkB/hYj5j9c1mzbbu/jfGSoLLuY9evI9CK5ZLU1TOZv1DKIIh91CzSdlLEZ+vTvWXqzFvDbyJGd6RgFR8rMC3UGrvibbPqrSqiwJOCREhOFA6VXa726Xc+bEJVMUcceRwMEknB4rRFysVAJotJAaTLx27KoJJ5ClsHPB/GuY1S+iijkE6ZD7UXJVicoATwBwDXbypILD5t9xDLC5KAqChxjqMd6838STedeoDEwyMKFHTHv0rSMeZmc5JLQ6bVzNNpUU4t2niaNXb5hyRhWAzj0zXOSeVN5jhAX5TDAr15P6VoR3JXwfcWxceZE4aAoGGBkM2T9OKxbW/mFqQs8fnIC+yUBsjacdQa6Yo4J2JTp0MrkRS3MdxkKBuBjHfoRnr71NPpC30oidA6YzgNt5znqMd6Za62n2iK3ucbXxmWAgY4/utXR2mjJfrJeWVxFMhLHazYb5eMdhzW2pikjJtWt/s8enXqRx2qjyyzOWMWSNp79ADW18O/iNe/BX4o+GfF1q/larp12XQKA3mI8ckRKgqVOVkJ/H6VmToPJkgz5F35THypNvLJwcEdeSetYutBNQ06zZdw+xtHBLLL2z8y7c49MVSInB3OhtvCkepeJLnT5LyW5d4xPBFMyxCdjIWMZxjGT8owBWV8V/idqfxT8aap4l1CMxzTypaxRtIXWCKJQqrwOoAPvXa+JrRdJ/aC0ybTg4tobO11CFnjV0MYi3FznIwGrynxTfeZf3Nw8ccbz3Es5EI2JliSOBgd6mxnKKdmZ0l7kxqxO3hVbkjd2omdrrUp3zIVxkSCRcE7gDwOe3rVPRs3V/axSkovmguRl/lHJwABzikv9Qa71ENbfuLYOcIMLkbs98DkUxNWLlxq8zWf2OJ8W6SGQRgnkt1Jp1nePptx9rUKI4gsg3kbjhe4yeKy1mUNLKxIHl434GMDtgc1egTYUjifKFdzFBtwCvQ5waAi+h9lfBXxNM8skTzxyxOsbose7BWRSSGwSCQxA6V9H2E7m3SWNxk7TgfwqODn1OfSvhL4J+JEWazJykkbGFgDwRuBU/gRX2Z4V8QpqdlHKgzEisoIXuG5x9K4qmjPZw8vdPUNHnV4B03nnj3rYSRQAxHOQcA1x2hzyM0TREfO20c44HQ4NdXpzCWMOC+SoBDAHn8M1g2daNgSBxvJIYHAAI61faUiByBh0B4POcfSsmzkWWEPtG0OwGR6VpWkqhOf4TkYqGNlyFt6Ic4XI6ccE+9SR3DMmCOp5+gpFDMhdhlTgdQenSo5HCNk/cC5B9/ekKxGz87ScuxyuTWjZqDIjEDzT8pKH396oRKGKSvtDHHA5IFTxsrHC5OCdznHHpWpRvNMTJjHGP1okjXah9PUbjn8aqwS70U55PT1NWUkyucbjk59j6VpAz1LMTBd6ORkc9DUU10d42j5SfUnGKUkgHcW6Y/Sq7yEMeB0xW1zpp2Hv8xBAPH5c0+INxngAccVXR8cgb2JGRnH86uKoUFecK2098GmmVJhJ8mQW57ADmq7yhcngYyORV7yvNUbThhzmqc8IRs5yM/X+VQYp3JEKgoCDwQe/NPKLvwB82Mn2HaooufMJL5BJJ+lTRzMVjzgbu2OmKzWjIkhcEo4PQjg+tIsgUjnAXg8eooeYoSCc7hxwOKrSTneFHJ43VoRYu+YrdSO3PTimNIrglMZXOD2qFmLqQfnB455qNz5eAUKjHIqrjSsTHbggBechx14qlcJlogr/MCHJAwAo6danEqBehAz1qJiAzPn+EgZ5/nTNFdGYYyEw5MjjIz0yR9PSopk5TAGDzmrsuFOWQkHLA9On19ahAjlDt/qyBk5qC1JlCRAzc5DZzkH2xTXjOAh6dqnlkXL4HzZBXjt3NPWAFA5P7r1I756VVi3JlF4RKHAPGeahkgCoTycHcMDHetJrbqFIA3ZH0qKWJuSQdvtTSBTMyNAMnGAd3c5GTSuPM+UAjYRjk1bmi2wljjZ0PrmoiOykEjr707m6mQGFsDJ+b+72phQ7zGHJUHPBPOKsY3ZBynJ596lgUxkAOQMHGcc5p3Ic7GY9uYUC4eNBzkZI/SmtG205yCCQc/StmSIPG6g9eCASOPwqpLbuX3KAQv3evNCVw9qUG5hTY+AckhRk/rTPJLOmC/y9z61oPbfvePkwOCKijwrFGP7wHI96sh1CvPbFcMP3meOcnNJHYOSzcBtv4f41ohCwypyCT69aHCw/KBjPP8Ak1N7ke1ZnG1G+MBC+T/Bx/OnNAqqSxA43VfMYbIHHf1qteWjtC+wZO3A6c5FC8zLmu9SjBdQXE5SORQyDDAyKTn8DVkxLvUnorY4/WsjQ/DkWheY+/MsyqXJIxuP4VssATxkc8AdKV7bimleyEdjHEm0FRgZ9sUnmBTlyMhgQKY0oSJ+Mnp165qvIN7FcYfP+eelS5CjElLmRzIeTg8bjjJ9ulNZCVAz82MetQ4EbAc/MQBnvUu7aSSMg546H2rO9zoSsIVRhkgjHJ+tNjeOVN4yRjngjHPvUcpDBApOcVPEGkV2PYc76eprYFclwewAzn3p4XdGcnjIxjk4pGKx5yMAYxn6Usbb3CD74UH86m1iHsWQ4yFAL5GAR7fXirwkDgkph2B3AH16+3FZ2A7N5iE7iVPtU7S+WHYjhuOnasb2MGJfXihXRDsLDIJrmb2cS3JQoACQTgVe1C6B+bIx0OeoPpWZHIZpAw+8T39KW5KuixbxKSSeR2FalsPkBR8Ej+AAE/nVW1gO8tyCuCRjr+NaaMCMYGQMZ4pFplqBiyJ+7J3Hv2p0sgCHdwoBBqIS4BJySOnNQ3shwTk8jbz05FAkYWs34KBIvkjRgzbQORjtXI3NwSxcMMSthd5z7/oK6DUrgDIjxufCnjnaO4rldSO148H/AFBJ+YA8kbe9NGyehm3d45ud/mLknaPY1ny3G1SBtREIHbk9znrUr4WJy37yZvun0x3GKz55EZwj465GQOfWt4kSZkXszeW4X9wiOwODkBcdeMmuLub6aRZ8FSjFuQrZ6YGMn1rpNXLNsGQEKnJwQWP4cVyV+32ZUTAIDAAHk9c96oxKGo3eLQIkWWKmNT90898nmvnb4l6yNa1uRLdz5RbZHBgZYgbOuM9ea9s8Y6w+jaHezxEh2BVDjIUjb0z65rwvwklnqPii7v7tZpbDT4JbuQkso+WM4Hbq/FXBdTnryUVYln8ZH4c+K9O0yxQfZdPhSO+3MSWkOWPPfAIFfQHhT4v6L4htoJXvBHu3ZhcquMDggE5FfGuoSz6qZLy5y8twxlZsjdyAOSTk4ArVtrxoFjmj+d1T6n0PT86KuGjP3upyUsVKGnQ+n/iB4htbmzMhk3rAcv8AvFJwVI4GfXHavJJvElvpkrs0Z8sKHSUgHJ6ds1c8I+G4PGHhLUNbm1M2UenoFe2MTSNdMzcbMHjHBNef6o73unnc/wC8bnCdFXtURoOJ0SxPOtC5qni+TUZiXjEmSFXJIwPocCs+e/beA0cQOSRhVz02j2rLdSssQBBBbnpnAPc49KuTTlth2OYlAyBjP3s8V1RjY82UnLcjF7KkmZEO1XGCAFAAHOcetSWN4krbl+TfGzF9xzjGM9cUqqYEJXfKpyPkHGAQO+OfzqaBfIt8KQkcgGCoBzzkjBzitCCOAk2xUgSDO0g9cjBP86i1CFbeO1BTAywLAE4wcjqasuAkSGRDGZBId/8ADv28HjB7YqC5aSexKEvu5UlY8DlMcZ96ViClcTGLUY1YhsfMgMi84UHocVKLh9OuJ4hlFYEAcBSDj1NS6xpog1LA/wBVsR1wB/FGAf1pt1Ktz5ZnMoKsY1wAc5GcnPPtVWLFmmWWBWTfw5RjH0+pHcVE1tMkXlu8knzK3TPB5z1x19qeiKg2eb5iNjI2snUeuKtw2cJH7ogEJkyZLZxgdST3rNoB8DEOSBsbO3k5+XLHp06CpolRGIc/KSAXPRcnr+dXNLtIi5YOMxgRAxjG44IJ59qj1ayW3ZkcJHGMKpyfmYHdmoujrjGyHWVs3mhSgcEsSxkIGD35IqYXyRSCOEE78sI3AGQBjr0/Wn6a6zIgKGRgrZGBzj8ap3SOlzucbNgbljnAA6celQgfZG5qirJcILH/AFMcexgu0bTj7uSaa8TRxThEHmAKUJkHGPxrDR3gd0UfOcEkknOfrXU6RaxalfFJXiiCQFi3JyxUkLxkZJ4qmTbUZFA9u7ySuAsq7lCEcnO0/wCNb9vfSvoNtZn5rOV5JlBAOGJAJz17VxZdrh5HUGRkJ4HAC9Oh962LK+iRrdJDlBjkzHavO77v1pKN9gbN6CCM6VF5cQUKhUjJEmR0znpWdeSS6skdzBJIDISNnl9XB2gn+da+nRtE1yJsbJlaRHznJPPf2qnpERtob/YTuG2WInbgk9QBVLQu3umLeyjwm727IZbhg0jg/MA3fHPuK17S1M1lJeiV97EQ+YR3xhjjocH1rn7uKJbpGn3faliDklhkFsFsgZGOBXUQzx2WjwaZdP5f2qImNw3TLA5yScHFW1cwS97U4qXUJUurgSYLM6kyGTLNjjp259Ks2s5OSCAgAyHUdfypl9p66SHQuZ3iYxMjZ4AOc8Z703aPLEkgKKACeCAM/WspabFofM4Qu6W3XlmjPBArTsHs76zvFkiltWlQgOpKhSORlepwfSs22nBGBnBUMQOcAVPljkO4kYH5SV+YA9SD1rLYpaDIbOOB0QJIF3BQScEgHPQ+tXEnMVz9qt8RzxgL5hySQOgIPH6VXgn+1MjuWfYW/eGTI9BwferEc4spphbhfMZgWZjuyB+GP0qi27jbu1vNThMogaMKSJJGymctg8Hrz6Va0IC2QvJc20EkKkFgzHgYGdoGOtUbtrq7xPcySyMGIEbyMdoMgPc4+lWtAdf7S8q4G+GQMjJjpzkdKCT0LWfI1jRo7ZdQjM9vArg7cMRtUMOfr3rhbu2UuQJw+BvHmMQBn65rdvZvLvoCixyERo+ZHIxz93A5zx0xUOvJaiITxEvFgB2GT82euCe/p0p3Hy3OfbSZdNWOeV0gj3blZTvznjtVTVLz7DiezxGZQHUSDdgjr0z0rWF5J591EHaSNmYqJAAMegA4H4VFNAb6MRm38oZ3CTrxzlaRKS6lnS797vSp7ZYHuC4YmVSVHmdADxnBbimymKS2iygJZSeAx4Uk4z7ZqlpdxFp8ZKOZN0Y2gsdpzkg4GB1rQubwHyikYiHGzyyWO1j68+hpbi0WwyQfJGHlG8gufl9T06+lNhlBnkVJP3UvIVG/1fofzqO/v1kbaJHh5GTJnuBnkA1JdalJcTQTxSnzAuzyflfcuc45UfzoZTWhH5oiJgdzIwAAkbIGT15J7VLLbJ89xaOJJojhY5RIPlAw3RfWql5cW1zalprbfEpy4kIJXHB+7gnnmpR5s0JNhMBIMbZFAGUB3ZOfXpWijdGL0NOe6/tqL7VGGLKzDyZCysq7sgDf/Disi9Mm8RwJvc4G4Y+XPJ9amjvJlxeAyfJuWaPdh1IHTBXDfhWnbWVnqwRraQib5Q6BgQzYwO3HvVKDIbTehh3eoXF8AHlNwxZuSgGWHsABRo866la3c6yKtzaBG8hgcSYchuDz05qs8NxDAVZCkkTBiREeCAQd3HGT61DZXcjSPPHII5JE8lAF5O7g5z6daTQNNIr3WorqLXEE0ewMWjI6k5C4/LNammW7T6hYQEyEKh+XyyB8pz29qwIitxdxykDMTtklgCWwAB19RXUaC6nWXVkyYImcSqOCHGMdccGom1Y5Urs7O+Ltp4RUeNk4GAw4znAI61e16Iab4et4vlWVIA8kUZY4zwOvGT9araNY/wBqXFtDHmXEXnmVsEqxyuNo/PpUHxNlNvNFBBqEqGVN6ucdMd8A/wAQIrii+aVkejtG54Je3SR30nOCxLDzGVSuecYOe3FbEVwljbRFiS5ILRH5ivPHT2rNuLd1vyJcyuvzD5gC3Of4hVybyptSDmSSMRNz+7BUpgr1HPcV3HnPdtHbaf4jdsrcXYiQlVO5gcDGD09TXR/8I1p+rWkriRYzDGZIQGY5YEcZBx+leZWDG7d5Aii3uVDZAbeADnkdua19E8U32gakZ2neKNn3JExyNo9cVOvQFK5bfRJrWF0SPG0EOM8kDtgkVqeHla1trm6ex2SJNiTEYIG4Ac4OM5BrsbjxhpvjbS7BruL7JJOPMM8Q2YyeQwGBWBLo8ItryySUXELyMySj5ixBJUnHXGaTbC1zmb29s7x3LQTCcSlFS2IDOgGCQD3zULnRLCxSC1tNQguXZTOZ9mAoyQCoAOSSO9Xm8PC3kt3TcJY4smTAVgu7OcjuaZqNqNcu5L3yvsjBVDiMZBYYwQR1PFDfQxb1sZN40F3C6WXl/MxjWPaeCB1IGD196rF2SYmOT5mAjXjAyByecdat3zwWspS0BSLGdxjO7ce+APWnxjMZMvl7wQfnOME1m0c03YzYdEuJsTeWkEJcNJLIw2LkY6jOefSui0p9K0JZLs+XdzR4fzW3DeDjiNSMAe5GazdQ1IIBNdx/aQw2xptChRnPCjA4+lZKO15cu84zH5bKhzggZ7A+gp27GaSWpqa7rV3rUrXUjshkP3RgCKMDGACP16mqccpS38+MOkSDCFBksR35yKq3MhvJ4wrnaoAEjNlRnruUAk49hVnxC1nFqUljaTtPZWhEccsW5Vnb+JgDg4/CpkKc3saWg3BsLiW8eCWRAGbyyu3cpGCDgjoa5y9t0uZ5JLbq0nyxklsZPQZzU7XMu+REy6vhQc4A5z3rJV3hwgjdCvcNkn35qEYpltIizB0A56c/x9q1r+TyJRFbh4jCDlo5DuY7s9sdqZoNzJbXDzsgMUQLAFQw3gcdqifUGmPnMA5kyWyN2B05IxVXJtpc2ItaGoQpFc2ykJwCFVTgcDp15qvqPhpo08/z4fJZDJgSfvOvyjHb8azDezRgiM7AyjBAA759+9V5swTPI5LyuMEk/e9jVoxdh0cnkSk4bnJOfrUt3GpEciHYuB/F7c9qE1KCdR9oQDkIGQnI/CrX2dIZT5MxuINuME4O8jPf24osWpdDOkVmR84xkE+3NQzqImGQHR+wJ4rZlsBMz+XG/RuhHH19fwrPubCQAjb5jMSQo+Xp164qUjNorIyswGAgjK5xnnFatpLFeuU+bAGeBgSDv1rLhtH3bQjpgnr+ma0baF4MPsdnwfTAz9TSeokL9iW2hDQxgLGFLpknaMHuOTVNyI3GwjGAAME9ver0kRtV3pJlnTDCLgH1HPpVW5t5ISXYvtXB4GMAe1NJDK8UhyNpwRkEeoqRmMi85wQfwqGWVZOI/vYJG8EelSJMRgH7oHTsPxqGtQuOChVLDgg5wcn+VSAkLkDHBOaSJcjlCD7E5q/HZ8glx0+XPvUN2M7FTzC3bkYpVb5Q4k+TbtK1aktmiXcEBz0x7e9V2j8wgqRhtpx+HtmpUiWuXUcmyR3AQFCoAJJ7/rUEqBSecA8DjpSsDnDhAcnJDHoD9KH5yoGQW4wenOf5U1oNbDGRlAAPA4H0oqURebISjFSBgiigqzOVYcgDk4HSo3IGTyDgcN6n6UEE5PRAccHp6VGcsRtBj4Xoe4+ldKVzoi7jtvzR5ce3qQB6UbS7EEHLAcHmm7iWz0YAgHjOD2qQk5Bz1p6FWIy7HYFwAcFc8A5oVWGATjHXnpTWweOxwxz2FCfd5HOBg565qtCLk0a4dASBng59CeOnpSkKyo5wA3K8+lEXGSBs56pwKFYhOFIABxkkjn61DE2xY/lBb+6QealWby+BwDnpx/KocbmHOM9RSgHJDLwelZ2uO99iyZd2OSCpyfmNSKwOQenf2qJU38kjjGOmOv1qYKTnGcAAfd71BNhcA8DnJ6+xpsaAMFU8lQW+p9qVMn+ApjGCf/rU/IOBjB44/nTTsK76DQAEBbggd6uQXD703HgkDBGev0qoGBwCMr0yelWYkK4P8WTwDjoal6m0JM6/wpqEgkwcbChXiMDOeCcn2ra1TW7eJUhi38kAYXLA4x0OK4bTn2FAfkjDZ4GTyCe9W7qXz0jdc7XRH+835Y6VnDCQlLnZ1K7Ql7dv9pOQWLE5weg/Wqf2hWVBIM7VGR60kkqx/Lwh7fjTZLR2ZGUfKVySR6GvXilBF/CMmuPM3DBweD81V1VixIPOSSM+p7U+a0MQQH7x2sfl4OeuKrhjHgAcY459alzuYzqu+hU1LT5pOBJJsycDbnIJPoaxsvHO/wC88tjnAVd2Ae3NdVEIwmSR8wVUIHQZqpqemLcxuEIVyx5BJPtWfNcxVS+5FpWJ3jUkgBsnIHGetdbo9lbGzLXLuCQT8mCenHTNcFFK9rc/OMEA9Tj610OleINrFV2AEAKI1Gc+v5VhJdjaNmW9RsENkCDvZFxl+Gz0HTHeuSubdoJMBMnJIOORxg9a6CbVjHI4EkYGVzkFsfNnmszUpPtJLjlsnDc4ORj+dXTv1Is09TX8C2cur65DYRqDbiOSe4G1SIo0O9ixI79K2PEetan4u8U/2zZXbyTRKEtI4gp8mBfuovYYrD0aS40nw3ruo24MccipZfuzhiHI3YHfIzUvhWxKSyahcyiz0aAN5k3zfw4xGoHJY10X5joVrHYeFNFT4ll55IjpcttGEnvJirAsPvADsfzrC1y7nS8OnCKWOCJ2EYfblyAQSSD6kVf1LX7rXUsrjS4xpdnZOPs0axhIiQCWyB98kDv611FpPpnxC0tJzH9g1aIKkgRVwz5BYqCRwcelNIIKzujJ8WXQbweL2wknQ2txHA5ikKhh8jM2Dj6VyreLJnYS3dnFeYO7PnNbsM8EZX0FdBpHhmWVdT0rUpJTC2ZYWCkEPkAqw46EA/8A1q5PTLKZb57KfOxHIz0yAWJ7egoSsXfU9m8Aap4Zj025guLfW7NxZNc3EdtcLcjGcqwWU5JA969T+FFr4Kh0wPp/iHWru5guFuoftWlxwscfNgMJCMY4rwrwTFDdeKnRUM9uT9mEcowCCAOgyMfhXefBHRk8P6nqlrqx/duzR2sRUfd2sAV49cda4qqkrnoUVqrn2X8NfCltqNt4g0aG0l/0kmVYmVScuoOeOOoFfNdy0mhtcW8kggKTzLtBJJCseR+VfUfwuv5/Deu2chS4tLe6tY4uhXcRwSBnA49a8P8AjX4ZSD4k29vbTC0MU7OFmG4TKzbmHfHB715N2p2Z7OnKrHBXsy2N68QkEVxcrFINsfDFlGBk9x+NO0fUpLXZYNv3RFmBI4G7O4Vu6dod94yc2UkCXE1vcma3nlkESwAHaFVjjjvxVzxh8KdY8Ou5stRsftMsSymIXCzEEHa3IznPWuhq9jJS11MLVS9ppF3eRB55o+QCQCygjOMkBcVWurCBfD1tFHaCVztktoiAzlmI44yT9DXbXdlMpRLuIQR3dqm8rGGCsUBO7OP4vrVbwImpacbPUtRjglsrGQ7JY4kiBdSdgz17VqRLc6rxMtlo/wAP7Tw3GJUuZEa71eSbcixtgeXAijqABkj1rjfDBRb62nFzgm4CkMMZx39qt694ivNf8QXEl7ctKuSzu7bjvLZOT9Ko2ElvBrE6wRmVJGIiOeCAeD7GuWcuaR30Y8sC74m0MQGyu4EwEud7wrkGRyRhjxyB6GqXijTL3/hGLi0EBt7zUbSWJ5J4dsYAmVxhSx3cLjpW/wCLJcWdugjd2JIUCQjYw53EZwSPasa80+7s7CygkvHub2W2RppZWZmXzGbaCTnk9a1u0jnqxu7HDeGvDXiT4g+H4tIsTPp+iRzzNcSRK0as6kBckAAgEA9cV9V+Efhn4I+HXkJHaXniW+lhUPJfKsVmjkHcFjB+cjJ5YYpdH8RQaZp9pp0UlrJpVvAYPsscITDlQGdjwHzn9K82+JvxwtvCuqx2tpcSidQcRRBfMY9hk/dFL2kmmkQoxja523xQvNEttbgS3MkFrCiySWxRYFVs4KDacAZ55ryH4k/FuzS2ih0xbG2S6dgIpCJCAoIyCAT2NeG+OfFnjj4w6w9ukVxZ6HbShvkOxpwCNzMSRkZ4xUdz4em0+5tpdQ1PTrI20SpBJLLgBnYkgkAgkZI5ohhtLyZf1jTRGnefFrRpL4m21uW5uBglbayAUY4GC2O1Tj4lyTJKGuZ7mVgyMykxdTngAY6+9cbD8NNKfzFt/GOlWwmk8w+bMCWI3fIpPuK0tI+HbJdXEB1iG8lOJI0ijYBcdzkc/ga19lGxzqpUk9TNvPiLeNcuGjmSEAj/AFytyD1PetvR9U12DUra6S9EVmI8y3LsqnA9gpOfxq9B8IdemuZJUgtL2UzMkdqCwkwT95gV5H0rqbrwCbZPsc+kS3KuytJKWEcKKV6AA56+1NQUVcpuRNft/wAJholxd21t9onlX/Qv321UQjBZycZ5rFg0uDQdRsLbVrx5XWPzLkRRq6tIu0KMnBPJzxXSDSbvbNE1zb3C/ZRbi3jO1YlBzgAqBn9aydGSexmvI7y2aKa3UTJLKu9sDOcEn/d4obTWhcXJS12J9A02Tw7cz6jqKQ6db3KbYra5CmaYEZyFwe3OTis3xv4uTQ/Ck+q2UcUDvKIISIVV2ZjyWYAnAHPWs/UI7yKeW+1uaUoYt1vhVMlxl8fhxxXK6Rd/8JEb3SLo7LdpAscm7dlidykBlx8o4NRyrqbupG1kb1vfSXCz3IdbjfEyrtxwQBuzkdKsaDqSS6rZ28+HuLhxGI+TkEE84GMbeetVNKJU6jb3Qfe0sipI4Awu0HOBxg4I6VnWN5HpqC9YgywOoEiR7Rwucj2xx0rHl10LUnKJ6FpsK6LoqW00s6GFmQkBWC/OcAYPbOKv6L9g1bUikFzmVSyyLICuHHPNc3aanNqUUbRRW9tvBYiJcDJxzzg9AP51e0yWTTtTN558ILSDeQx5+XByAKlI0SQ6FZbSWV7hN+0BlQbQG9MZApreIrqTVNP1KxTyr6CUs7xt8wVBhVx0OT71seLLjSbfwpveSP7U90wHltlkUDg4I6VyWmalCnmXEEUk4VfOUBsFzuyB6frW9OTWxE1fU+gtWaP4ieFQ8UscUjxZZZT0cDdngdO2OtcVfW6z6RoJnifc4ME+SU8uQYwc98571T+H/iG40XS3SSJ7SW5Oxo/NDNE3c88ZzXX6qst9pNzLFKzzKPMQsvTJ+uO1auyJhM88ZJ7fTp2lDSqivtTozZGAAea7SDSJ7xI7SJJGG2OJNzBckJubOW6DpXP3k95PJpkKT3H2kssru5ZwwJ2lenBzzxXcR2CaQZWv98t8Q264kUMkfHAySecVWnQTdxL3w9DFpztqFzZ20YUCNPtBkkdweTwCOnvWDHqdnrsRtrzUbq5SAHygwWOMc7dvHOO/Sk1x11CHaPLEIVQoiXgEDGcnHU1z4VYU+0TPsYDgt1OOnSpcrrQuzZ1lzqdvaaafJRLIkxhvMYMVIHt171UsriKSL7XJO8se8xkAgMcnA4OOBUCXaPo8RNgt/aylZGUoMjGfmVsgjGeg4p1loEV/JBLYzr9l8x57lZVLyBBnbjJP6U7KxKdhvjbTn8K2n2K9M6Xt9ujtvLxgKfmBPOOgx+NcHeXTyW0q3aSbXY+UkkmVA/D2r3DxVcRfEWGS9meGJIrIC3gyA4OQu7GMj1rxPUpFtFl0e6CNcxk5yMAjAAKsOeayWjLc7opabql40cc89ghjRwkhtvlEY9s4zXd2/im1bRtLsjEZ5ZCJDM6rvJJ4HPavPYdK1CZLSO3SciS4EGIpW27znbkYzXWeIormTxDFYX8dm405VgjMUO3lRkknHOK2TJbT2NC80qK0mlmMIO2JgkckjfMx7KBmmT+Mf+EX8Oprl/izuOIo4oo8CFjxuY854pj+KYteZ7KKRozaOTLNIN+RjovbP0rN1mP/AISi0vLCKIlWXakZbLqw5B4ziqW5NrmDpYvbjxJdy6pJLeQsA9rNNkxndnI5JIAz2Fc/8Q5oIb6/mtonnvrZI7VJUwUViQ3CnPb2rtgbrT/Dtp5kbSXcaCJh5m9QwyByfcisqe3bSQbxLT+1dS+WQRqFHmuVwDuPQAetWkJor6H4cit7DTNU1aSIySuyW1jK587hcs5Xsvau/wDDlm/hywOuykQajLH5Wn2JhLghmwZGycYAHGa4yW2vdUvwkBF3djcZZ5JF8q2UnLJuHt6Vr3Grl49MiiXfFEjxPIZMBcNnj6inJ6EnOX987Xb2kciy4mIaQjcSzEsWJORz6dPalvdq38Ug+fypA2SSAQOCDj1FZ+sy2tnrf2RIpXZ52ZVt235UZUEgdu9acUFncNJ5CeRGML0GNwHPOex9qxlsbrQz/EEMUzFo5d80IaM7f4VHscdaivrODRtOjmncF7gCOJQBk5P3sHPApbkx2FtLMAt3eRCOYLbnG4gHIPqKwNb1NNUuRcSnG5lPl9RGoOdoJqIyuDuWIQl496XkJt0LAfw7jxhcDGOa5HWGiTXXtsoiwszSRBi4zjccYPZa1YNUNskiECV5ZMvkbhgNnvntWFq2wXMt5G4+0yYdtqhUJ3DIyAP4eK7KZy1dCTTL2O50rWbe4tBcvPC6LI0rAAnBBwMDPasme3X90PM8sqm0llY/KF5BIHWtDw60ks17M58iIFJC7n5cF1DAAenWsrX7pbaHVEiuHAcKq/MPlJ6sBn+7XQn0OVO5k6jpxN0Jk8zyJEDxyEknPFa1jC1u8cltczQMEG8fwscbif6VFoE/2nSIwwLlVABbnJB68mrEkqoziJ8kLjHr+FW2ZxWprjxZDqEEUV7bxyShiEnhUBlAOTnGOpqndOPsGoQIjSQiE3HmY4YgjGcdPwrm7xZA0cC/uA8e7EnLkn2NdRoumiz8PS3AnO0xtE+WKjJI44+hqTtjFS3Os8QeN9IufC+iLBcTLrVvoTWF4CNq5DcYbGfu8da8qmjhvlE7OXEedwXJGAMVq6lpiqhwS/JUA+jdc5rAtJHW4DBBGOFKYG3nrWlzT6tHl0M65u2m81yhiiZSiRldoXIwOQc81VEJiHzkRnA4ck9Bz1rob3TFtYY55Y1kCgOwxwWHbnFcrcXLzuTzvZzncAflPfqKrRnmVI8uhYQqYdgKjBLHDDOB2yK17Yq7RGUkLuYNjOSAp/8A1VjWlwyuDG74XcRtwNwyM9cdMGta3SaMO5jZ0QjB+rbuvT9amxilZ6HYeE9Y/s25jljJjTzEkOAM/eAIOSK+zvgv4kbUNNkgMau0bZIBxjc2RXwnaR/ITIkxyd2doOOcjPNfQfwQ8ZCO/gi348yEGWQblxINrbcj1BxWE4HfQnqfZei3bRIkRH70J97rlu4ya6exvGSHA5IAwQT1rzvQdQF1aCQny1WRgEzuO31LCuq025aFZdhQhmAO/sPauJqzPXg00d5pLiTzEXIbIyMkjNXoHVERQcjAGfWsHR5CWcpjyiAQc9x1rUjlKICOoABPYVmwZsWk6BAM5HWpIZ/tx2x4EcBO4HHLflWUs+DEm/52IVOBj3rU09ZIdjbcuNxYDpntSBEu0xknAzjilX5WBwCrDnHapzIZehGTnjFV2Dkgjjg8YrS4nuX7ZhLMEBwT68YrTQbcccgnHPJz3rAimBeMuQnPPXPWtmJgi8A8Y61cRFhpG2Y6+tMELSknHABzjrT4xvyRjHr75q1bKGj4BB5z9K2NL2M9UUPuGW5wPMqxbgspMnT+ICrU1vG7gnOF449qbC0Ss4Q5J6e9Uhud9xwby8DGMEVDsByBwM5+Xirxhx06ZyaYVGCDyPWhGadjPkUnCKSOTnp3FOHyDAJI6Hpmp3i5chANxxmo3wBkjJBznHvSaRTdyJJHGG6AZAGM5FSSKCm049/akCknBxkZzz0zTZMkduOfzpCSuOEij7o2gHnHeopXLyl2/CojKpcoZF39SqfTH86DcRoAQ4IOO/NA+WxFdfIkhHU4xk9aaiEI6nIA7kio7iQSSAr3znPb0phlUbx99h7U73KIri5G1FdOcHBPzDHpUBYgYAJBB6c5qe4jDEYI4zgDjBP0qoV2qWV85wM5wOevWpbsJCEDqCeScY9KnN0TGIieFHAqnvBhBGE2jvwfypVYbycZYAc/jTKauWo7nGQTv28EYFOmbzEcqCWAOApwPzNVgAFwBzzxUZZi4wSQM5Q4xV7CURzRIX5fj+If4VHLGHKZz04wMc1GQyvkZOCcf0qVZnAXdjdx0/WnuapWK0gIUpyCSe/OacJAVJIwfucdMU25ZhG5IGMngdck9c1mvdb28tDhzksvcAUinHmNCKcSMuCd4Iz71Y87Zwxx0xVS2Ajh3j58ZxgDPNWCwGMc46f5607mDiLOVZCCccE+/TiqrbUZAeVHoD09M1NJKWbjoQOooVRyCT1z1NFyLdxySFN4CHAPy88c1E0ZbhcjGDk8g/nUyr8mSBt7Y6mkP7tXA5yQevXBouKw0cYx2FEkgjQsAHOdoB6FjUbTgNgA/eIOORimBid47ZBHOOnfmncnlHlg+FzwuP0qtMAVLBiNuCRmmAk5dSOeoNRzSg/JnGRUN3L5SPBLAgdcMM98U3IUZBOMHIpzEgHjOM4+tVzITkA81i22aRRYQ7YslAWAzgk8UxpQW4AB47nmlX95GQD1HPtSvHtUkjk8cVa11NUrEG/e3B5wRirERHJI5+6cE4qrjCkMdhyeTUsW8nAGOcEe3rTGyd2Dx4O7kjHPbFT2VsZYTLwHB+X3A7UxYlUY5J4XB5/lV+MhMYwACTgdMfzoMpMYUIzuJJwOox1qvcymFAOTuPrV2WQohLkcdeDzisG/vTslZPlA5Y/4CsmjNamRfyefeEK+QVDA4GM85qfT4hNJu+4UHUVXg2s+OA3X8K1bYmNQQAByD7YqB7mhCjNGB+LYqdYVQbQBk89BSQLngnkdcU2eZkZGOPb3oBIcdqjdkNgD+dZ+p3gbeFyFCjGOQe3epprlGh4III546c1zuqXnynZkhMAipKRnX08ccuPM8sL0MnGB+tc9qknmwnB5AIGeh5z/ADq/fli5KJjaPmAwMAHpx3rAv5t5cAYj2nOeTn8K0iOS1M+WYRZXeS4O1SdpAB/GsO8l5DKhIGSSSc4HUe1atw6l+Dl9pCrnAJz71zeqT+TbSL84lywUkjYOeeRWqZizM1PUDI5SIHHG3fLnGevWufvHWN/m5d2Ug/ewPwzViXYWLNwMkAkcE1lXtythDPPMQEhjMmM/wgUpPoFmeT/GHxfDcXttpykhUy0iZO4NnI46EYFeV6pqraZ4Vn0wSB7q+lzcyc8RK2VTp3P51qaxrR1vVby/uExvucITw2wjAHHpXM+IExfRggbAmFUgfmT9a6oKyseLiKnM7GXfRFFgBcTiRCwGGGADtA6fjUttK6kg4SMtuCxqAMbcY5FT28whFuWTzJFPzZ+Y4PHQ471URnV5Cd8gBLN8vTn36frXQcSPdvhY0Nv8EdcupcRgTtGPlGf9SMAe/C/nXldiW1HTcPIv2m3xG5wF+U+qgHJ+len+Db6Oz/Z48T6bP5Ueqyzi4spZWwGTBT7u3GQSOa8bsrqS0uZckI43biW3fMDwQBk1LubJ3HzS5niZjjcW2csN2B6CpYH2u8jqFjXJIHt064qxdQ+fJHMEjEhYZ2D/AFYA525z1qhEWicq2NwPXpkkdDTuDZrRQnaDKT5bhhxz8x5JNOtomsbkBkSaHduYFsFM4xzkdMGp9PlFwkoldUEKM4AIHXAxk9etJqd619dizayNhGu5BLEwfftzgt9cmpWpNzV+xadPHYWrIssQC4uZZWwAXyxbDY4FZ9/b21lOUeOO4jiZkjKtuBcHO7AzximtciwSS3id0XCicnlSAobCjpnHHFNuRY23hySKNZBfmYssZVQPLKgE7s5zntipKKGqyfurNwCJHgUEkcEhiO+ccCqs1q728sowYy4A+bDfd3dufaptWhCRW+2dXCxAEIDu3lvpVcwgxYQcowLHOTgfTvVXAiETyIXzjOMoSxHHA4JxV7RZY1kEcrtsY7FTjjJyT+dQoyguzOApJzgH8Kbax/8AE0t35fn5tox06dakDo9Et0nuUtnk3sQAhGec/hVpLv7TpqW80RcRyN98jOQMcHr0qpZXQsry2c+cJI/mjYSYyAR1rU1GJbXWL+ID5cmZT8o4P8PHesZaHXB3INJ2wXnnlzPG6lTnnGfWoDZsoyqfN09frVy3jjt5ncExwuP48EH8RV+awVV2I2VljBB5BQkcZz1B9qE7G3ImZ1vaJczeUCg25KHactjpWhDYOipE3lFlwWK5Un5s8AZ6U6G0mTkGRJYmVcxgENn64rYtLYsJ0Ls80cbSK8fzHlcdRjvQn3JcTh9Jmkj1CRXBuEkBjzwCPmySScV1E2nJ9nkeCTenkl2RUBCgLjjI9a5++jEl+YwDEo+XYB3Jzk59q6VZJFsEkjkAZdsWABjbnPPfkVd7bEuKRB4MvWns0iuEOCpCiRhkZXHYVueQLcBYBzF18wdx0rJ0+8sl1CO7tibcbgksSng7hjjPbPpU+uGWDWxdpIDbySDYELHgn0x396Tu9jNaaEGp2UMmsmeWBMSiNY4sjazY2jr6nnFRa/crr3iS/s8ul1ayMv7s7VyvDEAYGK6zTLODW71725/0dLdWnI8lWbIPGASRivPtaWZmlli8yLcCXfILljy3QHqauD0Icbs1HmS5trkX2P7UiVTJuB6MpJJIHYj9aqzWsMSOk8rFlj2ocZVwPQHkfjV1FkD/ANo3cBMkSATRFQGIZccg9cY9K2NW0uK30+PVXgHmOzJAXYKGGMgsBmm1fYcX0OGltRa3ZT5iJOWI+baTWjaWv7iX7U5iKnIcDcWAGeMe3FU1T7TdSWUqTRSK5KS44YgcjPIrt2sYYNAiC70muQUIcbiAB1z2rOxV0cpPFGskUap9nhwGeR2VQoJz82SCefQU/wAmNLvfC/mNu+YiQhQCc8L06e1U/FdrtniV8vG2CpPUADH86ZaHKW88c5SQEgLHtbcAMdTz09qTQJ6mxZXMYnuWniFzEVYbGJPzD7uPTHvSxQmJvMHz7SGXnqO4qvvjkfbEJI3OGdCSc57k96kjQhJRLMYlZSUIyfmz7c1mhtXL+rCVbm0dHYJIQSpVccrlQSRnrWvo9n/amLCbbHvJUcAnI5JyD6VXubn7RptnG2ZCjBCSc4O3GT+Rq/oGptZahHLGAShw7uP4WUqccYzS2NI9jE1MRaZLJGAXeMswd/unp3qhC00Nx9njfbbjHlYyN2Sc88V1fiWGG5Xzol+RCR0yvJ7j/wCtXLyzLdW5ieQR+XgCSQHg+ozx+tWiJJlKWYLHE9tvV5JAsYeQNlQPm652ge9WI7tYUjQDypAVQAdDhiRjHsTTLmWS2tnjD/NIG3sOcr3+nHpWZpF013DOGARIG84Op5VQPWla5npFalu5MaiRShQjOTk4Jx6Z/pVG4kMtudgVJIyNr7Rnpg0N5cwSVJAG37/M4O4FSO4pjRsmRF+9ZmweccY75wKBXJLW6W42RriJ2ON4wAx/CpCH0NZQd+6ZF/dyN90bgeB3rJtIEaY/OIgGLjDbhx+HH4VrX0o8QQBLuQQHbtjkAGc54G7jitYshofFcvqV3Jbs7RXuW+aTJwT0wfeuoi0JprCW+0OWeK9X/j4sXAU71x80Zzkg/WuK1aT/AIRq5jGpRSXCgK/n2shAOBzyOciun03Uv9ES5tbuW5hlkZ4S/wC7kCgDArTmtsYt6l3SLyw8Rn7PqvmaNfyx4WeWTbHK+fuyLyfxrE17R7nTNSnlFqLT5twKt+5bI/hIUmuh1C8tPFelzy6np8Vw8Y2/bkbEsT+pUcMODUFnNd6PaeRdxSeINAaJpEmgZZAq5KsDzlSMgjiotfUvm5lZnKz2xWG3uk2COTahGT98tlhyozgdxVnSdRMcskpxGhXYx3HJyc102raJ/aumpc2E/maZCSY3l+ZlIyOgxjFcwmlPbmKA/vApGCD23YOc88VzVFdGtOCWp618NlDW15elAGuGMaODghFyM569ea4vxfdT3uqTzl5HghHkEHkMvP3c85ySa6O2vINF0eC0jADvwrOxUHJw3r0rz3Wbx/Kdop0eK3n8xx8x4OVGCcA8jPJrjpRd7mtR8kWY15oTXTy70jE8a5hbknaVwNwPcGsa6tZrVHTARyDvJG1QAwPr7V19qF1BjMv72bhGjlk+dlLZyc5qS60SLWSthdRm0R3AkuBbEooJPynAz2xnOK9CJ5UnY5gSf2ToiPI+JpZDHkHBCtnqeak8PxR6hIxvN4t13BZdy8njjr/SpfF+ny2KTpcoBFEDJHLwqSkfdAwScj0ODXLW+oMY/KyIsDAUBhkkcncapR6madj0mG60ttRjtreRJYrjaglHHlNn2/wq1EbnS/s9sxMTxRsrFDwexPpg9q8qi1KRbhHLvHOjkrJnrggg4HtXsfhSSLxLo2kT6jKtslmGE8wAbzl3ZX0xx60mjRS1M6e4M7kXE8pg3ElI8At0wvI+tJqbs67Bm3hXayohHCjnnB64rn9avLka7cCeR0VCrJGmPmyNwPtnpVm01qT7SgknjMIADDgHnjjjPSp2MpzSlqVp5I503q53LldysRn5s85psiMLR48fOCGjZMktjoDzirE1rHFKjxOPkUu6uS3J56elMuEeJSwTzBjBCDdyenSs2rkPXYpPZSTby0cgUKhO7cRnvgkYGfY0+GAL5eY8rIpJ+7iPI9zWvZagqzBLqSRyFyE8w4yOnAphlsWc3F7BFLbJuCxkHLMBgcAZ61N2YuGlzGtTBbwlmaaSVjhQowIwB79c+1ENi0nkI8mwMSeFOAB74ram1nT57pLmHSTpU4jJaNpDMpkB2jAJOwEc96TUdVk1NxHHbW6JHuI8qPnkY7ZzzTepk0mcye5IIRhxnv6VBHGpmQYIUAA8dvapLi4lkuEaR95UFGTaAAB06CrGmxojmSQndgjODt3Y+6PeoMna5PK8dokVuGKMFIKdM8Yyegqh5OEIXDbVC8fLu4561LOowsyy5eRicPxgdqgfLbsgAZBU5zVmcpXeg9YyvUDsMIfehDtbI5PJ98/Q0xZMMAC+Iwv6Gpg2eoyQcc+9TsYle5iKnf5fOfvY5PGOOfWoGvnJ3g4deeRnjOec96tzRLMkQ8sZyQuOec5qoyKwwRyybW+boRSvdml9DU0/U1U7CAAEZjIWA2+wGK1be8hlkTz083duIfOMZx6YFc3HG4xgYDfeJ7VIs8ls0UZwUJI79Mc1VwudNe2UZJNvKJC0YfjBOSf96s+4WYL5Ukj7WHzE4GMdDz2NZEbyx4aJxlsYyMY9RU5u5LjzDKTJuXaSxPT0pXIbJUYyEoqHJJIxzwfpVqG5MbsoGx8+Xh+uCapw3TxSB0ymOcqfSlMpZkGCWIBaQ45ak3Yzd9xLkq0xHUsDjIIz+VNeHaZG43fwp26d6VjkRyHOQNv3v/rVIny57YB988cdadxq4W4ZVDDBL5Ck9zirkLXLH/RwEGMHftIz+NRxKYDjJJJyp8sHBPv2p0h3AbwXGCCH7c1nozrpuC+ImcXdlsS7jBBIHlq6nqOowcfrUbMhmKLzJhdw9FHtVYySgxsH2Mrbs8EjAqWSRmQBQDvBzhe3bvUciLqOlU20HSRM0W8IccgnjtVUjAO4RhcEEhiMYwP5VIjbsDBGDnAJ79eKZNclNjoNhKkHJ4JP05qrEKmn8I9IGYsq/KFOMuRk0UnmROuSu9SAQMdOKKLGVjikGPmI+bg8U4Y3gjjBPSpjGEwx5B4AHepGgBU4HJI7gY9a6fQ0+ErBvugYPzZHHWkIzx0PTOKn8jKAEk4xz3pWOcFj15pbju2imx2bFY4Y5GH6j0HHanKpwAeNwq0sYXIAwT3Who8sAM4JxjvVsT0ICjKgUbxjB+7znv3p556nPHbtTZGC4OA4A5xjI5pyNnITtgN09ahmbdxchVPTOOBUvTvwvU+lMblCcYx2xSFGOc/OMnOOM/nSGtycSMhyM4xwBg5p4KOxOAO+cDqKqj5ef5Crka7jnPGDxWbGw+7jHHTpx0+lO81TglC5zwe+KdJ+8wDwAWx701UAxjp2qTMmAV1ILhCTnII/wq15YDkqcLuOA3Jx+FRR5DIOeeB75qzGhl2qf3RIHI9O9KxtEvaXZNNv8rgtggt05FXprH7ElvhMxoQDxxx9ea19PsorOzeSV967AUx8hbHpkY/WsTVNV3OV+YqGyfMKn6dK7IrlR135Y3KkVhE8gklcmQfd4+XjFSTsgSLb+7CseozkVT8/GxASFI5A7E0rs3Vj9Ae4octTklNt6Ec7Bk+UZUg8/wAqoABpBz/EpwAOKuvJhn5HB4H0qNIW3DgZ46DH8zU7mbbZJZhRHln+YqMkk8Z7YqxtjebcwEoIPCDH6moTCQwRgcKVyduASO3JqZSWHockN7VQMx9X0MSwGROG5Y8Y61zlmfIvkI+XGQScYzjHGCa9BX9+CowWOAQ7DAP5VzXiDS3jeJxyu8scY4AHPag1hPWxQvC8bAqdi5JOGOWxyB1quLlzlQcAFcgc8Zyamu4jLaJLI4yxLYBAzn61Z0zQvNtpb2clLC3Q+aRuLE54UYHXkGq5bHZbmN7RIopPB5luhKLCK6WSRlADuQTtVc9fl9KyNU1e416VEEAtraMnyLaPhVXsWx1b3OTV94U1yKI3UtzbWUDlY7axtmmkChQFwOgPPXpXWaZ8NdF8VaQ7aJqXiO01RRg2uq6PGkMvQfK6vkfiK0UOrB02loZ9rock/wANdLe0BEst7PdzkjdlceWBjoRkZq1b29yIbczeZpf2YiWW5JWMZBwABuyeeeldZP4Z1O20LQ9OGhm0vtPszHIAEYSuXLMeMkjoeldJb+C7zx9qI8MebBpen2xE+p69fyME3AFiqHBBHGAOpzQ0ykrHJaf41K6vaQ3Wn32vggxK8O1ZJMjaAEUkt/vEiumvPAGk6leXepWt5JaXKoPN0sENKjlSctnO3IOOtR694s8NeFrMaV4M8OS6jbb/AN/qt3DlriQsSQpAJ2jHAz361peHbgeGPCUGsazb2GnC6DG10yC08mV1JyHbLZOBx2qHPlVzanByexU8I6B/YOLmXQ1GpiRrmKOWSNOmD8zHgDg8Vv6yI/B/iPWdXuZxLFLGhjAYFY3zu+VumK5lfHX/AAlSXkU5tTC2FijiUIw3A8MSST17V13ibQY774cWGye2+0xP5UsMakNsC5zuGQeOK4qtW52KDPoTwb8R7fTbDQpborHOAH8yVN4IZs4GCc8Vx3jzxIup/EC7vGSO9MaGX5iV3kITg49iK8v8PavKfsEAvPsdqgCu0gJUYXIIPuOK6Ke7i1eGXWbLz4jcRsCUcSRq4XYOQRwducdea8x3crnoc3LEwdH1X+1LJ3Mh81g8nkySlhHngKFI61ZNmkdmZbiyEsMjgmQKBjIxyeOM14tpetSaHrSSxJI5hmKzAk5lweSOePwr2OS1SVJ3QRvGYywjmAJYFt4C5IzxxxXRFGEaqlsbGjeJpdKS0spL2Gawjhx5JYyNEVbA2kgYyK9AvRous+FYrN7m60iKC6LSMYhKr5GckZrxfRry5g8WwEwWvlTqypGYSh37SSrcnoOK9w8Ka9a3dulre6Y8d5MFBl0qBXkMhTGBk8/gKqT5XodMFzIyL3QNPh3taXk1yZiGUm0MIIA6/eOaqadoN7f63p8EEsNtDI0sCyMAMEY2krgk9exrtodG8PJqtoYrvUtTaFF85b+zUGP5sEAq2KpTWraf4u0a7SWGN55ZjHKR/q3QKQBk8EggfhXKr8x6EJ2jYwfEunTarpOnussayPKgBRiuCThhjBOT25rrdRW3k1m2iuY13wQQ2yxyRfNKUT73Xtk1uNo97rNppmmafp39o3lxdFo43YqT93LDAPAycV1XizR9B+GuoapfarcWniXxSZMiwjx9nsECqNrNg5fHOK7lTbjdnNUqKMkzzTXI/smiS38EJtoETcLyXhASTnaDn1968IkXT2muJEgv9dv3UPc3UqqkS8evJ/Sr3jXxHcfEvW3udS1e6s9M06ZlS0DbYkUNgjZ05PTFYNx4i02E/wBk6NGLSRxIwuYYS6sQMYY9ufQ1CXK9jklN1NWc74j19TMER4UXzFijiVt0mW24LKSCR9K4/wAT6NAJhaW0kZWNmebySw+ckNkqygjnivSNO8F22nXA1vUoN9zaAyoCrK4IACuOvAI+7RoXwpgjux4h8W6pJqNo582OxNji5lBOfven4V304rdnHKbvY4Hw34F1DxaiSwxQDTrUPFLcyQMUX5t28HGCQCelen6DZ6L4UuX03S3vPFFwVBkvjILa3gDEdTk5wOcAZrp9ZvdM8UQmGS5fw9pliGEFrFceUrjGArL3O3k5Fcfd22kakLOO3ubn+z7KRnhisJMpLiPDF2IG4jtUtp6bGsJ9bmX4i8d+M08RQW+g668Vl5jvNeWMjJhFYDaOMc9etJb+O9VWK3vGuzqd0WbzZtQ3FhjBHzFs1R1fxPawpt0a58u3GIw17aCQsoxuzlhj681TtdEOvOIrC2W7eSZD5iA/LnJ+7n0AqGlsVzyZ1k/xnu49ItI5tGt7lvMMYktLqWPJxt3EEGun0/X31q0zJ5n2aIgyvKAz5b+FT3xjp1riIfDF39vjjZCDEwFpEtvtygyzSP8AyrufA/g4xa3FfanKbLRtOWSaO3knVDIw6yucEY9KycYrRGsXJK7Mvxl4Ymv9PeaeIRF4WEL+XtkijBzuweRXBW2nCzud5GLVDmN5CQGI6ndjPNel6x4mg8d+JLmewtBqEK3Jje5MheKCIxgjOFw2TkYrLudCxeQS3nlGNUkAiGI8MVJXsfUVlNmkFzO5n6XaJe21vIkgtFdAIwfvEEng59c1zs2lXM+oPApSa4Z2RVMhAwuTnn2rpNXuGjsXeJ0jupAkeM5G0YPyjse1a2n3CTQTxXL4eZSguVjAliLJgruPUk+lYx7nW9FqcjYR3CTSJLI/mBlUnOAuBjj1/CtayikeWRFkJTBBEYAbrkHt2qePTVs1lEhTU4wFC+dxJGAMYBB65pyWOmmOc213i9KDZbTn5jgAdSelDS6Ci77hqt3dJdxmCzklt5EUFyRhTtw2VDE8mtXQdH/ssy3pg+zMgHlxSQhwMnsCcVzGg6FPpl5EJbSJ45LjJuSNzBD7/X3q1Dqs6yXELRPIVbZC3mbNzD72OOlbU42M+e5bL65p+sXEupxXt61xdsVaKE4bcc8KBgCvZfDGg6nHp5iurW4RZFBiiMPY54IJFefaFrwn0m3bV1keFCWihMYEjZ6bgTnA961rfxGtjcxTmK3MzxkkTxAqM+mTx+NbyaKjFI7S18LPYLbo9wqOjKTNNGFQKG5yck8fSqviR9NuEET6xYz7mlC29rE0h3Y4ZmwBjbzzmrMeqWV1ZjS7iBYBKA26BtgAJzgjHP4Viaro6wNIWuF28smc845/CslsaxVznL+9FvD/AGdFIY96rGu3ruBzuPtVG1t1gvHVlEXnZMQaf7xBx0I49a1lNve2dtdI6lz/AMtNuBgDGMdan0bRIZfFB+1XFzeJLygIxFE2MZDHJ/TFLRLUrbYLuxmjSyhFt8hjIcyRdm/ukH5vwpulWK+G9RstOtghTZkhi28jHRvTB9a1fiF4kvdBvLOxtTHLOYyqTRfP5CjpjoBxXO6Rd3EyTqUUXM5GZnAd3APOD6mnF3VyGjrbfVbbU7yV/LS21E4heWLhCB1+mfasDUre2v3ikmihvNh+eNjwuTnAJ5xWLcai9lYT39omyYDeIy3TB5z9asy3R1+yttTtJIxBEpEyPghmAHHXj9a3hC5hK8Xod34QvIjrEscngjw0ba0XzJbmOJg4AXO7cCefcVz2vxeCLH7Qbqe60/xBfF3Nro8rSxBDtALs6qRnPYGktLQXfhq5nS3HnXjBZMk4RQADgY7iuSfRVvdSae8kiHkB0AweI8Arz/DjHOaOWwRk3uR29te6lqcd3bSQ/wBlHHkW9rEIwEwdzNgfMTkV1v2C28POb9S5mlHmyg8lcDAAB/Ouf0fVbWLy3ikkttJt1YvcllVOwVV6knIxxUVxrUniWEX9pHsSMhBCZCeAcjPbk/4VEjdGrfaVa6jpct7eoxt7dzO0GQhOBleM/N8wGcVw2s+IJfssVxPO8VtOVDQIAS2egZjymK7jWLlr7QJGS4MdzCqtJbb8/KT/AA8ADnjmuZ1OLTNHsEu2jBkI3+WQHYsAGxjjsCKFJhYNO0iZIxCjxafYXnzExjZ5S9h7nFHiGKC3vbOw0hJBHujSMySZMx6FsBcAd+TVfTtYnv3N7OBH5udhngH7tD3AzwcVsaTdW9zbXnlu8CW0ag3pwSxwMAEnPOaozl7qMvWraHw3rGp6jd3CRNBbK0kmMKgYfKF/vHH0rjtJ1p7+xwoBjBGBI5AGTnn3NdN8QblL630+wUebbXlqv2kjGRhcLuYnBI9647wwwQXmnW7yOm5Iw5ADMQCOPwFOei0CEuZ3GrqU7/Nk+aMnAGMgduazZ7pVKIZxG7ZIjznIP1FaF1ctcWfCYnhfODzweue/6Vy6T3bxea+HkjI3Mc8Zb/CsYrXQ6OayJLgm2d8kgMRz68Y6CqEhXyQgIIySUJO0c/lVmJhdMkp5KgMSFznH1rPu7nzrS3iWPy9z5JI4xnp65rtgrHJUaZp+HraNbDUBFvQ+YuFHPy45zn3Fcp4ku3lt3TBJ3AkiNRkAFevXpW8t9HFobyxeaLqa4YKhO0eUq/eP/AuK524tpi4Dhosq22TC7M9hxnOfatoPU43oGgt59unmjYvCKUXaNw5PerOqBbWKDYSZAzqzOwXA3YHSp9NijtrSKzkgjExnLNGBuOSOPzqHXYbeS8vIJEecoRGwlUfKwPOM9cn3rQxV2ynDqyT+Ybr97IhLLJIA74DdB36e9dpdXCWvh6ytnkWL7ZK1z5efuxqSAzcfKCST3rjbPw9K2p/6Whg02FvNndflPlnAwoPqeK2fEPiGPU9Qkm3iNQgihjPHlxKMBMjOP61D0PVpbI0ZYra50WWZ79ftyShRYmIsWjYH5w3Tgr+tcd5TXEkQbABAfHTAFbdndC7MgcI6AKi4PKluQCSec4PSsm9naK13DguG4K5OAPap3OpSS0G3159qiIjOPLBKg5wxPsDXL6jasJySWIwB8y5JyRV6CeKS7SMMIlkKq5GRjHTGKXz4rnMb4+Vl3fu8nHqDWkU0eTXtzOxlLl2KjnjamRkgc5z19a6/R1nvLO4soiSsDRqD5ZJLBASCQSKyW0lLa2ku7mQJEykRjKlmJ4GfTn1qzc6xOth9kj8uCzj+ZYoVVRvIxlsDJrZ2OI1YLWK2s9Q+0uGnRV/dJEdx7Hc3AXj610Hw38WTaf4gjeRJIrWRGSMAhMuQNp3HJP6VxVvcefpNyRGpfcqMNuOmM4/u/rUwb7EgK+Yj723bCD24z9KTWhtCVtj9Avhvr/2mzgt5JRGeVkKcEOe3HY16faMBCieYUUMSNqhj77s9P1r5U+AvjP7dYxTMh+1sSsm4jsfl4+nevo/T7yWbCAAOcgo/3xn+7xXmTWtj2KctD0LSbpILeNInCfIGUOckE+oxiumhnzsJK4OOp449a4Tw1ev5ciByi7gGU98H3roZbwxvHEjnMrjILcbeM1zs6bHQacySuZD13AgdMD9a3LWf5SDkLz+grnoWEL5TBG4AbOOK1beRzKQOCM7fxpPQdjYDLtBxwR6U15N2AV5Ix6VVSYoAHbKk4qSPZsPzjPU/N0/SrJFY4ZAxwrMOvbFbMDm4XngA5yDnArnDIFZ1c5Iyx9s1qadc4woAGU2g5/z1qkSzZjj3OAOeeB61bhXOSTsDADj9aqRsUx65yfYVMmVOcErx3HNbRZLNAorqcjuc4PXNQLCImyBkk9qkikKw4HUrgUiMT83Hzc4weKoZMoY53d/UU3Y64OOew9KA5G8Ak896AWmXa2eeOKq4FOYSlycgLngDvTPtBPGwbunHerLqEbB6ZFV5IdqljxzkjoevNPctWZE0ZaXcXO4jp5dJJndluwAHHpU+G37SOvGfwp0tv7jHcVO44s5EaVeQ620+CbZmbBHQAncMn6cVr+T0BB4HHFaEiFUyc57+mBUMis2Dkhu4pcptJ8xSMYbt06U30B4LEDO31/GpmUojHPOcYFVJYuMKBnAwT2xQlYSVyF5d2AMHP3sdiKriUISCQ7MCvIBHPtUkmxuWIViwJwfWo5HQAvjYTg5OCR9cUrXNFEPv8IFGMVC4KunHXOce3SpDuJTZhCSvXPTPNTFFZgwzubIxVpXM5aFMMT97CDPJJ6U3y+rA559O1TSIV2ABjkE8iqzSlcgHPOMjoOMfzp2uNIa0+24RAQMnJLk0glJ4CBEI5ye9SFkfjeSSDuyOg7GjygyZ3nIxj344oNGirMpfzGTjzPQk4HbrWbJkNGqjARSDnuOwrTkUomx35wF6Y59aqbM/MFyMknBoszSOiJbab5ByI8k9W57e1XUChQe4yc1TiBOGYn5asOwD/KOCcYFQZSiOdxGWBORtBz/jVW4mxjOQCaY5WUoRkEDdSJCshcOgCn8aCOUsRS/ImTk55CemKdK52EpjdzgZ603CrgKAAO9RynawA5LlgKewuVIrxSSquXwDgE46c1N5ihRkZOAozzx+NSCFvKJPXHT6VA0ZL4HPPfoBTYiJjkuTnqe1M5+Yj7wHFTY3MQPrxyDn0pjLnkHrWfKJFWQl+DxgnNIg+bjqCOT+tWTDnJA6nPHvTTHtByOgJGKdi07Dfu8DHt9aUH8yak4+XaN+DnnjmlSIbUJOW5PFMq5VuEklA2DPPzUWyt94nrwAep5q08J24BOe9M2PvDEHgcc96BJk8LYyfuZ/DpU6MEQ4HO0gZ/xqKGDaMuQ5PJxRMwVMkHadxypyeDxSZjJheXHlwv8AOdhGRnnOfTFcvdvhArAFmY55PFaupXBtYT03Mvyr0IA71hgtNLIQMHgkZ5571m9BJou6fEpaR1PQbBxnH51rQKQuCxLA9PrWZp8O0b26qDtw2Mn8q24kDcqMDseuagYRyY5+561HLuO8g5yMYqw+xUzggkDr696zb6eSNCV+4Bnp3+tJlIr3V0sKOgPLdfSuZuJIxNIGLeq88Z960r67xE+HOWA/jyAfTpXPXJAZy/RR8x7c1C1GVNTuhBEFBJOTnaOhJ96xbi7iQIEONm4nBHJPrxU+pMrZADOCTjGGyaxZm/eFsnauRkMfmNap2M5PoZuo3cpSMvgPxgZLfN1PNcrqN28rBgMnPO3tnrnNbGqXgllEDFd284A+cAnofwrm5LhbjeSRLgjdzgnn0PFUmZ7sgWYp5jEGRSMrnA/nXmvxj8QG20qKwiuAktwx80AZbYDgqMHPP0r0bVLiOyspZZQAsaHhmxwPqK+bfiJ4nfxF4iu3aRUihcIgil27gCfTP861irsVefs4XOZ1C4+zRxkxksrrsBGQRuwc5Oayb5lvEKLhcqBlkHynd83OelW9fYiKMiSYr0UDOTzu9fWqFvfJPeC2mEscTSLuzGCw6HIAbpXakfOSepTdok8wxDkKE5YngNknn1FTWzK91EkwQxu4BHcLwSfamBHlilBcI2RgkYBxx2zW54U8I3PjPVILK0AQyZWRhnhFGWfkcYUFua0tdC0R9o2fjvwRof7Jdpo/2DRr3V3ninfUpmRpYYy3l7MlSW+7nbkDOe9fF/i2a0bxTfy2UYS3MmMqgBK468YxzXufww0zSPihc+MPh9o+mF1Tw7cyaVeyqpeW6hMcykY9QstfO+sS+dcLM4x9qt1mGSPusCR8oz0PHWlGLUdS426GhCryep+QZGQP51ILYTTDB44T5j39arW0Qt9jyJ5rCMdct1Htmt4Wm5xINrxncQV6DB71m9DRR5kY80SbkMUgkG3btJzycDnr3Bp2nXlxaLGCiSsx3+Wyjdx1xjPSi405kmMkaO8cmWMgjyvBJAz25NSwSeVhrmCKRUC5fcQVBzkZHNVsZbMv3SW7Rpc9HClvLkPBwMHjvgVj3s4ZyX8sA7nPA5wu4YyB9KfPZC4jQQzmTyn3ohXBIH3huJJP4imyxTR2cDywbJSBmPJz17cVAFeYfapkUOA2FBwORg57Z71aMELAWyv87A7nX5Rz9MGnXdsq287RyR+eCP3e7MmCPpiqdksi3YllCgg4O4MOACPzzV20LJjbiV8u4AfIjBLAEgcdO5p1vZPMYjiMEbSTGxfIA7ZxV3Q7cXd3biYts3NvOQQrEN29sVs3OnRW81wwbyEtLdPM3HgOTtPUn61L0GzJnMklyzqA7TcZ2/dyO4AO3n611+u+RNJpmqQj5fIWKYD5ssMHJH0zWZp9zDqmmWyTQNHc26ogkWYlDnkn/IrWsYxbWP7gp5Ecu0RjLBlKkc8ColoXBmcbeRJ7iJUV5E/ukYI6/KT2xXR6PG17pkkyfPDbqrl5iFI7AAEknHtVK3tjG1vLGkUqxyF8sMtgLgLg9RWx4e09L67KJHCUJAEbAfIxrF6nYpEUzNAhMvKIRkjnOO+K1LVoUgAAEe4gAjA9+1QNp+GJf/WINr9ecGm/ZlbKMePvDj1NRsbWIPEWkxQaiBKfKlbLMfLyANowSR1/CjSrW1j03yxcwXExdy8vlt5gABA6AjuK1biIyI6uDK0ZBXPH7vAHX6g0y30+3jR8uI7Jl3yO8e1gcDIHOTW8WYSOes/DxleSVC8ixuG/djAGDkBienpxWxf6k1qzy5aV2JyzH5VHYKOlVNc1ea+jjtbSM21iSSkkQ2u+Gz8xAH86oSW/23T08wtBKF2sW4PTHHpz6U9U9CLEZuJ0tZLkvK5UbHMhVmwT9ahbWI4rZm8uSVh/rEG5n5HYDNVIp5brTZIgjW8sbnnjDBWx79etZun3rtMBHmKVcs4PTB4BzWbV9Rm7ZWjXt9FPA8l3v/1wYHKg/dLMTkfka1Jr6LWdbPh+4uYxIUKWKSRkrt2YyzHoRWV4ZCnWI3UEEKxYADAAI2+nWtbxPpz3k1ldxxiOUv1ikyV467uD19aqDaZi11K3hCxnh15LS7KzojyZzlVUKmSc4xy3AroriK2m8RzxJexxwwQBXtkJIUkc85zToNNW/srvVoAhZUETRDbu3ZXnJz1zWHo8ywXFyDL+9mEhm+1SZBAXAxgAjn1ok3uhRjb3jM8Q2KXt7ISjR+V+7WQHcGBOenrWP5TMLch8DYA2RhupzyO/FaXiOX7Bf70uJI2j2vGoJw/GKkjdG03z5UBdIiCYyW5LZ5/A1BuZ+nqn2nKhiinaBIST9dx5/Suo0u0i1R5EjLC4ThVEeMY5JOeTx6VgwwMljeXcSeYIWRWHIwrdwM9q07W4+zTeescSEKqKXiLMAFwT170Jajt2Nm3tHgtp4jMXjLFnZ5SCrDJ/kTVCcrb3EZ/fCTaV4UHBB3L/ABHtx0ro5rePU7U34RlLRkByWWMleOVGRnv1rnHZo8RNtXy+f3QC5zVzjYSZavLhruzM4aNmfaThucHrnIrlL95Y7m4gmwJk/hkYksccdj6ium8//QuSMLhMk5ySec5rmdcMcd/JKchzIoWSMjgAKCTx3wazSFJ6C3sjLo8s7PHuWFg23J28Yx25rN0JUH2yVOJJLYRrgDAzzz68cc1PKXgLwGQgEHJjGNxPtnH61Q0u4W0Z1D5Mcy8cc8g4xirWhi1dFNnL28aEOJI8kiQFuM9OuKvwy+fDLGqYITPTIOOvT2qrPHujkCYRU4U9dx9MDH86WyuTBcyyx5HVSAcclcdD71TVzK5FIGiACSYic4GDt/KpUd45EDxiTyyADMQScjPuf0q4YYryzjmRHl8tiJlCjgdyCT/KsyJo7fUMqBjA+XyxyPT0oSFfQ7G0voHUwygSwCNVe2IVs4PzEEgkcehqLxD4dik0nTv7FnSe2EsrtEN3mxKfuDjrjvT9Ang1bX4reWwQOCzsVbYuAMYOARW5e6zaLfi9t7a5tmjz5cVtettAJzxleOKdmZ9TlhLeyLK8O9Hhj3NsGxsDPbOO5rf8N+J4rC7jLiOyZyytIBs3rx978q1E07QdePnG3ure+QKGMcqyc56N93P41mv4Qk1iUpouow6r+7YvbXUEUMit7ZZuPxqrFRVzUiktZ72SWwgh0O8lI3QIWW3nJ44+YhcnntVz/hHY5r93tY8TPt86J5VkBG4EFCQP5159FbzW01xZpGYpUlcXFncQ5JYfxK2TwPau00HUYmfE0gdAwxExztx0xntWEkdMboxdbuJZ7yQPH5EdtkYztK88dKzbiSOZ5QI0MbxqkkXTgcg8c967nxR4W+2aZeXMCNb3bKNgiHLYOeRnsvPSvKWdodVJlkyrnkZ6gc4/KiMOxnVlbUtabAdOv9hAeBkyGACxrnOOevUimafrF/oEdxfM8r+Su1ITJuRvm3cjoeT0qzaql2HtXj2I4GyWKNi3UkcZHota/iTwrNHaWBjvY47a3gVp5I4jlnb5gOSRkDjrVONjz5O6sytYeObDU9NuLTVbMGO4zK8UI8tGct1K+uKwtS8D6devJcW+qSwRPyscgDZHsck5qhdNpkjSiK5muGzhwwCqCR0xnFOstRvbODzbQQvbmN1ZYpFkkBGCMqcFePSlzNGN2MXwct+8hNw9tJECF3xbMoCq7sj1611nhLUJ9M0y40a0SM2cKlnTAO4nO7J5PFQ29/DfvBZXJllaRnCyn5tqnbnIFZbb9M1KeyiRYP3ZMwjYhpAcjp06+lCk2a3Vjf8AEvhh5Xku44g8RICvu3M3cbQCKy7Lw/eG5lnjtLqKOMHEkm3GF5+7uz0qzpd4iwixuX8sDDLLJ8w3Y42iori6kihudtpbO+4q0u3kZGNpznnHtQznqWZdk0FrnSvtKXil4l8zCZBZCMY47d6z7K8CxS+UHjmyqjy8AZAIyQTnr7VztnrdzJcRzxXjxBsxPGi7RtIxjIOP0rpLqYWVpdwyIZZYgu/zcc5bO4HHuBWZhGo9hLS2ZFeW7MdxvUfvlJypJ4Py+lZ+qWksjSQSYfy5Dt4ySc5JycEU+wglurwCB2jQdVDcbR60LOpmnHzBdz9T1PODUtFuTaIbBreKO4lvHASLoycckDC896ghhYk+VIJXJCABipyTnqSO9OuoTcWQTzFSPcWwYt3zf1rOnV7Kxwp/fSfOBjkk+uM4/CoMG9RfNYnMsm1SD1AH60slzDEEACbkOW5bGfUDoaUuIlJP3kU7QV65pJLhp1YhyHOeDQYSeo6H/j7VSCQxGATjKn6VExGMD5OQRn0zn+VW1hae284EkxoFQZzkkdeMGs533/wkFRj9MUk7EDhIdjHgn5u1O3EZAzuJJPHYVXB55PBz096k2mFTIozlcHIP+FMpK5fiKu+DguBy3ofpUTWjRt28s/N5hPrTYmEeSeDzgN0anTXkjHbLxGuPl6E8cVBLF42kN0PP5Gki8sbAQTtL7TuBBB/Coi7MoUc8EUm5t5Ac+wzQA/yDEqOhzHkZyckUbQGxnqafFMCmGABYA/Jnt9anEatzsIyRjI4Pr3qrisQBNrYIIGDyP93IpIwJHAA8zC7gB1JH6VMUZcDBLY6Dqe1Ik0ZVPN4bkFHGcZGP51I7E+8swDZzjkA8imgko5Cc9Oo4qxbvDN1JjYDknvg1DO0YyEIJztYbTxQARQIj4EbDczE8E8ke5qwpy4J+U7SMD5vWq/bIHGRih5iqowHNSJssLGVTaMPuywyBx6VAUTYpPljChTk7cn0qyHWNcE4YnvUcmwZ4HGOmTniqJWm4xyS4CGPByrg54I9GqLILowIEiuxJTIbB6YYcUM2dmTvyxKuKnjBK4b5OB9/kfpQCm1sQA+SoUruHrz1oqykAuRsVihXnLnkg0UD5mcggygK428kgjGD+NNVtwyMccnP1pzOdoRx0J9+fxqEkHG7OMADiujS2h1bk6gbAR0J5wTUJfAw2AOacHJ/g6L+VNljBZx0XHH170JWIUktCaJguVbH90+1DoXxg454qIPjnH51Orn5CAX57D0FBLepXaME9gAOTjrTEG3t5YJxzg/yqzLHlsj1x2qsdyMCRjAxjGMflUNlppliMLsA6gk/jUsiBuMk9Tjr/ADqGIpgY49cVOwUggnGRipbM2REZyO/PNIhZmTtnr7Z9KlIAwCB0pWT58jtjAx6VVxxfcVWxkHOeTyfWp1IDxhOAORnsKqRBgNpxhiAalizKqHJ65bAxx6c1kJliIeY4xzjjk4GK00tcKC8iooUkl16DsOKoWilZIwR8yMCzsSRjGCMD0NXpJWKhASBjB2Afn9K1jHuawXVlm81YtFsxlQNg8sFc575AOKyQ7zNlj83Tb14FSvCXKEnzABg7+nsaaEG9AMOGXPyZGCfrg1s72InNt2JUkO3BTHBPA64Of5UhBOWX5AMBd+Rn+dPWHGCpJUNkDJ9MGnrECqZyfm4x2PvUW1I1bEt4RvRxgqW7qSDkdqSSJHUAhXV+STn8KuWFtNfTkRCS4KcCKI7m/BeTWtdeFrmwCNeS/YkdcIkjBpDj/ZHT8au1i+hzsULSLEEUyMMkbhlTkDGCevWtex8PX+oTGK0tJbl2AwBjJY54AGT2NasUljpjxC3sjJs2P5l3JyR32qoGelSQeJNQuxHAl7LBEpV2MbMm0DPTv3PeruhpCR+FDaPbtq2oWelReYQ4Yu7xem5QufyFa+k/D6DxU8kOmadqXiVUZ4hcWoaCCQbcsclc4/Cq48aaH4WDz6Xp0mo6wctHd6ipkCNj+6SQfxqjqHxZ8aanC8MniO6itmJBt4G8pBlcHAUis7mnLFO/U9A034M2+jxTvq2jwaPGCc/bpNwCYPRpj274Fc7qmuaFp92IrLU7GCGPJKWVkb3J8tVDYBVCcj1rzG/jeyEUkqE3l8TiWQFm298kk9RUMVnc6kNlvH5+XGcthVHU9e2KpO2rZ1Rn3PRP+FhSnT3jsNZ8QyJFkSyRbNO3cfKqqpbA3eprm7nx5cXDAvaSzblXc+p6i1y7MVwd3Ayc+lRaZpdr4fcXN/eqI1bLxWkRm3jcRyw4/SvQ/C/gWbxBqMDaBohSwlwzanfytJHEc/MNpwAR14FaqaN4O7On8N3V7rWiRvYaPptnLGFh8x7LeQNqKz5LjAPvXRa5qcsfg+8t0W1S4FwLbSdEtFUPcvxunlIP3Rg4612F9pll4f8ABGoXCXdtrkrXEVo1vaBokmVucKxOTgL2rzDx1N4r02yi1W7vbXQNLus2dlYQRAzKqrnBYjP97uazlK5pOKjoiNLHxRYPELvXLXTplYGKO6UsTnGVVRj5QfXNUbnUNRku833iE6vcsoi8yG32FW7rzniubvb2Tw5MkGiRO9+FVb7VLja5BP8AyyTOeR3NVZ217U9Oee71QW+nDmS5J2oADzgKOTwehrkm29ioVHA37vV7aSeC0nuWM8hzHbSgPISR1CgAjHbJrb1T4p23haOz0m4t5rhkjG2FYlG7JydxJB6e1cv8P9P0iHxDZoxe9YuLl1ClB5a9ATknmuP8R6nbat40v7u3tvsVmLn5IIy2AoGMhiSelck9zSWJaWh6dN4qTW4Lx9MtrY4UgR+aRID1wAMjNWvAviq3az1G33uIHjJktJSMrIo4ZfT7vYd68Tsdal0+4eeFtjSbiH5OTz3Feu+BNdsdetrnZHbQXbI0UsbsQNxUNuBII5xjrRGKKjVc1qziPE+l6TZ6nIl3rEmh3EhM0a3Vo2yRGIBIbnowIr0zw4kur2EVvFf215e2lrCPMtZvMxu4BUds1yV74avdc0ORP3l0ttId044aEEtxxj5d3Fbnwx0xl8XQW738guJrZDiNcBzGeFLHAJIro5VYinpK/Q9G8Lx3907yXOj3SSrIYvOjIDK5wAwAPfPfFes6Cg8IaD4g1t40t9YhtQmngjPzADzGXJGGABry86B5vifUCIJLaK5uBN+4fYZQoB+YY554re/tyOfxDHply8iCfz7a3hki3LuMb4yCQDz9K5pK7SPVi7RZuaDLZ3mjXF3ZxSecCF3MdxcElieCfUVVa0TXfFOkWkccM7LK1yN8e8gjjjkYyfWpfBcBttBijnt0gkASJ8Dq4QAkY7EitDwnHZaZ4hl1M2kaPGcq+4/MAwLAj0NQ1ys7aesEj1yf4hj4c6PpdpoiTPrN/MFuL6UjdDF8u5IADnJ9cZ96+ffivrE+mapZ6JbC4LaxNNd3FxKWZ8lsA7ieOR3ruvEniYxjRPNeKORLp4xDjd5WVyCOc8kelee+IdNh1rxXBc3F208aQmEQQHy+N2SWY5710Rqc1o9Dkqx5bvqeHeMvBHiabU7iz0qwvtVW4ncrLFgRpjDEsSQQoPQmuh0bw7L4WsjBYWEur+IZ5FWGGJvMwTyzMoOMdua9T8M6P4em1a5vZNCgj0sMyTahfMzxTvjiNc43jPoevFdBrE9rZzR6Xpeh6d4Yttn2q7u4Yf8ATJkJ3Kif3AenHNa862OBK2tzgvDeh6Z4Iuvt2vfb/Efiu5Uym1Ri0UDAknd9Olc14y8aWOlk3V14gtrTxCyokFqIVmkUFSSrMDhOw5qTxf4o1u4uxaW+n2WhQOnJnZmu5QZOjENxlfm7GvPNa8Q6ZodzcPFpF1qt2AwWWC+XbGXGC4QKSwBHc1oncxnJFmVdb1OCVL+1tdJkudjx3sAVxd5xne4yRluOR0rJ0zUdYeS4gvriKa3mjMItt4HkkMASrbQeRTdFuL+3sLi+v5J7O2by2nkkmWQjjJAA+79BzV5fFOoo5bStGM+o7PNEtzGzRwx5JO5sEZ49KjmexVOKuPbwpqs93Egv7eQ26mCOKVWfaMcscYB/Cu28N+HH0i4+zWoiN0YkErW8ROOGDMOeuKwrvWNa8Q2HlabeSy60+1GDf6vafvGNj0+p5retdNHgG+TT7O8k1TXLrL3kk42Q2eBkAv0IGccUpXsdkErk1nqFzbQwWVuDPqGpBoow673bBztVR1Azy2QKztT8Wy2aXGn6akd2774J2baU2g/dCDqB354rnLrxPf2CiLQtVj/t6eVrW41DyvmiRtrMIFOMDAIzk113gj4fX+uWyQadHPb2cbSGS+QAZx1CjknPcmlyL4jdRlUKXgjStd1/zDEFtrO2mMlzcqSkZZSTtVFyDwR3rppNNGrTfa5pTep5pVo45BhWACqu457gHnFdPfaJJBaxwJOILCFWZ2TO8sVAOCPvHjr0rnomUeZaw24toEU+UozvJK9Wz/Fu5rhqPXQ7qdJR9DjfEEU2uyeRYIZLvzFTZ2TDe3fvV3W4LXTrZLK236g1gQGmmHzeYR83zf7NdPp2nWeg29vqt2htDcyZSUyiPaR8pYg8EDrxWNqSWl1p9zf2k6vAZGyHG0zsRjcpJ6UJ6EzV9Di3uZL25iuYn8vbkzCLkA5J/qKlg1Se483ON4B2SSRDLKSOBg8fjVRnW3gEJ+8o/ehMdcjjP4Ve0u1vZ7rFpZXd6GUApBG3APPJwaE3uRpytFvTbyGKPzZY7dI4mEQIB6k55FddZSywWsaWmnWup3MkTSbPteyVTxjYpBz+JrmIfD1tLdQW91fx6W+TI9sSJZccfMSDj9KcdftmvLiR4JZ0twNpkAHyj+7gVtqldHOo2ehfvbO8nvIZ/wCy5J90arJHgeYjMCfXseOldL9oWKzMt7pl+QYwcvGAG46HqeDXF6X4yubu6aC2MQmkHykxcAqSVVsnkkkV2l5eSpool1lIXcqY4oZJCrls/wAQ5raLvqbI6hb/AEa2sV1ieOawtlIjUvOJMvjACrtGBn3psmqac9+ktzFfXliz7DHCVUn5QeGwRXFWmvmfVYPKjeXThhHjdQoQ5zuAI5/Ku50+xgtbTEdlDcRQyu0bSwEx7SFAyc4PAPSh9zSKKOp+JNMtbPytE0i20tS+A9xM08uD15wAD+FTaZaXUl4L1oDc3sUbNvzuwme610Wj2V5dbI/sFne3cmDixsT+6wc5zk84rr7L4a3c1lPK12NLa6iMbGSIySMQ2SqoDxx71nytmjcYrVnhXjbUV2W0smJGkBbzT8w2ltuMj356Vm6NDdXus2wtY2jWByN5X5flPc5r07xx4S0XwSjwPc29wfsylFKgy7twJwobgHPcVwvhvxPDq01ymnWcdvPCzSeZLltwI3fdGMfjW9lFGfPcn8VeHW1PSXMkggFyM5HGMnJz+HtWp4e0C10TwxOkssdz5rt5MW7IIK8FMD/Z/WuU1DU9S8XSXEHm7FEYRpY1UAMVxkEcDHvXXabqAgtNJksp/NWzhdYfNkCoWCgZC/xDPuK3jJLYxqXe5X8UeJP+Ed02KwtLQl7uEzszLnyVz93IPWuZ1G3+z6UhnkMkd+pYLFjLgnBDdT71nXd82qX5iBEmoKWBAYKEA6+pb8qszwoLV7e4MUtxGoZX5+UEcgZxWVRvQKaOX1e6iv0iFz5ssFrKV+yKqhVzjBChegre0PS9S0WCS9v5Fg0ghmtxKfmuH3YwoHYAg5qvb6LZ22yfW8GVlymnxnEkpzksxPQAY4xmtiG5k8Wm2urtwZ443WOBFISNOBhQMD7oHOM96zcrm8tEaNtJJucCaSMyoN4jl7Bc8+tcV4rlh0m4srK5kjuZovmjMRAPzKT8x74zjtXUX2pXEGqxLHGqK5CdCPkAwTjOc4qjdXUH2O5vJ44sJM8SNNGPNXAJ+Un246VUUibnKQLcas9nFJLKsQbbHFFtYSk54JzgYXmupTR3h8N3d5dIDYi5NssEJxkjKjkA5+4TUMOsXN3oLymea408SskALb2jcgEkKMeu3n8KueNNOj8K+D/AXh2JwgmvBqN6CzF/3glwpO4n+Md60ty7GErtnK+KtTh1fyrMDyjbjYkYPysAcksPUVzllCizxtFIgYDezqMMHB9hjjPNXfFVrey6rb2OlYN/Pl2Z4zlQc5646fSu007w/Bomji7uP3vmJ84C5O8feAA9TWNSSSubU6Zxs2mwW+lRyygyK/7sg5y2D1NcVqrw2lw1sAzszZODgKBxgnufpXoniVmTSrZVSSSS5ziFB8y7ecY68/SuM1TRHsrktcSC0eZS/lzASPGw9B2qaPdm1Sy0RhxBLVo0EbyqAEyCWJJbHf2qCC2h1N3hWU28kblR5pxliM8E96050t1h2x75RbMuSSRkg5yR7msTSLx0mu70QRgRSEKXU5ZyOcfSvQR58u4/VLR4798h/sUCLGFDBfNJXLAHnr0rMn1mXVLWNJ4/KtI2LJbJ8ypzxg4z+tXP7a+2z+RqdtsJDNHc84XGeDxUUunzXs4jtsTxkgKQc7iOvYdK0Whi2nuR6Wvn3InklO5wWaRucEccen40/UdKuJSJ3l8y3HlmS5lwUBY7ucHgjpzmr2mJp9nFLJdzl5fupbWPG75snexBxkVY8Ta0+u2pijjNvHbsGWCKPCAHoCe5FWZppOxneJNUnOjx2aSxmJdrkgrubI6H/DFcjbyvM0g6FoyRuAdSc8jgiuhe0abyoJJGjin3bcLkEqAAOnrV/wAG+HptTvXK2cuyMYlkjUZUk/Kq4PLHsKdjWM7FnT9DaGXTmDTYkZbnyjGTlR908kDGG/SuO8QbrWZNuXUOY/k4wM4Ne/eDZE0b4kaHearZWzm3tngeG5ZWJjVdoBHODk5rxPxfpVxprmIRmMCYuJcEBkbnIyOcHjrUK17Gs6uhythMsE7kOjrGGyXB4wcjHHpQIlnfzmO8MQUVeMEexq3bKTZStumV3BYO0ikhQ209u4qpJbyTThYjvkl2xpjjGccnPSt0zgbuaVrdR305icI4EaiSMLnOGz39qfqNqFg3QOJ13Mx2gDaB0AyetVvs6QTpFb/663b95ICf3rngKOnAq1DdBtlsT+8YMsg7bg2O9JrsSmOgtzBpNs5EkZmutqrJH90Y3EqQfwp6SxKg3xgs3LHn7vvV7VoJLV9Pt5Y/MghhLZ2kEM2Mdh61A1urugAJWN1DFz04749ahuxpBHrXwVvni0iV0kQFJmZcfMAMDAIyD619UeC9YFzbwMiZtpEB3D5cNgd8knoelfLfwYSG70i4KP8AKZRH5kUZXkLuzkE9uK948HX7W8kYLpsVBsHAIxn7pJHrXBU1Z7dKPuaHtejaiJ/3cSeYHB/1hLcA8nn0rp9Nlju7rl1zGu7BU5xmvP7K8EUaOHIYkhu+MdQSOK6fQ9Qea5lCSKGEW7LZ5HoK52jphoegQXIE+wFPlA5BrV3Zh3hyBg5x1zXOWSkXHmZbgAAZ4I9a3Le4JCADnBOz61DKZqW7lsYztfvzgYrVU4A55244rGt7jagAJxuOcds1dSQYG6TGB1pkSI3QxyEueXG0D0qWzdlYDA2swxntinOfPXAPDdxx+WariXYSnO8Ng454zn+VabEXOojIwCT7jFWFAAwO/Wse0uWlUBRzu4J9K17dy5BI+8M/Wri7BYuRDPTNWR8rNyeenPFVVc+mBxzVpUHlAnJJUKPatr3MxpAVs5wDzyfWrUa7YwQeQKhCjeCQHxjH4VIMunqvtWlikyO4RS6decZ+XpzTI4/mGByeOlTMAvI9+vtQit9zf8oI4zznHSkMYYQufY/nmo/LaRyOijr6mrjoEyOcDaR+FRBMux7N0z1poadis4I4AGF4+tU2R2zgZPOMY49K0zCMjI4AwPeomtgVICbC5Uk+nHNUaJmOYXdnPQ47VE8e5HA6bc5+lb8tkvlZA+YccH0qm0qv8hGNuTjHr70KNx8xztxp7Sq7I+STz+FV00xkdZH4AUAovfmunaJS6Ycjnjt1qKRUj2rxuJ65pqHc0VRnPm2mTBcbQc49/wAcU7DKE4Oeh5HStW4hR8EpkevfFVzbpyCPl7DH61pypCvcoHy8uDwxHOe1Qxwqw2ZygXACH3zznNXvsm05OD7nvSSg9xkFsE1SiCdjJa0TzAo5356A5/TNJC6R5bZ8+4AA+lXpLeVm4j/iBGR0B/GoXgBCAYHGKTiU5XKjwNcqjk8/UcVWmVLdAAQWkHRf1rVkjCscIADnnHf0qnFa+Y6Bo8kAZKcAZ69aagNTZC8UgaNUQkNjd8vTP41BnuCMkEfe/wDrVpRx4yAMBAOT3x6USxLHFtJx83HrUyp2DnZk/cbryKmhYlAo+90JpzRguCMAP0G7/wCtSGDy2JPfB+hrJwFcSTAZCMEHOc/Smx7yPTjGO3PvTXcngAkZx07+lKkm5vnzt7AdqhoG9CbzMJtOD1wO9OC9M8UyPZJsI9PQ0772SHIwOM9eaSMHuMZAF4PzZzj/AD0qvMvl4KuPQe9SSM4JAxjLDJB6A0jRpzHxIFYlSMjPp1phqiERONueGA5wemaHjCqSedqke3PapXyBxjA6474qtI7RHGQdzZx9KbLTBe57Zz+HpTxN5LYAwGGM1SLMAQXy2cnOBj8hUkTjGT05z9am5bRcjclix6EVNhRgEjJwRVaKXC5xkVPuVdgABz781Ji7koIX5h0GM+1Vrq6CK/XIOCfappGyDkgKuM4HJxWDrN+kdtlBln4APapkQjPvLk3EmS6A8gEdhRp9o0k2RlgSM444+prOQOx6HLEHHcA10unW/kW6bnJklwSjfw496xWpoXowFXCAgDpipfwqLaU3jBGOMEUx5wCwGeuBVXGgmmKgAuPlGRnPNY11qSliQCXG4k7eBirF3O4Y7COCSc8Vg6jcsyOqYy5C8e/Wsm7jiiveXLXJkEcmS3Oc7hnHpxWNeS4HltgtJy/zYHA7cVO7D7znYwJGXG7nsePWsW8u2UyIruD04PqOapKw5Iq3DYOxc/xOfTJ681j6tepb20gB+ZVBTHUk4qzJKUyFRyHyhzn5SD9K5bVblUXI4fgYPzbR7mtLaGRlTzNcIGCDOBgx/LnP51TbasUiSDCIRng4PPHrVmKJ18oqfnxgjqAR7VHeQqqOGkKbyQQCQTgZ4pWBK5wnxW8UR6J4Wlj8+OK5nUqiPKBuBPOM+n418s3GoNI7+bLK+4ENvY9ST6gV6V8ZvFCalr1zAs+IbXbFFub/AFnUHGBxz615VP5sc9zGI9+JCR5akhh1GDkjiu6lH3bs8nF1OaVi5qEyyafZStBly4B2jgZA6H/69ZDyyreRuiZkUAK4UAn6nPap71mNkjbwAxG0bhkY/X9Kz1dpH3rvHIAGOoJx/wDXro0PLbudHeRI6WyocT8llBG3GT83WvT/ANnnxzqfg34hQT6bbG9mvbe5017YbSWM8LRrhSDkguCPpXkc1zjIkk2tGDjnGeCcZ6V61+zb40g+H/xy+Hmp6jb2clpBqUEsvmyF1KsOOAAMjcPxFFyGen/Ai3uf2cvjJq/ieW7s4k8KaWUns5Z4royu1kYygQEHO5vm54xzXzHJKLuSeVvJgEsjMkcKiNEUnOxVGRgHpzXu8OqnwP8AtV+MF1OyF7YXuq60Gszkx/Z5kdlbBOCAGUg/0r58srWaYRiCMOY7cSERBRgA8k4BHcVTbsXF9EaEM0n7tDnDg8BguOK2fDepfZ0MUgPlru3At1B96yI42vZkAG9wWIyuNwBK4GTVi0sjbyIigoMHbGT6etYHTFnV/wBmqUE8Rju9PMga5CEgqCP4c8GszWtMn06yidJSba5IKyTDAYBsAAjjOK09AuZ4LYlHALDBLAtjkDOcdK376SO4sJ7ZLRZ7WcYkilkVpIXXnfFgZAJ9aBP3noeSWd0LS4yA42NJ+7T5TgY/nWrbOzK84w8SrhQRuy/YcnPFLe6e0FyEdzcBX+WYIASpIwDnPas7UbRoUESDeQTINqgAZz1zVIhqxqQMjXPyyBGOFkIJGMjHXt+tKFgkhjmLl5I4zkKSw3FsZ6561CiXMsSSkSRSIpb5mA5DehHSrsNjDbFHkAMc0YORx829jj07US8i4xbRu6FoYuormVv9GVYGuCWj+YjcFxgHrkk1WvIpl0bVbhyczJEnJwxONwIHrt4/Wpb27i8keXmORI/3iRgb5BkHA7dRU/ihobiztktCUleEmWNjyrbsZ4z29qz1bCzMaO/VXCCORweM55HcZxjtWnoV6wgu1eeQhvL2iRyxBBzWTqASKaDyoGLKvzlwVJO3Her2nThdVjjEYyHYtGGAEiquTyM9qbNYLQ2ItU8vezorAKCwX1PoK29AufsV7HPEMQzKijeCeSeM4rjllkNyUaNgCxG0D5Rg8Ac12HhyOPai+QuRLGxAzwoJJB6jpWPmdCN7UI5TKdjkLkjeMfUevWpo7OJ4ZJxLGfL3I3DHoMjsKx9C1COC8NtLHI6EfKZMjk9MEc8V0l1Nc2bJbW8txGgz5jxD+IjHzdgM/Wo62N+bsWfCltHdauloxNyZE8vy2AOW5I6ehNVPEHkafqMuiWxCeXhpJIxt3MVB7duCK6Lw3dHStLfULpy8sj7ICcBgc7STjr+FYHiVR9uluUARwq/O7KSc4/hwD1Jqk7EP3jmdb0db22kjt0EFwFGPNlIzlgSenAxUOtxytChTfG6QqGUENuwc5HFdFfB7i8Vx/qymGAGGYAdvT8aqDUW8uRSglUFtpK52qc8Eg+4rRMzehyUtsL8SRqBnYONp5Hrj8RWLqFi9q0beXiWPCsQFGcn35rtr6KBUR3t5kflJJROUDAYIwuDt6CrGo2lpqUD3TacDPJtByWYKSQQQQo6gHtVJJmLbbMfwjpcuoWeoTJ88tpavI0YAzjOfz4NP0fVntbeCUJKn31J5B9ccjtWt4G83SoNfeeM2wEYjiyOxDfeJPXmuc1SR721KjAlEhw8p3fMOpwMDBpSVhx1O23xN4bktrS5d3uVMm+RhznGMADtg1yvhwMuqhZUKB4yQhO1uOTnOelWraaS00eztIihRFJ6kkDnpj60sssc+oNcFAIyo2yjjrwQcn1rNGhj+K7F3vPtbxERKFjTjdnHc44HNU9Jt3CGCUon2jcp8w4AI4BrYunubS4CGQSWzAGWMjaBz2zmmAW+qo7W0ckZCtlWiwVwc+p4xSF1KksP2SOBAiSmKUhxC2BIucdOd3r2q3dxKzSBHERAVt2cHA7Yqe/sd1ukqfJiIM2cEyscA9T2qmluRYRsCH3kbcR5498Ggp6HXeDr0z2clunmhYLhpMRMQhUrhgQDjmsPVorj7M9zEgMUihWG0HD9uT2rS8Byxr4hEUrukFw/lSZGwElWPrjsBVfzhbwyGTyzG2GZQGO1iu7HFbXujBSs2jDW6aSHyzncUjmTYcgk9QfpVHU52m3kqY3kjGHUk8j/ZPfmrF3A9vfQIAXEj7QcdFHQE1nzPI00aRJlQ3Pzjoe/JFZ27FvYr6ltbL87o1UYMW3P4Vn3cbRwykpwrKyqgx07k5rRErXBeIyeaoYuofJBIHTrVbVLRJZpYDJHK7RHGQCDxg8Z7GqS7mEtNRkyOLmBwww/J8uQbsdcjj0rPQYDg+Z98AKVJz37VZeWSK4QkZXywMk7NoxjA/Cobu1+xXvkOFgAkQkod2QVyMH3pk3T2KkWpGznnVxv8skEngE7sYOfetOwt7TU9Tj8sjzEUfuVAyWxjAB461h6hGkrO5cfex+8PctnJzjvXV6PpqRA3so/dmREX7rEyZB4A7ZBqyLE8VkfC+i3Mt2jC5nkMjiTlwGJAAIxnPXgCqqa5dyahcNA8c8TMESKUAAfLjH4mte51E3d+tsLkxzJtby/I+WbaOQecj8ayHW3F/HaXNr9iuGy5CcAN1Iz0yD70X0HsdDp0trqvmG3SOwvNwZxGyjpjpnrXRaG1t4gYRaxcC3uIEMcd+6jG7kBHxjv36VysPhOSeKJop4p5CSpGcuAMYyCa37PVfssKaffvLaXKLIv2sxLkkPn5/lywx71lexUWSX6XEaWsWtS/bGiY7L2CNVeP/eOfnX361kyWEkv+jkbHKkLJGvMma7hP9N0oWl5FHBKkTPHeW6rLDcRkfKjAYIbPYGsPxIF8sPFFJFdRsEbYSFZWAAKZ6YOfWpXvDctSC1v2NxPteR3ttn7vOcqPvHHuOKTX/DdjJbW13ZZDTxtMVijEYHykYzyaxGbyJY9QVJopF3q8YIBZNu3v7811OhlZdEvY45QTbKbn5lH+rZssoIbnG7t6VUXYSXMcZbSN9os08wW4Y4kEilWCqw3EMc9qnt7xfst9ZzuLiEOtwtxNIQYlxjBwAG6jtWnqEyRefLEUiiaMmObhCoPGMEf1rnLy2v5rnMkscoHysVuFKBPlbA2g+mKmRzziRakNLhm33ttbauZGLeZaRqOnbcAOawf9Ge5kvQ7W6sGkSN1XIBGAAQM9KdOJLe3UoUQhS3dh7+lYlxd+dMiqVdQQTjK9+3BrMx6GraX8drD5ofYzgAHGw4P3ufU44rTgulvoIFnkjjkRCittBc5OfbPPrXNGSNAQ6GQkf3cY546jtVSW6OnXkFyp+VCGzGxGQeoyeP0rRGTZ3EWnte2YiTz/ADY5FMZG0A/KR97noSKku7xhpV2QDFqYljzGADu9ScZrL0nUm8oYIkV24Mh4Xof6Vo3l3P5cSy4DhwomjAwxB/vYwahvUwlHS6M7Rri3uhm7iUiEO32gSbQMdMrjua6NreHUrK8MU6SrcQqoUybW3CRTkegwD1qleWyXWnywGfypwivNbFWLZDDAAAOc1oWOlTSotpD887s2/nB2gHqDzwOTzSMIdyra6MtvppuJwSt2Ci7JMlefvcc4/CqP2WOWKORHfYFHmA4ypA579Kq6xqMk1+kUU8rwWieSufunp06Yz71HZXMtjeCV5RtDHcGOflI6YNS73NG7Fma2iSZohc+XtAcYwQc/QmoLjRJNVlMlsgl243JkZx7ZNaN2pubDzbNPNdlAMeOVGcYOB+Nc6twk5cAeXMcD94CvQ9eQOKImcitcmSCcwSAxyKxDJJkYPuT/AEojciYg8kAZI6c/hWpcavJdxxpfgOsTs4m8suy85GAM9qJdEbTled5I7mF22wyRMwydoJypUcjdj8KdjGUbvQqGaQSYb94yjOT2qC5YSSEj5AQx+8O1OuVAKKjiUblKkZBweOeKbGqOu07SW3AZ9CMfzrFqxDITGVbI6H1FSxudmGxj0p3lfNwZHyMqOQQMcZyOmaazDccD5s8n0poknVRIueHIxt+XpmomTawB5PAyM9QcUsM0ka4J5HQ5pWZCScngjp6+tSBFkhTzgcmnrywGOuAKXDbiVwTzxjIwRj+dNUdcHJyCPbAx2z3ppXAeJFdRyWIzkH/69PEishKCNzztz/PrWjodrHdpqU84B+zWskieZ0LnaF/XJrKjV0yF5JUFiAMAH6ZpCu+haWfe24jDE9d3PNRtBjg574ydxPOetNWNfugEA4ILAHHoeMU4sVbKYj4JHXmgbQmCuDnPBDD60scxUkqRk/dPY0m75iCASOwP5VLwFwEBJHA9KDPYmZVeI/vAm3gd84+lGCXYgjb1ApqL5ZKk8HH3Kk3OnWI7c8PjjGKVigkkLMF7nJqRZVBAPUY5FQK25sEEYznGD1pxZjyQOMADaecH60IzbuLLt2gpjb/jQzGNUKur/wAJxwKYYMIFbKBTkcc8fjUOQ64AyVbPPOKZJb3ZbDg9Miiq6MVG75zngncvB9OlFBZzLttY4HOc00kBgMk4x/KnOdpwEyDxnPvUTOoyDwRjHvW6OlSuKJMcDqMEA96XzN2cYwe2en09aU7e5ycg4HXrUQ6IOMkdPxoY+W+4MGC5IB7HJ9aWK5KjGAODnkdT+NOGWXBGM4x7kVGVfAOzYRz26DtSC3csBg7Anj/9VALZTefmJ6fhUCuSxA6su4fnipQ3zoVGBjBzTsN6Dwm3kHIzT1PY9PqKaHzwCCCcjHapQg2noPwFY2sQPjQucDBbGfrUqwtsyBzjJB4PNRhF4AYncODWjFEXjdwHTbuyCOeDxnvU3HBXZm7DG6IeCo7e1TRoX4CB8feG7mrkunv8mR35wehPWlRvs8e0E79obPfmtoRuaKPcfEfLijjKCJwciTOehLc49uKRZ/M2lwQ5Xny+Rj0ox5jSEPwnzYAbmniLue+e1b2JcugRR7iFIwuMVIqnaHHHqRySSfenCMqOOpwRjtUhbyUySXZGDbIgCeTnpz2qjES0QyNgxcEMOM5Jz7E10eieEW1AfabuRbSxA3c5R5CCA2MnsOay7MLYTQTyjzZskopGR+OK3rieXUPKuL5o3Cl1EG3Crldo4OT79ai9jaKVtS8+tQ6VFcWOgWyxJkq1zdQq5DD0PU/hWHqsf9nR+bO8jyS7m/fL85z1OCc4ou/E/wBjiiMMYTy3I/1RQHHXbg1yF1dzXkxuLmQzzSNjeSRtHoM5FFriZpzXP2n58xqgPABUlQPpVCe6mmMQidjG25WwMjlc8fjUYm/1fAPXqc5z64ogRm+U52YOc4wrAYPTB4ppIJXS0LAUkRydRkkjH9MVv+HfBmoa2kUgC2+/gzTHbGVJwSATnNUNJs2lmc2UC3Eq5WSUk7I36AMTwMHmr328jVYTcT/aPKlURhWGwEHdjAOCCfWhoiPdmrrKaUl/L9ks5dZuoxs3xsFijUZGQDg9fet7wd4C8U/FHVv7N06IRzmPb5EKAeWOFyzDOOoPNWfhh8Pn8befqOq6nF4e8H2g3Xuo7eZgrZMceBlmPsa9R1D483Gh6OPC/wALdKudK02WNleaKMNdXPA+dmwWUcDvWFSXJsd0ErXZl638JPh18BtPQ+ItUPjjxwwYRaLYRiG2tD94GZud2D15FTfDnxBceI9e0w6rbl9Pu7C6vVjiBjhs2ClEUKDgk9a861TwtZ+Gbu317xYLi7vJWWSSLzWLfd+bfls4J61oaT8Tgmt+H/sqQadpEEscKWVjGVBj3FWZgcs3UHrUqberOqi1zKx7X4nsrHTtERjELh7fEi+XLtWPKEbwCMA5J714xq/jHzfD1zqVx/pFvZXRASVg53tHxnI/2scelejX6yazc38F15ckd0P9Hmj3ZYE8Ag8cCvNJfC72z6xp2pXEaaYUhmEfPmGQOeinnGD6U1LmWp6M1bU8sOq3E5Gq645jt7iVWtbONl8y5YnJPH3Vx7c0uqa9dfaEknkJzErx2kTHy4QWbHA6nDd6m1HVoZb+We3g3qx2b548Mig4AA6D5apSTGSEBXPy87MLkjg9cZ4wKl1E9jx5zdzofh9JJPqt7cS3jhxaSb7iaTkLtyFHHWsXRJXv54jOCHUAtjrwR3NLZ3r2ml3L+Z8z5XnORkfqK0/CllFLqiHIkhaFvnC7gpyMdeD+dYKPM9SEzJSwIuJQsmdrvhEwM8+x4xWt4bd9Fv45TsuFLgiO4yPlHrXXat4XXRLiW1WQzsGaQZVVBUnrnOKwotOaW5TdOsFqAZJHcg7uPurgZP5108lo2Nouwtn4kay1PfFAhhuflZI9zIrhm+UgHn8a9H8NeILjV5oIJ0htrm3mSFcW+GAIwD1rxZ9WitncWjtHHCSZDIpzkkkMBXu/wo8HWGjWP/CwNZtpLO0eEGCKQyg3M+4YIDDhQOT6VlKyR30lfc9aurez+wEPvj1FufNYbQqH5jjv14rD8N6Vbajr3hsSOsptZ5JZJsnMpKuSWJ61hXep6hrugnVZ9Rgf7QS8LxRsQ0W7ovBzj1Nb/gaW31y4u30t/M1DTbBma3l4Vt427j8oxgPkZ9KxTSZ6tk1oeiadbDUPD1ncR+XAFIcmIFcjH3sng59qqXLtobRWbSie7uHBijj+Ytu7Dr2rpdHmhi8BxmSONIEhWKBEByVHcc8fhXn95P8A2z4zimgu0ng099392QyBSFUZwK55TvodcdEma/xAmSW10YRBkuHuFneNCPM3EEFSD2Axk4qLR9M0yyBvtaxLKr7Ps4G9WBbPXnJxUmnyi5mk1W5zPZQqREphAbzB94biOc+1QzareS38FzdRRXaTcQWyRABWVScN0BOO9C20MZa7mBfS+ILu9jv7ueLTNLslb7FBJGogskHJl29HbHP1rjNQ1SK38Lxf2A+pz+JNflha+17WgkTeQrKWZIifkUk4A61qaB4V1n4r+K4vDt/KLPTR5moXkzEhLe1XBbJzgE4IAFczrt+uqeKb+9020TTNDyVQ3MLsWSNiikKSeu3I9c10wgkryOKsuiRz0mm6dPP4wubATf2faRFrzVLqTzJ7y4dgqhSciNMHgYzxXF+GNE1bxC5tbSwexhUiP7SSCCobLKeBu+vSu/8ACOuwadoPiWLfHdxz31uZ7loNsY2biOOMn5gPwpulalJ4gl8u5e5s9Gt1b/SJNqGU7skRj0ArRdzm9ncr6t4TstBtYhcvGun6fKCLKCMmW4fk8MAQPrXOpaz+Kb/7O6R6VZsAfsce15ZcqR8zDp9DxWuLxvHGqzwaRf3Fno1qMNmDeQo4LMwGCxrak1fRPB6JZWVnLJE0ZcyXEqgs2cjOBnPt0rZNJG8aaZevrnTvDWlxfZ0TyC3l269HmwOSe4Arm/D1h4n8dXl4LoS6bpgDSSvexqqbCeSvQtnsBmtjwj4Sn8d6jHcxWkpli/eITkKCxxgAnH6V9E+Ffhnpnh64iOpvFczlmwnmqPKj4xuJyMjniudzS1Z1xp8xxPw9+GS6hYT2GgRZilZI7m/uYiZWI6qoOAi8967W61K28C6PHpPh+0kuNRngVbiZjlIeTkZA4z3xXTnx7p9vcJHbXbaXpMaSRytbGJZZTjAOWHr19K8i1fVBqF/LBYPLe6epQSzJIojPJJ24GS2Ox4rnnUk9FsdsIpKzIdc1hLOEm4V9V1Ihl3hSqwruyFRRwcD1FY2kW+rXQlvJdEkEUTb1mjjYSSEr8oOTjGfYVrW+gtb3dvfySyuIZGdOTkqV24wOK77RNM0wbPMIg+T5TcyMcZ9gRk1g2dCfu2PNp9EvfEM0Ulzbi4uoW2rHMPkjBHTPQVi+JoGhmlgLxTS8AYXEKd+CMCvQ/GfiKx0xktze21nbyZKSzFg0rDIIVQOce9eSeIJ7jXZjaW8jS7XwgQ+UGLJ3JwcZI701K5horo4XW3hmmETW+wbtzGNj8xznP5U6C8llErW1zNp1sjgiSOUJkDsM9RXTP4JmtEjini83UFVcwQ5YKSMHLf8A161dE+DNkJhrPiO5WOOFAPswJKog7lScE545FbRiras52nYyYte1KO2N0dQmLTM6eVMFCCMEdDtBP4GpzpGoXP8Ar3hAuCA0xGxIlHQ4Byfwrb1fWdFsHgXT4oo1uAvlS3JWRljP3iqjhfyrnF1S/wBQNxO80lxCu9oyV3ZAB2qBgYzWiWljOMu4yy1Kx8GzX6aUk15qbFlN9JH+5hPHzKpGe1WLG5m1qwnumlknuJ8oWkDBsn+Lnp+GKq+HvA+ra/DeXsUn2Yz7EiaZlCKpB3PjIJIyOtdz4W0fTLNbm0t9XOq3jlUKwR7MFQAWCnJK57jBrdKyG5q5X0nwndWWm2VzPvkZXG2OIbkz0w5B9fpXsfgTwtIsMeoanGZ45FBSIAxrjqdoOaybK+8Naf4Vtwqf2zqsDM8Gnxyfu4mDYVpGH3snnGTSaj4+1mKwku9XvIUuTGDHbLENojIwFUL3z+NEtjW91oes6r8TvDPhjSo7WzAtJEYZigzkkjbySCcZrzH4ufGTxFqWg2VhZxto9krtuuY8uZVOerKPl4FeRRPdajqyajehSXADIZFQbQ2V4J61uJc3mkO9xd3CRTXOcWiy7sRliFLYJH3TisvadBey+09Tik+0+IdVuQIpXndzH5iHLMAuAcnPGBmti1sZNAzBBqssk8g8ubyY1Xy124KH1PuauRXEkl5Of7KtjbqCDdozrJ97OCAwA/KodNTS4ZnMryafczNk3EjK8fXJHIOQa0Wu5or9DnLe+1DStb/s62kMgaNGMIKlJeON2M9a7WKGDUrci2RYvLLq8URBDAAdDn1qvrXhpLC7g1mG8i8yaLZbLtKjAIGWBAyPpV22jMMtksEsbzzRkCIbd+R3+lWvMyk7nmC+JtI0S48qLbZz/adsswjaQyOT9xiAf6V1viKG5tW+1woI4LhMCQL1z3GT0rkfEejJr7u0Fs8E0dwJniJGNw6sMY5+tehWEMWt+FPIwTdWykCKMMzDJPGAT6eneid7e6VFHn2tgnNw8qSKF3MM4x0Axk+grV8N3T2FvJdtIEe3OY5Qw2bCuGyMc/NxxVyy8F308kbXduLaGIyRujNjg/dDKQTnNakWnWgv5LGa7jMtzIomMUEhjgQkYVRjt1PekloPmSdmWLyOHxJfSTw7DdiEN5cQAGQqk7Se5zXPy2raho8ETRTRkSl+ZQrEAk9wac95b6De3KQvfXAurtijtEqIqIAi7TjODgmumnuP7a8P20tt5VnPh1WSTEnqBnGeppILO2hzOnG32Xc9wGgs9PORDI4Iky2Awx+dVdUtpPE2rxbIoZLyJVxNcltkQGCAeRk4HanSaVIpktr0qxOVkyDgnGMj2zXWaPGbY2wtrdUjiTBklXcCQMcjOOlEppblwg3ub2l+C9JWQXV3cSXAWNfKMK4zI3UAdcA8VzmreXBcz6cJx9oih82XyzgqC2OB65rd1DxKdNhSdSZ3j4QR4GQBgcmuR0bTZbN7nVdSlLvLkoJmGAN2cHHXPbNczlzml+VnJfFLWBp32TTNHkLuURp5SAz7cckH+GuB8gXaIWkEkkW5htkwTnjqcnrVrV5bq812SXyxbxoTv8zlplHbg4IqrYTwWGr28Ay9242RRbSenzckD8K66ULaHNOVxlpFI5kzmPzDtMSDqSeDjHauL8UMqeUkZMUMZOVXcCW3YLHP513XiuzbSYhND+7Z5N88iEtt74Xsv5Vzuu3LPHHNBjbNHnIPKnO0j39a6kjjkc3aarqVxEyJPOPnPzBlfIx9M1KdWvr6FIbu5lcqpC5OBnGenT2qK41zUpLzEkhkJVQp8tsZJw3esW6uBE7HJnY5yZCT1PtXQlc5tjodMVVuIGlSMhWHLKzFjwMcEZrX1OwVbuQxGNGwpMUcbHbznjn0rNs547mxgt8rHKgHQMSH6/yrVt0/tF44wZN+9VfcwXBxg84J/WgLXZXjtDNc6e6QG4kjXJUdI8HLOcnr7dK92/ZA8H2nir48eG9L8y0stNVTIJ7xgUnuSjurMoPzfdwoyOtePW1rdXMPlQxhLVWJaSQAMzE5A3HAxitK21qfR/Eei22iObe5+0IqmIMGJB6EA42gVcZ2NnTdrpEvj2TV9C8TeI5ppXi1RL+bT2eLnYUyCyg5Cq2MgnPWt25m0v4nfAHQzq8tvaanoeoSRyX7xjfLaYZiDggE7gFzjPPWt7416ZbfEzTo/GmkXltI0dz9i1iGKVYo7ZyoVZMnOQccknj2rgfHUkOiQ2/g5JNPEOlxOjXNpMJI7mXaGYbg2DwAKl2uZ6rc8o1Us7eVCnDuuFySQrYOOfSqE0gE8hQn5WxyOwHXv3q7JF89zfmQyFMuEI2gOeB0xkDrxWU+1GcfKAArHbuGcnnqa1smYy0JllFthxjzAQRkZ+laGnW/9o6lb3BGAJG3KAd7HOSVAI71k26vJKMJvCng59Bj9DWtoyw2sN3fmQSTxlVjVMk7myTjt0pNGakaVjfSXt5cSsCI2YKN452KOn6Vbjt0u4J5bJhv3A4O5CxHv7VF4Z/fpPcSE7EXB3nHJ689O4qzpwKJqLiKaRoQrbC3AAXJI471jI6INI9L+DHmF57Y4DiVXOSM4KkHHPfFe46c8flvKX+dJCQEHIB6jmvHvhMRiWXGx5nVc7ccDkAEjrzXuFra/ajIMcfKwyB1Irgnoz3aFnDQ6zRNSMzpKfkQcFyAoJ79a6fSLsjUIEBALIyqXyeeMdD7159o/m2jxRSjz40PEYIZiSepUHNdnZKGe2lidcGVSdh5AB5z6cCo3NVpoeo2F956RgJsByRmt+1mXad2cgg57DFcTpd35c8imUbSNoxIDiups7lRw5w3AUEg5/I1JobsbuMFTkZ6EAdfpV6IOhBHQnnPPFZCOqlwHHmLywJJ5A6cVdtLvch8zhfeoM2ailF5LjcxGA/UcY/nVW7jaOZJEQcnJx1PGOKkEiSHIGQVAAxyOc9aJjvAxjK+9U2QiayvUidCxIPXntW3bXgI3EHbnIOeo9q5e2kE0xcj5QCuD61sW8zIUBcBWAymDkY9KaZo0dG1wpxk+n41NDeFtkZTHQAgnk+lZFmM3BDZIyMCrMUirxvO4AcYFbJkNI2YZ3VEycHjIABzVuJCYxuOHx823oDWdbuVxtIIByCfSrAucueNhJ5PbFbXJLkifueeQQeR9KSKL5+QOMc456UQXHmRYIx1J9hUhkUNjGcd6YAo3ZUIcgYBI/8Ar01Ys78A9eM96LeMbjkYznB7VL/q/mIyc9M1XKwGC32Z3cmiU+WwzwDxU2/oCgAYk8HODTW2qgH+s5PJrVIE2QPFjHcsSCMYGfWoLi3jjyMdRwB61aEy5Ck5Oe1VLiYcknBPWqSKSM5T8jnZySOvtVaSbLxxuG346gEjP5VcmePdjJAzj16/So0WLdwR64NaWNdirJuCdN/GBs4z+dM2ZXkYbGKsyqoGc53Z61VZ2bk8YP6VIyJ7bHIPI7dajMS7EJ5A4zV7K4A7cEEd6jZQ7k45JyKaJuUTHjOOe2cVVfeQCY+fwrRug0GSZCdxGMKOBiqWQW29wO1UlcvcptIUcoRnOBx71XRmwM5wVwR7ir0y7VB4GCOeajTazE8YywOMcH3FWkIr5YgAD5ST35PpTCS3TnHPNTmPaBkfMDnrULxguFwSDnp2qrXAhaQBy285AHSo5CkhwOWHzDFSSQttwNnX9KqCVEmwXAJ6nH8qz5bvUCfyWKl2TYGGckjjn0qpJGF/jwVPOO9Wd5RZEIGXTIJ5PBz346VU4ZwSe/fvxUOKAfbysmRkoM4FCOw5zyMfpSmLd9w+ox33DtTSrKGJHOKwasA84k5I4bIzTggwGJJAHf8ASoCw3EDqCQM9/pSmYuuQMDOMetZCauSOBFkAqNvXDDnP4VTjw+S3yAfd96cjOXBZwWbA9sD0704N8m8Hg5K5FNjtYik/eZIBQgnPTik8ksMBCOvPvSqCGBZcscdPepoCJH29DmpsJuwqw/u8oee9RRIY95B5HPQVZml8pOB0PPuKrSuBySACD06EVJmUr3UhEuwkD7xKDry3HP0rnr2dbl8hztT5SM0viC8itIkHzvI7YAHoP8KoW6tcXA2F8OxJx7etTI0toadlbh5kzvwmCD61vJliBvG3LHpzVWC3WBEAcEgDOwEdfqamhfA+5zgVz7EosckFyCVzk9e9U7yQnYd5wvORxn86tvIzKcdeMjPYVnXV0z5yAWJPAH5daTKRTnl6kZOVyc9Ky5nVkkdTjbwvfk+uaW5ndm8oDYu3GQrevU1l3t0AAZeAAX4yASKEPUgurpfLCKF+XJGexJxyf1rmZgRNJMTgN8wOevbgfWr17MqO7M42nBIPPbHb3rBvpo41kmBjChcYMgyRnPHpz6Vqh37kF/dgxyJgoGPzOT6da5q4b7ROfIcbGwWGRwMcHGM8/WrF9dzSy+UM4kRiOMlTnmjyHgEarmQ8qOcY+uOKp7ENdCKKJhIm8oQevBxXL+MtfTw3pvnsQHQkK2OD6dcj9a66WRwAzAINozgkc45zmvn748+K5C9vYRAOzHzXcHseMcehpR95mcmoRuzw3XL15JruZt3nNI0khB43bvQ+lY9xdtK/mE7zkofujqOvAqxfzPcPIh4B+RuSzEsxK4zzz9KxZ3byQ+FO7PJ44wMnAr1Fsj5ypK7LckjGF42GQApBJ4ySc0RzMsO4kIw+XOcD07+1V/NYgKUBIwep7dKfA/2p9quZ8HoMNk/Q8/rRYw9C0qs0OBzHnBGeAPXFXZ7pmmDJhGQjyOM4YD5Tk/SskblQqDghsEY6iprWB2GAfkZw3ABIA780mzupUXM9/wDFOvaf4p1zw34ml1CystVu/DrtexSMciZVEZBx3ITj1zXktjHDpdlgXkYe5hEbRwFThDj5cjnsKz7vTL9Yow6FAFBVz0KhscY+lZMu+GUgSuD93Gapbalzw7gdJGn2O5g8qUIctsMcfGA5Jzn1yK0EnlvJUOSHOQzEDufYmq1lAl3aWlwQm2XzF+c9wQD+oxT7m5XkEOJlZQfQknis2zBPobkAS0cTQkJuGZBjt6ev6VDearHb4RIALkoOQPvAdjnNT6W37s8B3hfa0MkfEowM4NZeq2qWd4AHuBCX/dyRL8ysf4ec9PeluJOxJlLsyuI1UYVmVQTgj86zbuQJZgWyCJtxLybTjk9MHHarcssi2xaeXOC4D7ceY3OMgVlSTF4t5GQD2J6Y68Zo21LVnuNiP2e7SUEAryeCcjOQD+Nb1qYZoJoXw6+QCsmej7s9CSO9czJN5YIkdkJwCDz39q1Le6czKYxKYniLn93kcH15pshO2xqo5jRETPnNnBypI56cU26vfOBSZ/LfaygGPG4g5HcVQguNwjljj2Hcf3nQ8YzjjNL5qvNIzPvVHyR5ZyMD196Q3K+xdvru0g8ieKNRAYo1j3ne0khX5ifQZ9aLIebeQNahS4iVTccAZA2tkk+lZN66XDRzM58lVWSONVAZlH97v+lPGptNCICXSHP3Avc+/WpaZcXY6m7hg+0B4pYwkhZsZyQQfbn9K6fSRbWmgy3gvJDJGQuyONiNxGBnjtXCJbjyfsaTmOZFEj7MZ65weO4rq7Y7/CeRIBHNLv4KtnaMEnHvU2KuaGnajZ3RjjKM88LZMnlEgqAPf2Ndr4Z1GDVLGVpLsCSPC/Z8YON38q8rt1eyvN7Yw/7tQ3PJzk9vWt3w5c/2dc+VvEc0qE5yG6HOOKhrqaxdmei3i+YsEIuBOkC5iiCk7CWznA96ueKNNhbTbK4z5c7xsrhcjbhs4PvxmudhuJra9R0IjSZ1VjH0IrrdTEd5oEFtDIRdC5DrKwIDAgJg9ujZz7Vi5WdjoTOPe5M+jgCOPzkG1xEw3Pk9SRntWdqFrHBcQMI/MglDB4+XA4GMgDPaug1mUCWWyhx5UQ8t2XK7mxgnOc9az47FLCEzSoEQcgHdls8ZB3Zx3q4vqDVjNsLqTT9IkM7i3t9xyTGcuN2SDwTnFOV4o5jLaEGCRhIUMe9mABA2kgADk9RR4g0y5u3gnMckkkszMTCCVVTuGOeOo9K528nvLDUrdY4iIAqqxk3ZYd+DkVtc5ZQtqegaRptvqGiau1tJHZ3qxeYRJwHwcZJFcD4g0traB0u4/MkxksAdpYjopwA34V13hXz45rh4Xkit51KPCRu6jGRxnGatapZxT2cYBCKM75CAxZhjAPINU9dzNSs7HI6PJKbONZRFH5e6MYB3471dvbNZIZIIvMEYTKvLJk7gcgcDuaki00s/mQh8ov7yPJbPPbvS2j75riOMRFzn9zJuR4z14yBk49azaLuYH22SO3nBQyTMm2QEk8j0/wDrVat7oXFtPJZlraU/JKrSA5fAyB7daS5DRXwcfu5Ad7xSAHgfQ81Q1oy2CJPBtikkdtjY+XO0t07ntzSeg09S14mluVsUMJkEqqGKRrnJ+Uev97irJUQQQQXY8rAUYKk5OPYVQF3FqWnoZHJn+VSWXAzkemOtac8Mi36IZSPl85hHtOcYHXBwPpSWo3IEg8uZ3ePzNrgkH7qjn9eataqFhlnLShBKEfZFnaoK4x+VVzqChJAQZIAu+SMcZPuT/SpdWi/tW6uEhj8soFURDjHp161drk21MW5Ed5DgHYUIGQO/OMn1NZ2TbW12Qn7wxEDAUHIHHUVdlXZIIkPDoRL5gUAtnggY7UzUNOuWkkHlI5JBXIycnsMdajYb2MLSZDdzSO5BYKygLgkAjr1IrR1WIWlpZRSuCgi3Ajr16cetVdNj8x4isUgTGWyu319SK1tfh/tDVNPjtooyMRkqpPK7sHnP41qczTvoc3rFsLeZACHKsFG5Tk5UN/8AWqC4lMk0bPhBt3fKRk4GBz7VrXEn9pvJK8jxSCRmGwZ6fKOx7Uz7FFY2guLmKPz9p8pAASy5/wAKCHFoy7DS5riZN8bSW7sH8xByy7sjaD7V1VjPBfXkpAHlWYTy0xjkg5LVVLyRWInk3T3d0MQjBVLeNeM9MEn2qfQYLj7GHju7YEhfMzs+ZgOhyc5/CquXFGRfwSW9zLc5jFxNuABLMQpIBPHpWtZWI1a5JIaOVXBU7gfNB6nn7tPtrdpdREglIf5guxlTcME4AI9hXX6NZjRbU3dzZmS4O3KnGSD0JA61nKRooozTBLpcyPE8iEHDqJAQPTOKu3EtvrEItZ5LZ5mU8vLz0/hwp/nVnVdOXO62kErkqJU4Tbk9eCc1hzq2jIbZQ4nkOwbJMbSRweckY9qgVrO4mjSy+GfNt5ylxattwtwp478dOldLqNzDrOk/abSMPa+aIkLfMGGcnJA9+K4U3k+5EupRJ945bcpzn1Jrd0K/g0vUvshQG0uRh0GdwGQSy4z0FTZ3M5WvdF59KtZIwikpNHuGXUNn6g5FVtM050j+xLeSQq0isghkw/znaVAI6DOcdK1bm2MN+9uib2Vt8MyyfLLGeckMAT6cVAs63OHh8yOYOMHAyvY5zU8zT0NYpMkt/C8l09xp0r+XexqcebjcVCk4JOOcj9a5CTwpcC4ub1JHcgljbYAkGQOBg46iu6e9kudVgvzvwqsrZKruxhTnIHcE10Xh7w9GNVdDtEwcuiEmRpFLEjAHoKcpOxMo3PDNV0i4mt/Njia1CHYAxYEk+vX+VcilldRSSeYWlIXaPM3fNxkYzivsPxTodg+XbTfsnnW6q+9vlZxzu2EcHHoa8f1/wXZ3MhMYXeT+7Cjv2469PesoytoYzw7lHmR43dDy5jHeW0kUiMUO5SFyADjnnvVa6tW1KEokWNmGBxkEDrgHpj3rqr/w7LHLta2CGTMglJByT65zjAFVUtI9ybfMIkXy28pMAvg5ySe9bxOOULFXw9ZzX2m+Q28SSxSRmVSuwYXOee/4102m7b14LCQ/6OsYkiiEy4JycZGCACeKp+F7B4tTgdIsqxaLy8FsErgH061u+K7D+x9B0uKy8s3jqTdSTSrlVBKqOBkdQelU11MuWysVlvLixm3G1FlfBgzFwWZc9jzhuOmK2tW2aDDHboS+oytmUZLNGCuSM4HXvzWXo9qmlWH/AAlWpWfnxwPsjtm3BZpBlVI5B2g89a5PUNVuby/fUZZDLdF2dnY9d3IGPZeKzMJWWwkmrS2wliiMcaNgSLCq5Yjjk9etVFPn/MQ/JHocZqwtt/aJzGB5xjDNFG2MtvyTk9sVUEsrOAB9042UpI53IspuP2hyfujceW7DHY1CbuTeFaSSQDhSSc4Pv1pts5itpf3pdTGwO3jnPAptjY/bGALBIx80x5yOOAtZk3bNiGJvshkdmRjtGQeSAMHt3FUjqW6aVHjEluWJSMDaFwc5+tJcX6qlvEEwqHYme4B6mo3hR4t4nBYlg0ZByMVa03JbadhJ9kuEGBgrtKDqM5Oc+1RvbPZThdm9RjkYI65p64A7Dg7ck4PGKat2rSB0ddoAz27e4pPUmwK6uoDnLDjP60yZSG9cnipgqbsn+LOCOmaT5jk7NpwSBmoWjE1YgXhSCOT0p8c3lnIBbscAZNKYidxTAyOSc80gi6MHIKljheMkduaqxKdy1iBvLaQHzyuzeRnGDntTcblckdemeuS2f5VFv8pQAccDr6nr0qzbItxgrvIB7pyccVmNuxsRIth4SvJEDGa7voraMnBxGgZpPY8la50dguTvUD51HJHX0ro/ETpbfY9LQFILOIykR9DNJhmyfbAFc49uMkkoOSV6nAzVIpWWpJ57hcHoSMDHTFDzMrYLgjIz7ZqPGx9oA4JYgZ6Z7GgYwSCHAGRzg5/GpG9SQOpUc4Y9OOtSByBjv2J71VMmxUIGD3oilUjackg8/Sgw5S+kmzAOSe5xUrzfKMEAdu+eOvHaqke1l3Zy7DHljuM1NsMLuEAjUcKADnbRa4Wsh2C4PQc9KIo8HdwOw+lME6FsiP5wMcfSnDLY9j3otYzsOxuVAYwRuAJ75HeowjK5IAy3XHr61NkdGyA3AIx39KeQJDuR8IQMHHSgplTYEwAOSMng0VOyljypY+qHiig0uccswlTIHlsTuKk9MnP8qkOC2eM5GKx0mePhj0ORwOQFx161dinQKhLEqcEHvjH5V18qR2OBZHDHHIIGcUMgGwruftjj9ahEqnaN46DI4zTjLuBO5RgE49vSoaJehJublcjrwTn0pzIHckZ5AH45oxjeTycgjByefpU5iK+X/GSfmCdcis27EkHlMzkgEnsU4/nSlPmABzwWzlce3fNSbJFADp8pyOQQeue/tTFTdkjB9KnmuCTYqjGTnjGOn8WeRUsLsH2v0BIOznPpUgt2GSejIVz6ZNWFt9ucyYXPJ4zx+IqRqm0ySxt98sQxzIDt9R0roYLMjAkRDJICqncAPXk4FVNIjaKHeYwxb7p9B68ZrUnKx2BKEghiFIOOdoOea1hTvuddOmluZ92yQxu6xg7CASFGAcdc1i2pN7M8jOHZVCcg/wAPsoxS6jeM6SQEklguWjJznvVmwhEKyfu1jZmJPOflOPTNdSjy7GdWSSsXY4ymQueTn9KTy0+XgbcB+V7mkR3OxihwT06GnFNqlTgZxjLZOPwFM4eo6LdvAXAJIUZ5zge1X7aNUz5u4NKQeBwoAx0xWYkwUkg8AZXBwMn6Vfe4Azggx7doQccn6+tK4WsI94lg+/8AiAI3k881CdQlvAXBfbnod3UDb6+lZV7NJcv83zoMYI6ZHam27NbPhwQo5HTJPPr9RS0NEyW7bZ84kIRAcY569cA5xVCSUhcPxkbsY5q3dNvURuMHA5zg+/Ss6WJzLIV2sqgZPTjtgnFRe5PUnG/YGgTJYg7AOSB2XGcmt86OdPgkm1iE20L/ADRWrq/2iVjzkjjC4pNGsodLtBq9+Y94JNnbHJYt/eOOMD61X1fWZ/EN5Lc6hJK9w25llkkZ8AcKOuQMdhQbJqxNqfiO41WcFAllaqT5VtDEYxgjB3HOSfrmtvwR4aiu/wDiZ6xIbTSIAZMw5aWZwuVRV24H61R8HeCL3X7+OC3SF7BATLMZlxnnuef1ro/FXia20Bk0zTENxdW8b/vpJFZIGC7PlG7Ge9PyLiktztfFGpS+JZLS516VdE8G28Qex0YTvGSFbBJVMZc9ec1xuufF+6NvJaeGIhoWmykKZIvmuJVHP3jkgY9K4ttekv7aWLVbn7Srf6uaRgWhcqAT3GKp3lobV8yld4A2OOFcBcDaQMVhONxt3LY1SW7md7mWW4Eqnd5j7sk9ua1/CdzLb3Yecjy4GBHmfMpJxwuAfTtWR4e0C516/lRHEFpbruupwuEiUDPUn7xXpitiS8s32PZokVnZEpCCMyTYPDHNTsjWno7nsvgbxPaRSy2VzcZuSEaLzd3Azzj0/GtD4qaYLjT5b202SglN1xhiylQ3H44FeCy6pLdWZ1GBz9ohykgBbcy5zk9+le2eA/GcOv8Ah6e2cu9rhDJH5qbwwzjryep6Vzzi00z1qdTnXKzy/VNIg1KzFx5Qil5Vpo1IHKgZKnPf2rmUt30mZGlD7GDIHljXbtK46gDnNeneJ/h5crcnU9JTzA5DSo+XGQckbeAOPSq+g6bpuri5083flyu/lG0ugqtE55BXjP610qUUtjL2PMcffWEcOlhoJFkEsucgHGAB6ijwnqCW2rxRPIAkoKj5V4J4HUDvXQeIvhvq/hppLS9SNI5Tuty5LB0IGPmVSB+Ncjb+CvEEOtW/2XSLu5jLKR5ETNnLA53A4xwe9WlEj6urnWHVHvbGOO6QS+QxjBZVBlUMQevp1rBN3d6pqyQxRXF2oJ2wxQnAyMcYB5zXqXhz9njxLrmsW91qYhsLKQgJaRku4ZupYjJUGvYbHQvCvwo09LTTLI3niNJPKQEK0akHO4AZJOfUCs51YROqFBbs85+GP7PlhpUZ8TfEASWlhGgmh0aSUJJclRj5+6rUPj74iL491fKILTQbYjy7eFSIvLA2hI8+wyWq54p8QTy6jFf+I7mHUXjlkM2mNK6CNBnAkIUZG7jANZC6FqPxM8QW0+owXejaNcSbDcwQhUiiweEjYEEHtkZNYqSk+aWx1r+VIm+Hmg6143+IUdxFvudJisxBbWEYYxwQgbiSRgD05Oa9l0e78PeBNTi0vw/bTTXF82dW1PdxMWGBGocnABbj6VzuoxeH/BtlB4d8JSX0GmxqEn1GadluL5h1BVcBV9uKhMk1ld291bp58DFWbhXVmySvuCM9q551L3Z1wgkj6KvdCSWy07T7aBZ4hGiKgdVAIXLAnOeK+e5ohp2uSJb3STR+ZIMgEnGQdwJ69a9i1LX4E8M/a03iVUD+SxIY5GPqPxrwKfVo/Kku4YljaNJAEwTt4xjtu/CuG7bOqSs7I7C58UyvDHpMDyeTFC7qI2XAwPQnGazNH1S6W21nXXaW7g0i1NlZQyA5a6uAEiOAcHBOTg8VxXgW/uNT8Q2F83721j3PNERk7SccnGa7PXdVtNB0f7JpbxnUPtRuGklGY4iMY2g53Eds9K6oJR3MJao6i31O58M+Ep/DZjlv9bnjQapJGQq7hlhHuHVcnGM1la14UMXkCKCxtiQJZpZr2FNgLYUbXYnAPtXm/wBuunhQy3N1K25meUzMpdyc84I71f0zV5pPLu2fyMgMRLliyg7gDkHvVxutWRydDoIvh3b6q15PF4s0jVQxbzLWGF3ihaNurFEG41zniDwSnjaP+zE1uz0TTIywee5EifKB823cuQT2wKn1jxtda9bSxfaYNMtFcuBp8KoCqjLZ+Ukkn1rPvvGEMiR28kaSQgEiK7B3NkdemP1rVVCVQfVES/D9RYxaNpGsI9hb7Y8WLGPzSBnMjHBYEc11eieFLa0t7cX32eVkjVRna5GepyQSfxrnY9WtXtt0Vx9idvuxSgBBgEfeHPX3pEuimJ7uWTcYSB5Z+U5K988de9Q5SlsbqMYnrC+O49JQwxWdrAmwqG2gb1B6gjGPwrNn8Xpe5Vrny9+cqOWbHUqvJPXvXnVveXkM2ZY/Msxnyt5/dhTyRnGf1rVtPElpIyX0dvFZhAxku03DbjGQMjPNc/Jd6s2U0lojtfBXiuw8QXlxbWnh6619YhJm5uLVoUgwQfmJxn8Otad3DaaHEILm/tkvTkixgVuAR6kbc+/WsOLxL/xLIrptThit52KLa25dW56FgQOtc3fX02o3slsdM1SWcDe0pxHli20KGZxn14rZR0sZqepuReLIrUH7BaSysiyZM3cjpwTj73FUo9T8QavMHubux061ZQu2PLyRsRjJI68+lNutG0zRr/7NcO/noqvMiNlRk8DJJq1J4h0IWAS0g2bcEzSyjkg5O0cHn16VjKJXPczZfBenazqiXl5LJfywOyxSyFoIYF27iWye/TipW0aBLdIrNPtDyP8AaDINyxKqgYy7HgAAVa0zxbDqcJMVmsVmu4nj5N3QKScnk1wfjvxjeaMYNOuJHub/AFINs06ynjKQxfdG4DI569KuEObQhuKVzqL34vaB4DNxBBcWGsa8yqfOgkEtvb5OSHP8R/Gse3up/H88t1dCW7huMySfZuI+VICgegPWvNbXXp7ef+zbTQtMtGScNJMmnqXUgYIbfwSPavUdI8a3t7YHTLuSSwb5mSW2RYIzH7qCMHJHIGK7PZqKuc7qOWhnSeHmkmL3WqW2mQxqob7u98Z+4COByOtdB4daw0bTZRZ6cl4+8FbnViWEeRy+0HGB9MVxNxpQa/gsIPM1SRkWITSbnKqSDnJ+9kCt3xC0sSzaRHBNb+XEvmzEZUqeq4DZz+FKzbL5Sz4r1jSmhsoL3UXvbeKNHaDTIAqTNxuGcDAOOMVP4TN0mm2lpplhHpFtM3l/Y7GPddSFn4Z5eXA9s4p3hXwvb2drAZ7hZFTEY82F1OQcfKGAJx1Ga9RsLW10VIpMLAmfMkvZQQzfNu2jI7e1bKVtyFT1OKtNPbQ5rhxHCJEJiCgNtgw2SSR95h+NZ96t7fahHbB5bmQgrCyRl+c55AHStDXPFeixNcP5l4LfaStrYlW3MM7mBPIJ+tVfBnjTUdT1E29nFL4WsZnCRPHLvuZVP+0chM/UVzylfQ6ox5VzMtnwsfDjSSanHDc6wyhrazt8kIARl3ycdjx09q5/XNSe8uGgkn8y4YlpJkCr0OQowMYx6YrodcuV0nUng06KWWMho2kmAkkOcltzc9jWBaNpokjgvIhaOjBln6RqDkZ568DtWN7Mq5mi9GlacllJJvWd/NkOSTzyBxzWVcSvDeSRTIJLYmMx5U45GSMjpzxzXS6n4Vu7maS9tDbaikjCJY7WQJKAOVba2Oorn9Yhe1s7jRnkkgvLmRTKGUbhtIZuoPJ6VtF3Bu2iL154hi1HUrbTLi536bNH5MEEu5JISeBhhjHNdcdFRtTRVL+ZHArjypfnAyc4PXmvMvENtI8luWkWCa3MbESKWb72RweOR0r15NXGleILeeC2WSS6hIcHkKvRTgZ7t+lbRXMrHNIZ4T+G/h/w3M+peMNRMsrSl7bw7pd1Gbm4H/TVmB2A/Wrtn42fxFCdJ0LS7bw3pysVEMMaNO3TDNOck9OxryzUJ/sninX72TdHcPcELOVBDKewOSeK6Xw0401IPLd/MuZlX9192JSMKMHgZPXihx5d2WnoZXi+6/s3UDp0UksksdwVeRpMsXK7sljndz6UkGnJbSyCcyCOzdhNIVbLSOoAGccgZB9qu/EWaPRPs90lulzftIyxqQcK5GMnAI6VX17UILSCXTGnkFyuWupGPAkaJCpA74H60KzWpm1eRyurajbXuopLB5gSFTE6knauAWyM555xVzQ7iWztII7TPlKxY+Z8wILZP6VxlghudkVzPIbkgSuH6Z3YHTg5HNdxo8skW8B40SRWjAYfx7cjGB0xxUT2OuEe5sX8sd7YEROftRlwrn7uOpOf0qvp2rS300ml2W2OF5CbmaRTwF67cZxms3SrO6u7ZxBwkMuMk4HJ3HIPJP0rX1SeDw3prxadp5udRunQOkcjHJzjJPp3qOXm3KlPlJLq3FxNA7pI8J3eTbpIqtLgDse30rkvFuv6jrXiSTTreLzY7dN00jsBEmOByDjiujuJ4vCOj3tzds+qeK7zbmUtmGxTG4RxrjaCBwT1964WVjpFvLfX1xE947SLLaQMSdpOfmboTn0NaKmrnP7TnV2Y9zHf3ko06zkie5RT5l7NMqwLySwDHGSAR3qkmoWXhiw1C/glE927hIJpdoMrFiSUPYAelTTCfVYIrq7c2+nxp5sVoRtMjFQBnHXJHOTXNeKjc6xCl/8AYy0KfMbeKMbYiOPlAGB+FdkUkcc5Nuy2NDTtbNzL5UgV47k5ZsqAMddxLVlSpIba5042kSXFmWlt7i3JQyoBznJ5/Csi1XzLCeWF3NxACxjlG0jPTOev4VtJdi9tbK8jfN1ajDqQjgoMKcDt0Jq0RrLY5ef7NcqF3qVYZB5BBH0rMi0+a3fEfmbQGO8yfLyT+PFb+taKNP1OSHzGdGAlDmMD5CM/Ljr6VluTNG7wncIjiMHGDu+vBrRNozt3LFjaDaJLi4BfO8tGTwenfnpXWxW66o4KvKREp3oepIOBkjP1rkrKW4glcyhZWVicsBjJ9MdavRXVxcypJ5jxqjglY15bKkYb8RSk2dFKCcj0GxsLO300PcnFsnzLG4GMAYBYHOT9K0dr6FZm/h0eGC9uIiluZSu6OMgAuxHQnPFVLVv+JQZltjJFCN/lSFRuJGAARz1rs9ItZtVKSXEcls0vBVNsg6fd5ycDHHFZOfIj6ihg41mkcp4btJtF07UbNIEMV3GYrkZXy/b5f4iPU81S1HwBLcWBvYEkjuYCzJiQBOBggjOOR3616/HZ6bb2ptRLAbgKZJA6k5b0yFNX7LXTp+h6ppsFvC8F8yLIZYVZ1IOcqWBI49DUKpdnoyy2jCm5Nanx7rdoIkjETyPCZzKQZlwmFwE45rHitGMLyztvOQRnHQc8V3mu6L9uvJ4HjILSM4ICoQQSMHgc8iueuNP0azydR1GYtsO2G1UE8dMkqBg/WutO58HiaUYydjmkPzzvFvG3KducnJ4+tWtUUwW9taZIKYmkcKOXIOFOMfwkGrcE1jDFtMeAuXPmbhyBx7VRhkN5eRxvAm+QhyT82ScY/QAVZwNaHU2qtB4Ds1UK9xPLK9wAxXahC7emcnjsK0vD/wDpH2tXjhnaeFCiqWUEBQDk5z3puoRpbJaWkaI/lRICqDA+Zd2OfTpWx4VgDXN3EISVh013AAJbKhOlZNs2ppbHpPwktxLLJaIhKQPyD8wUjjqc9q9ps7NYJRtLFpCVBwcZ/KvKvgbEssL3cL+WboDdFIpBwfvZzXttjZBHdX3j5RwemSO1cVXfU9vDu0LDYrZE2BSVCkEnoSa2dImSOH5UUDli+Rk+lZ9wojwQAXUgsh7ge9TWNwUKKYldt2NnygYH41hc2ktbnWadeCKUAyYRsZLZOM/Suw0u98zDoBK6jB24HT9a8/tHZlQiL59vIzjaR6+v4V1eg3ka+WScuxIUY6/U9aLFI7TdlAy/ITk9fXjtU6TMcb++etUEf5jtTBx91SOlWrZMsowQBwP/AK1K1yzVhZlG0HAOMcHt6DNXA6sqDZg4PIzz+FZSSBd2STgYXgdc1bilYZXeSg+8Dxjn160iGiTcScDgE844z+daFrdjYFIOMe5Ht1rIuHbYcAO2cpuOQB/Oi2vJd8f8eTg7QQB+dXEnU62xvj5gI3EnPpgfjV5WBYbR8z46d6523ZSiFEOQSOCcnPtW9bzbYUJ7D64/KtVoJ7mxbsGUbuJMfLH2/OrCoNuD0HXrWfBcKOVHAB4J/Wrq3wfeigF2HTd2/KtTPqWY3xkKCTjB9xVlU744IqguY5AeSDwMcdunOKu28vm8HhRgcVrEtFtTyAOAPWkkUv6YIIoTAXB65p3ABz0A/KrERx25EYGAB9TzUU7bCWyQFGAOxq3E2VOcgA/pRKqdCOO2KsSlrqY0zt5uAOAQeO9QXc5dXH3NvzD3Aq3IuwyFMA5AOaqXCYhJc4ZQT0PT0NWkaorO2OV+Ur36U0lEyoPGPl9cUYyCex6e9MkiYDpvbbgk8Y/Knc0JPvKMjAweDUDQhsYGOhpVYhsNkcEYp3mZ6fShAMYtuJPpTVZSuRwPelk3bsc4IIFQTLtXeDg9s0xJEksm7AB5bPX2qmEwcdvwq1u3fKTywGPxqGZUyFUgHOGBU54q07CuVZIQyFy/O0AAnIOPpUKRAcmPyzuy2OuT3zVjYSp8rYQeQgIGP1qmWeMoNgI5X7x/xppq5SJPJTl/MI9u2arXrBQ+0hN2QMfTH86klYo2SMDuDnrUUyuYhlBkDgde+e3NNsCvE52yHrnjnrVV4yzkgjvtyO9TbwzOU7At6fN6c0uxVHJBOc5qwehVZWPAyVXGecdRjvURUhcdcnPPXGMfzqd1eYAMQTjPoMevNU3LOASecgjHXANS4gTiZsZweODxUTTbs5+9zn2pG3DO08Hr9aiiG3IPr71hJJCtYlUEqTzgg/h9KcwUqRnrk8dajAyMjgqT+IpDby70I9K5mhlgR/P82RgbuMUk7IrIGcfNkDnjAx7e9EoZA+cEDcCQPSqT3jNKF5wSe5I7dunai1wLExCsSG4HB9Pwpg43tjjqMetPRFCZB4U9Ce/rUbskiEDgKcjHas2rEMWafeoJc5H3uAc/lWTqU/lw4TqDtHbHGO/vVrzvlLLJ5YB5wMHgY/nXOazfLEruTgctzz33d6GOKuZOp3KzzIXyfKJ2kc4JPIOO9b2iW6GPfH93buBOec9a5rRUbUL5y5ASMkfKcBiec8V2lm628JCg5XB56EH0rGTCb1si1HF5mXIHbrUgjCZfk4HOO1M3hidnCevPOKZdzFIyMjeQFA6ZNZMaCa5XZJtPTP41j3E6yTZwUII565/Oi5uWlQhnKbQccCs+4mZd6oUO49AMkYHc1O5bViC8BYAAhUYhgw6kdxWRqMpDoVOUUEBP8au3cphjAIEYXplgxx/OucvmDqinGc95GHTp09asllW+kKARBAiYwcH/AIF/9auW1+5JmiDJg8DqcYrT1G8MYIBBcnnBzt5zzmsJoZZ5gZX4bnLH3yOPpVJdzNtkVpCxnjdYM5JXIOcZ+vatSW2jWCR36EjA3DGSc9PpT7K2E8fKEx8jOSCcdemODUdyUt0gbyFxgFFj+bHGOScmpbKjcw9e1AQW1wztjAJG9c59K+PvinrD3uuXCEcRt5asBjAGGOcflX1B461Era3DxASL9mf5T05Gf5c18deIZBdX14QSTNIxz/CAT6deK6KMb6nHipWjYxL2cLdQOgVWGxiFJIBUMKqXaIJncDG2RgSeePpUmoxiaSURgMIi27twoPY/WqkhElwHL58wb8Y45r0LHz7GQSMWDg/KoORxx+lWrZDw7gPjBXrz70traNM0YGQGyGYnGD7dKt3SJbsY4n+QYGf9nihu4R3Fa32rkEcnOSB6Vq6VYKXjxyxbcyg9QR0rFt7kxQmE5yrcE9Dn5f5810mkTLDNE6iMuvTPsKzZ79FxcLHqXxH8GWvhnwx4W1O21HS9Rj1rT2vY4bG8MktsqsqmOROCpLE9fRueK8TvgjsS0fzg7ScjAPr1rprzVGWMn5JH4DbMdOTjJ9yTXLXM0ZlkLyfNlmII4wO9VzOW5pNJR1ZreGnR12MPNEUpkTZuwOPmGDxzkdu1dLb3cYSUzxrK80ZUNgD5uxAFcz4flRLY4OJWJaPluCQepxjv61r25Fnd8pmMOG2yeh7cdKzZ402r2QsFxcxSACRiwDumTkYOBnAq/qdvJdPFLKYfNdssDkIcDcduccnpV2PTIrmKWQIsBkaSSIiQheeiBh2BqnPczwK6HBjlQjc/IDdQRnp+GKpEuKtcz4rSNBdQ7yLdWB8p+TuILZyO3asORmDlDtx/eGccGuo8gTwmaKVDbOwVtmSVYc4OMcYrn5FUSMgORuKkoCCpPPIJ9KaVxpWMm5fap2uH35KkNjgMB29604AsViisg3BiowTnGfUE1WSJV8wIh8p8Rk4BIJO7Ix71PDJm58p3Qx4+QY796bRBecI4BSKLcgwhCnvjd/I0x2MiJb2wf98Nz4B68jqSO5FCXk0ELDfseVn5ypA5P+NRWGonTbW7jtihkmXycuq/L8wPy8deBQBVvJpWMUMkg2xLtO3jp24qe3lmusKoO0jdwRwT0rNETh4zN+8LvnYn485rZtItltmBApLBjk88du4pMFfoX0xKmUkL38zrgnps24HAwOvtXYXv2caPew2krlbcLAwMR5bbuJXHuf0ri7OPybsSsgCxxrg52ZHUCuh8IeIP7K0rVSYnmlyZ0TjqFbv35pIb0szRRxb2UdwIhJMPmji3BWOBg5HPf2rM0+Z4NVAlGWZWk/fcZJbBAPFJBvu9SOq6dPHLcsS72UkpLBSckKDkZH0p0UrS39u83zRtLlBIqgxqcbs4PqD1rKRspJnW2GtLNbSgeZm3YZOclST3AyOK9B0m/LQyBZfPiWIYdlOeVx9OteaRyWslw/lGRIJwUk8sKAwAyMkjIrufDN7DpOmyRFJDKgAjTO7cpOQTkkcCuWcbnVBosTaVHMizyf68JtUjcfMBOc7SetUp5Lm7CGYrtj2IieYQwBG3lTjnPNJc3TWl3Pcvdynewc5wPLO3bgEcYqtcE6kv21PLkkO0sVB3YAODVRVtDWTRpw2pkhgsnjmglL8vyu4FiygHjrWDrWjSamCFkDMMIu/jafqev41csJbzUDFcWt55PzIw80k5GMEKBkj8anuNSuI7m4XZG0bFDFHNGd5JyeQAewq7kJt6MxvC1jdeHdSzKZJw7AKRICN2c4OM4FaN7c3NhqWbiIXkcsg3Rx/PtyV5wDWtaa3Da2zyGCKXAV3CRBWViffArRv/ALKsMU7CK2e6XAEROPLHO4k9DxVxZxzjq2Ys+y41GQ2oaK6Q5ZQCBuJ9hWZrkFzqE89xNcG2uhgGTAHI4yM+1aet+F7eCyj1Cx1P/VNgrKWQyvxhRnNYF5fanoBuIpUS7QMC6Fi67BywDAHDY4xmnyiaaFivBevFYXpHmxP8lymF3Jj+I49aran4RuGc2E6kzmVvJmSUGMgn5WyTxxWm91pWpW8cy/abdpI92AVdOe24gnrTdJI1G2MNxf28gG4ATZ3cfdHGMcelJlHPWehyaTP9lnLxyIW8xmUGMYPGG5FaFz5bKgcxiRjglcEhcZxx06d66Ww026064gNvcxRlSrEL0I3ZIOSQePWs3UmtGm/e6ezztlzLaswOAcHcAwUkURGu5zVw4SGKLYWR2LdQQRnjdWnc37Xk1zM5GP3eAOu4g+vPG39ahmt9NntWeK9Nk2zYTPDkAYHJABC8/Wi10qB8D+0IbwBdpcFhkjqT8uTj2rR2E2zm5rjGpygkvsRhl17n0qWCV9ikE+dvVgIySQRnJPNR6vpz2txbASRogZmkl+Ztw4wBV2wk83TZLkCEmTCJKgHGPUVloO3c56e4CNPEcpLuCkMRjOa6C/0ySeawktCz+UgDnPy5K8dO+feud1ZI5daLoRv3qyrIo4Ax1x9DXXagZpUjgUGzItg5K/deQEndgdsVpczMm+lt9Gzcw25nkmYER5GANuO+epqpb2v2+9Te8n2dwHcgf6pduWHv6cVnyS/2hNz5bs6ZV23AcDOfTsa2ArCEzI/DoqoIge3XrwPwoZL1M24N1qF2AoDQF98PJXbGGz/EeOe1dbYWs4hiYgbBzHsA5yOp9fwrM07SoxaBCChnl4LDO1dpOD+NdNIy2VlbwRkSSQxrgnOQAueAOAKylKxtCJn6Dp0FxcpcOEMUTMFkkDEkkkdCa7InM/2+9khJMYVRHEQAB65JrF0CSKOKK08t8RxZZgV4bPTrnmuhlSCDSv7Xu0UWrSCOC2IYGZicnbjB2gVlzXZTVjKlubfQ4Uv78RyF2Yw2xJDE7cgtx0zXEXV3JdadcXlzK95cyopCnO4N1PPTgVuXE1z4l1S5u72eWReJLkR79sKg4ADcj7voa5bV78XccSxmKCERjChiOQpAPIHWtVfocspMzYdSTU5o4pZJNqKTxkFevY9c4710en6qmoQzrcuAqMY1cjD4IAJyMEfhXJ21kgvUmy/mY2hck5649fWp4rmHf5iD97H821yTvG7kHHpVWOfm7npEKrrPhe2tmj33mmSDyrlSd5jLBhkk84welZouZo7+NJSsHngkS+aCC6gkZA9dv61m+HvFaLqVtA52LICg/eAYyCvGe4PNXJSOAVXYGOJAPmz65rHms7M3gy5PBLLpMUg2xiOYochjlmUt1I9TW7favcWelaLrCQI8h86GRR5gJKvtHzDBHy+hrEtJri906WFyNscsbZYEKpA74FSeIJTY+E7SzYSyut/Koe2kbksmeAe2Qa1ilNGk3tYk1b4sXN5D5MsF1aeWFAAuGliKhduNrAnP41gSeNt+yTy5J4ovkKw8Px0wD149K5y4eYObWUmVX3Jh1YMvIOdwaor3RnsGgns7kX8oJZTErA4IxgEms/Zo5XXlHRHWT6raT/uJY9kpVWKSrnAIx8wPT8KxL7SbW4VzFtQRsbhVibILjpwSfy4FcvqHiC8W5lgugOJQGk3FHKAjjcQc1btbplGJW8+BvnjEpIccnHQ46UnFxYe3jPdHd6JPHa6nbX4jliu2iZp5AVXDRgEYU4HOcdar2drcapqduI5IvJcubiKUjbtOAdxJ5xjtVHT/ABR5tneXF5+9SGF1EICjBPTkDJ5FaXiZbjQ9I060i+eWaINJLIAjREtkL26huPpWsW7WOaaT2KvjfUUvZrTT7P7OmmW8awfZ0VgCSWJfccj9a5CfTxbfbYiGLIUYHBPU5wABjkVq6fJdXls9nIWGQdkckgBYAMBz9KXVre6i0t57m36ooJkYA9MZ5x0HvWZwyVzC0/S7y5UyxQCMIvM0mUGNu7jNbFrZ2F9CUW9H2puW8oZD8Z4JXj04rHeJHhQB5NsYG0PtK7du3nGQePU0kUcYVHkc5OWGAB1+nSgw5bs1DptlHA80iNbRRKVYSyhfmB5xgZOe1UZriK5cQWsRjiLlRhixJHQkitNLqDVo7a1v3jt1ViyTRgsSBnhs5rNuFaNJUt8RxjO6U9CSc5GOnHpUpDasiheIpm2l+gHy9cA+pFTWUSeTuaUbmA/vZz6VDJ8rPgbd3GQAM46Utu7H5egHQiTocd+KVmZ31FkViFGWBOQB+dKpbkMWyMAAngf1q0FEqHPIVieOTtP8XFEsJhJ3D7xyDjOOPalsKTRVKDZgE4wcj3o5GflBAHU1NIudhAICg/jmoSPlwT0zj+lFiZO49eXBY4wR9M+tLIFJx3IYjPrUe4FSDnAGBUydt+MgEDHbNTcRTZC3zA5J6Dpj8qv6Qimd7l0DpCC+zcw6ZwOtNS0WVCBITkDBBHIP4VPdBLe2Fsp+YEFiO9SHqVpr+W7mNzLjzXALDPc1Es0gCZJJCkEjmkwVByAOuKa7BjkgHA4xQBMJA2WBXaSTkBh6eppu8EOAC6+uFOG9ORUYPmEFunT2/HNOQkLxgjg7emTQBJJBuMYLjBA59KgCFeRnjH68fzqdtqAEKMtjkk8c++KSRwRhjhSAPUnBz26c+tAEauw4A5/KrUsryptMhBK4zxUBUEHPBLY56AYx/OpA6LkHpnGQPWqQmJnaoAOCOSR6U/zSjY688+/0pDGAcBxgnHufpTgwKZI2bWGc9qTdwsOUuzocqFGOMc8Vbt2+ZFIGMDJXgcfWq20Ftu/5jjkUkc+58npnHPP1460iXoTGYljjHtu64op0EgbqN4AwA6kEUUrk6nm4Pz4xj7o+bgYxT/MGAQQQFHCdKYTkpyBgjGAccUmCpCgYycnAr0T0yUTYwAcEjoOcjvzUsRL7FAkG3cMYJHAHvVdEDfKVMYwV6g5x6e1aOmRMXGeVwQxUA8k4IrObsrkS0NrR7JbhQpGw8BSOOg71vR6XhEYxgEqG6YyT7daSwtFEOwbSuCRjIOD61qxxLISxGD0BHBAHv1rwq9aSehySdjOu9PjSUYG8nhFJyNxXqSeazDp58xMDZghWG3r9K61AXVx9zzGBx68Yqpe2GF3gKMEEdv51lSrtvU1o1V1OdSAbyv8ACQDgqeufrV+1tmliKoNhGWZsAZHfGc9altbMySvmPfFuLECXt6fnVkvHAACAfLHQnsBj9DXs0Y82rPUTi7EV1MLdVwM/u8jf3zxgY96oS6mqWs6JI+1gxCSAHDEAYyeaL2VCzq9xsOcxkDJzycccdfeub1O+8t9nUluWGcd+nHtXctNBPRBHuuZjjAwCz88100EYZCAMEcYT720Vzmiwh8I3l8EEOS3Q+oroYlZec/N6oeeKR5tR3dife6gZGFGeenf86dl24GcD5RzjnOTyOelRFj5mTy2SSRngjb7e9OUtwRywbeMg9MY6ZpXMExsseFxgbW4Yk7etV9zudx4OFwD8/I9KlumMpOUV4zj73Y+tUjMVI+fnA/nUXLbuWJI5SzkoRtOegAz06D3qCS3VJnCRx8nOQvfAB/AEUguTtzk4xlvlBzg57+9O8zqcnHQc8nv/ADpska/7wOpwWIGCF5H512Xwy8F2uvahd6rrBkHh3Rle6ukAAM7gAJErZAyT1xXIIxEgC7QzjA3AN09zW3rniuNPCNr4YtY1g02ISTXUxPMshIIODngDgc1mty4pGT4j1p/EOsS3IiFnEAUhgUABEHTkd/rRoOhz+JdQisrOFp7yUkFUDKdo5LZ6AY9TVGKN5PLWCPMjgKiKv3m7ZxnrXscd1afCnwFPE5tn1/UI8TSfeeJSuNueDWjVjSKMjxZrtp4K0NPDmnSAXJ2PJJbnJXPUFtuD+FeZzsZm8xjvfJLSuOST9MVPNcS3czySuXJ2nliRjtgVGvPK4UtkgA4BxUpilJvQhddr7HIIJ2jDcZz3rsfh/p2qa/c/Y7dP9AhZmup7kr5Mag5xuYZU/Ssuz8Nw7HuNXu20+zZQGEeGuJf91ScD8RTfFXi4X9t/Zej2smj+HolObXzA0lwRxulbuc84Jx7U5JNCUmjrvEev6RrFhB4U8Pzpp2i2cr+fc3MB/wBMmLZLNIDkqO3YDpxXPatZXcv7iC3ilhjKxrLHNnLD7xznOCfauV0y5W1tjKxUOi7FkMfc9Rx3qzBdGK3KJwx3N/rCOpzWVjRSaNKxl1C0eSWKOcrjO9omKOu4AjIyelbmn2kmnSvqGmCSNHKsYTEwMOOFwCCevtXJSahclEAubhFVVGBO+ODnpuxWppfiO90qI3NzegsOFjMp+Y5zznPeonF7nTTq20Z734A8X6l4ntri4fR7zT40+a5vfNEUYwCAdj4xn2FdIb7w/q6RQ3GnWVxchlzcuAzEdm5r58vfF9l4vUnWZ7mK+K5jn+0M6ZByFC4Cr+NVBrLxyhHu2kZAqpLIpHTuWA5/CuedOT2PUpYhWPsT4eeL7H7WlgtxJAJUCRy3I+QE9ucir+q/EdtJgfS9PtntI42MLzEIMYBAKrgHBz6V8hWniy9gTNvPGmehzsAIHUYrsfGvjW88QJpeoWXmx3M9nGsqm4CkOpyehHasfei7HX7aLPddR1qbVbYwz6xd+UzqHaR3tixzwN0WCay7jwF4NscynXNRTKCS4l0u7XzWZmxy0qlsge9eBQavrOq+bDI9w4B3b4pCyjAyDksRWxDpBjMEut6hcRQjaf7Pgn33Fw4IOMocIM+pNVZ3vYXtYnpmn2vg3Trm2l0Sz1fW7x5yY4b8Qu2eQXkJI6Nyc1e8feOpdIupk1XVohcQkJueTMaegXAx+VcHqfj6HwtYGwtLPyNSmC5toZd7wxjqWY85PORmuTsvis+h3KTy+H9K1SWdd0hvoGum3kZUhTlEwOKGnJWB1ow2L+teO11+OCLSruO4umAeTymwGDMAOB7kdK7r4R+E5IrTU9Q1LxDpdnDp6iSW2m3q3mH7qqpXDZHTBrzm6+KvirxXvhlttM061KBhFZ6Rbw4VSrKoZVB6gV3ek+IdZ8XCPQJ9tprVgnnh51jVbhyGKxEgnkKMDuPrSS0egRxHU72/8ZQXU1wH1OB2YPHJ5JZuBjg8Y4rgZPEsllcPOkEdwtvuKm5BwQPRRnmsPRLzUrzXZIBZPbNuMlzBGoEkfPzO2D938a7ix0nw1p9tctdvdXk7x7UiEuSWPByD939a51CzPQ9upK503gz4W+LvHvh621jRbaOytYUP2rUtRmjsrVcAEjj5mP0BrF1vQtPmhjuItdj1FZJMltLjLxHPbdKAevHSuI8T+Jdd8YWmlQ/2nKllYxMYNOuNy20WFyCcEFmPoav+E9Rk165e0thay2a/I4JKQxEDrjBOa6FHTRGSqe9qaiHSr65MQtPtagkuTcOnPYHaAF+vNehaF4B8PajbFHvYdOByos7qRiu0/KArnPQ88mpNM0axtob2GHRLW8aaARxXEkZLHj7yKcDr3qLTNRlsIXF+myBWAEU0SuoAPJHHH4VhJ22O2LutTC8ZfBvUvCkUTW8udOIKLHAWbvkEspOefWuH0pop7h7bUrwOfMAMcsRHlqB/eHzV7zonieOCEy6LLBsX/l1udzKW9gR+lYXiu00zxEPt9zpdjb6jJJhvIhABIXGcY6Zpq5LfmeZR6boMt9HFbajFf3ZP7qKNWRUUkkglgAfxNPul1MQxWYu44o1DKwktVZGwRgFgBnp61N4qkbw69sRZTavK4DSJFHFbwwsCQOQSXyvPGKwNR8RNIjh4o4VYh1MMjndnnp0HFaq5zyfNubMmpHR7S3N7doGjCmQRhpFJPykYAP1qvq8phsLZ5JI7m3k3IkMMEpLEnrt28j61kW+rNcExie3BmZR0Abpt6YrA8Qz3v9uR27Xt08sCIUEMjI289uPWqilczd0joI/FF/qlnPfrYmeKCZkzMWjOABghSuTz6Vu+B9a1G5v0utcvJHkiZZIYgx2q2eE5wT+Vc7pEN3E9tNqtqtlAxz9qupFLlAedhI3HNdhZXvhPWE1M+H7meWaLeFkujukQ9mCkEDn0JrV22I52tybxLra2Gvpe2D2AuhKEkiuQJVDdRuXnI7VV8WeGY9K8BWGq3d/Nc3szB/OigWJFTcQyjac47AYrH03S105kuleLW9XuYY4pX3KoVA53SMvG1se1a9/9u8UaPFpiQGW0t3wobOCd+/tkcGk4ctmSpym7Gjpb29j8H01NoZYJrlyYpJMHdmTAByfxrxKytRe+IZ9Q1Sd7hwWYywxLvXDYChlHTFe7/EGZIfCumWUkktutqUDCOIuM9c/j0ridSs5rvWLRLSzI0/oZbWBFGDzk5x3pR0u2X0sc9pg0rTppSslzLLdI935lyrSbQCBknOAT1HHNa2hM3iC01S4kEYlkiEBmMDMyAlTjkcj5e1bM2mefFLaTz3MXmRBcnT4mPyDAXcGBxXU+CNKax0bU/NnknEKrIJJYwMkcAAAnpu/ShzNIU25FTR7qDR79HnjZEiJWNLWMRtjGF4bGPwqzJqlno2peZ/ZeZ5SQjSEu+MfMTkkVg6w9xFc3c1vbvf3b7izy/wCqhI+73yfwFdTeeFG17wjp1/ZyGPUEbbcS7iCCVwQM+pqFOz3O1QK114na8upLu+kDyyDzIoxH/qQBjewHTFX31K61K1/fmS8t5IGMfnqFRWxgjkZPtip/DmleHvAXm2lrp/8AwkeuT4NzeXB228CN/Cq5+fHocUk80/iSSee6OyCIFUAwFUkYAC9OD7VblclqzOG0yziYXBsY5Lt5sqcRLHHCoHI3Hk59QK6Hwlpz3Wq/6W62dqAERY5GeQkAk7iAQOoHNMTwxqTwfY4reWS7Y7YIonZht45bjCj613o0K18H+EUDXDyXkqgzZG1GkBB5wcEYFYSlZBq9DkNeZbSzuLZ5zFuYiOXO0yduQP8AZ9a4vV/LgsYGncySISsSyAeXwM5BJ9TitvxPqMt6wNpbxX9/KfuQqEVQfl5JAC888UyCytr10tp0/tSZCQrqwEUDZ3EsxxuANRHXY10S1K2gaTczW0XiuS7+z2drGbdvKJQS3O0ALk84FUvEPiJLqYfaYg5Z23XxyWAwWY5x2IArU8Q+Jl1dTpK3Bl0O13C3hhiVFebKkyHABJGD1rh7/wDeRXEW93ZHkAUkYyST+pNdcYmK1N7RbG216/0/VEMc6xBfNklj+Z44shQQcjuMHOac+ryr4wtGPmCK52wNhuFwM/dzjqab4V0trfRPt8NwscUz+SsW3/VEZyMDt8g6ir3hZV1bxIRLbwSyRuskYjjXJz8u48cDFaQd2ZyL/inTk07Rxd3UYVp512ZBYlSOTgk1Fo08t7NZPDtiU5keKIHaAGG0sTjHINP+KVvcXWkO6EHy0X95gfuiRjj8a0Ph1pk9t4OsEMEiwvlpZifmZBIenduueKc1zAlY0Lh4r/Vpbm7i3oyA28XVC5LD7pyMcZrjvEWktcX1wbl8xxoshmXHzsADtJPsAK7C0BuftFzL/qoZJYk3gAjCgYGTzyT0rIdWub+eKUeZbOQdmAcEHPJrOUrRsbRgm7nmmlRT69cm7+zlC74YkAhVC44A44rprTTJru+ERu2gtoym6VmxtU8MRgetaVx4ftdCt5TauRGiMxPmFduRnAH8Xp2qTSrdrnQ7aYmSKylIV2TPyrndyTjdzUc1zSbcUJcxSyw/Y9IX/RPMYfaipLvj5SQTyvrU0XihdB046Vpch+3s0cdxdTAS+UmwlsZB56e9cD8QPHl5AJ7DQA1vaAeW100vM2QQ3Azsw3HesS1L/wDCNyeVLHHdsyZJ3MWOMZ3EdNoroSvqc8pXE8Vaxew61JZJ5txawwBzdBiFYEYJIPGSay7e+topngu3i+1kllj3Z25PDceta/i4SaxolobOSQJFtjmmyMy4O5QM5z6Vweo5gk81ADltshcrvAP0BrVJI5npqa17cy377rwZDYTcmflGc8Y9qj0XU7yymgltpPtdu37qaMjB5bBAB4ziseW4ntVjDzu8LYT5wQHbGBtI55pYpo38i5VyY2ZSSpbCsCx7454rWxKtc7qDR9J8RXcDvGILicFW+0hkKMvQgA4ritTtZ/COt24u7MRW87qDIIyBKjM6noODtI610Nlq0l5PEJ4JblYgZC4Y71yDzknpWjr6T+I7RHkljkZcuhaLeWIGACRz1oQ2rvTQxfFVm114f0x2DgaeotiSBtdDhlPuecV59ex20UyPfTlEXBjj8skHtnArtYJW1ax1CGV5ArIpaKRmAiYcjHAPauEvkLtHGYx+5dgx8xumSeuK0WphPzIV+0PKi204lzgthSoj+UmtTTreS5uY45UA3EZm5HygnoAMdaxLSG2sn84T+ZPGo2RqAVL8AAkjngmumguPsFhBFHtygA8lMg78kk49M1TRdK7kjuyTNo8aRyCNG6mVSAFzn65/CvS9FM1npFk0buWKDaQBggjnr/hXlNtdNqOjpPOT5igFiDgYAxj869g0Kzi1Lw9p84cPLNCpilPzFQODjHXB+lccl0P0TK4KV35F+Gwm81GZDjnccnIH4VfdEntrgyEnZGzCTbnJ24xyaJrlNPs3Aw5c7ThiDz1yf4f1qlf3luPD0cdtGYJxA3mcfxHtRFJHrVo03TZ8neKbprrWLm7nMoZ52dcttLEYOMA47AdKybiRtQvIM/u43DNGWlzlSvIYAHvVjxJLI+rXLfcZSQhyx4Bz0HA5ptparb6PIZ8RkcCQDkqfQjnJbiu6NrXR+T4n+LIrX26W0cAlxIRmNVzk/U89K2vB+hzp4hszMnKusjgMuAAO/PpVgPJFYxROY7CzWE7nK5mmYnqGOSvHH/160vDAea5eRIxHIwxuLdB0H+8cfStHseeS6vJ9o1GVx/q2cOJTjGCDgY/EVasJWj1QgkrIIWjyPl4O0Hrj0psgjeG4LkRzvcOzSNgr5aggAYGMkgVSjnw8VyT+9mQBhtzyDk9axZrE9l+E9ykXiC7tyWQRxL5ZchlyCdxOD3r6H0l/OOSScqq/N0GBXzF8CvMu/FOsQM4z5cZUx5jO07twPPHSvp/SLKOG0jkBySSQFkLcdOpFcNbc9qgnYnvRvZZQdqBSG4Htj8qqNB9nEQOwdeSvpj09a0pYvIjkQ4ICnaW5J/AVGP8ASIvkA2nA445PU8Vzo7mi3ZXDQCMsD987jH0HTp6V02mFYIg7x+Wx3beQSPTiuSt0aPyo0+SPdubBJOM9s10lmY/KBLAGMc+Zk89vWmmZ3sdlpZ+12qSMcs3yg4Cng8ZAyK1LWZk4fkg5U844rnNIugmQDkqcN+Wa24WIUuDnjuei55NJD3NNWJyAc7ju7fWnwSu0uMjk8j2qqpxzgbeoIPXinecV5Ug5I7DpSGaTsS3GCeoqLzAnG35WyOfWqsdxJIuTkYyMZpHkSQOrEZGSeehqrktWN7S7sIdxxk8EZPatSK7OcIQFA48uuPs3Ns+FPUnGcEgn61qW1+P4H3g9ONtWmZM7SCQYycKW5q/Gf3hkUkttAzkj+Vc/a3g2jAyOTWnbXPOc4U54PXI7VqncNDajkEmQHBIHJJP+FTxTeWmFOC388Vlx30mSP3g2j1qeKZMAjpnqa1Q0jaSYFOTwOv1p4mYMenGD79KyBcIT1+6atJdA5PGeh9601KsXkm3Aknuenp2pkkuRGxznrgd81W374yU7gd6bJJkOACCvygk46002ibWLR2792ATnn2qqWDrjOVAPWq/nNuQhwBwTz/8AWoN0jOR/Cw6d61uWlYjulWHOQdmRg+majmxwd+8ntUrss28rzn1NUnkwuB85ouAMC/JGOcj3oVR1HXGfzoBySSOtTIGcDdjLEBe3QZ/+tVJjbKzJh8AEfNz+NMaAStgjzGUkgA96sTLJv5CFBgZAHGBVeJHU/Kdj53DI4PPtTuDZA6ZfdGCm4c5zxSNDIyZ3SOy5H1z71ckAcyAZzjcc96hkKr5hGUT72ATn8qQjOa2UT7xmNgBzk0k4aNOQTgkj93VpsS/Mu1EGADuzyPrVWdC748zBG5fu478daVykyoxyvqD0yTzTHvHYgAAMOp4GB+FTSqnXnA6nHFV3VHGB+HFXc0VivcASqWVBJhcjtnP1qsP3iHD43E44HDY6Vd2Iq4OdoHJ+90+tVGt1XBTjGcjvzWiYMqXG9mCkA/Lg5J61VThioByAQDVzmTg/OQxqIWjtMoV9q5PA5JB+tXdED0t3TYcq/II2d/zpzMG6gjPPr/KriwfIgYAnABB5x+dQvEu1Ds2HBHyE+vFc8n0JuRxw5TDjoOcVKF8rJ79KEY8rkdDnPGeR+NMnmYkkbCAFAwevrWL3Ext04aPKdGYk8H5frVJ1wdxHfNWSxLZGQCfU9Kqyvtb747VD8ixjMCsgJ+9THcqoAGdv4U15QuckcHisu5vCwwS/I6DqcelZszY7ULsBSAAQMhsHGDnPSuP1UyXrCJHYZO1pMA7flwcjp1rUuLnz/MzkMxzmTk52giiytzK6Mw8wtx852++T61DZKdtCbSLEwwQL5XHJzhR0rcijCJBkkqAFJzwMD86r244BAjIYcYXtUwBC4OMA5FZMa11LKHfDkcA4PPvVC4uVfJI/iJ6cKT708zBUIPQfdrOlOd5JODg4Oahmq0IplEq7ieM4FU7h1RMDkMC2T0APellkJyx5jXJ44z+dZ01wZU5IQH5CTn1z/KpQ2ync3DSPI7pGQzZBACn6VzepzbckORExwpc7j15/KtO/uEj+dgrkLgu5bP4DGDXNXbxbnAc+bggj7uON3TPpXRFIluxnXchd3VHDoDkmPILAduRV2y0t0xKSkgZgW+UnAxgD61HptsZhtIIDE4OARg+5NdDHEyQnlkO4d+wpORJRaFYWSGI+WHYZw2AuRz2rH1IsqBAFjIztlB4ZQcE4rdu2eMHGfMOSNp7Vy2uy+eQRiAxoUGTnBPXIFZmyeh5R8TZjb6PqIid0ijhCJKOcnOT+lfKOpho5wVcDBJKYySAfUGvqb4lr9n8O3MgViwiMjgnOSBtyB0x3r5bvBELgLsG8Od2wY5PYDpXoUNDycZJu1zL1EbWDscAu4wORjA65qrHC8zRxEoj4AXGW4GfQVPqBRtgERSRmO4lsAE/jUtijjyxvHGRuPBya7GtDwrtstB/Jtwsa9thbH8WOcVDHbFw+ScBCzFlJ6HPb2qzPJLHECr5CfIqDHUj9fxojeaJQXfDOWRgDwFPHOMdqx3Y4xsxbiCOM7oPngQAeZJxknGeD9am063nubqKG3jy0zBE56t2H4/WqsjtNNFHLOApY/IVLH2OenavSPgH4Fn8d/EzRLNtOvry1E2LuSwyZFUqSHVSQFxkdTVqNzsjVcdjlta8O3ml26G9tx5asY3IJ4ccYJ3egJ61mNYRHDpLIAATsaMEEHtzX1trn7ONz4m+FGp6ZougXt/42sPE09xNvi82X+zCsiLIyxsQCGZckjHvXyrqFkdJuzEdsm1dpUxlSGB56/wCFbyo2jc2nVclcpm5e2thCIhlXJDA4ZsdOOlayahJPcTsyR5ZxgJnjP6VzsU5jAJ8weYdwTJxnvWzpscmpv5apNkBmRI8ncV5J47Yrjauci3OmXUZFtIYHO2AbiEfPysSDn6GsDWbq4keYMI5DGePJU4KBc5xz9K3omgvLPlV3wsGfzJsHb2A71k3V0ls5QeUUlUfvAzM2SckHPHSlsW3poVdPvns5OZNhdWHTjlccjpn361Y1uJYr3YEikjl2udkY3/d2nJHNZlhNNPc3EQjG15RtDKDgNjnIzxXST6NM1jby28Qnu1cwz+XGykAfMCcjGMMB17fWriZo56bZAAR+7D5IRN2Vwe9WLTT9sUkxP7n5sH5d27+7jrXTaT4Jnu3LzPIibiR9njMjkH2PvWhqfhmDTzGk48gIcZk4dmJznHHUVMmWlc4O5tZbqWQL5SBlO0licEjPIGKktdIklCBEDkMN8hlVUGep55rqp9OtLcOyHzFbbjjr9BUIspbhJ2ijKxrkDg4wPUAii4crMeGwgEmIopJ2ZVQdABjrgAd6tnTmgjjM4XMnIj44BPcVvwra2pxFFNIzHJldfukDgD5v16Vh30kl7JHL5TiRIgSwAxwxODz1xS3EkQzItjp1yHx5v7vaI9u3YWI570zRZl/tQQJys4MQyCRvIyBkf72Kqgu00+R8zgA5A7HPX61UsL17TUrO5aTyniuFkGCRnDqT7dAO9NIJ+RI91cJFcGIyx3Nu5jYowUhge3qK2vC/i7+1UMWr28crkGNZkyGUkkrjAwTyetZfiRRDq8oRESKeV542ODwe3J/pVbRbZdFeKaX/AI+EZmCthgf7pIBIwDRKKuSpHsEek28sTypeCKBoy+bjJyOmBjODn1rTsnluPnto4pAhEZ2MrggHHGM9q4fwPcC9t7m2leIrn94RHgcnPTp7VLaaNqfhe/LRSh7NtxaSIABWyGAGDwR71jy3O26a0PRPIJtnieIgn5HCDCg5yM9s1jyf2j4UvophbNLaFc/6wgKASAGHfPXipTcyXVtvhuZP3cpR4oznzWA4PB/GtXTRc3qpbXM/lTLksz4wqjovJ61lLQpO4mpRxrGNV0tswjAnjC8dcjkntVe71GO/xcoZJCCpAbg5AIByeehpZ7i40uciISOSf9XI4VW9ehJyPpS20NreRS7LXyrgKNzGRmHvwTj9KmOups1bUTT4l1SaS3T92GPmSZAyAMd+/Q1mahrr6i89vI5C9Ei8rG0D0xiur0uxRNN1CaGRftEkJjUN1yQw4HTrWBqps5ZioSSCchQRJGQFbLZ5BOelaEWvuYMes3OjLLG8ivBLhlEkYYgjuCQcH6VqWXi2VIngtpTbu4YbJSWhclQVyMEEknGSKpTiNUlW4ty8u3KOSCjKR0AB4P1FUr3RprmFHSAywxyLu8kZKkkEfKOOTTt1REo6Gu8o1SaKPWbSDTLvny5bSFFQ4OQMDA6+1Qf2Mk0M8+VuI1yVltgqtkDjjFZkWsMIUt7pPNfcCPMIQx5JB/HvVvTdOntNaiSBCVuG3EDkZI5PHHTmmtdzH3r+RrRS3VvbQGSRo4lOXjIGW+XjoP5Gpvsv2+2S9sZXjwD+72qCOMnOTzn3rVuLq01VpZ7ASXFxZBo5ovLVAMjHByc/pXO212uk3MkqIfLlxgPzyTjGDn601G2w+lypcyM0Th4CASFQgNls849B+FMsrC4sYcs5EURZQO+5jn5c+1dZfWsmpWYe2fewUDGMDgg5GM9ga5q7vVivpUEbTs0h2HDFVABxnPtUuw00zJ8VaY0zxTRARxquUTew+Yjoe1ZFnJ9jto7ISIjS75VAxzgADPHr712+uaXNcabYTmKOWcLueGOPAXA5J9eOa52e2FxfmcAJGI/LCY+UDOSB7mhalbmG9qt5qUl1FFI8aIMyYwp68jH1NbkmpJDcWFsRGQqvE6kNnBDAZYc9x3qK7mjhtZoQQiooXPl8H0GAe9RSwy3Vzp9wsYjX7TGZCmcqAMk9cHpjrVJpEuNila6WjziG22E+WytE5I2Daw4IOe9belacy2EIO+OCNyuJDuzkk5HfoKzNKsBFrcku9Yy3mMqyMD0JPOAa7Hwf9o1C0vHeNXigVCpAAOSecevymnNqxgk73K9xFHY+aVLFJCvlDGeNuGPNLL5cf2cPIfMeMZ+XaQCMAZ6dK14LBfEGpRrDPshgYsgdSOOSct061m67Eia7GEj8/wAtAwL4KcADpnHU1xy1OuL6liy8m13kDzHbbkgHO0eh9c1Nq2tSatfiS7CeTAixW0Ln0GCcA4H1rM1HVXEqpFJykYdhtVfmJzgZIqRILmHSo7lZ40eaRYTG4YPllYsRjPQAfnU2sU5XKWp3kq2rWhnCRyR75kXb8zkkBOnOOtY+mrDc+ZA4JVgYV6DHYZx70upI2o3csiJHHGmGVgOCAOvNVdGk8jUokjKbJWBJIJIAYeoxXRFtHDNCXWnDRfLe9w7uUWMxgkNk8dM1zssEVuZHbzN5KsvlDjG7JHr1rtru2tbcXEUk6IhLPGScHC/d2gVw5nZWkZ8EMxPmgncgDZHHTpW17nHJj41F1HFcJuW4jZc5AIz+PI/Cuhjke1ntyyGWK5gOFBbbv344OcdK5sTxwNkT/MDlz90EiupidJ/D9uEnCRRuGij+8dzHBwB6decVzVO5rRavY39LtnNnKxkLszjEfmNgjGOevOaueItPmeLTBEkgnNy0yDylKlVDIerDuc0nhXSWWzuJxOE2SKq5jznL5yMZp2tXgttYnfAkhtbaSNDJypkYgkfnmiE2tDqmlbQ5fVbKC11mC9CM8byiJl2k4Ug/OMA98Vy4heG5Fo87iVGJjkHyLzuwCOnatu0u1XUDDLKbeQ7fn3ZX+E9CabrOnwaprDQ28n72OTbu4cNg5zgE44PetYtLc86asyo1pBrmnyK1tHHc25Ec13EzMVzwGKk5IzySBxVOXwjc2lxJG93DLbICXuYywyoGOFbnPPpWpNbiLUJ3tyI4ScSyM2zIOOBnjv2NUre71K4lSGK7ZIV+eSWRRIWA6gHnk9Kq99zK1jofDdpY6Z4X1HVjI5iE6xI7r+7lbBf09wKLxbjxJfyTzusTSbWEtwxK5AzjAz0DYHpS63MbjwvpGnyHyIJZTci38wAsuAo4B4ORnmq1/M39seVCiGOILNK5J28kdOPYULa5V2ZeqWWlxyxs9/JJcKGRPJXbG3Pqee9Xp7yO4s5GktuGXY0ksgf92CuMD15rI8URLa3Ajy8isS6vIBgAnoB0qlY300K+W2xzxzjPpyPyrCT1OWWjC6xLhYoghABcqpO5T93AJ61nmGaGMM6SIQuQJFK559DW7q6tBFFfQOicbH68Y7+v6Vly3ElxsEm11zyT2pJmclbcgFwwURiQY+6SSOM9e1WYnaNJIpIwYSMEruGCBjtVOWaVZSj/AHDlgcdOcjn6VNBNIVcZ+bd0JyGPpxV7M55MgEOVBEqlZPmDxscA+nIp7cEctzk8etXmH3xgIP4QWKgfpVUypECGIztZwATgke9BK1Hxhk3qSME9U+Xj0q+Hjm4c7Rg9OOPTisg3O5zuIyflAznH6VZsZPODnYwzkjI5/nWTuZyjqWZrYMC6nCsoLDPT88VAIPNfC89Bk/1qwULI2chCQBxtyfzqO6UyKBv8sA5+TjkbsDnPpQSvMryARZB+8uenTNNRhyckkDPTv6VK8S4ABzlsgA9c9+lKkQtlkkfJ+bcAAw7d80rDuXIc2wSV3G9l2p7Ad8VBKAJRjEjDO4Hrz3z0pju0hkcoXJJ2njgVCU2jbzg+4xzQxiS7S+QQBzwOetQyIAHJzxnoTT2HzBR/LrSDJ4HUkipJ5kRONzYbHX7hycA9D+FNDO3U/eHHFTFsjBIGT2pAoLEA8kY44x+dAXuAJKuCAOD3pGZj944zjOABkDoDjrULPjr91sEE9geopxbKEN8g42/jx/OqYFk3G9wSABuJCDnPORTnJhBAGE5C557c9PSqglBYYxtGe/NWIyZMhUIbuR61JS8wSQFARwMnBx0NTRMWBTPB+/vx1qnMzxYTj7zYOeuKnhlRNgPzlsNgjrjpQJ+Q5gDg+nAxmrAgkd+E+bOAR97n1oRfNDgnZvYkJ35qed0tAS8il9wRR83OS3OR9KDP1JZWWIllzNIx+b/Z9BRVRb1IRlhGp9N3qT/hRWlirnBCPLkEYLk45OB6VcisGKkg/MG2ZLcfXpUcYOQvbOenWtiKfoQ5KHH44rpcux2ybMiSwDKxxwACSYwcew5rV0u18iXmM4DNgGPGcYwetJJMZAQxyD09AfWnQSfZzkApubPXua56jbjoRJnYWbeW5Cv6Acnmr0cwK46EEgDHWuZtNTbaNhAO3LbgOG/hHU1K2ouSRsTLN16HB615FSi5M5ZbnSq5+QFAMn5ct1H4Ch51kXEu04GQODyD7iuftzJKcxx4UZDYIUj0xnFXJpnhRB3fd0PPGO1aUcHd3ZvTo31LMtymxQxQJ0GJAGyTnsPX3rMmnLeYqKH3A54JwM9z9aoXepGPeu1o1k2nYW3YOOT+FUI7n7TsQHO9RwSFB+bJ4Ir20lCJ6VOJvWmnyzwlwRhgx2qoAJA9CePwrl9c0xra5llBHljBCYxgkepr0jSbWF44x5YkODwMZXNZ/i7SnulwkAk25JyQAQOhOelcSxF52OupTXJdI5TR7fyoQx4Z2w2XJXaBxx0raRzGQFyNyFwQcj6VThXYkYDldpBCI2MjnPBFWceYicjDDCjd3zz2rtvc8GadxAeMZGfTH0x/KiPIYbkXDKVO0Z/vf4U9oivQDriozMFUc8c9Px/xqnojIkJVTxv4I4K9vzrIuJjI+cgjBxjgnB96uyYDKxIcNkMoBBGPu9R3qnLGx6kFgMDeO/esAvcRCAcHhec++akOSzkYyDmotg3IhOTjb07DvUioCDhge3HHOff2rZIoliUk7mGUUHKyc8/hVQln+Y4xgZYdyTnAJ5qSdDBbkKE+Zs4B5ojJnlxjLArhsZOaaVgO5+GOmqNS/tK6uIhFBIpUS/w46gYHzH8q5jVdabV9YnuncoJZ2ClvQPxwPaugv70+H/DI063QQO6fPLyWkJHJ4PUVxKMImJUfKuCPL45/Gl1uXzWRa8xHQBTjO0kFRng57E9qkh1FrZ90SBMg5YjmqS5Z/cfeB9cY60+MYUMASR9GHvTsDaLV1LJfl3uJDPIc5yx3D0+aquoojW5jRwit1Ocj1Ocj0qxCm5cA9TxjoadeIy2P8SLhnz6nbtx+fNZiumzK81ls7aPkKcyZxjIJ9zSRTskwBR2YADH4Y/nTdWXalujhCTCijAB6jJxUKzZyBnnIB5BIDZ7n0qkktzfRl8TKcKCXGOc9RzUclyJXB3/MrZUDjGBjv71VLHfkfIRxg8U+S4jLfOCcbjnrgA559fwocRCm6KeYVcgNkuB3NWRqVwse1TvXlSJOdvHbJyPwFUiibo2S4XMmQsTRt5n4gdfwrpU8DzaTam513UIrJJD5kVorZmlU9MqT8ufeny6FxbT3Ktn4ijE8Mb6daO4AAWKMktngnbkj88V2H9pXNpI8ObGyELsvnXdmjL0x0GSCfpXLG/hieNNNisdMTjdIZi0kmT/GRyT9KzLme0GoXbzSSX928u9/MBVRz6nJ/SsXFHT7RpaHatrct0pgSeW8iYCNorQmCPn7xxx0XmpF1218P2tzBp1tbeeibEuJAWcEgfdYHj8a5ax1SR47eBPLSaViAIucc5Bz15FWtdNvA4tLMshgi2uwkILvuw2eOwrKUbbE+0khp8Wa5D5oW/bfIP3rNGjMeSeWKk9Ce9Z0mv3pEQF3IgBAKpIVXocEgYGKjitZpShSMlnHJLDA4xW/4X0XTpJHj1W5iREAlW2iJkkf2yMGoViOaTZd+Hds9xqdtHcmWQ3TMu8jptUsxAz3AxW74VuXuZdbuxGkgFy3Egx82CMKTzkE1e03SPDcniK31O51nWoJUcrDb2OgKI1wCOrS88EV39l4A0Lw1JdmS81OdpD9p8u7sY4xCGOdxAc5J7DiotaTZ2xu4pIxPDXi6G4sbVb+9l0fW7qPZEYY/MW4T5jtYjGF+XHNdReajLfWGnhrMPqCSiLMRWMgNyNrZAPNefXQ8LjUJJ11TXru4TcqeVp8IiJDHIwZM4G816R8PfBOnX+naZe+JZz5SIrWthNAsJdl6FgGP60OMUrnoUb7Hpfw8+F3i/UbOW51fXJPC/g+xuGae91iBH2FsBUixy5I6DNdH4s1nwD4NuLSDwpoSa/KADcajfKsXnHGNwUA9T0Gcmq1w2pa+ltHc6zElhpsIkS1nxDawsG4Ow5LuB0zVTW7CGaMXMSPK97Asv2u7UuCwJOVU/drCUm9jrSsWfDniW18Xy3FvNqS3E0ZBSF1OYhz8qgemKl1XVb23UIsFtcKARL50Al4GcYyD/OuZewk8GR2+u395JaeSrfJCDGJB1JIxzgGujh1AeLdNg1TSY/NSRQx2MC6gnnIyDjFY8up005XWpxVtreifbkn1HwnG88Tb0lhZk3jP3ioyPwrV0C+sNWe5B1zy4nZjHFNag7G5bYcHIA6cg1mahDp91eXKQy4nhyrQyAdSRyDnPQ56Vb0/wCG8+j6Zq+tb7S8tBahEeKd9kLvJgMWA4wPetVEzlLsO1bS4L23le31SG7uwoaWyG4JKAu3GCBtNeb+MPBUllbR3GmvM9okXOnJgsWKYHzE5GD6Vl634ik8GSWunR6mJW2jPmzu/BbPytyentXoPgrxZF4iTZcm2FykALYXfkHodxUda6lGyuzDmbdkeK6ZY79et7OPTybuCSJ3a6J+RC3zdAQT6c11urDVLS5lup59Psk89mxPMEOA3GFCknAr3j/hCLW+tXnhdyjlvtMKfLFsBUhuME4Jri73wn4IsdbuL+XRrPWLiLIeediyDsWKk9qyqPsbRjfRnkeiaDB4nntdau3ieyXEaXMpkJ3F8YVSo4xzkZrfkm0zQLkHQbMfaYJTarftGZBklTlVJAHXuK7zUf7C8Ry2E9v4g0kypiK2t7DTGj8jIx8vzEN9RiuA8c6xpOlP9ig1CWW6UFnikjaKIkE8kgnkYFTCTbCUVsa1g2l+LGu7yC3ey1e3XZIgH/H4AG5JB/pUvga7XQvEj6VBG1gYUM8nzMuWbnHp09KwdG02+u9NE2mz2wuXU48qEgxZzjGTXa2ZXVFuIr+4VNSRyI5vJaMzjy178jgkj8K6XroZpcuqMnx7rGpX0VytjcSxCJCxmjmbcTuXHpxzUHgvxDqviDRpY7m41CS4hQIDcsdjEcNnLE8YParup3J1DwNqun3doILiJyY5AwWZkVxyMgFgcHoa6H4Y+DI7ObS43cALbeZPuOT5j5bnk8AOB+FYzdo6nRTXNIqnwrcxQGaUyiefa68k/J25PTNaEqLomnwQRp5jXe+UrH8x4PcnoOa1fHMscUttb2gR/tMi28UkShlVArMzH/vnH41kz6rBqGjIYLgRrbObdGmbBCndnp64rj1e56Fox0Rxd+vlSySSQG2UjKEgcZ7ZB612Hg+/XTYbu1mlM7zOrrGV5BHJPJ71kadpQdPneKc84MahgMHjnvjvXUeH9Bs9LuDqd7cNLIZA6+c2zPXHQHir5bbic00M8L+ELuY3tzeQfY7cq0pmkbc3JyMAjjj0robjTFt7Auoe3BI8sthd+TkY5556ZrU1rWptVitoNJjs5BKSGmvJD5ESAAD5QuXP0Iq5c29laxW0dpct4kul/wCPq7lYJbq/ZYkGTx9RV3djF23K/he1ubj9xFeSWTSt+8/esWlBbkk4BAxVz4iWsPnxvFHYm2hA2R3cv3uME7SCDn2NdJonhh7DRU1O7iW/vrqTbEgO3agIJwOeAK5DXdCvtT1W4vYoDK1uVWOMtvTdlTsQYA5B9qze+ok2jyHxJpmvyXErmwkkiKkpFaRqqBS2Om6tTTdGk0DwZPAY/I1LUI9kP21SxjBcBm6n+EGukS61Fr+4Z7u2tnaQCa5lG6K3QNuI2jAYgcdai1n4nWmva6bO2TSdTsI4GAu7mzwJGBOFUhiVzk1vCStsE+x5FqenrpUltHFHLO0fzrIZdqKMY5wDuyapPCz6ncAxxmF8kAAcvyM5AHBPNdZf67pU07m78PRW0zOIxHaanJGi45+X5CDz6AVS0K48Na48l1FYajZyW0iqqHUUlEo6cEoMevNdFzJF7wiIW0+7UusbRwud0fHznp+NaXww0mNrXV9Tk/ceQhUgne+RyQARTru/tNITyra3mdMhnQT5IGPXbz+Fafh/UNMu9C1Iy2V55kisVjivR85AOeCnJOR6VN7Owp6IxJCmuPDpTSKIo8PLvIB65OT15rotRuo9O0q8vra2m3qhitI1UEAEYXHPHPpTrzQbTR9Bu7u2lnfV5tkk0N1GW8hCD8uQT8wyO1bvii7Wz8EeGLOVCJVBuZ5dowxHKg854PtVtNolSuzlL/S10fSoreDMk3m/aJN+WKsx3MMHOOmKtWukwR28dwySIqqLiSJ2/wBdjqMj7pHpWTrt3PcWV5KsbzyybUiM0m2OMg7sgnJORxW9Dqlh4csJEQfa5ii7ZJPlizj5uBkt+dc8zppvSxnzWFimivfawXtradwzWcRzJOCflQDrn8Ko+N9SDeG7dIrP7Ba7F8u1jYNtXdjkjnI6mnS6NqPiuSOeQlooJ1laXny1XqMEdMVga7fxpp2oTF/tqRqxSWOPsGx6+nNJp6FyZ5wmmwzvcXEo/dwEs+RgA/X8aLmCdNGvL1jlHJeFOwQYC8fStG0hkubPcIfM86VlUpHtBGc/NzzxxXTyOl/p8VvHHAkmJ+gOQi4OGHTgA10pnLLQ43QLOPSmkt5grid1YROcCJSpO725xXASWsv2yWC9SN4mJaPYPmOT3JrqtXvIp9S1y5tpDkspSPGCU2/KBn2Gazp2S+t0m27IlUMQeWBxk81tFPqc7dznltYJAlrFI6TW8gl/eLvAIORjngYpmnW0ulQiDet44jBCsxI3kNyRkDuO9bN8sJncoIUckbCMcoBjn0/WuK1jTrltSjleUZdDyGwd2MAEjnrW9+hjJuKudLBfRDUigkjtnyFYSMQoPGAfY5rpbK8aG98+MpFOiE/uScZDE8D8K85s5zcMkcgDyHADMcsfXnv+NdpbXjLpccsoBuoMhececmfX8fTNTYI1G2W7qOCXUMAq8twPNWQ85I4KnPvzXDajY3cD3k4jjMkbHzMHLBc8n/Irr5dRilu7eUyCOFZAgfdgjcwGOQOfxrIa0km8U3GmOGDTuYop5JDkhum446iiG5vUStc4uDyReQM8SzsZVPlkEL94Hnj0BrYkjvBcSl0AjklYoQAc88HcO1c/bC6gvJLeKWVJUkIbMjc7WKnr65zXeeGNMvvFWpR6NBPLYJDCXkuuT5Cqfm3Enoa3kc9Nu9je8B20c+mmGWRJWjyjlhlN2ckZ+tetfD7VLOx0CVPtMOGcxJtHykBskA+teTaTcfZb64iG1NPQh0ljxunyOpGPk9s5r1PwR4fjHwxuNbEpE1rqphktR1iR1cq7E9M7fTvXFNvY/QspjKdrM0/Erz2n2cO5SOUZi64AGckfmKqyxSL4cuLnDeYrqDuPGw9T71pa/bXGqfDe01OWFTHbXsNordMlw27P08v9a0ru1tJPBMC26SfapLGd0LYaNwqqVGfqTQo6Hs4qmqasmfK+q6dafbZ/svk3N4jO7o52hc9AcYrnI9QP2wujf6WUaNI/KCKp5II65P1qv4xvLj+2pwD5aiVsmJtu4g9CcZqrp+prezSi9WOSRdziVuobbgDPtXXTTSVz8uxdlVkkN1SaQYQyfaLjCiWQsc5JDD/Cuv0m2n0fSAUjUyTfO28dCxzz68Vydray3utxWKqXE8yZ5I4Azk8HtXfajbJauI4D5oZsISDgqG2ng47Vo30PNSu9BLhbqK2t4XiaMYUsDjlRkkjHuaoXkoktZ2jQ+ZuZwMkA/TPT8K0J0RJJbtYwkEaLGOTwSuT3rInn+06VPcQ7jHHImFZcgK3GCeTxU7ju0z0/9n3EniPV5peB9lgbIPIO4g/Xhq+uNLIS0VM7yseOmMt+NfI/wHk+065JGva1RXPIwuQD06/MM19b6QQ1tFvJlww25/i9Pzrzq17nvYazjoaT2wMAC7cFQOv8R7Cq1tbfuyPuheenatEnMKGRChXGecYqtu8pgT0c5Hrg9BXOju6FYosLkMQW4Bxxx361oWNyscmAc+Yu0lWI4/CqUqCWYs3O7PHXFWYGZEwDsLcLVNWM2jqNPn8po8hD19uPet+xIAccPnk7OeprktMu8H77ADaixqMkknk59K6ezdlQRhy/lE5x14NIDZgUHJUnHIxnNK6mNyCCOehX29jVa3CSDcwGW9quK0SJjABwT8oFAFZJPnx/EDkcjmkd+edmCCTwPWle3EbksB0wTjuKYV2Dp9KAeo5WOQSu/J4I4II+tW4po0ZN0ncHY3p6VQK5ySehz83zfWlbfE2QOh4JH+OKpOxjLc6jTr0s+xSADnn+6D3ratbuM7wrE+X3IwPrzXB2N8rRhSTvdlAH1Peuksb+OfeUkDllxg88Z960TJsdcLlQQwB2kAcHOKmQ9M9O1YWnXYaMBnIIbIxzkVtW5N2SkI3kkCtY6ml7FsS9AB0x1xVhN+RlOeuKozultgj5ySAMc4xTWu25O/GOnvWlzQ0BcCPgEehG7kfpTlfDZQ4LYwCehH6VUilWR87+/X39aR7hgrpgY7UXC1yyx3DDO6cbWyduMfnUGVXJHoMH+dNyfKRs43u2MexqP7V8wB4DVSdymrImyAuTxTZCpOQCMGo5JuueBnj1ppbdyDg88mruZPRiG4C8jBII+gBNSvdCKEAhwhIC4HOSQc5z6VHDEJIikmCFTa2Bj+VNBcvuiZ3t0bG1+OgxnvWgFyZNjoAQEbnvx9eKhUbHIRASO0fH5Yp8AheTeoJAX5u/bH86SW4SB0MWRuA68YPencVxsjExOS4GM5yKqR4mxIE7nL+Zy30xmpEMkowSAOcZBP8AKo0lMKyc7+MAY4HrU3BKxWmEkUxIB2K3yj39ahknMkyZkEm44JJ7/gDU1ywT98S25cAAdPrTtjoMkZLEvz+nemUitI4ITp0Hfj3/ACqqpI2YQYGCcfrU0hPB2Y4XK7vSq/zBCT6dqVzRK5CzLImGHLAkgn1qJ02k4wCe+/r9OKLmNlG73HHehbh28wH1Aznp644qlI0aGgjzRv7jIKjH86V4tmCOpHA79c/yp8m3aWLh+eMntj/GkL714BycH8cYquYxYqhuAOme9MlU7SMH16iiFxgEvknIPHSnPJu5CfewOnt9am5BWnXBJI+bBGcH/GqaXGSeR19ehqa5ZWOSioqDJJ96oxDyslEQ9z9aybKeoPd4+T+LGeKpXl2X8xY8ZHG4e1JNLIhOQEbBZj229iKz2uBIh2ZBzyCAMGouMknmDLJhwXPIHpWPcubeFwZMvgg885Pv2q1c3MaF/NBHOeOvFYJka7mcr977y7uCW9KzbIeiJIA9zdyP5Ydt2B68DHfFb9sqsgbG/lgM8kY+X3+tZlnAbdJCvBfPIznmtEZkYHPHJP1xismzIso5jztPQYHamSSE4A9iaRQG57Y6+9DAtgnrgEj8KzbZpFEcjZXAI5zmq89ySCUwei/lSydcAjBwFGOTmqsrloSqgbyx5Hr6mp3NCpdMNgVj8qjkk9axb+6ZppIoXMoBGeMAZGOprWmT5Shx97GT0I+lYVyzO8skX+rdiUUnBA9TmrSFKNjA1d1WOd3wFjGcmQjHGOM+9YbCO7vHc7N7qCC2Dzt2nj0xWhqtzvl3pldoyI8/Kec5PtS6crTzFnLyOhB59K1tYhamxZWS4QybhGmOAxx7/LmrLqShAOVG7Gfrn+VWIbUQoAnX+LLZJzz39qjuHUkuzgAsRkkjAxjpUSRpFIyb59n737hRcDHOM9PzrjNTDmHdLF+8kwcqeOO3B610uozTTXEcK7ERfvE9/T8KxbmOPIAIwuSPlLDPrxWa0NuVHk3xDtGbQ9Q/j8uJl5bOPlxj/Jr5TuFQXeS/Uq2X52+uc19bfEWCKLQL9mt13nMnmhRzxu6/pXyE5aO+CYB3gZyec54r0aSvqeJjehmMXuZJHMgG+TKpnOT6irm9B5Ui42RktGM9SRgdueaqW0avNtGDuJ6r93PpVm4lxCIo5ceRgZ9ecjv1P0rsbPG0TGeZm/8A9Z/y0DH5T97b24x+tbM8CXAt4xwqgvubryobn8OK52Fd1yXO5G9RL3/HFdAk4mt0x87xhQ8g4Bxx1PPSpWg1vcryRi0i85yXDpgEEhOPpX094617VPg1+z34I8MaAYoLrxpp763qGpBNs3lgiIRK3UdFPrzXzTdzuibi7kBXAizlcEe1fUvg2wh/aV/Zdn8O20Ub+O/htHJe6YpbbNd2LL5kkS8/eUbmA77a2iX1OK+BX7Vfjz4K63aXnh+8EFnMq2M9jLEsiyqZELuN6khh69ak/ax8Laf4d+Lup2EGbfTr+ztNaRZGw1ubhCzRtnGR8vT3qT4L+BIH0afxt4pl+x+DtGSO+a4mI3XcvylYVAHzEgAnGetea/F/4jXPxf8AH2t+L71HghvpAkFsDgRW8a7YhwOMLxWjdo2Ii3zNdDj7m2liuZEaMAtho8EncCe1T6fr02kOPs3mRyNlUkHoRg/pT47yC7ijE6eYQflYHqvqB1qj9haCU78Hg+Xgnv161wst6GpY3wu8xyuMS/L5nGeOnerC332nyIVDyvyE2HPAGOQBz+FZFpbOj8ABC2R83Q966DR22qXs5JS4jb95bx7ipP8AdOePwqTSO2pftbC/8wNLcGz2EIqp8zyEYwMDpXoHhnTY7NJWvYhOXPPn3DonPB42nJ9qwPDttLK8k5ikQRSFzIwLPvA6dcfrU+pa3DbIkdsSxOSScHk/UmlfXQ2UVJHcT+KLezs7cWASBowQDZkg4z/eGK427ll1O9kaScySqxIMoMp546n2rDudRubklDcGK2A58oLuI6+lQPqMMFsDsitFC53kbpmIbP3vpUJMqyUbG5ei00qJGkc3d68mPKACoFx3IHy49s1nXWqieGKKKKONWb5oo/nXA68nB5+lc/cXO6XjJZgW3ycsB7E1as1e4G+6eSCBIhlvL3HnvxTMb9y5dagWSSGEERhVjZwpwSckge2Kxr8mNzbRO4WXDNnPUjrnPSuhmle0R4I5I3HmCNGPG7HyhiD04rnxm0l81xH5sgyxY5wOgHemtBNoqXiPC6GJGkVs4wcHHvmsS+ZBcRMsgcLsxnGcZJY9fQCteS/LIziOMyzH5ssSYwfQdOayyOzYQlCiuV6ZGP61pF66mctdjoNesFntNEvYp2kkmgDk8blO4jGATx8v61kavcn7F51u43T4ErxqDgBskLk8fhXQXLPJ4NktooFkltZVkW7XuhOSnIBzXOjT5rq0srYIXyd7Ljcdx4wMZq3axMNjc8C6hJbWc8kRYSlxlhgZAkxzkHoOa9Sg1FZpjF+7lsnjZm2KMHIxkg8E4rzLSLRNEtJ7aWeSS7YM7RW5A4PUdjwPaurtdbjfRbOREk8k/KIiBu2j/azn9K5am50U9jvdJ8iw8y9sozGIxlY0G3c23bniuT1XSvtdzLc20g+078yxTHIxzkgEdDWxHdy2VtZWxnfD5O+TJwzfMASB+AqO8YjT0WWV4LgASGUYLMAOByM4JqVZrUvroJoviSPWnlt7mNS9vhSQRnJG7cB9OK3NIubY3QUS/Kc8eWEwQOuQTxWVBolvdaa9+kcf2118tJIo9qMRxkqD2FP0mykN7bLMYtqfK4fI3E4AwPwJo5UtjoUmzpGKm3EqY3ZxvHOCCT1H1rHvbc3s0DJtLpHyTGGLNknr16EVJB51gJxGkjxtO2YyAowAM4we9Qaw6WtzFeRIkYYN80AOVLALg5xzxUtGm6sZV9IljFJHJGEBfaTnqQB2rHjMtjPKYjJFG5yXjOCSOmcV1E9xHc+WWgbemcsCH5Pc5xVGztHubm4iQLIuwkoR8+4gYwB70JmctjI0i9juriSS+s4b2NnwfNB3D1wRmu/0G80u00x5ntrqygkPkW6FlYFjnJxkdq4SxaOKzGRMrt1B5CkHkcZ61pCVr+7t4kdoI0HAj4AyMH9ad7GEoNnR2fgY6fNJci/tnTO8ROd0oBIUcep603U3jWGOWCzFndQkB/tHzZBHpyM1RsrCTN0IHMbWzKA8JCOw/vFgRxV/TNfP9qG0u4zL5y53S5cgD3Oa05iHdO5Q0q/u30q2nSTe2Scgq2RgjJGBxTbzSg+rC6FtGJ5lVpVLBcEL2wK07uwi0ezkd/KkhyZDExBkXJyo6dPxrFs9Xu9Q1aSWSQJvVixHbIxtFZy02LjyvVEGoCK0S4m/5bMuyPjO0nuAaq3zJDbOYgHn48tNuMnHfPSr+tKiQXc+RGrA7DuywyfcYrOhkS7jgubgx/KCvmSNtBIGOmOuaVzRO7sYviKOKS8cwxhNsoYBeMnkYAPBwRn8aWyjCaa9yx8uKLgOZOcdef5VfmtLZ9SLSSr5SszdQSmVA7/epro9xYTZfzULqEtzgAqD0wMjNCBqw6zsZ11DUHjAeRodogYcgGMHcG9y2PwrufC2lxaTpp/tEfZ22q62zYDTcgEjrjC/NWFpsrrJfy3EcgVRGFJi2nJ5PT8ulLo96W1WRijJliU8xiu4BdoAPUgnsMcVLdw5dLlvWL6S0tpShjigZWiji3MMZZgDwOePWsFoDBHbxK4R4UJkImbcAfUYAPI7VrarqJlx50SxbxvWOQjAO4nHI571gT6k92pfZ8qwBVCDIBzmoloEdURXGrxT2yfIs4lcrKCqhlx2B69a6DTtRGovJGk8kflREeWSWA3KAWycc4Argo44TbBGEcbmYyFwoAHOR0rq/DYMcwPlybnkZWk+XBjAA4P1qGVYtTaSsc1ydhuFSNiJOGOB25NZemaWt7apIqOFWTco24BAOcba661so3eCRNskwRQ0MoVgQe3Tk0ljbCPVZTG5ktWVdsicYc9V75x7VSkc1TfQ5DxHZ/uYiYPLjXzFZMBT06CuLv7IXSyGIFHfJQsQvAAx0zXqHie5t9Js4nSygmllba01wWfAbII2ngE9q4yCxhnaO42fZ/lIxnzFkHTvjbWh5s1qzkp1ZPLkMeULA5I3AkHP8q7zwnpks9hGgjQK8yhiCI/MAXJBwDk9uap3qxxP5SRkJkONu3CjBBznHet/QZpglhEB5nWYKYz97jqwJFRN2QqKfMddd2/9mQWdvn7O3yy7ImPzDOSP++uK5DxI8BR4WSOMvPJLOrEtgk/L1zXVatqwvNVAa2Ep2KVMRwMr161xOqXDa09xqAMccs85Mls2QQm7Ix+FTGPU9GTsYusafM1xNE4dJ1wyTLjsBwP73T2qnLDO1/vgMkUzLG0gjwgOQQcqDzWo6+bczjcJMs2HUEBjuwAckVFKHudiSuZJEbAwecjgKePWrTaOOSTdxLU3Op2EFrOkV3JGAA5Vg7KPXJI4xVuHU9N08R6fb2czyoCjCFVADZJJPoAPc1Vu7aK3SfTIkit7iYbWmkyCM9gx6fhSaVa3iTvbR/6XcLuUl1bEalcAg85xVN6mdtSbU7yO2bzY4GkmZjBbIYcBmA67gT6mt7WtNTTtIt0kEIvLu2jllEbE+XyRjnHcE9KtS6VDoFsl1qEYjulibyreTAG4/Lu5yck8jiua1nU/s5jvHUyyXMRdd8YLEBmAxk8Dk9aq+ljTkMnxBA4srQmTf8hVghzyGJ6/QisuxKyOIky6IACwGMZ9zWgxaWwKl43DuWxgjGcD+lQNbSQLNsjGyMKWPXPGP51lYylB3TRPYyBJbmGQ+bb3GU4YttIGFOCR/FwaxLu1mspTE4G5ScbfmGR6etX885cjKk4CDn+dNumS7gRUwJIiSuFxnP0oszlnFvoUFjaeJFJwrjGD24xyO1JFuR8AhBkAbfm59eKsWnzRvJsOR1DcE59KVoUMjlEJAOeOMVm27nDUjYmjto8bDKEwSG6nn0NH9nwynZJewwORwzhsc9fmFARvKwELgFSTnqc89qheE42iPYrZA45GPfrWl2jOJG+mQtKANRhkJb+Bn6+vK4x+NINOIUgvECNxJJ+7g5BOPamSI0WDx8vfHP0qnJI2Ai78+kbEbmxjHHtQzRtWNqxhGZBKYndVyGJzkg54B46VYeKPy428wCZn5jQBOOf15rnkuGVycchgQPwxViK5Ytv+XOeQVB7VJhubJnRWIWMk7OCWA2kUyW4lu4ZIvU5z97PHfLVWI3KCEIweWCggk9qdEwb5mA+YenQ9KDNsgeFehjG5uRtojGGwcZBxwvbtVlo1MfzHkfKCOKY0BC5V0OOmG9sc8etQaJ6XIWR+BwM8+5+lMKjaCSM5PA6jHrUxQB9r/ISobPao2AjJA+8xP1NAmr7DGGDjGWwMD1HqKRIt7MSCSeeakONhwOeNuakiUq4I+7yuKASKrwK2/I7DFRYZcneeABjrxnP86vSJuUbRhuByevH+NVLo7ED4Lk+g9DQUQPljuByvTGOafbSPErnk5+Yds/nUPmkYIBOR1zxTgTna45Occkj9a0sV1JsoRwB3AGM/zqwkIViZCRk8ZABAP0zUEEe/5c8EH/Iq/FttsEfuxjOeh9ulTytit1ZHPeLY2xRBmRgATjdgHsPestS7kuN/PTB5IHQ/rVy4i3SO7uXJA6mocAFCRnBPKH1q+WyM3EdErh2ByVXGDk9+aKYELRqpxxz8+WP50VVhmKASpIOegPtzUo4yBjpxVmRBHySQSckjpVRhhnGM7m28f0rQ6txDMVUsR0BBz/SlEm7YQAc421CRvGQQ6hs9TkAj6etTQWjNcx5RT8oIO44OR6U7CirskhJRBgYB5PPXHpWxpNk99slMfyEHlTyQPXPSpNP0aNdjygmQ5/dgk4BH5VoGRYCh+QZzlQc8Z9CKcaaerNVSTeo5wlukW+IcAMCRgHJJ5OKz7y6kYk7EkYkbgmQMY7Aiq9xerIX/AHZRenPTI6cdKzmui0w3njacZ55Bx2rVJHUkoqyElmG+QlwMp2U54zUNrcskzsZP3gUjOCMHPP50++gl8l8HC429SxznI6e1ZcTiOWQeZyXzhX29DnuTWc9dA5kmeteEb+KUOGCoUKqSDkk9+9dHqkMU9nOuE3BT1XO0H68V5t4bvTbwI7lSflMjFt2T3wBiupuvGURheKHLo4AbMZHT6140qTVS6PQVeCptMw5cmVyHJUZX5mFNVRsTqGHU5NVd3zIzvFucBuuAM9OoFXEYOoBPLck9sV69NWR85N+8JPkOBvAQ9s88dfzqlgDkcLjOD1q5NEOWOMCqbOV5yFBJwAOcVozOwwksoLDfj5uahdTuyOeCOpqdm65Hy4wOvNNMfHHf9az0CxXkJUPtTHzEnk0qHBcEFxwVLN3IpsoKlyPujJOagaTHX3IIJ5B71SZaLTcIjZXJyTkHNaXhrTpLy/keFd6qC5BbAB7day1LlUAGDuPVsZ+mK6TQd1jo17dkBFlLcjDZA6DJHWncp2RneIrkS6hcomBEr8bDkAjsD0/SscxEyHLjoBz60jSvLPukfLAlj6DsPrzTn5YkjjjB+lMy0YkRy3B4AB9RU0SB3JJ4zhuBUPDgp2OcZHvxUkYK4J+6D278VDFqXLUDKEneoZj+HbpV24CG1AH3V3N+8Py/n1qnZbYzGiplVADFzwB2/OptSkHlIH5HzAICcc1DEtzH1C3RLewIjxJsbPzkjIbAx+HNU5LfawHyOSMZPPGK2Fme4szGokYxfMAMnqMHHPpVdoVdQCDG6jBIHv7g9qZvzMoGDaxxwO5q1pOgXesXSW9tH5aqVRppfuQqRksT2/GtHTtEXVLjYSbaNHAeeR12qCMHI9c1c17XB9ln0bTCI9PMm5mUgSzMP7xAPHt09qtysXF6XZFealp3g5/s+jyDVNSZSkmpOpZFyf8Alljp9TXKeVPqV27s73Ny6gOzclvxNWJY1D5UvG3IGDhRjnNV2jyxyT/+r1oTuJ3buhGiNlNsk/cEKQVBxzknjn5eK17i2TUL0JJt8x0jcNLKckHB5INGmanNapsnt7a5t8kgSW6s4GMfKxBIrY/4l08bTJIbIGJgRMd3llR8oGMfzrNtG0XpqUrV/s32nUtgjKNsgjAyu7oSM8tgEelZ9nOZnx1YkuxIJJJOT3/rXT32miXTRGHifDqxKY+b5QQTznkgVit4T1BZxGltJJNt+WJQzBuevA9Kl6g9di4mmSTaXeXMRlKxBS4QHhW4yRnjB9zVexsJb66giitzdzjJjSMdevJbsB710/gvSr+21ON49Inkt7ZT9qeRQE27gWXceAR+Nei3fguzvrG4l8EYtrPJN3Zz3am8mY9kJAG0njIrnasaqDexwWm6ndaTeW9vpl4dU1yRAAZGxb2rPjPJJyRgdK63VfF+iQeZEJJdUvWEYlknZtk0wGOGIO9PTtWHb6Bf6PBPNffZdMjto9sOnvcKXD8EFhkE8A9Kh8M+HdNk1KILqL3s8hw/ljaik4OAQecZ9KEro3ptrQ6D4WeB5vFviLztR3PbKzqul28RaWVmJPCjkde9fUdwbHwxG9nd3Fh4QtIZUQSSsHvGxxtUZ+U59q8tt/Hmn+FbOz03wxpbWV1Y2pkmuQzee8hxgsxyMDBrxqx8aL4l+Iuli9/fyvfLNPI0TTtI6ksylgQBgfWsJKU5WWx6qqKEUj1fxd8cbC/8XJYaFo5uIkb97rWpt5pyGYfKoACkY75rM1h9d8QeFdA8Q6nrd3LPBKbF5LMlQ5aT92pC+q15NceObqeW9ls7eQPFeyeWJYi4KliTkEgdK6P4ceMtYnttUj1KeX+xLaNbqePCqkT+YFhYADhiQfWr9nscrrSbsjW+KvjrxDY+KgbKMxaLt2QF5WK4C4YOT0JruPgb4/uILnXLPU5DdOTG+VkGBGSBtXpj9a8HntGtZr2z1KQahaXLG4t5vMYGJgwyDjqCHHUdq6qK5uPBVpaTyGDz7+5+zEAGXzkUKxyRjoef/rVfLoa0ZtPVnvvjTQLmC5kv9MBuraZXaYLIoIGN3DHnIwBVPwf8TPEOh6brMIliu9IlWPek4UgIWVdpXGd2TnOaTwL4rkvdKe2u7aGCOMljtUx7gWyDyTxim3ng/wA+fzbCST7DcIEuLWQFs4bKlWBz26YrOy6nde+qMHxdc6Hrup209iklhdKp22hUMJmC4yh4I5rofBXhs6TAdV8UawsckwEa227IVAOAF5LGsnVY7HR7B3Qm7dQVBeMI8BPXk5rm4r3VdY2MZ7q2Kbm8qMrulwMcsRk8+lLlb925reMVzWPW9A+J+jPrDxQR3yaad8Cy3cflFjweFJ+YEcVS8daVZ3c51fSnU3E0ZeeJFK8A5xn6V4toPhi21N7DVru4uriISTKsl0pZInVvudeD+FdtYeJLvUrW2vw8iJdGTcrj91tAVcLkAjOe9PlcSYy9oanhS2i028s3nnud0UM9y8cRAwIwf4j65HavP9R13T5NZlniii88q7YmcOxySecgDGDXd3N7Hdw6hbzuDc3WnXFvHJH2cqNoxyOSBXzdBZXWn6tBp12sodco7EnO0Jn5hxgZ471rTXNqc1WpKmz0IX+qT3NjPBcWnk71jljiYBkXHHHU5zXoXiXxrqEWiR2N3FBc2UQRVmni3nlmJ+YNnOG9K8G8PWtyNd0pUgeJ/tQWTZkEouCc59q9xs9D1Lxx4hsLHQPDVxrd5JGXmW1kZfIJYKCzDgAKN3NOdk9C6c+eJa07W9H1mKCxuXuTfo6+RDEN2AWPDHkrndwORXrtw91oEVxNfW7xBVKqZBjOBjace1bVn+z9pNtcWj+LNfh8JzWj/aFtY9UhupsKQQDCihuAB3rqb7x98PvA+m3co8deJtUDvnEUCxIHI7blJrCpKLVjqopw2PL/AA/4b1TXIrnU7290vRtKhjBE+o3ARFDLkbQOXO75eKx9I0nw0l1c2Uus3+uRpIqA6NB5au+3opckt82R0rvp/iFpd8sd5JqHiPULIsF2XaRyrD82eF8oECtfw6dP+GRtvGh0+zuTOM6XLqGF8tmBHmbRwwweMY9etVTUepvObZyuo+GdG8MQRrf2Wqafqdyg8nSUkSNo0z96UleCRyeBXLSWttdXdvNNqkyRw7lW2WHdvIPyklWHbtius1LwndeLLq8v9O1G1u9XvGJupbyfyTIScgLkY2kehrOt/hnfeHLiOS40+USsTukil3RKoGMhsEGs5vXQI66kmlWAg/c20i3M8gUAytsP+1t67j+VdBp+m2tjLFBZ2ckbSFTK0hBZmJ5PPUVSBs7HT0v7m4ijSMAfvV2qzDvuzzn61l6dr0njjxLZWmhT/ZrKMo810pH+rG7cRkHAOO9Z3uU1Y9e1/wAQWVoYLRt1x9hQxyxpgiMkAgtn1HAryX4j/FO+v72XTbCT+x9GLiQRW8YR5m2gEs3JJyDWnqnjWztNbvNOtzLeiUNGZiwPmOpyC2B+VeZeItAuL3xLPHFH/aDROoSFM7RuyMtz6tmtPZ6eREZtOxheNPFd5pWhrILt7Z5ZlgtYPOCknglug3fLzxiue0ITxtFPdPLEkjMqlSAXb1xjpW3rOhPfayftcEkUNku2ImEnMu3PUnHI46VEz3wWeW4IgYOBbqq4AUqMnGTjmriktEaR97VkWtfZ44pYogUupF3gxHJ3FgpLH9au+ErH+zZDKSE2AsTJ85PGBkHGfxq7oumzaphxbuk0rFRLICeASd2cADIHGah1HU0hT7NbFBgtDKNvUjdyPxGKcm+hnLyMw30d7barHJd/aL4yqqBcrtB3cKeR2rp/h7p8x8iycCNJUk/euMqCFDEscH0xXOabo5+3xHzBHDI8YlR2+bIDc84xz6V0+lavb+HPE40+2wSsZJfnGDgYHPPNUrMUr2O08PeF5fE63NvGYnhkYtPIJNnXBJ6HsKb8RZIjaS2tpi5EMaLDEx28EkN9RXTeFTF4d0GW5uJHsknYhTAxAwQRn8veuS0r7HeXKX0sTPvRQu6YMJFU85wBwfrVp2M0zlPFF82k6JYFIsXbKwRYiQCQu4E9eO1S+DfCN74tXSrW5ybjy/MvWZTtjUcEsx4H41z/AI11rU9Z157DTxHb+QysEhwwKMPmGTkjHtWve6nf6d4Hn0O0njhiik8zVLrJLyqCCYywI7duazludMZWWh0/inVbXT/CQsdFRLawLmMTRr81xhtpYegzXmcQiW2FlIOPLZNyxY5K4GcGt+LVftzxL5bpD8iQx/wxIQCcDORmuee1jttZ1GCZEEPmAxSAYznB5B+tZ35dzRK6OevLI6XZ/Z4Iw8g3Fpt3zN+dZlrrNzHDYxGJoGyVMzgglWUhs5PIOTya2vFl8dKO258yNGYrvAPpk59PSuE8UXT2elIYoDyrSKUjY/uwcg5H1HFdFP3tTlqtIg0YLc39xLql2LfCtvEke0qR0VeTnA45qpqf7m33qVFqQcxli5APTp6iny25ibUZUMkbyHcX5IBYcYzwOPesLRbk3UU8vzSyRhixLYAABA5PvXX6HGtDPknYTeaMHy2OMq2FUjgLzV1tLu7qd0SN5I5CoEnlBQoJyTyST+FZ8DedceXIiR7cJtLHgkdTXeaHaK+WfZFtkAE5OdoIx9Bg0uomr6HJzaUtrcy2yHOWz9qVcBfp1p4/eqXSQoYztXswU+lW7vUJbghJbdpYXmCKApLElto6Hv1qpeWLwyAEEImIwgYADnnJOTSbCK10N+4vbe6tIghSO8Yhpo/N3ZZWyrAAZXI9axvEtsLy6nkBkiljCMApPLAcEcUafP5dzKj/ALtC4jA5Ocgc8VpXVu32Z7lQCQfLOGJII5AOR0xRG6Z0Staxx2u2W24E6RCSdpdzBONueQTj2rSsPE7+H/C+rsoL6hfy+S0p7ICDtx3yAaa8y200Vw/yNJlJd+NmTwOpH1p2r2VpY6DZJDvEolLOsfQkAgH/AGetaNtvUyjHqJ8PtZul1BF3h7efIaOUZQgfdxjG3Fe0eHrq2vLLU41uZbMXtsoa2fJikcdOBjke9fPg1KS0aziQxQDarsiHPynn5jnPSvWvDsj3NqjrLlXQkHcDnp1x1rOone6Pscnno0nqj0a4129fwYNJjREtPtscxkjJddw3Y5AwCcnrXeeHIRceHtEtUn2RmKe3Vw33SwQdCK8L/tA2wQRubZ2KhhH/ABEHqQODXt+i61L/AMI/bzXKEJZuHWSWPnBxnIA56Cpvoe3XnJrU+JfiHYtaeKNTiBaUid1QE4xyPX61zgWJDOsHEKA/MQFLErj1PQ16b8YtHiuPH+pvb3cDgzEmMA5XOD6ntXArowjijk8/CvKA8JhKNhWHqQeea7KesUfmmOVq0rHVfD+z+13+oapPAsvkjy0ywyG2YyOPStI5dASoRwpw2M4yQe3vWj4csxb6akDpBp+YnncSMGLkjAHB4/Gsu3uSjzpCpMagFmQtwR26Y/WpkcsLJBrjQJaJHAQ6Sqrs+MEEDHQ1hi4Ba7XJ2MpP7oeWOCCOgPQe1TXYN295O5jEXEY2gtgDvz61n28+x/MKKdxYEsfUY44qkK92ewfs+SvB4tuNtwTF9lBIfpuHQZ2g5Of0r650KIi2SROjkui88ZxwSfTNfHf7N9wy+K71UAk/0YSHIPBDY4/76z+FfZehozWkDj5A6kKB9wr6+ueK82tpLU9vC/Dc25A6ICUAYoM+m70qCXT1nt4AB+8iC9z2q2Yw0luQd6btzjkYH41cFuN07DPfb78Vzp2Oy5lz22xuwBzuOOePaooYt85UnHceufpWnPEBHHneqAHapB6nrUflmUgkmNSDgUymiWxH7yMl+ykAjuDxzXTWMq7oymNpPzEcH9a5WPEMqP129+c1v6e6h0DOHLEH1xxVWJ0OljUF1UAc8Dn0qdFyoI49fpVGEqjgbQCAST7mryl2wQMgDnYM5HrxUiJJrfamcHackk88n6VCdjHjOzI2k98ipFDA5ww5PAPGCPShhvCAHgEY/DpV3QFMyIreWcI5GQE5yKjmeQoVJKDOankjBckjeRxkjmop2bJDIMHIqCGiiwdHfbnd97AHT05q5YX5jmCIeCBngcevNVZGIXygepU4yegqFfMt596IQR/s/wD16siTO707UVgBHyDAAyT0/nW7Z6mlmriI7zISOG7H6CvOdP1OSKRN/A5J5HTsK3rXXY7p9uctkd+F4q07Fx94637cNmCOnSnLOE5J98VgLqaxgqdok7ZPXn3xViO8Ei8HOQQfbHWnc2UbI247n5SE2cDHGepphuJCoL/ePOB6VlrdYIIkO0kEYq19sVkHoQMY6GqTHYuRzlECEZwxYY96mZwyYGBjpz1rOW5A+nQDvSzXiyKhL4U8da0TQ3qXpDtBIzgHP5Uw3GQgGCAvB3dTn6VWF1uUFsEEAoQwxz+GaGmyUIJGT1zxiquZWLzzyKdwGxto+QjIPPPzcCm3OpTPCnmjO31A4B/nVBrpkRAPk5AYL0PrUU7yT8k4Q4PHOMVXMFiwmps0xjRMx4BByc5BzQLgJnzEEgkyTk8rWbFLg5cFGBP69PzqVp45MB8l+coqkcfUmi5XKi+LkthA7oV5GGA607zcsBggDJPI5rKkmQbFQLG2ADu5wKnbzDsKgAoNoJ7n3HvV3Cxflu1/d45AwAMURuZUMUroj4P7xsAAds81X8oxqWJPO0kdhxRBIUj2nkAbRz1HvVXXUlqyGzMNiEEu7Ht0xUOwg4U5zgcVO2Dgg+1OWNAgVeDwc8dvSk9RXsVUUFee/em+WO8jc5C+9OYJHna5YJio3kKYAGT70Iu7GpCHd+MFMfxcEdaryskZ3vJsxnIzn+QpS773fnOBjFQzXDJkErk85RsZz9RTbKsKZFBI9OTzUM7dSEQnIK4qm9yC5w42jj6CmrPuwSPlII49qjmJasDgSRjdyQFDfNnOPyqvcyssMmPkypAI9TUjS9jyec1l31yHIBztDAHb2qGySveXo+cbhyV4J6A1Qkm+zMjDLlvmP4HP8qZNMMOSRIqhl5OG+UccD/Gsy+1EF5AOGGVwnbIxjmoAiu7hpvM+/wDOW5z2NSadsRE8zqBxTNLtftMru/3MDGO/PNaC26iQAcDpk96ybIvctRIS5fPyYGCO9WUkLMc59AM1DDb72CxnLFRkD1Bq3HarHgMP8moFZCNJtiIJG/tUchLTEnIwB29KsOqxjlOAT71C3zFiAMkcfIeKC0VDEVBJ5LMe/wCRqKWYRru2fdP51NKwXepBAwMVm3UoTnHUZx3/ABoNE0Ub68kKZAUNt3KD1655P0rmdYma4kMCAqygliVLBv8Adwa2NTuEiciR1CrhcfUYrnNQuPJUxhd8wJBboE47Ct0rGbdjLnk+0HmQx7k2rvXbkdDwfQ1v6JbhozJlTIFA2owAH51l6dY46fIEZSqYxkbs11cLNGcFADxlamWhO+xLGhViXALE9o+wGB39Kzr2X/loEJikBXKdB9R1rQVt3y8IW74FZ06tsw8YGCeUH3s1k2XHzMSWMMrlBleOMc/zrD1KJ4WLOSkY++Pudfzrobu3IjwiAYwR8oGcGsmcyJkLgZHPA7dKDa55L8SVWLw7f+WBtETeZkH5SOev0r5BSVjqXmEPsjYFy/B68c19ifFH/kX9XhwTuhZjMpKneUOByCK+OrsNb3Uig+YxVcY+9x1/Wu+ltoeLjuhXjBtHLkZbDMPUZqvKskVocOGXjIzk59amuS8zuxGMuQPlPA259fWqwwX5JOeGJOemK6TxXuPtDho/nw7nAUkjB6/yrd063LrGECyMHRplY5wm7HAHHNY1vu2iRpCmAdo7k4x/KvtX/gnP8LNM8T+Ob/XtZ0qLUNL0bTZLq4WVCw80kCIHGRgMrEf4VpGN9zelHnkkfN2h6PbpbONb0e78kr9+E+UVG7AJGMnI9K9M/Zm+Jmn/AAE+LekeLVt5ruwiE0V7YzbiZoHjdflx/EFOeRXuPxT0lbjVZLnUIAhmkeSMAfKEySAPQV53/ZlncORLGpWI/wCrBOGwc1E6ihofarh+clqeDeNte1bXLY6UtxejwxBqE93p9ncnKQoXbarKRnIUjGTWDdRTxWYYRMV3MTjHU/w/Svov+yLFHkMUQTdncCOOuaxNf0ixu9NuA4itmYYTgLlz0xxiodaL0TMamQzpQbR4FLGtk+EcZj3BCSASAfU1YsWiNwGuXeSAEZCEZI74JPakk0iW2nMM7xjymZWlCjbkEbgAOvQjtTJUZdkYTlG5dzkFOx4qW7nyk6fJJpl8z2W9BBFNFDn/AFczBmOfcYq3E8H2lIJZIo7RifkYDIAB46k9awjMVWLGARhSMcnjtnGPxqW0t2lwDIQxJBJ6g9f6ipsDbtY9NfxA1zo9mmlWUcX2W3CO9vuRZCSPmJIwxIB6GsqazuNOhglvRJFFMOHSPJPpxnj86fPrS2Wn/wBnB9kVuNqmRuuF9Ovc1zkl5cXs4kmy8igADPHP+FSKm2WZp5ChuZgm4nbFFDyAmPvE+tVVIkZ5JZDLmU7OAp2j6irsab+Cd5BXOzqPrVua3ErBpsuARtycZ59TmgZm28b3FySUV1RcYKEHbjHOT61qW8KRXgVtv2NSRISGwePujOOfxqvFc2+QFiBZNwOeWbBzzS3TX9/NYrFL5EEcm6bEeSVGOnagUtSYaxDqy3tzINluSr28fUDA24HJ7VmlljjMxKW5IxGhypbHate/PmtgRqLeIARx7SoYA8c571ks73ayT3SIjEmRI4yPlznAzVmd7GZMm2N5p5QhAPz54xjH6GmQWgFtJPOPIWRGdZJlPQd8ZGfwNXbZo7Pyru/SO5uNqFLCXc3zNuIJAJ4BFZurSjU/32oXOZAWhSMqPlyeQqgAj8apEGn4W1600m5fTYLaXUZbomQyTxjYSOQAoyenvV61uYZ/MTyBb34TJkjDGNTuzx9BXK22orYzxSpEsdy+Pnj6xL0O49iRVjyQ+ppATvtWUPmNiOgIbJ54oa7Di9bHUxeFZmkwZVvCPutCwbIPHX6VPcWkuiQxJdwSxDdsVDFxyeDkHj8aw/DusR318+mSWgK7QImMhZiB1yTxXbareXmkWcX2O4mfzpI1ljjyTgEHHT0B561jJa6myeuhsakbWPU5GL4to1G6PoAQeOevFFpObq7KukpBbAmyCm0c7S3Y/nVnVpVjSCNLaIpGu+UmEjzWbBwckdKox+IQJYLU2FrPAzFlijDKEOMZ6+tZXNlorG/DeDTYXis3igcAMpdlJwecjAz09qlh1iJ7aISwCGdXV/NjjZsYBGOvc1UtrwC6SFwQZkBGDwAFwoFacelrCELojxxqCMbjmQnPIJpNmkV0Q6/ZtO2Shw7MxCAHjnkZ/CqMmo/a2lt5ABGAAsfmgiRwchunTNTeKLeWaGzvCjeTG2xTH8qEgYyTg9qwYNTnvNdigeJHRSyKQGyWGOnPSmncpuzGIhlgKxv+84eUwevOOOwP40rXxV43MQjKgRhoco2c8FuOce1P8S6VqWnmBZ4kjlDsE8skqUIwuepBzV6TTB+6lfcUX5ogY8knrQxXuYs1sXeSJONj5aRMDA/M1ZtLZ7GXz7jPlbtmIuT1z3x3IqxBcP8AbpNhVASsYRBuHPXpzVvVdMlk8yCyjIUt5nzk7h0HU8dQKEhyd0bnkz295Kju8scsKtHiEJkcDDfMe9YOsRXFrcxTEGMRoS/y56H7o/CunlLNoaOqfZPMCxBZFycg7iQ2B16VzOt3KS/aoHjRFcGVBLySpB53D1qmZU/eXvGg+sLqNnFNOdkMf7stuzuGeMimxaGtvbu8QeeWYg9ANoPfg9KytItkl8O3MBkEW24R1jlVjwckjg1s2muLZqJUuJLd2G1ccxkE9gOf51kxta6GdfsIcxy/6REg6Bhyex/Osy/jXauHbygjKRjceuSRnvXQ+JJ4l/eRQRyK5EamRRyQQe9ZrTQuh22x8tSMJDkKDnkfjTEnZmKsZjsZRO8hG4iPJw3IxkfjV5gl5eRxWUkkUXmKEHmdWAznJrStIUvbwCB4QYTl4z1Izngn0+lV00240S5CEv5WA6SKCy7mz6c0PYtNtjrqC7gS8gQHzgoLHq4XOSc579qoWkUbX1u4DiNgNwx1JBQgnJHcH9a6+0ht9fe5i1FEjkMBTzY1aMyFYyQOe+eK5fR5Z7K81ezkkeNLcx7JNp+Ylhxz9M8VKXYvm0FvXVJzGkZDplcOSxIwR/U1zRbyYUADFcEHcuBuA2561tOwHiSMyyBPN25weSpOelZev3VjaagYZUECC5ktwWbgvnPpxyD1o5TFso3KLbW8ROAjKrF3XgE9at28zRrEikR4HyOOc5Oe1aU1paMYo5SDb7ET7ucZHP1/CqB0+TTppfKffGqBkIj5OOB39KTVzdWsdJo0s3AiC28sRDKXjGSTjB78cGuktNejvLS3WKLekcglgUwggEZDZb3JHeuBtriKGLdGCkgkBMg4BVSePxzV2110TXO+2i37okkwJiGXcwLfw98cVnZnLJal/X7eC50iVrO2MpWQOY2BG3GMd+3zYritfvEgukLvJIigtENpIjHGQv5GuyvLqSZJIlfZufYQYyuFA47jnmvP9cnuRIkUWfs4DKZtzHD7iGXkenvWsTlrQstC3p08SMTIQjS8mIhfu7t3Ue3FbcFw0PmSRtnJLYzyqjtzXF6fBKJowQ8SRlVXGcn1rqbKdpLOR7v/AFszMFBBb5RnHepnqVQilqPn1eNop5ZkQvLiNfLjAKpjcTnP4VjRw3JklulMqI5LohLZwG2j8DkGr+uxv9itv7PQiRAxn2/3cdOe2e/WszRoXkm+3SeYSMqsYk6rxjg5HYVpFaWCrK7saEH2pNLEBEkcsp8zqDtJZjjPPpVy3NzY6bfxizW5ngiGPOjUlssSSeM5DcU3WQ5trO8lw8gDCKEYViBwSfXhu9O0qxl1C3TUb0D7JkAfu8NIepXPc4q0jiaNbw1f6fqRuUdI7x95+WMgIDxj5gCSRg9MV1AvrHQNNzYxMZ0BzI/I56Bue1crqN9a+FY41sbKLSmVt8EUK52ZyRuweSQe1c5f+J5IksoHM0628byzSAZDu2Oo7/Socbl3tuWPEd5ewSG6uHFzcztljMM+X6AdsCuQ1S0m1G9hnWUiaWAKiCIYGJCcZByTj2Fadv4gW/kzcI8cu5HjcYUkEngrWutsiSLNDEAUULlQI8k8kkHrxVIy5+ZlKPSrmxs7aDzIrlxG0jOpxjHYgZqsIZbtEIAkLqo4kwBznnIqOedVEnkvskbBGM85z+nFNGojyGjECZQAkg8ZAx3HrSUVubKaW5sJotvIqARRbwTvI57D6ehqjqdlbWu4odj7sKuScmqEninXrcogSEIpLKJFBznOeQMnr3qhJrGr37oHj+bO7eihBTaHzwasSNIVfKSDcylmxgAAjrk062YOqFOCW4zJu3YPfAHWsh5FhlkjmK+djOfMyQR2NaKulzbebF96RQCI2JKsO9Q4nmVUpO6L0cQYFtgA3HPf+VNkR4WA2GQAnaff161NDceXvGCmQSMYAxke3oakkjQbwI9hXJGcHjseKV7HG48uqMSaJmwA7AKT+JqoyyJsZzsbaAOelbU0fz9ONpLbeTurMuY/NUAJzkAFu9C8zO/UqIFBw7/MQMEnringgq5A6jrz1pnlfKQSHOTzmlhIIJDncAMr6GmzSxbQjuCWDryAVwcjnkVZVnUYIySDniqsa9QMAd9xq2s0bCNg4G8nB3cYP4VkzFwuyzD8vGMlV9cdqdcL5MqASuUYZ+QE9881CkrbnH3XJ5TJpzOShyCR7t7YqQtoNZWGCz7yAuOAufwNKyxvL8xzli2R8uR6d6aknbbgHGM84xSTHcgbqeeTVW0uUlYUx/LuCYOOlMwnOD8xzSK+yRwSTwQDTwoYkgANwDjPHGD+tSRJ9gMDtjCbh1U559T+VU3zIdqOAFBDdjz9auMyqkTggK6gKRnhj2qs8wgCISSegL8kntyKFqJS6FMQnOzHI7HjioWk8t0AQlsHCZ4NPu7iS5lfYPJ2+vBbPp2qWxQCEDG2XHG8ep/Gt0tLmq0LFlGx++AMZAyMdR2q5HbqxDEewzJnOPwoaCWFgDgYIwD1qym/ZyMbDjGTTQpSZQmt94KnAckHgHuP8aozwuWBCYL445GDW1MGYSEuQScj0x1IqlNECXGAM5KbDwasV+Yz2JBPHmYOMelFTtGs67tu3nqjcGilYLGbO4b5Mk7WzgjHFV/s4UnABJOc88AdqmKqWJyDweooLAcAEtn1PFCOhNWIEgUKF4BBA6elXrO48j58ZLfKc+lReU33l/hUNjrVgWU0rlIo5HwVPMbYwfwzTUrDU1ctPrTOCET5dhXr749KbLqTlQTGcsDnnIxn1q5aeDLyYBVijSNsn958uc+5rTi8EMrkXLpIixkMsbZG7nvj3FDl2G60V1OIuLvD5OB8+MdeAPr1ptvbOCjH5FbPJIFeh2mj6Vp6ofKt5WGSR5asVyMep7+tXRHpMkciJYIA2RnavJxx24GaXMxOu2cQmmvKroQU24UHseMZxVaPRz5efIcK/R/LyTx1616BPp4iVA+WA5AIGBx7YqIaWioh2SbGVsDA7elN3aMpV3I4qG2kUoNhQEjcVBO0Ed8DFWrW2lvFDhzJ1ckA4GDkAjntXdRadEg2AyI4A4EagEgfStKOCF0w6Lluc+VknAxyM1Kir3MZVWcHHoV7g5UNLyvl+Zu4HfIyOlW/7FvYicxD5VwT0/Tmu1eXggIFU4IwAtVhqAtGIHlpndtbJxx61dzDnbZxrW0mAAj9fmHllsD8KgkjaT5WQ713AbSMk9sZrsLvWzI7+bgjkNg5/UmqeY7lwJook3EuMjcePyqbl87RxyyBshTnnnnp/n6UmQ4yDwTyewrsrTwvbyZ2uo3DcsT44X7o/M80XHhKDcUG8KCCSmGU5PYDmpG5s4OUHOD79c9/pmq+FPIQDLEdTnB9q6TVfDk9sHIKSR8YfDA8H0JFc/MjwyOjxlGBIXjOeParvYuMrktqqSvsYgdNvGenr6V0uv3L2mhWdgiAKY0Zvm3Dfj2rl7IM17Z4xtaVARjkrkZJrb8cADVcLjCnCmMHb1wDg1SZ0NXRhb3OQQMtjPA9c/zpdyqxBPORtye1NVj8pb5/UCpFfnBPYdR3oT7mOwj7yuDgMANuSakiKB3yTnr7UbQyEjBPB545/GnRbW2Ak7S275Rj+dDY9CxDnABJwD8wK/l3qbU0DxgJwwwQSOKhjjwXJAKpgkY96s3rmWMNHvKqwI6dP1qGBkIWgmWTpgldvI6nHatCLT5p7iONU/0dlJ85E4A7d6h0ywl1C5jgik3yM5G/jj8CcV2mo+H4tEsxoyXCmWT5jNtbKvjOzp07VHNbRlI5zVNaWGKPTtOd4NPRCjNkq87BsgkHOPwFYbcZYofnPt1p88FxE+J08uTGGB5x7jNV5EK/L1wcg5NUmU3oNkX5sE7QQOnFNWIF3whxyMHvThJ5mcgkbSBjAwR9afGwIboFBzkt0/SqJTsVxHs+7jtn+tXrR5ZRcIg+co20ZVckLuxk/lUZj+XoMjrS2M7Wt5FL+8MaMGZARkc85+tD0HGTTJL2Fr2+J2fM4UYba20bcckcfpV7wvaveTyoJzb6ZCC090SwCAH+E5+8ey1fuNF+1a9KsTmztF2XMk1wvy+Ww5wRgZHYVE15b3iGyt5PK0K13MXckPOc53sOfmPQVBtG61Zpy6rbvpsfkP5ejWrFY7Qkl7hyfvNntVBdXWe6S64lu4lAQR/u1UAYA4GT+Oaw9S1d7mb92PLiiZlQN83yA98YqxpUU2pEuR9njG1PObIUEnGOcZ9eKUk2jVSd9zsp/E99rel+RqNpBru798FuIVDKMED5xg8Bq6PRl0rTzFfrFNpyWil0VBviZyAMlQMkD3rCh8y0udQTTvMkfyfK8zIC5yq8Z7HBOai1udpE1R45AJYQsP7tiOpJPTjov61z2ex6FPR8xpyt9s0bUbm1u4rmSVlix53lOc5IBUnPQ+lcD4bsNYs9e0uWPT5I2Vg0K71ZdzDYcYPHrzWx4faS70vVbYQEZeG5zuBICgqevuQa5VbOTRtX8ifbDcJclHDAE4U8jg9a2WisRJuTNrT9N1W1TUGlidJwVmkLzKqgkkMOOmPxrq/Elta6T4RsNJnliku7uQ3t5mVnwIxtWNcEcAEsfeuc8MWEV5rupyXFuTploskjB+E3A5jRR2JOetZN1r0mt6zLO23zZMsscKnbFnqgPP402uqF0sjorDVYtTSO2uJLqdCHDfeChcjr14yBXpusa/b6P4b8NaXaR28WoyWizR3MsgxvZtpwCCc4XrXiUyFLCQHLhVwevzMTwM9uexruPGTr/wAJXb2EsuJLKNYhFIdrAAt91iuO5rJpmkHZ6m5pM2oLslu/NF/Ax80ys0vmKV+6CWAxjnpXsOg+L7iyhSweISRTorpMvzeS4OVRgORke9ePeH9S3XlwZxJfPbgqA4VGIxwN2McV0VrNdwTC4sEJhkkUXlszEvt2lTtxzkZFY9bHrQemh6rrC219DaJqdomnSXA2JLNEWjZiMAsQ2cZrk5PCGvFHtdRitxc294ZIL6EscRlixC44IAwOc10/gbTL06ObR5Bd26pvjS9Vi33stjdyMCumS4tdHiAgi8sIxygY4x225pSkkdMaTk9Tl4PCQuvIS2t7k2sxMqXCQlR5n8ZIOBwfas298NXVnoNzaSX81wjtGFlcAbSpyy4GOSQK9Ci8X3DpHNYSR2wjYYWeTPzA4JA9Ceaw9ZuX+ee1uYZBK5lLEfu/MAwQoPoaxjVk3qb+xUDz2e2vLNJHmjEkkKltmd5zj0Fc1d6Nea9evF54jAYPExiwV5yRkc4rsdT1O5Ny9zdzidJVOZSoj2n3HGak0W/Et7FZW9ortGWZ5txYkZzgYOOlaqpZkypKa1MfRfDVn4ctDq3iJzekS4VIWYtkjHGM9RR4w+NXijxDp50jRNQl8N6esPli0tWVPP54DMBnke9QePXju7+7tzJi1Q4jZJCmwkrx6EjPeuDGnteXRihPmuVK56Kc8A7sYpxvJ3Zl7NLRI9C+COm3Om6lHdX8flXG9lM0hBfJGD8xr2LWrFIZoxdzx3lheIJI+AWSQLjaQMd68q+G+mXukaVcO5lv5RJuEMSibB+7tVQuW554zXtmg6RqGtQpcXfh69tHjhCMZbSWIYGDvG4DkdOtTON5XN4Wjoc3omlXkmuWkNtaadFZiZfPlTcZBGF3N8u7GccdK9D8c+Ln8Z3tvb3N3aW2iLH5MQuo/LRY1+6qrnrjnoTXKXuoDwpOlwtvdST7hmWSRcYzt5XA7Vxep61a+NPFTiKWaPUVbbuctIgHU4A+UenAquboKSTdzt7bQrJJ5dQGtSapptujFDJA3zNwFAYYHAB7V1nhzx+2mpPA+oXxjkYEWgeEW4H+0GUk/ga4yDVVtbM6c8ReDz/KiijQYIGfmI7dayrjTN9w83nyRyM7RCOfIGR3UHFZta3RfQ0j8SfC3jSaW1vrAaXNbMF81ow0OcdcAgc/Wun8Lx3sc6Pp2oRS6ZHEcR2sSI8pBJ+bqSMcYNeR3vgq6vnnjsZ7YWysJppLrAjUZwcc/Nj2rc8IPLY6bqs5IsxbKSHY9QMk4UHOPwqnHQzuV7JHbxDLd3880l2XdjGufL5+gx+tXPEMsjRmZJfLvJ9qb1jPzEKAC3PqBSaP4lg8Q5CRyCHBAmljMasR1+Yj+tTnSm1yYNkybFDN5HzKmDnkjjp61vFq3KxWT1OD+x3l++bqwjEsZ2qjscysdp3tgjpmtzTfDS30H9t6uDFYRu0KySDc8rhs4RQOF9yK6ia1stN1C3e52hrv5E83cDuC/L0IAG4Ac1wPijVdZ1XUtQvNRvGeBGKx2yuNgIbG4AcYxz0zU25din5G5f8AjmO8ubfRtItjbWzK0khZSXZgMAsQPlx2HIrm9UfT9BsLdoLd7mRNryMZN53hcMRgdCxptvbXlhoI1G6aOA3LGK2OV8wA8525yMj2rCTWbOy050hGV3FnMsZaVyflwvYc89Keg+XUVtZlu1uCQtuTlshScYzgeuTmvT9J0K0mOhXAKR3bJGlxJMM4UkFvQda860vSvIlE7+a7Md0NsWU554ZjjpXp/hG7NvaJay7DdM8m6RMcAHjGRiovYvlO0uZTq8Jd5BJaxhEUDhcA8kAdc1yGqw3MPhu/uoE8u78wog3FBFGDnn149KuWF3FLCU+eRYV3mDnePQkDHH4Vk+ItfvbCy1CIW6T20yOyCU/PF8uGXAIOc+1VFmMo30PPdSaMapeJpcZkRnMD3RlKtwOozTdW8QrpunQWkQj5xtjkIBJPylmOB16isCTxS9pHKGkaW+nI8uAwkJCuMEsc5zn1NR3WoSRXiXU4Mr5CINobcQMZwOcfhRI0ibun6tHb20DzECd5MYZhgAdOQAK3JJJLe3nncRl1Cv5sbDaegABPXGR+VYWhwm3muJA4edpFYBACcEY4znvXVTqken2lpPJM8zKchgOCSccDjvXO1d6nSnoeX+PbBNS+xTzZFkCWnJZvmcnIxz+HFed+Itdku/EN5qKRi3HzCGNGzHtyMAY6dB1zXc/GG+XTRplpJbSxxMhR1jU8ZYEEgn0rzmXSo78Wk7vi0iJLBGGYlGfTNehSVonn1Wua502r6ja3WjaYgjkF9dIs9y4YkAKu3C8YHzetc3Bps7aDL9kG952VB8wLFevH41Pd3C3+m2MMfCqkqCSUhAQG3jLHGcjgZqDXL42+h6XbRR+U86G4EYPIGdo74Hr1rov2OVNMgtrZri7wElSQsFbzcqSemefeum0oxmGe2uxKSXTZ8y42g5bcuKwvDkEVilm11h7+TEqr5oY4DMRkE+1aun5SHcRveYFuB6/WoluaxVzRsNOW6mnaL92LWM3T8BA3ZdpPuDWLFG739rAuNskqjAX7zFsdsdq3IbmePS5GPmRqwWCBxHnzFDFmB49zz1rHsLURatHcuJHEbhzF0GQxIwTzUi2ehtp4eudPmne5t5IFIOzKnryD6dMCqmo4VTP5Ty5gBeNuPnU4yQevy/NxWxHPMySHfi3hjD7xz/Fjnr1yabdTwXMcUkw3yFnG8NldgQAALjIOfSnfUp3W5w2vRy3UV4gxlSlyqBdgjRWVGHJIPXPFZ1/NcxwDYD5c0ZzjLGUgjnFb1zYWk0k8E6Ao6TIW2ZIVuVx83HQCuZsiLP7H5jrFIYykZ6bQfUHIre6djLYpWnh+S6fOo3KWMZOwmUB3IVcABRgsfyrufC14fDKxxaVZazrs7bihe08iHCkYUA5J/MVyklzrFnd4s5EQAlnZWV2kHXOTnvT7PVPEF2266u75CQV/1m4OexOc9a0spKxpRxNTDz5qbPaPC2p634wkmd30zwQIsfvdYnFupyeeHycVs+K/HVp4WsHs7fxT4f1i92HzDpc3nAkHqFz29MYr5lvrTWbq9kSWwv7uUOfmMDuCp55O0imQeDtd1EQJb6BqpMko3lLGTATIJOQtR7LudFXN681ys1/EGp/2leSX7z3WqXF24dnaMRjOCCcDB5A9aTSr+fV9ftbJ7aM2ksy+YMAmFRzu3Y9T3qhqnhvVrXVpYrfS9SlhDFQfsUmAoHA+6BW/4M8OatbzXF7NZXsXnKYkXyPlzjnPy4/Wt1FRR5M5upLmZ2LW0M9ykVhvkkmAkcYz8obB6fex+Fc9uS1uJAu8SGNi+5WUD5sAHgfWujtNBc3Mk0cRtIyAg8sbd+fmbJLA9ay/EQljsZDeobYyCOGL5ld2BGT9wnHpzWDd2apWRzt3KI7AoCpTcXEoYjILcDB9BWHqdxJHFAsYYK6NIcyD5UBJ3fkv61bupfOhCSb/ALygZwMHpzmsW4G1wsvMqgowwMDK4A+laJXMUeyfs23SHxhckDer2ysn8I+9tP1+9nn0r7V0ArDYIe+44APHNfEX7OCtD4xlV42f/Q2x0XawbBI3dvmr7W08rHbR2wQFm4TJwcD9K8+sveue5hLezsjp7JGuoN4yGO0ohGSwPXJNaRhBcZyAy9PeqVjGLWEMxwpyCR8oAHQDOa0TyoDE8AYPrXEdpA8CMMFAeBtH0qCS2dWdwkhVSRsAJOMVdgDHkJkAU4W0YO1QTkMCCTznpzWqCUtDHafYxEgaPH99SMc57n0rWsysaIAEGeh9eOlUpjEZmUAD5SrBOq4HcHn9KSBngGQMlcsMjJ/rTMrs6VJW5cpuULjy+/51rW77kRiScdQfTPTisW1mSbYFcgMPkOO9alq5U5JweTwMDP4VD0KRoSOAzk4yTxjOKYd2c7QMHtSow27SME804MmCRkDqfagsaRlSQM55/GoZoFkycnIPPTBqyGBfPQZ4+lJJt5J7Dp70Esz5II9v+0BjIPHFQSQhd52AnB/Grs5Cs52DHXAFQFt2SGFO5FihJGsC7QoDE5+fkk/hVMs0cxeMgHIygzg1sOgIwvBx1x3rPubdEwN/P0qhwlyGpYXyS4bJEg7+Wen51swXSxoUjJBYnPc8/WuIN8+noXUeZwMfy/nWtaaiyIWBCZ2kj7xPH50HQpXOxhYPgDgxkD8AO9TiYqPnx5eBwK51NTCFSej/ANw57d+tP/tEuqFzgAdKbdhas3nvwWGDjHLH0qCK53b8Oj7iNgMbfzzj9KyUvBIH2g4JzxUsVwBwS24HOenT600zU3Irk7UK/fG04z2FKlwE+UHOB0Hb0rIa5U4UH5sbeKQTFAMcDAB6/wA6tNk8prteMqAcbh1APWlGolVQEHn07VirMybMnOcgMe9SRTguQuTxz7GquxOOmhoy3IkGcnPIwccnsaSOJnD5O/BAycZ5rOMoHBPrVmKb5ugGRnoetF2Utiydqrz8hBwMEdfyqUTzvMQ5ByzNnoeT7cdKrvdCJSW570Lc7tgEZzkbiCMdMVomTYuCYsiIT/CACDwaRpyqFQRnkg56VBuVeR1649KrTSrE+0nJ4BI6kD9KTkSo33NMzkJGcgsMHFRTXxA2jYSgGQO2KoiYyRnYRnBIPsO1QtC8RJBznpVKRaiaMdxGGAeQ7SRnIxn6VDPcdQCOvHXP+FZVxcTLMARgngZ5/lUonCKSDkdBn1qXIrlSLT3LHkfeH3hWfcTSzF/nO3qQT+VOklZFBH3cHk96oz3WJBtQbcLySMUrhexIrjneSO+M03cQoUcAZIqrLejzOZMMM5J5/DiqNxfqqkA9AO/PuKV2jOUi9LcrgfOMkc84Izt9frWRe6kIUwZBkfL+7wSSO/Sqt/fbkJGOVKknnI/H6Vj3sh88k8Bip2gdCRz7VDkYtjLrUUIlRi7hsls9d30FQ2kUlzse5JKqwkY+XtyfxzxU9vaB5CTgAKBwMZPetCGyK24iXPl4znjg0uZk7jIpRbqiqmzcuccn6dKvJbs6uRwxyw9fyqOyslK+bO+9nYbQrBSPfp0rWjDKMDBYdyAOv1xSWo2rEUETPy44OCSnXI6VdX92MHJIxn2xTZXSxhyeGAyz9hxVQT/acMB8p5GCP8TV2I5X1JZJmdlOCPr0qFnc78DdnPSp0Tcv0xg880kg8kZHP09PSpaLM+fexyORwD7VmXcq27jfnDHqozkVfnm2jEhcclgARyAcgfXFY2pXKneFdkDHhO4yemaEUzC1I72cSYclskgc4rCvQbu52kkOSS2MAMTWneFvOfGfNYHbwM4+vSq1lbq6pKUyWy6BhyT26cVrcPU09Hs5RMSY/LRQq46nI78VtSwBXAUduSaj00bASAwXHJwRlvyqyFOScfSovcIoiMJ4bbkZx71SvItjBhH8gJ5zjP55q67ZJzndngDrgVUvbfeqksUZySoHOfzrJlW1M94GcRgICSTnHb865y/t42AcgB1IHA6A966mWLgsXPI4A5z71i3ih4pFT5sNtAAORihFani/xgiMPhi7C9TBI3JIA+UrnHt1r43e3CzROUONoAkOeSTnivtP4yqq+HdVhdPnWzlO4k4IKYA/A18VXYC7pRgx7/l+UjgdOCa9GitDx8X0Kt2yqURxku3bjbkYqtG5GUGPlOff3qec7lAU4cZY8e1RWoDOCDjk8sOvOf1FdjPI6luy/e3McT/Pgdeg6c8mv0t/4J86xbeFfgZ4sur1/Kvdc1GOyjkMRP7uNWJXI6/fr82LQ+aYkyBJKwRAcE87QO/vX6qfDPwM3hX9mn4cW9rO0dzfRyajLGQuQ59wOhC9armtFs+hyjCxxFeCl3/LX9DN+M0SX9leMCIp7SIhAImwyn39a+ZIzMr+aA+1j9/p7nrjtXtPxL1SWCZLSUYeU4cOx6AZ6+vavOZ9Pe6VnijXBPWMlh0xyOSOK8mcm3qftFtEjNRv3Rygz/vVnwazd6Trlpd6dcx2V7bTRywyyRqybg3RgwK4I9auXk/2V+JN75CcIcEdCM4xnPPWsPWnguIFEfKpkEYx04rnT1ucuJXNSaPIviVeXWsfEXxDqcoiee/v57qUwKBEA0jEhQDjH0rmZGEqoVkGzoQOCPTPNXvEl2s3iJy5fyIkBKodnJPfv39Ky4rje6ZPUnI5xjtzXpw+FH43jklWkkWYY1kDjcDK2ANowST3JJq9ZPHNqdnAyFzLcqCY8Z3MwAGenUDtVBVCHKSZPPDyZ6fSnxh7O5glCEHz45fMAII2nd/OoPNehdW7dnkEkYkkbLZc5YE9vyqxaHcBugMiY4cMErOmTdfyiQclyzlyR1GAO3Srkc0jJvjjRIxjbGcNlM4PT86BxkjetIUbzTE8cSqoZ8nJYYwoGfU1aS3jW4Pm20gkjP8Ay0YY/Disu1QpoiPI6D7RKWVVC7lReh78E+1Pgnljs4IpX+2PweYwTyPVT60Cunsb15ZmzTcvkb5WLI3MmVPzZOD+FYc97P5ZCE+UqsXkVtmSccBRVKa8jks7gQgxNHHtf5cY5yQOTnr29KyT59xcyRgl4LdiuTuIYAdeaaRm3c07eZbzUJnnOy0R2G5vmxGo659zWd5n2nULu52bLXcoSMN8xA6fnUklxNYWQsyFRJ2BIHU87sDkVm6i8dnbyytJvmjMahMAjnk4xnOK0SIvYjlvLgPJIJN8pGx2OOBnGF/Os8yCOQ3flktJIQcnq54yce9UZf3wjEvQHePrV60mhWYRFCiEjbt/hy2Sa0SEncis1mnuUkaOWQF8DYhG454ByOcV0t3FNDYC4aUBtuyZ5BjCgdBk5/So10prF9o4JJKITn23evWrdxEZLARB38sHICMSXZsZG3BPAqU9Sba6GJJcSx3lsg/dpCweN8tuOVyMnrgmvVvB1ve6nJbu0eWiTc1udyKzbWHOc4454rE0jw2FIlJiuJCqkxlfL8tQpIDbgSfl54ArqLnV4NC0qX7CkaTnBWaOJ3ZztAbPzED5Wzx6VM3fY3pdS3qF0jJNBFJHcXyt/pIjyqx59MjtVez0hbSGWdvkjt4uW80HktnnjvVHTX2ajbwD9192SQAcsT3Y811uspDplomIDJDIxxjDb+vBAPTiuRnXFX3MDw0H1TW4J1fZEzqIzISflAz0HtxXfazEJZhNCUCBvli+6WBGAevauf8AD1nFY6PqGq+Xy22OGNPk8vLZ75xxVzSNQh1CGC2lMgnj2ZaTk7j2BoZezG3pfUdiTuIooYWLHJIyfbIFY+n6bLbX8YhDmPzBtmEq7hHxyM9PxroPErx6PBLAkcYmKH5QRkg/0rB8Ka6YNch3osqtKDIJMsMYHXFJaESJftt3Fr8kZf8A0YFVMkrAYVTkk8Ac+xretkh12Q3ZIBJZUjixtCjbg9T61iTaYn+lzqTKkzZPOAgIxgZ6VpW2+HT7OJGEc0rnbt7KH29enQetJ3WwkrMltdEltz5kVsXYksHBDHjvx6U7xHY3kdtA4iLyBxv3wyASJnJ6kD2q/bWX2K8uHDg5O/IDEcfSo5/E1+YYknu5JLcOQy+ZkAZJ6deDVIpu+43VX+x+DUkfdEoAKE8EA+nXj3rjNSP2hradhwY1jY9CVA6Z7H6V2niWZH0eKIPvSUKqjGQoAYY49xXIeIdMWPTtwkkQlADgcc7R0/GjqRHQjV5BZicsY452GARxwueuat2u6e0CxREyyBgp8tuMdT7CrEXhqe706ztwixQ2uJWkkkXMasMAnJy3HbGaytdu0023+wW0ZjMoYtcMxG8DIwuSOpHasmtTZI3LGH+3NF8ifFyqs0YcMqlGHXPesK1s20i2t4PK2NCqEk8Asen1pfCV2dLsvLEiu7OMuNwxnOSM5Jzx1rZvY/8AhIbGIR738tT/AKpRywGB0BOQapMz5e5k6PcPBbF32tOGY8R9Bnjv3rchDXsYlaMA/fdVJGMfdxnPWuJtLq704GNzI3nSMqu4H3Rhj09OldToNzL9ojlO5IcM+zK/MAO+QTiplcLC6DrEi69KkCGKGAHzFaTAD4z97p3HStvxJGmsR28ttIILnEbyLGSVwoAJJ78VxmtzBJ5RbP8Au3lEpTszBQB9egrtNTyLi0v4ZIpCY187gcgpuIAAwMHjmrixtnBanewWj+eXPnNGFhkcggHOc8H0H60XFnHf2UkhkBZttz5gDKS2DnIJ5JJNSfEGzefyriFBHC5UFQFO3OOgAH8I9Kq6PcxL5sU5+aclUGThRn5c1XwswnrqXNB1CG5sFiukRWEkixSEf6vGAD+P0q61pHC08U0C4YFEYN82QRzjHSuEuJBZ+IZI543CJ5gdArAk8beSAMcHvXUaDrMepJHbTyPHICFSZmBYd+3X05pVF2CNRv3Syq3sSTsIobpoGbYJF3jaGBBIB9KVvFGpXVqYprwBYpCFEUSqAoxjdgZ4rfs57mBAcJdlweYcA7cY55NTXmpadqH2k3Nk6Z3JuhJRoyTjLKeGHeo5U1Yt73OVs3ylxKHGY2OJI24b3wRXNapbpNhYXkSbn7zDJ5zniu7ttPspknSGa7n2KxYeUD0HPzdMGueu9PjF8hXyzuACkAcAjHOM0vh2CS5lZmZpiPaQogkSSTklpTjBPXtWvDJHqM8EHkjEbZMpGQRjA4HTn1rNnuNoRLcZjYNiTu2TU9jpRuLWTN21u1w20yW2TnnPoaFruZW5UamoeC9YimREBgDYOQNyOpb+8DgevNbXkq+nW9te2UclzFCyIcYBIbAYkYz+NdB4I8HJaaSlzBfu9wzEGLOQQBt5XgAd+adqujWoEg1K5kFyF2xNaRMw5OfmwTjmtFJIxs2cdHosElzi6g81syFZM/LGgxjIK4HIApUhstMsjqNz508zMsljYzALFvOVLnB5HcZGK6nTXl+2Sm7zcW1uMLEFMZyV4ySTvzUGr20Ms8s7xEQSbdhJUoqgHIwBxjIqlPmMnTdzyf7PciXzLx3nuGZfmJwAQCMKMACql+qSS3KiIEqQ4IkKktjBBBPrXd32iW1tH9ptp3+0FsCMyhuD3IC8VyOr2jW0gaWBZZtzESEE5HB5UkHrTVmZTg9jEsNI+2zkEyDYEZzKysAAfujGMn6V2Os3S21qUYhyFBUHnPy4z61i6dAr8XLQ70ywUcY9CMZx+NSalfGSyLeYvmmMIpO3OT0J+lZO9zm+C5zD6pNkEyycj5eRjjOMfnUKalKMoZHyGyMnrzmnyWSM/wAmBGG2jzGGSec4wO1V57JR5m+RI1V9oyeeBT6nFOTLX9tzcRuc5yA/TA/WoHvJJeGy64woyelMSKOOIFHJKg524GTjHf3pGboVwCMbh6cVdmZqVyi9gB0/dsWyxHH61Akr2eQgJ24J5ODV52Mjohc54PGO65qjKPlALAH7x/8A1VSV9zeLuTrql/kiKRgwBGzGMDp3+lCeKdQ+YArtwM/u9uM/rWLHMj3AbGVJIJbOSewFbFvHDqriSOOJJ8gCKThWGOvLE/pTdNIudNWJv+EuuQ5lKDcCRkYxjvULeJ5JECmIb1yG5PXsKjeO0kd08siRQI3jPGGLc/kOnrUkGlxzIBH85J+bqu3HuRzUcqRgoJaEa6qJt4ICEMScHgVchvVAyMP0YkVJe+GHtoTKziNWB4IP6YrDe0ntnAkjkVlK4yCM5pMtwaR0ibpFLEDa3TPfntV63vUORkyNs4BARQQe1cfHfTQ5Rs5A4B7c84rXi1GEgAnAP3R14/GolFvY5nFrU3jcq2NzgE5LEFegNKzElCiB1A6YqhHfKvzZOD8qjIJAP0qe2uBK+yIGRywGxOSPqBzWXKyHcvRweYwK+pBAjbj9abcR+TI0ZIkhTKZHGT65psmrW8YEUCSSvhizj5eew5FZszzzsU+ePGBuDDqR6Yq1Fgol5iqnpkZA6Dp6/equ+oJGwAf/AFhyuRnPOe2cc+pqnHYSTIATlQOmSDWjCIUyPLQ8cnJyWNPk7kuJlSanLLlEMSbiQnJwD2J7UQBRv3yfdb3xkDAP51r3QWe3CNkRjOUTj6dKzxbAIAvPAyB6hj61aikacpKSWUnPUgDgnt71HGywyhwcjb1GR/PFKRNbuSUZduOpJAJ+lIqhnOOWIGc1DTYnHuXra9Z1RT85XnPUnFTNdByCu8MSykOOMgdRWVH+7I5wQP0OatQ3qTPFgc4OM4P496V7E20JDK+wE5TI3evWopsliRxwMHtzVkTefGp2F1IKnI6Y/ClNuzcAcfd4Bx1rRSuGhWEXGV5HQ7OhPrRUqyImDGdisM5Q8GiqGY0cTytGFVWkkJUA+pyeMdOPWtK18OXlyqbYCCDySeuPSuzgsbDTH3wxB8OCpBUE4XHPPNTC9AQkZO5gRzjAqDCVVoydM8KxW7xyTkBXO3YDk8HrW8hghiRYshQAqk4ycep61Re+Y7yeSQQB2/8A11UlkLxMT+7ZiOBgg4/l+FBi5yexpzXwRAMjJBBIOdtUrvUpZPvEgZPcLnp2/CqhlKrtODgHoAMfliqc3JAk/eEk5duTRYcV3CQl2AbBZMKDtAzzkdKcgCLtCA8lv60bi2wN8xkwx5xjA96eCvBHfkenNBpexetpncnyxgE9JD0H4VrRPuXq+WB5B6Vj2ykOjKyJkgEZ65GOPxq1HKQq4+4MA4459Oa0TsJ6GmJMgE8hSPuHnn64od1ZgT97GMGMenNUI5+ACDn1cilZ1Z/mI6HHTB/StVqQ2TSSEM5OEGBz2GKpzyYY7+WG0bM9c55qVmVUcyDuQM9CKSXcz7iB1BKYXseO1ZNC6FQqJPnAJBBXIxjOeuetWoLbypiQwfYck8jIPYZH9KiRfmCn7uc46Dk1Y2g5J++pOD1P60mmO5djumV8KdgJOB94gAetOabIADFMg4I61UEhU5AALbuAcdfpTkVWyx6k9PalYOg+RUuUO4gOQfL/AHWQOO+feub17Q5In2wA+ZzuPPAxzgZrqU8psuCPmABIJ45z0ouUE++PY7q+EPy5xkYPQetVyXBe7qec6aFbVYo2gl2F8sSQMKDx3FXdXuDd3088zkNO+8HO7aA2cc57V1EOlrG7vGi7ifu+oNZHiHRTMlvsQJ8p3ADHXjjNPlaOuNT3dTmfKxIEcDBViDkLnHpk1Er5VCXySM7AP61YKSQ4jkjMhXLZLL8vp+dSW9k0yx+XzgjdgHr36A1SDcg837pf524AzjGQelKwfnkE8Hn5v5UhjCS+WQc7uMrg9e+f8KEUgbl6HIyT3HfFDsK3cs27dRng8nPoK0I0a6jRVQyPg4Cc8fhWfb/v+fv7FC/u+rZPbtn8a9C8O+CLrUp41upI9MtJFVTc3XBGTk/KGBJx6VhU90uKWxL4Ss4dGspNRuLfzwke0LKCScnHYfjVEzPdsXYqGwxKglj1yOTk5Iq/4rvIbG5TTbaXzYYwW3qrLuJO0Z5z79KxrFtmQU+9g5xkkgYPSubmb1MJOV9DF1JIrmaSK6eUFD+6mVQCBjo4PUe45rFu9NmtlJcRyEDgq2QwPcY6fjW74wjS1m85AChRiSAxJxj1rnWuQXHlyFNytwO/1reLN09EUp4CruGQdTuzzjPtTo8qeHOQemc5xT5189y4JLbmLk9WY0YC5JwFBPQH9K2Wo7A0u3PB5IzjmrNnpc2oSvDbxgzsAcdPlDZLH2AqkB5WcfOAPuYbOc5/lXRapcJoFhDbWZ36jNCRc3BO0RAgYTB57/WhmiVjZ8Ta1FfeELPTNOuDGLGdkmljhI89GAC468BuAK5jUhFHbQ6bbxgSDLXU2W3SPtAC4xgKMHpitHwRPaWV5cDUk8+xngMMhl/1cTsBsZTwRg+lZus2z6JqUsG8STqWImiy6SIcjKsQM9ao0s7XK8Ntb6bCJr4iSZlUxWkZyvuXbOQPbrUtjPPrOq20UtwEiMwVIowNgXpjB74rNClykhByW6n+LHqetaWkHybmAuhEzyIUfbnGeP51m9EC00R2XhnUJLnU5XRwlq+9UGCx43de3b9afJaR33hzWGj+QtPGrGTruKgnBGMcAjmtbwt4W1OVZBZwN9ncySGY7Y0XsQzHAXJ56mmrokNlZ+IrefUYSN0EyRWYaVivzFmLcr3A61yN6nqUX7mpxvhTU49N1uWKUQwW95byWoleJjtyvB4GOGAq14osZ7u+iuY0MjzFSrBcee3qCSMEnrUNjq2kWsnlRwX1yyzMxWYKignsMNmvRfBniXw61hGL2zgnityYoormTcpmDA5Zg2doB6DJ4ob6mMmm+U4LxzMvhzTdI0u0B+1SINW1BgG5k8wqkZIODgHkVylzbTW98kgMrpdbZLVIypVt3B4znIr0f4naLd61rNxqdlYWklg0jIiaW2+IKFXbncSRkk9fxrmrPToxaxiUZubBPMiYfeBY4IORk4PPFbKasKSa2Dwtawah4l0TT7wlLG2kN1esZNgZYwWIbPXPSp7uSSa/lv7lwCIUl/1m4c885/Kqym3tfDt2UX7RqmpSKhklXCQQJyxwcElm+Wth7CSfSdMCxoVeGMERKCW5yA2R+FLn1NaV27WOh0SG5Xw9ZXc1xJANQd5owVXY6nAXacZ6g1658PfD17e3MiC3S88q3VzLICi9eSCMHI21Rs/DUemeDNHvrt4bhrbbbCED5YlGWJxjjqBV4eMrZJvs0Fw4Ty/lWNtgkAzuyOOOTXM5J7HvUoWSbPZ9Hi0rT7SJNT1GJJjCxjkijJRWxkAkjuOOa5/xZqOlatNH9mgukjVFbzIVWTkjnOwEAfXFeX2PxmdPCtzNbaZY20cs7w2sl0zyb2D47nAXHfFYFr8Q9Uv9I1EaWTHd7hvjjhZIsDOFDAgn8awlTcmdTrQhp1O4v7a50+YSLH9pjhkLrIhO5uMDIHGK2NFh1e9j+TR4rmKPAYELJksSThQcrn6V5VF4z1bTrGODU7d455mRmEPzDYQcDIz7Vum91MzSfabD7BJN5JjkjmaIyErxuXIOQvNLklHoQ6t0dL4j0B9b0SCWK0e2vGlYSxeWyMM4wQHXGOe9YM+nXNrfywRbDNxjy5VAORg8jpU+neP7iwtbiwEskjxKUEk0rNLIQQSPnJJ4HesjVr+aSKSVSd8+doUEDnrkjpip95uzKjNW1L+q6BptjF9uudUi1GVmYtYxlgoxjAZiRuP0rB1R7OS8AsI/Kg2gR2KBioweW3ZzgH1Nc/qFrNNL9vuJfLsolYKmTIXIHOM5xn2qwuq3N74Mu7jTi8DxGNCrMqMoZsdTk8HkeveupKyMJS7HpHgWe6vra7WyuooL2FgIhHIYjtI5wRzkH0rY07WZZLq8t9T8Q3V4ZB5Zi8y6JifO7IY5HTjGcV4h8O9Q1BwGNxLJJGxcGQLlSpz27V6XawQeJdSjmUvHfg/vYY5Dtk44IGe9OWpUdj0dLq4uTby2Vy8slvy3mWu9WypHKkEfrUGg2Gl6e95fa3pUFxe/MPttgDEwOTg7QSOMjtXP2OsT6Pc6WI4Gt4bndE0BOTtVsMWySQc+ldX4ntLGz0y3fTUkigZWOf765GTnv0rJ6I0itSO0vdN1LTbi3W9a3mCBSJI2EmSDyGCkZNLqtuvhpdPtF1iKV4Y1edyXkZQwGc9Tk4NcrDpcw8Rh4pDb20CZKuAVlPbkKeaybrWtLv7q4ub+7uLa6JUySJINpIztG3Oe57VKumVJ2OyOq6dqctxbQySXKw4Cqisirj6jBH0qvHearpcGoRRWUZknhkXzhIHblePlKkCuaee7/cWltHLLZpIAWtThwWBBJ3c4BI6V1nhLxFqGi2F2lxefa5nWQpDtAbhcEAkZ5rouc7buVLGy2WgglvbaRgCZdjEDc3baeAR7CsP+173SZT9miyJTnzBeoNqgYYYDfzFdXc5XR3mOmWvksGciYFJ/m/ugsM/iK8+u44J7tPNDxWc/MkZilLqMfLwvPJrPW9zWJ3Om/EWG9jjtLie1iu2BFus8QcOuOWYgDBql4n0z7Mr3d3pkc9kmHLQBvmJ+XPJAyevSuUg0e102/Fy7qbt8eVF827aAQDg8rz6it22+Isnh6YWSzSanDnfJYHY0eAME5PI/E0+a7sD0ORupNI1m5ggvL+7spLkjbGhR9mAVwuAduPetlPDNhHGipJNvIH7xsEdepIGTmuk0nVPh34peR4DP4a1CJGMzXdm1xb5ZgR80OT0J7VfuNJ0+/sGNl4n0ExxOT/oDXMZwT/dnWqlojSO5keG/BSLrpUpdX4nIRZAGiiiHbDNgHHfmu1u7XQNDadnM9xKjNBi6uE8pm6YUxdee+awY7We6tIrW68VyHT7Z1KxGRVXA4O0AdzzWpfaaLLw1c6zd6hDskJfT4rS3Z2ZS3B+dQMnrkVhe/U2ctLHD+LvGJ1u6fRrR47GV1LtJYK+QAehY5OAKb4l1u30nw+9gMajdSKBLdwymRkJPzcHuag13xVL4cjeM2VtPfsrJJObRY3Ckd/L71xlx4pguHcjTkCswcmOZlYn1Oa6UuxzjF0aCGR7yTJkJDLG5C/KTzu45P1rKW9ibWHtPM3zPtkGxSERSeQGHetLUZLaTTfPjs5bkKuHQ3TbsDpg7sZ/GqsesWFzFEbCC7WExtCztsManoMnGevena6BSs7HT+EZEuljmMfmqocAgnO5S2M9+MVoXmrBW+0XocmQ/uY7c5YYHBfPTmuZiujpkGyLfFJFIHDBjsy3Ayc5JyenSoYTe6lvnL4RZArS4ATrknIyevbrWbRrEofH0x6npuj3sHz3BYQSJGpypCj5m7YwDXnUTxQ6W+mRkSMJVd5PJYEk7sqSe3vXf+ONUjitriyill8qXYSxjLFiVboeDj6V5rbWRtJJCSBI8agsQT0HXv6110/hscVRe8aGnxxtC9shNwRNHI8hjZ1VdpyBjI61javrE2oaxd3HItbcCC1j2jJRRyc4HWtKO4Wxhu4Hm+ZxuBA29W6ZOO3FZ0EQiUAKAi/LjkkD6HmtkZcqLGlW5gH225x9oMcaKc8jO7I/HIrStLsk4BZ2UA4cccelZcSySoiMD87NI2RjHoBV1bgRKFiLucEkEgZGOeaiWptHY1ri/ZYgAi+TGQSueF7Gk0x5NVvEd7gybSSMHb8oXHOeoz6VjxwSNbSJ5ZwBsOCSuecZOSe4rqtO0y28P6HJci4ie5uG2rDyxTPPy4HSpfuolXcrCXyMYbeF1aTcwZ9vC4ByvTGcmr0luy6VbSHy4w4knwSQcBivGcelUI7iKfV0tMSMEjUqxOBwMYwOvPrWhrVxL9jjTZJJGCVjb92cL9/kdeTQjZ2e5zdzdRfabYM8byzA7QhBG0t04HXg1xGsW9st+gJSJBkfeLAnJ2kYrpNYIu/EVgwd/LjUR5IyMgM7HA574rntYtwNZvW8s+XHNtHOcAjIUD8a6II459jNuo2uXkJcxvsKg7TgZH1rLha4tpo3zKh3v8wbBwOh4rYi2Y80pvDFtwyuVxkcg4qg13AroJ7RJYmcH/WMr4b73QgcVtE5LsW81O5v7YTJLIlwqeSZmkeM8jg8titS01W4htrmd7u5PkxtHh7pmUtgjj5vUCszT7nTZYMxySWy7VHzneepHpVsWdlDFb7NTidbhgWwJAoBJxwV6kmtG0Prcy1uZGBjM8hcAYHmOuGI6ck16Zo1n9k06K3nnuD5JZ3f5vvlcDjOcZrl/DdjYQ6oftVwshWYSSeVlc/LheW967HUUP9m3EpjktwjMedrMUJAzuBHc5xWUpPYaiMtZZLOGOJy7lgNqCTJJHJ65rA1KbfqLMHOFyGxyobP8xWxDcR22kie5Ae4MTeWCB8uem7uMiuMv3ZJriRfn8yUk+Wxwc+x4qbDbtoEr+cWeXBAJUGQgg8cHg1Tvl89Ips7Nm2KQRY59+asS7ArqiEMvygA8dsdM1V0ydYb+Jpo/Mi2YZR6+vNXFkI9e/Zsyvizy2P74xk7nO75Rgkd+4FfaehFbiCWaWXeAu1McfXFfFP7PcqWXja5R/MkMtofICKD85YA5OPRv0r7Y8I2OzRo0LgyRHa25W5J+orz8R8Wh7mE0gdVooP2NEfhXyyh+ev0rUDAkgDrjGO+Kp2QXZ8iFR/dCdFA61pQW4bkHgcVypHoaMbGH6fc4wKeCYTECCe/GO3rU4jOzg544xTUhX5HI4zzzgfrT2JaMmYr554UhuMnrn3PWkILku+3btOQoznntnmtD7EArkjqcnjjJNU79dkLgEghWXgZOD9KaMmSQQ/ZZiwB2lwwHTqPettbj/VssZI5PBGMHtWDotyb+32SozSRKFc59OnWtayciL94AGHYD0bGMfTmhq4GxE7qiMw5x2PrVpVWRNvBwCp5Ix6Vnwyo+ecHpnnt0q5b77hNyD1I9wKLGiLDRYxxxmoz6HvyMd6kZ1IABOMj8PrTTyUzgZH8qGgZC8QPPp+lQmNRkjnntVzaqpkE4XgD1qrI/zkHA7nFSJakMkQxw/GKry20kkpMS7zgbRnHPfrVzIHXpTGcDDHkk8Z+tWZNIyLuyDpnA4UZBzz82Tiq7K9sokxx0GzPQVuNGS20kbSeOKozxSOu0jCLmgqMirBfkkoyc5ByatfaAyli4GDtqjLa7EeQkALjGCc8DvVNJXjyCN+ACcdBmpZups3UuyjAh8Z7D/OKtw3iybAepG5iTnr161zkd2PMAJJjzjGOc9P51aF4AMts2Hnp0A7mi5rvsb3nkMSH74H0qcXuFCHe6jBbZWAl8WPy9AQCO1TfaDsGMg7QOD1qr9hmyLmPe4JLxqdw9s1Mbhl34OO4I/rXPtIBNu3kkdhU0F3hyTnax4HcZquYb12NZrzcSccnoD2qaKd/kw5xgDmsjz0KuQMAHqT6VKJd0WDjHGeetLmEapnJTaM9B0/8Ar0q3a7QVKYOCOvbrWTJeNKjocD2OcVAbhgcgkBVAIzT5jSMbm4boIwOSMKRknjNJ5x3g5OQfQN39s1kht4wBkY3fWhpigIB7cYJH50bbCa10NsXO0HcclflOOP5UyW/AACHBY7ievHpzWIksqtjeevTjFRPcuzEH5QTnindoVjbS8VkORjkBfTH1qK51DYOOhOOOawHv5R1ykS/wHGWqBLtpWJPTJ45/ClcZstenadxJPK7M9PrVWW4DbMyEhckAYHH41nXF5sjITG/GMkd6onUdgJP7x1PBxnrVXMnqakk2GCE5CncPLxyD6nrWVcXyBiBhMEDGCcDHqapS6s0z7EQL2Yr1H1HShFllYuwO7j8am9zNshkllnaPDqFdhxgjjHJ5qSKz7ODgkE+n+NWIoP3p2kuT1zz+HNW0iITn7xJ/KkzOwkSrEACMrknGK0LVPMiCE/KWB6Y/nVdIWDZHJQ/N7VqWpXJBUnac/OM4HpQgslsQMnUngjB6549Oac6u6gZwBjnr0qzK4Ox15BHOOMfXNMjXzJnBPGPSqSFcoXEMtxJscHyyOck8mr8KJCqoEBwO/anSkLnjODSEGTk8DnuKoe4Pc+XknuenrzWfeTluOCCxweQePWpLgOWymOpOTVG4wd4MhIJOTSuCRSuAwUjdyBjOSc8YrC1O8SX7uQDwTjIH5Vp31wAdiOMFScFW6/XFYN2G+QAYAJ5U4GR3q+UrYz5wZC5QEEqQvXaMD5eK1bazWGSOM+XgFQdvP16VTgR5HJ5xjr6101jbqsIIAjOMLsHr1zRKyDckihG44x5ZAIGDThASHBOOuParCr5PL5x65Jz+VSNEGQE4AB/vfz4rK49jNG5d5IBzxkd+KbIAqMTgA5Uc8jJz/KrkkZwcgbTxxVW5gVmDYJwe/HGMVK1H1Mu5VUiBV98QBU5+Vt3pzisK5lCQSfu2+bJDgnPPpXRXYLcAAop5OOPrg1i39skabsmPllTk85H5VXUp6I8l+J0H2ywZMJtKhHAGWbnnAOa+ItQj2T3CBC6AlhGWGAN2ByQc8elfdHjhDL5hMfyRg5dyd2QRzXw3PA6STxBdjLKAFYcht5JAP0r0KLueNjdWrGUzsvKPG7rkgcHPb1FWpYI75meJ/Li+U4JHynGCBzk1UdTNv5EhYsoyfWiCRokIXBC4yPxrsseMnZmokn7lJhBmWOUbcjGcMMHntX7Ex+I9Lu/B/hbS9Pj8qOy0q2iZmCsisFyyjac7iDX5CeDbdb3xLpdsR54luIoPLkwQS7H27Yr9LfE+tQ+Hdb2aVIU0+eFJI41wQHCgfQfMCKq/LFn2/DlHmr872R5/8VIo/wDhOjBFILiIRcYJO3JzyP603QvDw1JEMYkkTJMxAAPTgZHfNR6/fRa94qubyFCgWBRgxgbiODkgY61LpurTaPaSJGPvtvkO4ACvFm3c/X6ai3qY/jbwQ+ha0be1TfGY1aQCQERMVGTknrXlvihoLbfCr4cBskHIBPqRmvQ9R8dLDpmoW0YLzXkx8xjhyAOmOuPwryLxIfJs7icZZYxnGQN2T6HrUJnnYxxjTk0eNazBua/vSJJINzKflOSQRkfTNZyQzLLgIUc9EJ2/zrf1W5aSws7QRDy7WGRZsdWYvkk49BVCaBjO5AEqwuGQgkFga9FaRR+J4uSlVYMPkcqeSpDGMjvUsHlSkK2CsQOMseo/Ki2QGIMr55xg8fL7UtrCZprhCAAqOVJY8nHHamtTha0Jlb7aQ4fDOMEgccdfyp8ZP2GdT8kQzk7edu08D05FOs45RZyxZGWAePjDc9R6VpWGkpdJZoqPJFO21nXJKkAkluOB2FJmaV2TW9u0Zs7ffJG0dolusYXIx94t09OKlf7JaRRolzFJNEihiQOSD9KhN8y6hPJEd6oNnpkBsZGfaspZGMxYkE7h07E9Tz1qS9EiCEQ2rdC4EjEkDAwQeBnp1q7fWkem2kkpjH2WUb1OSC2cYGaozwv50+RkLlgS3UYxkV1Wn3Fjd+FXsLmMm7iYTJtBYNEpwRgdx1q022Y3OPttXeG+S4SKJ5VcNHGW3BQRjkEYxisnUwpRIHkLtF5jGYfc3dCRjGcCp/LltzvaT5jhm8wEfKW6du1V7m2Y24iwJFJOAmVyCea0TtuQn3KCwxz5IcmNnOOCMgn3q5bjzsRvFJsUht27GR7HrU08DQoHMZyoBC8n6YyeataTaeb+4cGJpEX5x05UsQMZHtRzCTsdN4dupryWSIwRvKo2rI4BXghiu71PSu317wssGnQXNvHb2wd5C2ST5GRgtggjj3rirKwjtbyBWJyuZvKjYsF+bPIHHHvXXaX4xtdWs7m1JF5FcOUZn4ZQQCMEY69Kzd2zeNn8RzqaxHqINvp0k0VhagNLM0hDXJ27RnjkVPo19dXEs5lNtLEqbbSPPB9cgEfrSR+F5LRvIiQfZZWLZLNvCgnHGcdeK6zw0umaE85mK3uo+WzRKqgiNj93dnHSobOnlsrob4a0qbTpUvb3ypbibDiKJWAVRyucnHT3qXUdTuLnUcyxhLSVyq+ZISCQTkgJyAAfWobvWp7q8lnOx5eiuwwD8uOAv9awbBDHfu7yuXZy/mEHAJ4worn63KR2jyK1pLZW0ojUAKYgpd/YjcDmr+haXtu4opdycqxMgyckeg44rldKsbvUL2OYEoFcOMBlYqPU9R+NemaPeLc36LFEhEZwFiyxcg4zkkmhX6lyVkc/qc9tqWqXdlcNIHgTes2Dz1AGfQmuVsRBpkclzcJ5jB2CqWKcDbzxya623t9L1TUo3uZbm3lLFGSNieSc4OeoB9DVX4h+HJ7zTje2yLHbQMqOw2qWQEbjwPatbWOdatpjNBdNd8LRzwIEuZpxkEkrsDDbnPU8HpXRahprQzWQRNqBD5vIwpK/LjJ65qj8NYBp3h6ytYniSeEMIxkOQQzEcH1yK2tFtp9UiSa+kMh3sVjkwQT07Vm1Y1Wg7Vv9F0Kw86QxG7BLCEjcqqcYPPtn8aw7q5jiWIQQAIDz5ili2foTWzrN1/aKTzpiBfmUhhwmQM7fwGaxdKLXl5GR/pFrGC5YKUwuMBux60k7aFtIs3rTxahZWssMUVtHHuUYPAxnBx3yT3qnqlmjrKtyyCG1UPsjLMCR90Z5OTgVc1rVVe4zC91BZxJ+/Mm0MZDxt/rxWNZa0ktykUoBjjZNh253NnHPY+vNHNYjbUfpy3Os2LyzRiMjawGCFXB+UYznsa5nX0Fw9uFBIUs5QY+UcHjP+036V1Gr3kmjyyou5wzqPMQA5OT1wcDqelc/qcUS5uCJJJWB2OjKVIDYPBA71hfXQ2uuUzRFPEiMp8tdxVDnJOPr9Ku6Tqb6PfoixmQ70Z23HA5Y84Yenaqkk4kuEjKAGIeZIBghWPYc1QS68m7ijxtiz+9kzuIxjGM5x1PSrjcfNod7cpYRukkFnEWLEAEDaM89WJrDnIsZvNlkW2PykvHIrAKeo4yBVXTdalvLeWJi0ksGGAUYJ4wOBxyavyabcXVmkkvl2kBKCRZuHI6fdPvV+pFytZ/Z9RmBjljwPmVum4A+hrVstTLTSwDCRMrK2TtwRk84OTWBeXVvoxE1rZrOy7k82UkHHoB0/StY6sgZLuOQO2PmSMAckc8EYNR5ksvatZpqHg103hzbnzQYADnHy4GQc8c1x4jgeYFywZSSfurlgeldxo7wSWd4Cm+zEDZHQhwMcY964+6KspMYQrKMAMm4+veq5iLXQ6+0qHV35nj+1MXfOWYgk9CwJH8X6VQbwxBpcibr23kmZFmAtcggnqOQRwa1I/NFvExjWN227SCVUk7t2cjH603zLdggciQt0TC4JyD1Iz0p36mfLZmppcct9pclwssiXMOAVkkXlAeoI7ms+78RTRzT28nCK2/b14ORwSc9KsaTfvY3UhkRNjRhCQ2eSfTGP0q9fxrKDGYI3X5dp3DPPrgZP4VC1KT6M55fFU0KOi5QhCrbyOc/Q5rJurz7XjCEZIxtPGB0qe90j7Okl27+Uu8lQvJwPUHtVLyN7usP7vOduwk8Y9DWlrFydzV0HRze3IjmIjiGMEEcDPpXWx6HpsvluhlKqcqgJUZ9cVyemeTaRb5bkROfl5iZs88ZIBA/OtuWGTUYklW/t5HUDAB27R78UWOa/c27i9eWP5LjFqQVMcYYZPC8k4+tWtMjs41Y3JkNtIMnb/rNoXg/nXMtdahoQlP2uIwtlcbVZORjGSPX3rO1LxBII4nGHfPIhLDaAc8gms2mUmtjrbzUbK9sWEN+9jOrR7BPCvlgAbSW/iHrWet3q1pC9pLHbXdu6K3n6eTg5IHKtyBx2xXLQeK1nud8tg8YYgGUEEkdOnQceoqnq3iCWzvXGkyz+Szk4mjUFVHYsADirSsZt62OxkWFdQcB9i5/1UmcnGPlHGK5PxHmxndBEdhPl/dBIPfmk/4Si315vJ1G0DgKVMkEhDBz0PWk1aFHtHdZ45IzllbGWz744rRaESZgW4TzjKAB53BAC88+vJNF3l7wIUICgBuB2bHr2rS020to4pZbmKB02bkE4YncD0GOKxrOFbu4uZGiCRKrO7+X1y5OOaTPPrWtoCPFb75FB39I85wDnqapXrrcM+YgGPO8HIGatvOlxAJADGsi4XJGeOarbI5Y90hGVYcDqRjv2P4VHU8ue9iklqrsQXGAC3z/AFz16frTZbd8uqgcjJ579qdt2OSeQAdvX5qeJAkYDYDAgkGtEzIzpRt54O0DJ2kEYGP5UxolJx8p56E+/wCNab3Em1zIATnIAAx780sPlTOkboQSc5Xjj8aSdjpjIx7nTkVwFPLg853FSCPTFUQjw+XtGPJYAcnp713+neHdPu3iMgmRcnqy4PqeOauPoGiJK4a7V1x8oIO0nv0APFa+0b0OpzOWt5bXXYUhubaOK8Q5W6CspfAP3sMAeoxgVQSG5sWCHBwWyAcqQT3yK659K0mF0mhu4jFuH3ZGwN2Mhc9uPw7Vcj0my1NHjn1CytJQpRirNu68EKeDSeplLyOfsvEYdBFch0Klf3nACgH0FOZUn3gJvBwwJH+cVsN4KsjMZZL+3WMjAIjkfzPfgAVIbHTLNwkl5I5KlgYomAJA6YOKOUpzk1qcq/hyCXDcoqjaBznJbPJ+lA8NzSXbpEDOFyoCLlgc5A446V0s19pyrttrS4lACkC5YKueh+Vef1qK51mWW32xeXpq5JP2YnORwOTk8iqSstTG9zJg8K/Y8C9nWziGAwU+ZLtB9BirhjtkUJbB4IW6gEgk+px0pvmPKc5yR/ePJ/GgKxcAnr0z0o0CxDHFHExEcW4jHz84/UVIqgDcQSQ24njjoKkWMBHdh8oOD7+nXNNKEAYOc5APtQTYdnb3BPJDjjA/GmTNxuxsYNkYAI59hSAMeDh+Cpz3poJ3jjYRhgQcE4pMWxJt2nBzxnHXBpzFhkgAsfXpyajQgdCTls/OTU20l8c7c8fL6VGhV2Mkj6jJyc8CmPFjHHtViOBljzsIGGzg5PNPkVRktj5vm4OP50nYT7mc8A3SE5w2BVa7QRfMB84IAx7ntWgqdgDjgj24pjwk9QM47j0rlclcxRRt7to3IxwysTnPHvVqS5aVkaMkDdkAYxn6VRuLd7XAIk4ODnnj8KZ5uxwxHK8nHXmtYhylp5SrDJyuOF9KKVp4pgHZdp6Ee9FUZ8p143fISDgZGQBSzsF3hPmIwCOM4NVisiS7zggsScdRx6fWliYhsk4IOOACcn1zRbU5CSInkna7lQcISOv1prTq4TiPbtyQG5/DgipZiJvlHyfewWAycY7VBOHeKTYMsqNgHtxxVWHYaxZkBIKEcMCQSOPao2RVfYcyZGfpmnurWyvgEAvt+fGeg54pEjAyR/rAMKeuM/SpGmN2hiQ3UcLnDYGMf55qZY5GaNlHYDHHIA/xp5h8scEDPBG0Abh7CkiXcoD4Dc5A7c1pFXDccpKonyZIZTjryDmpYmIlJboOWBOc8du1MZNxyOSGyeM5/OgQyeWQANyjI9MU2rBuW1IKHd8+CMdOKspGSCSfk4A9Rmq6RE+YhA2sS2QM8AY/nU6HY6E8Oo4ByRk+nr+NXFWFuLNC2HGwADIPcc+xqMpsmGclmxgAdM+tTeZvRweo5+vNBJTlAckcgc5xt/xq7XBg8O4uGP8AqzhAPf8AnTdgweck4HQ9TUgmDSjaTtVQBsHBb15px4Dnk/MpJ5IGO/Ao5RPQjZCig55Uk4Pr+BpykZOAMkhQXJ9O1DIwXOwAY4CRgZJ+lGS78HoRgH2pcpndtiplJs7ztCqFG0dcf41ayFJXIG0k/INh65FQJ5YBygJY5zk9ue+KkVmZFAznA2k9807WLuAJz98YwxyA3YcVHco0ljKr/Oc7hlST7cmpo5AJ4E38HqOefpSJIFlETgkMxxzt6fWhsd7HJ6poqGJJFxH5rAE4yBnnn8KwJDNaXD+WeA24OM/dP1rvLieQYIJ27wcbyBwuO1c/qNilwwj5nwnpgkjp1rF6bFxkzJGsXJePzitxsGACq9ffA5/Gnw6h5juhs4vMIDZG7dgk9ATiopLN1mIIwxbn1OK2tN09Yl8worsAF3Egk9RxketZTmkrs2uT6XcXELB0ghgXCkYjBbI78g10eiXMus6rbtPI8pXGPNKnBHG4Z6YAPSsNCvyCEmJugL8j8jxW34fkMFteXTYLRWj5O0cAkL/7Oa5pTciU25WMfUJzfXlxKxDqzMmecADgUumqhDuzkZ2hApbsc8VRVzswCQgQDH/AcfzqzZLvQFAPmOWGQMcAcZ96jmKdi/4msPtulybUG+PgB1A6H1ArzeeNoHA2OGOcghT1+hNewabKJVlgljALLsGCegbG7j86808T6XJaarOAi4Zh0A4FVTqNlLYxw+HIPJqdJy2TnHfA5xVNl5wf4uB+BqWGBmfb5gRC2W4PSu3obo1rO3jD+c+SVlCxgYG5j3Oe2KrX1yt1qlzcSxh2mlYsX5JXjqe3TtU1tcKksjgFBCmNuW6kYHOaoyuZ8FimOvO4Z/If1ovcbZYlwliCMukzNlQQpAHI9zz6it6bUzrXgiBGcS3elOqyGcMQ8LscHd1yDxwa5zUdgaBSkbpFERyFCgn271SF06wSoJHEbptIjJQYHTgZp2KjImjDSzSLhcEkkKSAvGe/5V0VhYW8QSW7n8uLcI7S1jBLzSctyx5AzxWJo1qs0xZj+6RWctnvnIXngn61q2N1Ki3Gryl0ZBthUqpyWXHHGBgc5Hes2zaKvqejahr13qRi0x53OnRxmYQ20g8oErtIORkkehNR+Atl74h+yyIRDd2L2RIwu4oR1HXPIxx2rlfAV19tkks2QPNFEZlPdgpLN9cV1Wj6TJNrEcSSMHP76Ob5QSyZLDrjmudxOuD00PP9V0aTw94h1G0uICJ7K4dWDjbwORjBGciug0+6SxudM06OR0gt4XuJRAVxLKynJYHuMiut+JWjC68T6PrpMcn26BPtStGq4eMBWB5xyPmFcebSFrqfUUTe8i5PyjZtwABxj0FG6Oaa5ZXIdNe4ity8UkscrKBO0bAA8jkge4FXRqflSeXdkXB3blKKNxB9M+1ZOmRwQzS/IAsSb5SCSMA8rz3/ABqbUleea5u4QNsjGN48AtCME8Z9VIH/ANekoa3R0wm2aFzZQ3kxuYDdCGRsRCMlwCq5xtI4yeOK7rwvZWetW8cbZAtShKhipJzx0wetcT4KvBp4gea9ktbB3SMhvmO8uRvXGc4PJz/KvU7i1ksbOwtpIjIx2SLeKVVLoK5zggDGPQ81Mo8h6GHir6lzx1qkNzpuuaRC8MRtzGyNJuyxBQkYOe1eaaHLPDqcFzPcrKiblUIobKPhscAgYHHNekePbWxi+0azeTmyt5r4WTxIC75MKOGyPXpXB22hNZWE7QIYbMArHNMxHmtnPQfe+UZ4pwgtz0nLl2G+IbO81e8ngiuIbbTrVStvDGN74LZBwM80ml3dtpEty9tLdTDCokUrFFLr1O0dc+9Mn1tbU77a9+yK0iESCNIjKu7bgcEjj1q54W0dfGni2DQdSu/LspWaVr6RgPLjXJcrjGeABkjvW3LY4JtSlc67S/FOtWlmNQkCxadcOBDKYUGTjoA2cgY5xWTN4jtfEVyXezmSViyvcXF3GnlsCApBBwOAeBzTfifbW3xMu7QaPf2NtoVnD9n0+xMxiby1OAysMBmIBOSc81TsbZbTR5dM1kDTxOQdPihIMjTKCPmIzvBB65osmNTtodV4p+I3hnTorZbDR4fEmtmN4ftk0rIsKn5c7RgMR1ycmsPxH4q1Cz0m2mSESzyxhYrIRLgnJ5JAyAfesvQPDBsL6SRrMz3jAlkMYL8ADBPRcE89K6PWoJ/EGnwRWIjlEytDPNAwwrRnldwx+NL2aL9o9jjru9k8sz3J3ooKmKIlV3nqAM4pNN8cXFrChitrdLa7YvPFJJvLKAFUD0IYEjNY2pmfR73+zZYnTTYz5cUscZky5JO5myTjANOktU/tjTraWRopX8olQvDBmOBuHBPJpOFhQk9melfZrOzvHv7J5HtZbeQIIgMHK5+YdevHSoHnFlqttLaym2ZdjiRmOc4AI4z3zVR1msfFT2VlKJbRI2Yxgded2M449K7B7LT9Rijck6e0YKqsgwOTuHIzyK52rO56EV0Ot0++sfHNmbi5vItP1WwjkjCY/wCPk7sk4AI5PfitewvZ9R8Ni3my727ZXeFHlAnkcD+dcRb+G9RtH06+tIoQYydsqSDLAjBznoM139l513GN97bB3XddR+Y4YEHHAC4Izz1pSfNubNWM3WrY+TstLxDdyAhUVSUBHTIIriYrK4u/Ke6slF0NquJI9oBHqwHT3ruPEq2eheRIn2i7T7T5QbIjAJB288E/dPX1rNub+9ltJ5FQS26KXigVV+bPQFup/E0Le3ch6mZYwr4b8t7uDYXkYJKZ22qCQcKAST09Kn0Xxbd3V1qdjbQRW4t7aQpJ5XzPk8YZlOMiqQnjvJC0MlxbTAiRIZMsItwPAbqCMdq1dJ0a8vLDUJ5TIPOtXAJmdlLEEZGT8oq9kLlujHs7aTX5nutQ1iawXKtJNKROygHOFznt6Vs+IPE40d4n0+3GoW8YZIbmQKsk2FB+Zhgg59Kzr3QZII0JeCC2gGJC+4DgY7ZycetcreO8kZgtY70TrvdbqO0WOEZGCRk4JC880bjW9jUuJLK41T+1L37XZNdIqeWSsoyDnHPNUBKdPvJTAIUSQHecLukUncCSc9elULgXA0pFvZZr9lUMJLmNA27djoDjpzVO80LUdbWwuEgaKxjw8slx8vI6YwTkVDXU0sei6u95bfDm3S1gkS4v5jJHFEFU7EwgQkYDZwT1rH0dJtOjvItTijl81CNsgUeVkZ6Z/Cpda1Bl0PSDY3Ile3G1HAyI8KSdueM5zXFxNLPb+fLLJcLJuCSOcl+fU1CvawWsWIWOt6rE8tzZxwKObaNmKjGBzxj3rvvGfxMtvDkOn6RpwW4MUR2RkFkiVV2KBxx61wmhR+VcidwFRVLS8jPAx0rGuJFn1WWeYbY9zQhlwD7gDA5rRQQWJbuewuZpZ7u7ksmdi5kMhkMp7nBY4/CrK29ilwkP9qwImwOplhkBIA6EhTXIapYwX93kJvk5aPzG5yfbp+tdVb6GZLKDEvkRr5YnkuAeA2AMAHnBB6VpsSy+ZLS1VxF5AgWTMso83cVxxwRgc+grDvw+nSXNpFqcgtLhRIIoVCqcHJGSAc5rRuEk0nTfMh83ypiwkluouJQG6J8pA9eTTUtZodItPNiWT955plly3U/NjI6EVa0ItoVkv44SinGSoKSSMWViPmGR09ulQy6jcXUNvC0nylifKjjULu7Nx3qvcSeRhSU2wsyEpGMDKggYx+FUY5FaeAKU2LuORH6Ddn19qynvY6ab01I/FF22q3luWIKhCG37v4V2jH1JqilrL5Id/wDXxxBSkfy5BXOasaj/AKQlpLFAd/zAIWYZy/GevNQXk0qXFz8/mus3lEIBwVUhhzWsNDnqeRmTmJLN3WOJ7h8xySHnGGJAGao3ULyXIA5km5MgOBxjoela19bNc2VmLZIys05LRr/CQvGSATUz6FLIgaYeSzp8oMgwOedoCj9cV0p9zk1exlxyyJCJEi8xyzFlk7KBj9TVqOB0g8+WONAw2ruAbd/ewDniriaekzok97BFIw2qEDMwO7JJUAggDrg0zUjZQAsktxKqNtWXyx5YUFskDcTk49KdrlKXKUriX7TbONhgtepMZ8suQwGBj2FaGnalKlpLdziQCP8A1eWJwNuAOfX161FHaWV2koe4e7nhlG7zcIkSAZA4znJpupGW+h8i2/cabGVZ5vOJMhPJwMHvUONxwfU0vBlkbp5J5CAxDOcncQDzkH6U7VL2O5meeMCMBNgQZAbHfn3qXRpILMJaW8ojAQiRzwFXBHNZevapbygxW0vmyO2w/LgBRznmkvit0L5jBtG8+8ubgYKiMkFW5LFSoIPUdR1FYGsX39n3kcIOXaNWlwduSFwpyMc7a0xqbWlldrBAsccjmMjP38HJbn6Cud8QLJJdJNsIXyI0AKjnbGuOevOa6oHBN6lG41FlhckhIym1fmJJ6cknnkk1nyOJEBHG0KCOp49+tXEjQJtkTkoDggcYOSD+IqnsJckHYUJ3bBjPtXQkjEkjPlROOQTtJ+b09KmZTxvYZiUECTGQN2c9RVNv3hAUZK8D6VpaZp8t1MgwYw4CyHOMD8KmWgandeErZ1s4mRDHd3WWcyCOQ7AxI6gkcVveIb1BbRRMdymQspRj8xAHB9qZ4TtIJNYLyRRx2sEf7zB5OBwARnrWbrmphf3gGY1ZggB4H44z09qy3N1ojE8SzPHfCB5Aj4Byhz1HHTrx61ltJvk5JC5PGR1IHtS3N15l5PMGEXzA8AH+HHfpzVYOfvO/X5h6cDH86ZjJkd4dwBBIIwAO5quJlkd06s+Vzzxnr+VOucMxBGHBG3gDgj8e9RQztB8xQYVfTuepziqSEe//ALPMEl34pecxSedY25LSxKpBBbapPPfIr7T8OKUsNqpJ8xDMGOSG9cmvjr9mTUHt9VurceSTeQESlx2VlYBT65FfY/hlJUyjvvUgFcL3xyDz2rzqz97U9yhdRR0mny/6tZP3bhyODWnYQ5iQZO0jO7jkjr+dZ1lErzFQPuqWbIySfat63g3kIB1GVAHUVzo7diPauI92Y3zt9R+lNnd7XzcJyQPLdgpUsfujBJqz5LhQAgwTg446/WhQt3cAYzsJbJ6HFXsF7leTTpCJHXOGAzk9M+tUmgKO6K/lvt5APIzXRHJ3jZyQM1RvbPzDn5fQkdcDpStYzZiRqsE5kGN78N71ctjvllIySWU9T0C4pLmMDjoMg4AH86bYuxuT1Cg4PToKoVy/EWHzl1JwcbCeV9avWs5jYuhOQuMZ61mbvKYoMFdzEHAGADViAh9iiQIUxjjr7VL0LT0Ng3AuCg2AFcHAyPz7ULJwM9G9vWqsMp2dcL0Oamdi7gjpSuaFhn81MA7wTnCCo5ArdBhWz05/nTonaNsjjLAjHanSbtpAPy9iBVIy2K0kQ5cEuec4A+WoEjBJJHoeetXGUryeOmQKjcEfMfX9KGS0yqUIXJI7ge3pTD3yeR69DUrN1G3qRQE3k9x15rMlKxUlhUsHJQtzlARg/pVC5gSSUAcbhnCj0racErgH/PeoZoBxjhRnOMfjQaRZz8lk8hLBCSW3Z6dTnp9aqTW00KIQmQcgDcTkmujaIyNnJB5/SopLVGRBjoOPc1Bumc8kxicPzkjHU05L9QwLAnjsT1rRubBZ8gAjYBtI75qrJpMrPux8uDj2NDY+a44amhYDIQsR9cZqePVETIYg8561lvpzK2MZxwD/ACqJ9JlDOcqeTgAtk8fShtlqSNpdRWTlB8pyeoPU083QY5L5UHAzxx+Fc/8A2fPEo4IJIyMdvpTl+0gFCh3YJAPeoTbHc6JL3Kgcjcx6mni4UFxnj1rnCbiFVJwcHJCnOD75FS+fdWw5jjffnHzEED1wR/WquM6J9SjRvnLICD90Dk1Xk1ASpGQe3JY4+lYSySvyY+SQCuOmevNONrOCMxyADjJII/SrU77A31N5tQBUAYz+hNV5r4l8FwN3zAjrWZFYzyOmQ+1zgAHH86j+xTtvDDynD7A7Ywc9xgmjmZHPYlu7/OwFAAhKk7wc85/lUJvTG5BODtBxzxn15oOjfvCJMYz835YqxaaemXIt0dcne0jHnHTFCDnKsjSyswOcA8ZOM8dqk+yO2wNlBnLbT1HatX7ADwynJOWz/SnxwbQEH3R2+la3Mm2Z0VjDAHGAXYg5B5IqXy2JGcAVoGD5CEAz1Bp8dsyxEcfKec1k2BSSJlj4GcEk9vpV1LbdknpjqOmal+zJFz04IqZD6Z6c8jrVpvqBB5S45OMYPHerAHJznDYxSJGhCZxwQMbv9729qSOM7UV9/Jw2xenpjmrJtcJmLLwcsCMEjIIpgmKsjH5A2B9PrUmzJOOE96aFAXHD88/ShakoEY8q/I7HJz97/CnM8e4jAwM9BUcvTAweuP5VE0nlsWdxnHHHegtDJ5d2xAOgxkVlXj4QkZ3AHIHHzfjVp72MKcEOwz/9as+4kMokLkfMMnvzVWSDUzbqQ7XLB88gDI6+tZE2ZkIlJGc5H93P0rRvWadgBtTbknPAFUFSS5l3ocAEdOBgfWtbkyLWm22dh++qdyMV1EFruARgMnHfoR3xWTptqWkyMZUnd8x5robaEPvkTnA5bvj8aybuNaEaxDZGQPlODxx39qVkYJIfn+XHQ9STVlEMaOMDnj8KSSDKAn7vJ/KpsO5m+SGlIJxswQKjkgaQFSgHPOT1FXnh3I2Fz7is+5JjwACT/EeuKjYL6mTqDKLkISSWBB/OsbUgV37z8m4kd8D1rZvH+eR8fMQRyOhJ9qxbhJpWQI4LM5wCuMr6c1asU3oedeOkQ2t7KZN8ZjJbBbjAJH8q+GvEZb+2Lty5dA7OD/C2BjgdufWvvbx1G3keXszDPzIBIeg7CvhHxLBJbaxrdvHKHWB5UJww6vwCT1rvoyueXi9EjlklaJJP3aDeO4U9fpTkAYALgk9+364pGaNsYxkDDcnGTg/TgVAsyxZGSmFxgccetdTZ46V3Y9E+A1oNV+Mng63flX1OJsOcKefavvTxr4auPD93JbMPkbJxLliPmPAP41+ePw51xfDvjfStVYqn2G8inTnsrYzz271+zni3whoWu/BeTxRHc2r2xsftcUsTK+4kbtu7sc8DrQ1zLc+8yHEUsKrVH8TSR8au39kM6u7bGBxnoTu3Y9Kwdc1ppn8oOoVkwyrGMAHpk4qzqWrSy3lxbFJZDFJklFXEakY5B6/hUEvha7+yT3uGMCIQHIwMdOR7mvKk03c/TFK90jO8M+Ho9ZuXHnrFhxvJGML/AFrC+Nmm2Wg2iC2kivFZMtKF4XDZxjoeK1Ly9k0OCCXby6nCjjnPc55FeSfEbxJJrMqQKhkJJZljmYKMH6c8etTG7kkeXmGLp0cLNS3OHu7xZmVo4PIaVMyHP8R5IAGO1JG/maYk43lABGpz1wPfB4rPNwJLlSrlNzOoLBjjaBjp6ityzhkutBvVECYinCh3PJDE8Y9QAPzr0bWPxWU+aTbIoIVBMZ+Q7Bg4zg49BV/QbRH1yBJeNzYHmAjOR9RTY4VWaQRCRIjJtV9vBG3I43VYtYGMls5cQupCiTaD3A7isE3cqXwlCCJrRICEMsrSKVjBONpILdfQV0GpWItNMNxDKTHFBNPKxZeWZsIoAIzg9Kp3Lz6VJeQzopkQ8vJ8pyQQAB24A/OrespHZaZIsaSSAiBGyu1RwJDjOM46Ve5hHcybC4ENtLcbPMBQhvM24UFQPXOc1mrKw8yRsA+YigHkfjmtG0tIoNNgDwEPPJLIskm3cwDE9fQYFQSBAc4Z1kYuehyN2BjB7Uy3G5WELSPcqCnIID7Tz82ePQY9abZXV1aXkFxbEmTDfcfaOgHf1rSYxxRFgQM/JkyH5gc9fwrPZF5EZjcZIGSue2BVIy5QvbQPCYx5cZKBlRCCwx1HPpVaNo55o1JeUuxCllAG38KuQQLcLvMf2ecM689SAOKuac0FwDKEcKpIUbD+OfpRJ6aDVPmZk/2L5lzGWz5ceMbCMHj6VpQxJamOGBN90Y1OHZiqR92wR1FWIUeSGPL+Wjn5flwSc4B5z1rQv47OwcwTSvdXDRRswkUYwSflJFKN3uDjylBlbSdKiiQyGaVWLXAyQQepyBwPrTPClnfX99FHE7m0jUFjkqCAQQQRgVp6Xod54gvbh2wY5VGxE4XYByu1eo+vNdDqF5awWtvpmjBZF2KZJYwyKrE5KDPXgelNuwoR1uaWpzRpc+RbyW7zFSjzqxYQ5HQcYJ+tU4NAjVoHhlkdD8puZAT5rbc84HrVCw02WW5NlYfZiu15JZW+URnA5Yj6HtW0Uh8P2b28Ze83KMyxsQuSMZUHArnbuehHVGXqy2ujOIpZHuZgMSSR/cyWJzkck47dKzbKbOovMCyRxkCRizbiCOMAnAx7CjU7WW6dfLR/LaTcmOQwxjkdKW3MOn+fNdk3EccR+VeSx4xk89M1JLjY6G3v5NMuZ0JdfNCE5kLFuCOec9a6bwkJdPhj1Mb97hXjaMrlydxODnjp3ripbP8AtJ472SR7cuwVo49obAOR6dRXSXTvpmjaNbEphWD/ALvqVPrgc9e9WtAlK+xX1e8kVI76BzFNbSM0sMo3eUeeeeKr+HfFF3qOr3M85Q2sm6N4No2sxx0WuiurCPXrO9tHQmO4tVcdfvknOa5i0tItNvUtIbaMyupKbnOdzdeRnmtZNJGaR6PaGKaJApFnOzmSWSFfmbGOADwv5V0FnapDClqJvIJRgoCrkDGeuMfrXO6fYWyxAmTzXeHLrCzDH+8xxzWnJfxNcJJEdhOVJ8zcQnTHQ85rkckWVn0UzWEsDkuiuA24kkkbfTr17VN5KaXpyLHskEaASSIu3IznHODxVjStXS0LxuXQeYzpJhSCcYGPTkdqxvEepRixnWZ5JYwDvLnaQwGR04x2payK3OD8R6xJJcyKifaElmCgyMQAuMbuO4rEvd9tACr+XFGFAMmSDgEA4H51Vhv2uY/PCGI7OI0OMZHGeKfIFu7ZAuXBkB5PAG3b0q2LfQ7TQ5TqWkoI5C4VBI642kfxd+T8vPFV9MWG8N2ZYjHCkWV8zBPzHdn04PFN8OuhtnAeMvEcOZPnIwMADjjj0q1qUv2T7PBFATLecuYoRhEJyM56Vkt9TRxvFXMebTooWDrOHSTIJOSePXArn9a+yW6IPMf91MzOFGA3TAOcGujjVrJRbrF5okUq0LLtXHcjGORVW68LtdnCSNzjLELnJ9z1/GtErPQzla1kZfhDVZY9QBtLBbJWypYZYkA5DcZ6mm3urNDq0gV2n24DPM+8nDcdScYrf0LQJ7AefEjRhB0QD5mP1rnH0+SC5nllijBlcqzLGrEgnI64x+FVu9QS0NpLZJbZHwNrZYnPC1a0myU35WecxR7QpyFwSRxyRVLSZ2DyxvAPKY7VjY44Jz6elSX0FzJG4gEpDMGwfu8dOc1HL0HbQ2bu0bQHkihMtxjaBjb5ZBw33s56cVT1BYZLuMmJdzEZ+Zth4xjOeOa17K9zYh3MaPHGq5K5y38PB4rGsLRr/WrSK7BMAcebNkITg5YjA4xRFX3JZaeKGOC2iMsO2TGf3ZOw5OOTzVSfRSybGiSTCsySEKAWAxit+zs11a41uS2kjFnG5FsSecBztJHf5fSq+gzR3FvP+8NxcwoXO49RuxwPTHtTaEkcnZw6hZI4cb0BRZXVgVX/AIEe/pW4JPs9mnlStJJCcI5AbcuOx7fhWkY7OOOSKAmLeQwQIrLKQT95SSBjIrOytkiQZjjZU+bBxj/9faqS0IasZ0d/putoIriJPMbB8zzGHGemBxWkNLWdEitZIZXVTvQKySRgbRjLqN3Xtmsm8sn0zUbgSRuPMVWj3k4wSS35cVG2osj4IJlXIzk98Z5PPai1ha2Nt7b7G2JCXjb5lBDfMCxHUD1qrJexeYcQNbsMKVKFwcHvgUyDVZFjkaO7IiQErFu54O7ANR6jeTalAkUsvlvIGbzVJUgZ4zgYppXMm9SWaOK7j3gxTqAdwfdgENkcY9KxrtHCOzxGeRsgLF8ufzxWp/ZF1NYRxR3MMnzFvO+0MhZcHAPy4zVafwtf2L7jLFOoGGxI0hBPXGFxx9aWqC9znLkSIoL2vlBslQWU8gjqATUF4jyXHmuDL5gChXzjd6mtWTT3YkzFUeMDv6n88US248m4Uzxgxo0ix5O5j9SAKvoQ0Y6aebaYGVB5xk3SBIx+H5U+ExxO6RRlLbooOCDnr09KtWdjHFvkkO8bdynHJc9BzT7OyYkmR1iwpdhtP3Rt6fnUN2ZjIp7GuMIAQpIZD2IP6frVPUMWCmCSN0cuY3TcrZf0GCeK6q+0mCysPtIQvJllGyRhhRtwSCPeuennS+JLoiZxskwSSc9ahs4ajtqY6wq0TxCLPlg4Uf41VmwpKqC5Xpjjb64zVuWF4ZiB8iKrZwSAxx71WZAcZO9T7nv9RSueZN3ZAh8wcISW5GCR396WZQgKLnp8xIB/nU4k8r5lUPIcDJxx+HSmRQm4uNmwoCCdzD39j0q7mZU2bmBzwmc9aIZgj73IyANu4+30q5cIizPGrmRI3KghSu7B96pSq0jh5CUiYdSTgH60KzOiFiW88QSzAhcxuNxBAA79OKyZI7i4aMuZMhz96Qk8ewPStiDRpfnGAqKTsJyScnPcelRy2wtpMkFXl3MqCJuMfTNaRsjd8vRlKzsSZow8K3EW0jy29fb3rptO0tLYYBjfKnZ8pG0j+f41lQlo5QxAB4Ixxg4wevvWqmrzCQGV94ZiTxgcjpxiruidHoageOO2SCTZJBg4IHQj681QuIMFBGC4KjHA4XHWiPVfMZg0ZyOe39alF3F52cuhG0g7T0YdKL2HZWMrGd+AMjnf3yKkEMjHkh84AzkgZ9a03tI7xN6Z4IXYAOvoas+GNLfUdUtIpEI3uofJ2jjrjrSb6mbjbYTQvClzrb5gDStKCAygBQQfoSePQVZvvA+qWCXFxNGZYUYtvXgDJwAFKg9OelfS/hvwZpthawSQvI5A27dx4JHUVqTaNpjeVZiLzSQu+SRi2SFKnqxrklWUXudMKTkj41vLOW2UBkKMoxsyEz25yPWogcfuxxt4PNfQ3xC+GthdQ3s6I5eJGEZWQqGYc5I5718/3ds1rMUfOAOuQQOo9j1rpjLmV0TOHIymTuPynoSfxqZHQYDEBjnr0x9aY2FwAC4DEcDn2p1ugbB6oSAuRz70PUwui5ZWX2lHd/uJggjPIzUolitpxEB8oBBJ9Tz/ACqtc6g1pbeVFKscpBU59hnp0rOluXuGJ5JZsjoCSV24rB3bE32NaW6ghBckbcYJA6VRlb7Ts3g42nbn0pV06XlnwmM5UnPY/j+lMvo7i0SGXY4ywiJxkDP1qtSUmySGWJHJeTHygYPI/Stmyh+0QbSAVCtjOeMNjP8AWuNeVknMSH5gwDBhjoc8fhXQaRebEB+ZxJ03k5wOO3tXPVhZFuKRr3ukQzRSASb1CsWCKRnjAzjpz6VxN3atZ3BT0IVQGU8Ducmu4j1aNJtwOxWQjmQ8jOQK5rxDEkkyShAG43Ae1TSk9mJ2sYhXcflYgnkjNFOGAM59uhorruYWO6ckHkc8/wA81IoCej5IcnnjH0ApViGSSS4J4ywGP0pjQl4yuM7i23AzgA8ZrZK5wDl2lQjKxy2SRt6etOCfcAG/gA8D5s9jTVjUSZAXJOSlS7stgA54cZ7VXKUiAkSyPhQM9AI1HUY7D1oijO4YGDjnZxjHSpDGksuSSQ5XKJyVIOT0xViJA4PB+XK5IIFNWJKrWzjy2CeY6EhT/eJNPa2KAqM7lycge9aMah40PAkI6Z4onjW0bcEwpYnHmdQee+KHZbAZCgmTYY/n2kqVxgHoep9at2/zOUOCynoCMge4zQ0qs7ht2AxPXeBnLdcfhT48LgjoWOeeCPegpWJVZU4I5KlCOuMnPcU9ZtgQpgYPGDjp9Kh3IMYJGQOrdflx6VMIAUBJUruOBz396GyRBCWTcT8gHBqxgpgt8ygnGzrg9c8+1KjIDjmMEDIODj+VOe6CfLvCAdieM9xV36idxDGk0mUjCCPplmbPp2qRId+SOMrgbTxn9KWKYJwo+6ONoPOB9KZMPPAOdynGcMep7YoTuS1oJI0aSDMkQK8AHdgnFRtdYAJQOeSPLGOfx9aclqsjOxJwOeecEcfzp8Vqqu+fnZsHJPGM5+nSquyYqwy3YTPF5f7vgcd8f40sknleWOmcqQ2ePxqaG32ZI2o5XBIUN/MU9sTYVkPQ5LHIpM0Znm8w4IGWGVGeMYNRPePvwxGAOMZOCfXIrQmtkZpCoBfPAAxyevSqurj+yLSWeeDAYoyjkZIPOCRiueTKUeYzr+aYuspMhRsKqbtoJx1HX9cVk/20DMXPLNkFCefwrOk8Sy3XmQSJiKZgX8wbunqe/wCNP0rQnlubn7QmSdo27iDGR7YrKT0N+SyNmKCO7Ecg6EEAP1Hqc1MyyI6YfeoAUhmyOuT1HY1ea2WGEogMarlfnGd2fSq88bbCxz8uBjcR0Oex9K5HK7tYTXcpm42cDBwFY9Cev1rbZ4hoN27SOhEars+7uy2cEDOawpwCSRlCADgenpWzLC58PtE5YS+dGVk25O3HIOSKNEOPZGMiEZK46levHXNXtOtFVMOgk/hOYx0BzWXFu3bMknJH3cZ59Mmr1lJhfkyNuT7H5f8AGlJit3Oj0sKLwFMI7E/cyMflWL470rdZxXaZO1dpkTp/D/8AZVe0h5AY3KEkc7/XPTAre1XSzf8Ah+4jd0t41QygykjqcYx+vWsoNqRrDVWPFvl7Hnk49z+FSRnywEEi7myDyc+/ar0lvtzEnmhlH3yflyOuDVbKs5ZpHDjJ69DkYBr0k9DeJEjeXYz7w5Luvc44quyu+U2fvTk4JOODnr9K1biS3iWBDH8yoGbMhwXJPoKrTyNLE4HGQR1PcYNA7rqVNSh8mba3CADgMc8j1xWbLJ5jkHAVjwfbFa+qW/n+W0P3HRct97ke3H86o/Y3Y498cqBxj61ta47ok0xbq6kit0f92pLfvGGNxXHTHNb2r2Mn2C0gMfl7VZmMYB3MTuzg1j6fAlrf2jyJGMOnU9yVGf1rqvGkgtPE+qRKgVYZ3iXYw+6uBkfXrWVrs1TtEp+Gro6Fr1pdQEo5ZYiZAG+RhtYfiea9Puo9lr9tsDG6RoZwuMFWXh4+MHnqK8eMuUTJPysTjvx05ruG1W5tNPOpWbbzER5kbLkspGG6n0qZxRVKbWjPRx9n1/wtqNkE+9bNdW7SZxktyoY8149BJLZzvFscD7rRgqBEAuRmvW/BM+nanE7aYxiuRA8sVtLGp3OACygluc54BArD8beA7m8b+19Nt5S4VUu7YBS4yuMhR978KlLodM4OSUkeeEl7Uzx/O1y7RhAOSx5xx2x3q/qkX9nX1pbCPN06F5ApYg4IySenaolkPhm2NyNgfd5UayYLA4+Y7SOCB7VU897LRob5JIrl2cxxyzFmwGYA5A+91rdKwoxsa0CRC/8AtBeIIjLDbhv4sjLFR69RXV6brd7Z2yWwkBs0SQ/Z5Iw6g7gQwB6HJ7Vyth4e1KxaOKe0NnAiLIrSbUG5sksATkYz2roYbiK20x7S6t3uI5Su2To27fj5f7wxzjisZpNnqUtI3Om8Ym31DTbrSJpBbifN5CwXO5hCoJ4PHTHFcVYatNcaZaST75P7Hut6xSE42FsEAc9RXZ+LtMj1X4fWer2V39rWNHjWaCQ7YzkM6soHGBx1rzXQ9QmtUu7dbi58uWPeJIpgpLB8hSRnHHrU7KyOiPvK6Oo8W6La3Mc8+m2kMlrfWg2SCVf3bj5uhB5A45NN8M22p6j4MtJITGHZJbGSWMKHdHKt8xOAcbcE9fetnwhr73GiX+nXMsvLpNBJkO2R1TPXBq5HcSanG9o4jgsRFNIkcgJRZATgHryc0r82hm6aRnQ22laZZJemKGV4G3W8pGItqKqgRLyDgjnGKl0t7nxLM/iG7uVi02Ap5d3ODlQDlivHXHT1q5rOm251Kza5isrSy03TQ221iVRukO5t20YJxxzWb4i1H+3XtJbyeTRPCmmoqR2/msgn2gA4UYDHnuTV8pzt8uh0U+pvrdrPp1lef2H4aRnW6uQA95dxkgs7MAQoPpnNZK+JtFj0U+GPD1jcaZaIgKXdxKGmlckhjgEYzkEk1zOr36+KNEg0zQrc6fpSzEyxjaJZjjjc3Gcn1pNC0G5tru8+zXkQcOJL67LKFt4+MjkHc3HQVq43VmTGWupZOmapp5SztnL3MhAeUSLJGuA2FILZyQ1d1pWgJpPioJ4i0OJLUzxBZoruVN7LgrhQuAO1YCS20LPJomni4YSFn1Bwr5yFG7HFb+jNdTatAbuV5WZvNXy8BVxyOSeuayk3E7YQ63Oxi1DRdP17UILbRLqKNIWuJrqTUGkXOfuAbQRn2NUdY+LGl2ENxa6b4Qt47sAE3t3dtNglQM7CCP1qp4muEj1K4hF5MJ3Tz38375Qjhd2cZJrg3v7vULYjyR9nLNuw2TzwM9PrWO+52KWp0UFzMQUuLkSvFIJVxGPudcYB9a6o3s9hHZXQeS3tGIkWZVB3KR3x6jtXG2iPFa2iu5EoVA4PcEY/Our0TT7u78N3FlPbywQPskt9/wArtgYG3JzgisZHRe6sd3Pav4s0GC2KR3cbkzSTxbWAG3K/KehGcdaxZYrvTb10hIktEWONfLlyRt/vLtGD+JrL0maSysSCDbTQsceWdrY9OK3LW+MdwbS/t3vI51R4ruSTbKGPo2D0rBJoqyTIDPCLiWe4f7HGImlRQBiRznaD+ddF4Qinh8L6o9xdyzh0b5LZiibSOAWBB4+leea9CPs0UtoftYQNuhEufzYj+lbuhTXdr4auI43kt4m+Vo0ImByBx2ofM1YppWES4iuPMBvIwEiEz26gMwPIG5unUVy2o+JtPuLgWb6qHwo3W8ascgnsDgVtai1jewafpsUZR5FMU5tVC5wSRuGa4jxLpzWd7Ldwx+ZbrlkkMu7cBzjbtyPzrWEWjM0o9Y8OyXM8U8V9EVAMX2mFFj/uk43Hp1qfVIbTWtFsJbbWJX8iUJ9mimNu7YLEjaAQQQO9cpd28lsPM+ybPMGfuYIyBjj3qvPI8csYxKCpJwhwykZHb2PrWruir3O0XULdtEMA04yCDKvHdTeaYmKkEjIHqa5VdWZNMS3QAW1sPKVf4txbAwP1rWt3ZraQSz+fG7bmHfjp+NU77TXWW4eCOWSQFRBG0QAJI6kg56VEQ2JdLsV1DxDb6bDGUQMImmfklicseDyM1l+Kp9K0u82mTUL97eUn7NbbUhYnr8+Sc/hW9aX402EvbSBr2HLeYCRkgdM1w9tC6SXN9eSpI/ykhMsA5HTJPWuiNrmTlY35Q+nefJFp9tF5wZ445P3jKpHyjcRmo7HWr25SKESPJI9q0kflkjaBkr+tYxvWnQCKTMk5LMx5PA5UDHatfVrd9O1GM2j/AGgC3EIDDnbj5lPv+tS9SW7j21K4vr6LzLm5khgBeTzJ2ZAxG0jBOOldJdx3snhe2uyciffsjRiQoH6/pXFW9m8k1vZxOnl3HDYJbbgc7jW7rmq7L/TrVEkitYEMXlISyyHuV6UMaWpga47Mlo4jMW7AZcck7s5688VnWVy8UWoStl3VXQCPHUnjGfWuw8X6FpujeFbO+SDyLrUA0iA4+bYMf8AyPXNeffayipFsXaTvPqSfeptd3GpPYtJMreWjhJMorjcScENnvUERS4R8x7xPOzhtu4gk5yeabJE4mjGclRgjPseKs2dpbo0G/Ea7skHqecfj69quL1CSb3I9L/dW08KbRGCrqTFuO7GPyxVy4S3Mkj3gkuWPIjBx5jDld3PI+ta3huwtZknacy+W4bYI5BGu8EKF3HnHOa3NRsLeJ5E2LcFIz81i3KgY+8T0NW2Qo2PMtTeae8d55dm4qwWFiqoCCMAcAVSttOa8lkitY8+WozKDgABnLHn2Iruza6SJrmS5gkGWcq5UTnH8OQSOlVdWFv8AZvIFyI4QDuiiUlz0xuUdM/jVqVjN07mDqR0+1sotMhPmI77mQjPmEDBLNz0qnulcW/lXIt0jAjVASqAH/Z6H8anvlTToYDFaGBnyrNJxhCPv8c1gX2qIjbl8ss5OBFngbtozkD61aVzJuxp3d+NNjlgnuPLjYHcRguxBzn2/GsLUr1r6CORXLNEo64G5ec5xnpkVkyLJdOUmHyqp8wycjlumD149aZYXTfbXcB0tkJJ+UqDjGBntnHetlE53Nhr920P2a0JJdE8xsSYIB6cCp9cZFvd3lyRRG0hZYo1UDeEHJ74rOvbiPWZZ7tybWSXd+6YZAPYEjtWhrbNeau8x8qKNI1QgBm6RgYHQHmtlGxlc5+NQsblgXMgPVuST3qSe3edBLtxgiMpnacnvTo7Zy8SKheRm2KOOSTWwtsLHAnCyz84hPzbW6AkfWlci+tjKXRvKRGncxxtgEY5JHTp0zXRaNGsgciLy7eKMM79R0bPJ9MVVubg32qvdSoIt6lnMQIQNkdFFa+k2UrWcG0uktypUIduCAT7elJ6lo7DShDpehy3cceGmnKKQzE46Agbe9cL4i1ETpEkOYyu5nJkIDE8Dr7V015LH/Z1vaEDMSk5RVLDDE5xj0rgdSnSa5AJ/dl9qgjcQoGefl65qEim31Ktw6IJZEPyybc54zkjpjPOaA5DzgxgmMKgGeM8N/LioJJAPLR8naBuLqBgg8U9XW4gRmPzuWkZiMDHYDFUQ1cbdMxYEfPjI4x9fWnWqeVlsBuANzqcqAee/eq0j7nJOIwGwTycZ69KlSXbEU2A5IyMDJwc8ZxV9BHvv7NEhm8UZEvMlrN8gJYKRjpnGM19oeG2cpBuwkgQADGckdc4r4q/ZkuFTxSkH2fD/AGdsE8/OrD5RjOeK+1PBkpmlDqGQnLKMc4PY5xXl1tJn0GHf7tHZ2ubhMgfPhUY9cE9elbdtnc6jjJ656CsbSCsY3BHjwd7ADnj2zW8ke/BjclSOw9+9Yo6HqWois6E/6wLyM+o6VDIUW93pwUUYQdBk85qSKJtmOmB2pYI45pLgA8A7GPuBmnd9SSUFZOR94g9+cdhioLiJdpOcA8mrASUJJCUSMEgqcZ+vpSMix4OcgD5qa1GjF1AbELDkHAGe/wCFZ5hKZIU4PLD3Nbs0G+be+CnG0ADNVLmAkkkHDE1RGxCqCVAMdPl+lSBMMX2YbbjPr+HtUAKx5AJ3Ljg9KtMoYoMlgnOc+tQy1Yuwzb8M4wxHIHrVnzQAPQ4J9Ky3fgts6Zxg1JHKxUh+VbgY9Kl6GhqpMFfGMqD0FOLExcfNxVVDliQCB1qZMYCBuOKdyZIkMfYZK+tRlOo6VJv24z0PIprthvlGW5qmzO5DLBySM47/AIUMvUnhSO1SE79555/wppA5GckipsJK5GzjqXwMce1MEajngjkE896lkUYOPf8ACm8jjPXmhqwWImRVIPAOcAZqJlU8BTVjbkDo/OeBSFMd+1TY0TIlhG3JGPrUbQrtOMirDN1BGT14ppcF/Y96ka1KkloOOF4OaTygG5Ldck5PFWHkzgAdyOPSmEBmwD8x7UpPsUkVJ7dZmw245I5Q89aabXy87RntzV3ygVAU/dwThvf6UMpbO0gKDyRWexSKH2byeYnKEDnB6moZYg6EEmQkEZb0rQC9R2HWpkiB4IHT0pXLuzPSyibedgAXOMnr6Y9aFt1V5AkajJyR2rQaIvs/j2joOMfnTWVsIMDgnOAelNMHqUzAjMN/luFYnr/9arDW6c4yCD07DHSplhJTIGCeAmTzTmxbkbueCSPXPT8qteZi/IpmzBb5sHBqWODaQOxz360rKxY8ceoNO+UcMccE/nVBqRsu04bkjGB7UCINz061IV3/ADA5A6VHtduTnv3FUhitt38uBnpweRSjG9MjgYpF7Zyce5qRnbp1HtRYLW2BISz5IO0Y6+9SpEuOEzvGenX6UQbnxscgnueasO5Lliec5GAB/KtbEshjJVUAHzcZ9sZ/xpr8ZAAGMdB0qQEZOTyR+tRySMidCQeh9qGRqV5UAyDtGF/vc5/KmBTwTgZx05pfMLkgE5BOfUVHI7NsyMjgUWGh5KxruO84ycCuR17XXeZFt0dy5Cge54z+ddFcs2Bsk+Y8YB6DNY9tpUVrcvOQZGJJwWI75/nSdzoptR3IoIHhh+YZfHzEd8VTubnLmIDJHzNgdP1rSmZPKJKKnUYU9M1mXKhXcLGpC9CFHSqM5SKEjrPiQ8rgZ54wPwq1BBvwoTrnksD16flTTGckGQ4AYnnqAela2nwSK7gxKBJyu+PPX8ulVczaLttYCOWJcY5AGwLj/GteCLcgDgnjOG9PSo7SE70XZgDOXMfPFXMBumQcDrTEOSHLdlHSqEzM0sacdGyRk1dWVlYnr3NRrEQhdsnPAH1p2KRTZD5ThEJ2DPGTj681nzRvEqFQcBQcke3NXJ5Csbj5mUgDOPfv+FUXHzhQVYZJOW7bcADj1rMuxk3SJmQIQC2GOw4qhdQBcNIArjle+PzrQF0v2mRNmQrED6j3qnqDSTpLkOhYAMCTx9KaS6gcH4xhkkhKr8jtwpJ6fh0/Wvhj4hMsGt6xAWRP9KUsS27OCScjHfIxX3L4phB05XR8qh2+YSQwBGM5wT1r4m+K0fleJrmJOjStIeAG2kALk4zxg4rqopJnBi78qseeanHOLSNlA+Z3YYHYKMAjFVRkLycRuRg9ySOn51sz24nssIu8OzBRu4+6oFZ5tpVUFkBUE7QMZGOcc13JXPD2Yiw/vUMgL4PUjOQe3Nd7ofxm8V+GtGGk2OsyjTMsWtCWMYx0wvTHtXCeWViB6AjjoDzx/OoXSXeVVDIX+6Dz+OaiUFPRnfh8XUoPmi7HtHhf44a3bTQTz3MEckT7Vlli3q5POSM+nFeveN/iFeeGfBtvNp3jDw14httRzJc6dYz5ubdi2SrIVOMfUV8f3khtmWOEiALy0hwRnvwRW54WkVmkM8mImhGGJGWcsDzgE9AaweHiz2qfEGLp7SO48T/EaWC2tkMYdGiEigEbcE8DjPWuQh1Ka+1V7q8kKW0gZAgJ5JGOF+tN1zTIr9Y50yTGvlGLPTHoKbpxW+KRzuI47Z2eOML1IOcZ/H9K0jRjE87F5niMWuWpIzodOngijnXzgEmQtHnHDLxnOe4wa6mzQJpeqGBJEAWRjJIxPzjZluD2rLtLKS+g8p40Ej7VUyYYHMmRmt+xBsbHUbSU4J82F05zvyAe3sK0Z5MVqR26B7e3lPzkkjAGMkLgGtHYu0n76pgg9APrmsrRQY7OOESPvUdeOecYHNdFPIltpJLoJJyQWGQR7dqwsdiRH42hGo+K5VADxXD28q7wMY/d7uvfg1H4ru7qNdItGlUfaBNNscEqBuZFBxnrgVe8UJYzJpF7YiUOdOjWYCTCefvZTg444APes3xc4bXLcI7Dy4FjwJCwLElmPTj73QVa1OeVosq36Lst4TkyRRFlC4xuK84z0ByayobVnubeARRo8aGIbRwMtuNXZLgSX5uDh1jTysbThsDFWLSD7DCksMhLJllB5Pzcd/ajYtalfV4ziNHzwBtYE4yBj0HaqaI5jOM7id43/Lhhjj9DWld28smIwpEm1WIMeMZ5wOf7vNMtbCa4ti6QMSjMxGeeCfcetQCXYp7Y8o8R8xnxweCM9etSo3lxyFANmdqADGfzxVyzW2u50gnKBmJBx1DAZB/LitGKOOxjhTYMswEayLwMclix9RRca30K1lbzo/mCNpJSSiLnOD8uSO3Ga67RPAdnqNxEuqu0UNt5c0jMQBtQ5YNgE8iq2j6VqOp3MHny7NPBwiRE53ZBzt6YIroNX12z0e2Gl6Q+yVmYXBEajdxjlgTSuktC1Fy3Mi/8q2vBFpV2XtV2hDGFBwGIOGHOABWh4e0CFH+13SC3t4gNgb940jH5f589ap21q0Fuk0sbQM6ho3YAF+SSAB1H0xUNx4qis5o/Nf5wpYAKWwR681hKUmzZRSVj1eG/04aJp8drZw28sCAFHt1f7UxYggqByPyrz7xJPbaTeE3cot2kJYxFciLngdTXK63411TxDDaWst2ttDGrBxaRFWfDFgHYEHOCBXONMLQkFI9wzgITu4GeeKI3e4rqOiOku9QZcxtcI6MpMfG3d6DgcZqnd6JdpbbzAZ4mySBvl3ZxgHCnB471b0rSrvUYYJ7aQ/LkkFWJ5HPftWwjz+GZZRK5dZo8OASOh44B61ZMpXM/wxZ3dzMzyWhSKLLBzERypC9CB2rUutXivHltpYpi6OkMb7gAQP7vParmj6nBq9y85kaRYAxeOFsFRt25ORgfiDWfETpB1GJ43i82QSCTYpMuTn5ieelNhFaaHaaf5VhpeQWeVohuKnlQTxnJ7VyVuW0ewvNZcXD3LbhFGTgrnIVhycjPpWv8NJRqt+/25ALR4yJDKwYEA5x064rM1PUBd+JJ2a0+x2FuGMdvH822NACvJx1JNS3oJPQ7DwteNHpX2Z7l1lmhVnO4gnIOO2M/L+tXVhEScj5oMqxHyDk5J4znBrL8OW015cSSW0DGSZT+7jUusUYHDNjofoau2Bkub+eGV/s+zIReSCPfpXK42NY9DYsLOOX7OH/1buC8nXGTxgHHeuA+IN1Jd3j2dup8iMHcR8pOMkn3ziuy1xJI7eJZHIPqvBHPHJrzLxBDM+sXFu8cpdAZIjkHzMrkDkjJ5x2rSBbVlcwDHALZ5ISYPuq+VKj7ue5PIrS0fTZDcv8AaEVLVIwQwOMtw3Tucc1nS3CaekcbQLBc3E3BljySApzjBxVa9N5dTRwm4Mkcxydg8tQMYHHfitDkT5dD0aw1mztPNMOQicLgZLMRnJx+VVbLWnk1aPzUzFuBIkUEng8HPT8K5XUtZt/7SNtZNI8NuFBwCgL5yeB1xW/MiQ8rjChSwzkbhWEk0dPMmiVZZriSeSSeI2jg7VZtknbpwT+tOSwuLi7KQyZg+R1zIW2r3B+vauJSSe3ncFyQhGzChRyORxmuvh8Qx2FhFbGdYLi5jDNhjlAchRxjvWkUzm5knqTa3A8FoUtTJaCPEYheNWZiR1U9WyfpXPNf3Nqscf7x0++BIp+9yB0GeRXYW15aTw29tBcy3NywYyI20chsjBBy2B16VDfWElskFwLIQlyFPmsydDnIABPSrbNIzRieH9cnvJwk8BAfK5j425O3viurstOnjheK0EkjAqpcgOxHGQvQE/jXORJZ3108kaSARso82Isse0PkliTzj2FbkXjGw0678q2lme68sbpXiGFO7GVAJ5+tZ3C5FrMS6Xm2MSJdGMkQnnbzzuwODWdpWqLp0NzcbJShXaoLFyxbhiM5xx6Vo6hawXdulykBSe4b5TtBaRicHJ+vNZ2qWwhiNvAf3kUas0KkAknrg9T+GKcWN6mr4ba3sbiQomVlixGSemFIAC4wOfes3MljeQCe2SW4RDF9pi3K3PIGQBkk+tS6fBZKoNvFIZEJLDO8bjggD8614nks5c3Llpss4wCACDjHXrV3sTZ2MVLh7C4D3UgEi7g0ckWzCDGOmT2FN8S6LDJezzRPI8W0bDGCc8cDnG7B9xXSTN9o82G5QzysMsjKHOCelTarZXKafbSxafLdrMi7kh3Y45wcE4P1pKSRLbRy925l0t4bmTfcI2YzMu3gjoW98Vh3ulyRzCXkjA+QFWyc9cnPFdTYaJIBeW1xYNGNpfN1Nk8nA4IzgUs+mxWUc9uXldUUg4bPcY7Vego+ZxF8Zre2ZYzs+cyCQAHBOARt9MZqvFqc8kLxyFQISHJPykqeoyP0rc1K6jbTZJvswCxTqpMvdT2AGetcQt+PtmV3xr848vKkEk++MYHTNCszObsd9/wkUCaPES8p+XHlAEjPAzgkf3v0qjfalLFITG+OQVWNiuOeSSK5QS3LyTwRRtKyoqh5IgV5YehPY1PDqjo3kzIDL8zOBGEQ9QeevUVaSZz8xbaBp5HknQFQAf8AWEFgDkDj2qFRHC++KUSvIduF6AjrwfSq11N/acsZt/NeUKxNujYzxhcE9s0WcflyIJ4z5jHA3dv7xJ5NU4pAXbWF5mxKXkJUAhFyCQc+uelaltppkQycGRv+WeMkAY7H6VSt7hYpEwY8od+VjGDkYxnFas8skErxESDegYygHCgjGBjjrWdrkss2cIvbsLLKZQ2AykbSc4z3PpXP+L9J8mLzjnyg4UxqTkZPHp0rqdBuojfZkIwYW28Ak4HfPA/E1F4qFs2jmcTx7s7fKDfMW7YOCKx5WctS0lZnmLMx2IwPDBtkgz0prQeQuZcFiRgZzgn1qdGMVuMS+Y55J+9g9+tVDHumCje5bBb7vGRjn2zUnlTilsR48xsLnDE7GK9/pUkNuY4diAIFAHTHHccVLLYyRIgYE5YbTgZPY9D61ZS5tdMYNO4MiAsI8MckfnQKMLvUqLaucjyyCvJyMdee9XIoreOJXcgkHdzzye3PpWZfavLeS+bIfnYFQAfTpmo0uPMXMjjdtYZUEAZOcDPU4os7WFL3XobpuomCBEBKk5IHO7GMdu1RbJJlTygkDFS3Kqcc5PIPpVOGUTQ4H79lHyF8FjjuQafbbDY4dDIxBCupAOWGO1XHsZOo2JPavPPuYjGMDLZye/60sOmTSudoOBgHPf3pDeBkRGchlcLhBn5c5JqWy1DY7gh3gRSfQkn7taXM+aVxJNNntULMC6/MepOAO3NEKG7kRFBGcqMk9l3d8/SrVzrKOyeSmwLnqc5zW14b0Zr1UuG+4GwwTjgjHGPei/VHVTbuZ+n6MZt58uZH3KOIyQ2e/HavTPCeiQWxt5YhGXLEHghl+tUZdPYM5i3oAi4AmYngj1xXQ6a/2fBRC5LBR5fLN26D3rnq1LLQ9CELnodveSwR26iRw5PygHpgVsw2c7RpKZMjLOD933HUVg26PFLG0oQIG4MgxwevTPNdyky+TGmMgRhf096816s7F7uxg6t4futT0iRjbmWB924jJb+EccD1r5s+JPhNNF1gGLygiqu+JRhgzMT19hX25bSW/wDYtv5gxvjAI9Omema+W/j7dWF/sa1BaQOZMwjA4G3BY9eeea9CjLoctR3PEkgVWOc/KFJO7GSe1KWW1YlSnlhdrBeTuPbkikePygQQAxCkYOBgd6z7nlYoyTskPUE5JxXUzhcdCtNG93NjYMuflJK09bUImHAByqrg88HPfFWEjETbQMopO49+lToO4yMHrQlYhR5RYZ2QYCh94yeh/nWmlzFsKEmMnBKqrDBBz1HtWZHb/Lxj2IHWrEQG4DqQcZ/2gMYoY02EmmwyO0xA3dcgnsMA9Kb9kMQjOA4ZjkknjvUxAZCQSOMHHbnP8qkLr34G0jn5f8awlqD94z3jYdTgE4wSeD1/lWfckycAnf8A4mtya/Ty+SA2MjqckLgYrBu9TVnHRfl+Y7SvT061CVjOSsVGBbOA+M+poqy9+NwJ3EnJy/XrRWmpmdzIu1sIcHOASTzjn+VQbBtGTgjnLDP8q0GjypKkH2PsMfyqFYh0IIUKFwMcHFdSi1oefcqK5ZmAHzZ2k4JB7+vpUqsigEnJPf8AwqW4VVD+aAcEEY/iGMY/KoMK8hIOABwMVRpcn4/eKQoO7I8wEnn3HFTZ+ZCqsfx4x61WGVwPnxgFRzg9vT1qOSQRgtvynGA0mcEnpwM1Y7stGZGYKCCCOPY0xx5yoQRjHQZ4qCKcrJvEeB/CCOKntlG2UEvAWYcMu4EAjgYpIW4kccnl+YpOzaGMmcHrnvSNh1A2BE6HPrnOfyp0900pykbOuAu12ABxj1zzUTtKxRChRCRgnGOmKbS6DsWoHEgIIzyOvYCrf39zY+fIJHcYqgLEMcGRsZP+eMVfVdqbcEt0ye4qOVtCuUk+0Mh/drAWxwo+brzVgW+1HJffvwvl9Rz1arY5ySOtIQCnBxyF6dMVrFK2oiJHEJ25PI5G0/zzU6szOd2A5bg9MgGm+SNx/dknGT8vGPzprRK3ylBweD3qVoZp3JViAwCQd2AMAjvn+dKJACQXAK8/ewemO4pYZGjPD/N144x6U/5fKjBAkwQoyScjvTY3pqhqMDyR1xg5/mKsRwBwBnggZz2yev0NRghcAZyCNpz1AqF5WQHHCYK/h2rnciVK5eaZLaF2ILOnIOSAT6ZxXm3jbXTrVyhAlPlKVZs556/pWp4o1f7PayKgcPuVQyD5SSPUE1wkVwPJkhUvlmDcyZLHGMc1mtTspLqyzZ2/2q+jiGdp2sRjAAzyOK9SKG6tBOYxG0AWNyEA80AZ3n+Vcn4PsxCnmvh5Nqjy8ZI9a6yK4a2fevH7ry3HOCuetYzkm7GsiJhu58wSD1TOOaiaMIAOgbJAPU8Y4zinzOEk+RDsOSAOhwOKlVsAEx9gASemayaW5g3bQxLhAsxcITggHAFbEiRNo05KqgNxEo4AOCv+NUbmL5sAABzk+vFSi1W50S5IxbTxK0jky8HHHHGKUdSoyaZG9tZogjYxuAF27mDZ/IUefaI2BJEhUkAbvvDrxxXPysyzFt/8IcASBec+hFSxTZOWJxkkc9PSm43LbudXFeQts2DpwChPOfr0rWh1hmwCFjJUr8jZ3KBt54rkYZi33CspUA/PzyPrW1ZOZXJO92kO4joOWzgZ6Vz7MzuziPHmnHTtWkKebHHK/wB8kkZI5xgdq5+3ZpryKIYkQOsrN5mPlDZIPHpXqHj3SI7/AElGA8ue2mGdnzbgSfT0Fed2kH2LTZGQkPJ+6j2jt0Y13wlodCehXlvWnneVAERyTiMgYwfUZFWrceY20pyc4+uPbIqvBYxhckAlvmGMY59RUs1xxk8sSSBxwOn862RaLluBLbRuCoaBst5WQQCuRnj1qpMuAQMbOGyAPUjmpdL1ibTbxJUkGznfFk/vExg5+lP1bRVgSC9hJnsblVEUkOWTeP4GOQdwzVoHEzZ5fLQyp+8aNc8+o/8A1Vv+PLaCx8W3Ytbr7fb3CxXcc2wMSGUDHGBwQaxTJtWQbAmwgY9SRg/rW7rW7WvCmlXoLS3WnyCzuV+Y/ISWVsjtg4qlZlowUkRnBYna2RkDp+FdRoNyjWRIgS7ghVhNEBh2HGM9Md/WuahTMyIEG5uhFdL4XGl2t8kV/cPcS3BZRHCcY44w2D6+lZSSLWiN3wXqB0bWrc28nlRSTNuBwoYEbcMSOcAdzXdxpd6abK90q4b7JO5RWhVWEUqkkq2Ccg44wK4rRviN4e0C2+y2Xw68Pz3QyqajrQkvGB7kqwArtfDPxq1qJIo7x4oNJvWdnh0aBYFhcDhkxzxnPWkkd1KeljmvH2peIdc+zarB4ej1OJ2YXUU+m73hl3AFscfKV4B/rUKX3iay1OPTLfRDZW1jDHvEWmCMrMSD8pHTkHqK9JW311LuK/a+uLyGZGt8ysssd1AwG4jDHDJ2ryPWm1TTLPU5tG1i/ubS81NpriQcOqxKxUEEghSxA71pGaeiNdtSFEu7vxPqk0uoSXjxGeJzdRtlSFyMZPUD0ro3sGGhT3gkwltchcklcgqD9Dx703SP7W8S+I4L+GUvod1Gb2aSdVbYwiAYFurc54zmt/WZ11OwvEgtlwsP7tYwVMjgbdxGTWE5LmuehS96myP4Ma2hubzTRf8A2W11PDQJHIGPn7sFTnI5Ug1x3iiLUbHxFeafemEXMJFvJHtCuOuCwwOSCD0q7BZQ6T4dW6uVm04mVXSIyZl3K4O4ED5QMD6969+1b4cw/G/4af8ACSaJJ9t8TWqYvbbzApuUzlZFbGSwwAaUtNTXDu6seB+BIXj1sQXLsE+aGWSOMYUZI3DJ/HrXoGiWskszwWgiEtm5leQjPmoCfTjPIrN0Lwg8drLd6zbDTktx85usBmYfKMY5PFa194102z/caVpjOvMTXPnlS3TJA29OKze+h1SV9DHnhttPt9R1K/tzLNcSAxw7mESqO75/kOK8x8SaopvIt8st5cDLqsSqkcZZgAAucnp2re8RXR05zFc3C3MMxYgTy5iAxkfN+IFP0iwsYpJdb1TSxbJZuphlMiyJM4JYIpIJA+Xv610I8mpBqViXS9JTSvD09xd6fLqeoMGSLTk5cMSCZG67VGfeqp0bWtfezSK2lNqJSkVmFUIAxAyzcAY681uaTpusavdwazqt/JaIzG+ll8sYVBztHT5cDp0q5c3tx8R/MsfD9hc6fYRysRLCo/ekjBZjyAM/w0pTsaRhe3cksJrDwh5EWoyL4guJQFNjZbDAvZssG5AIGcV0lpJcNDNJz9kZzHDAF+QDaO3c1i23g3RPB95/pl4t3NaRNFDawKqgOSSSz9DyR0rptEtHFn9omiit18oyNukCruPHUnk49KzdSMtmd0Iu3vGL/Y4v725vLyQxZUr5hww27PL+6QenX9etX7K10V4/Kt7g3dmrqciHGW27eh+/+GK6SbTgbRzCN8pGCeCMlc461ElvLpksUFwXiuGx5UQVV3AgMpAPXn6Vk3c3hDuW7G1h02Oe5ttMinlUqHedl/druHITA6fWq8NtPrHiS3Y6hJeyOvlpFLJny8dRt7Y+lat7ZXWnaYUhgS2vrlPmnchc5G4jngY6V1v7OXgw6p4nubrVJIksoLaS53+fu+bHAwBUuNzXY5HxH4dF5rlxZJcxGOGNYyY2wN+Mng988daoPZBNMt3lffLauwjeTBbYe5x3q1qjzDW9QuhHJPcXdy8sZjiYAKXJGSc9B9K6S30l9ciFzDbNvEBzEsZAYgD+VK1lYL3POdXu5XsVjgQuqAZikbAbPqKs/wBpxPciA24gmLHMcTFSoX1yazNT8PS2zy26SxW93CoWeOWcYUjoSD0z+NY01xaX7SyPePcjIBitsKWJ6jccnP4UJIu90dWj6Vb6gl9AY5Lk/wCtiK/Lvzx+lZcM5SG4up38qNAQRt5XPHA6n8KZo+syW9v5dlZCBpGMkW2MSPvXJBZuMgDjAGDVDxFrc+u2CDWL1Irsq0g8+QHhcZUAAdSDWyguhk3bQuTXkerZW1MdyuRxJx0C8gGse5sztcvbG2jJIR4FAyTtyT+dW9Ijj0eZ9SeKO5Lym2ttu4rLiMMW9s9ORXSXd1p99a3gYfZIGRTGYx5h3Y+YgDHp61L00En0OUuLRrW2jmhlJRSFLmLOWHX24rTl1dfsaCIxPeO6hpG+4FCkGsttV3Nd2iPJLbxHzQpJOcgDp16+9YXiJZ7O5s5VfynjA82Jk24Uk4OCTxjvWaVjVy7lzVdTjFh9nMkcCHgx+WEzxj5ck559RWI0sNno9ra3caiV5DK4jjHAGAD1Gfzq3cvFqACN5br5pfMoDDOc4HHFRwxGRS88UkiMhUQxsMBSegO0nitDN2ZNpMEGoDexf9zdkKU+6IioDbs8Kc57mrwAla0khPm3RIYQbSCrc87ucgY5zViCe0j0TVCkDwSC3jNqkSlcAMd25jndx3GK5ddcEczhSES2cxSXDyF25B+UYx61p6ENpaHQXkkHhq3eeOURagx2CGLEuMjBJPA61z8GrHU5J1S8EdxIWRJMj90T1A4rOkm+2u6HhRtIFznJ5yeetSaHbeRfWkqJ5sKMzMDnLMM5/Cs7ME9T0PW7CK80T+ynvCzWgjltp5DuDdAygdRk5ryW7kIvnKBUUSEBGOeRnjjpXsVxZQWk8coBwNobPy5+XzOM/XFeV+JLF7DVbshJYgZWYAx9iCQfyIqE2b26k0Ztp4EkjeTzgQ0qt8u1vu8dfrVy2MHlSh4JZGxhisRIOBj1rBgu9hG0lARgkcdsc1JLcSqmXncJyeSVJyewBqkO19D0DR72GKVIYLa3+XcW82IOQnY4z1469at6nrUM99JaudOkVoyj+XaCHaw/vcnd+VeeW97MR88r8oOmU/DnNa1nqeVILxgspCkoG5PfGM/rV3vuDRPLqIkV0cyRq2cJ5YII7jrn9Kyb+4VpHlhikdQCFCsc5A7YxV+6CXDi4iiikjzuxJGQDntg5qnaaPc6qEEGkXMjwEyzNbxNKsaj+9xwPzrWKOeUmjmW1W912Vlu0kNoyHD7fm3EYA+lZ+o6PFp8juPL2fMqRx53EhcDv610kGmS2ej3qHzJLhJ0US+U0YAHXqcYNcReStHO8ZB83BbB+bryeBjiumKRwSbKlxLK8SJKNjSuuAGBLMegz1zRrGdOg+wpI0bMpnuj82STzgk4+laulIllpj6rPBG8kDH7OjgYkfjkAnsOa5Gacy3UjGRpZHBLYi3McNyM5rdJGQkMDXMhVd3mF1DLHJuPPPP4cda7MWr3l/IpQgKD+9ljY7cNtBJye/PSsTT7JbP7OJZRvZlX7MB+85O4ZOPTitDUNQe6eezgU2duFJMMe4sx8zgkk9MUXAbeX1noYktbKUXN2FEct4MFAw67Mjt61QM6Rzb9/lozAZLDj5snsOajSFm+ZyXDEkcdMcZ9OvvRIcwuiIDI+c/vAduMYOCKE0ZrVlvQ7U305TzSCS+dpJbA2kE+g611FhctDeGdMIqblSMqGwMYBHNY+jWpL7SnzTOEVDwdoBzj+8D+FXo5U3ylJMEHIAYcg59M/wB39ahrsdEIrqJqcrPvmR5gqqVViQqsCMY7964ySZ2mD4MZRQCAuOQxPXPoRW9qoEOm5mjWQk7xvbK4Jz904rnbnacFdkjsN3AC8kDuc+gppEysNBDnJH3jxgfrUu/mcJ94Jj5ucHvgCoGUtIUxsADYO305oibdA5X92GbGD8ppmQ1pDGhII2gHOMYJB/CpoXHkkBAGyDknn35qrGg4GwbXHC+5qzGFSLkkqvVc/kKEwvqfQf7LNwsXiW4i8vy5fJbaMdVOASD36H0r7C023aweCSJ8MrqpUKWyhHXgivkj9lzTI7vxO9+7lAtiPuNjzAxbrkdiRX2JorJJbJuGM/KDnp+PWvMrr37n0GEaULWOlspfnTcGT5TztGDXS6bciSHbvjBGcbCM8dM5rG0iVZ4o0JPy5U4ORx71vW8ccj7G+dwPmJ965zoluXrI+eEAOMAZGepp6EKJJS6ZJLEHjjGM9u9VUsAinYDlcnr6Va0uKIwoOsoX5iOOrZ71puSStMrL5kSA7sNiMbf509bZmcFwNpHGP61YijWUFGBxk+1IIiCQT8g7+xpibK8tqOFwcDndism7tzI2wPsHYg8nI9K3zEV+XAHPHP8AOq17a70yd6EYHGAB9aDFnOeWg2NneR61Lu3bzkYbnGO9WmiQ7Bwm48Akeuf5VWMJkfHz/NxjI7VDRomNZc429QKkgUKmT1BNEAP3MHK8HK//AF6nY4cps+c857VDLTHI2Gcg8kYAq2jA8DGewrP8o5yOMU6MmNsjkgdaWxqam4lCqFecA9Dj16imtBt55+bqKhW5cBAwwcYIFOivULNGz5bG4Ht9M1Ri0PPc9OeTShNrYxxjk444p8i7RlQcE88f/Xqsu18sQSvIwPetRrQdvyeOuOR659KaSx2enTHfFTIoLAbNgwMc9MUpiZTuHQAioaArIGVRkBeMECmkMT0445NTMxVSoHPHfpTUw68EYPTPesgavsVTFnJAYMwOcelJIh3OehzwfWrqk8Y4IyOPSmGPHzI3zgDJ9DQCM3ypAgJPIOeKSIhcEj5ge1aBjBI5+YZ5NQPEASQOn19aGWpDBcA5IJQd6kYqzgIMJgcDue9MhQHYevNP2qV3q3QnvUtFDcxjLdA3Wkc7M7RyOuf5USxFMEDORu4/u+tMQq75BJ8skqD3NTY0uTCRc4wdwGRnuKGcnuRg9vSq6TK2/JLsqgMBwc9+TxTpbh9hAHQjB9aSViLMmBw445HWq7o29CeoXrQJCcHkqevv6UpYFMN/Cf1qxWsRxs/7sdeP4fWkky8uXOSRjAqQ7gH2koSM/d9B9aTyxxISAf4QO9VctRuIrbFxjr6dqaqr8ucAnOBSrJlcYIPGD70glAPTnPH1qrorlH7TkkDjPI/GnKADnICjqaZGrscH5ATk1YEY6D7oz/D/APXq0TIflkQhhgeopksrKeMH271K0nTIqCRyWx64yRQmQO3KYt4PGelMmKtJg/IoXYhJIzzTF+YBXwMZNI0hbIPHPp3q1Yl+QMNr9uT1qFmBTJGMHIpJJNy5/unoKZLmRgORg4qrCWhXu5hHzyDIMcL0A9efWqhk3s4jxjGR2+tWJYA8mSASOMevOap3RKE8gEFhjgHpRsWZ9xNvbI428cgVX8vOAT1FTNHkAe/NCIZD+ZwCOR6dKi4MLeJi+3q2Pyz61s2drh0jBKOc/d46UaZZ7IwpA2DGDj5jitWCB1IdOT2PrTSsQ3cuLaeW20kZOMnPShowZQc5Ykn8quIqBRnAJHcdaQoIyQuTuyBxwPxqxWKrwlMbBksRk+2MY/OiVCUKJwwA3A9qnFuZU2gncOTg4xznvVW5DLkgO8nJKAgdOnWncSM3U4/3TBU2LkYG3rgfWsmXzI5AvTJ+QEHoOT37VqTYlD4ToOc9RVaOwjeZHkGXY8ADoNuKztc3WxnJGkcDuAjyzOzZBwRg/jWHqU0kSfvEMajnJPUD3robsKyMgOwxPkCRgxJPUVgavKwtjEMjAOVDbQT+VBkcB4thefSrtzEpYqoA+8rHIJAJ9DXxn8ZbNU8cXA3/AL6SBQOMDhiB39K+wPE2UtNQvTuMkAZjCSSAAR0/P9K+fPiv4Us7qwvLlrcJd+UDHOM7go+bp9OK6aL7nPWi5QaPE54pBo9ukERj2sSSOD8qoc8npWBq0zvcyvB88UnIL/wrgZ/PNddcLNJoNpO6RhxIYX4I+9gHI/3RXM3trFteM7Tg5I3DaF4xwAfSvRi00eBNFSaSdZo4YZMBFxgk4b5sjH0rTtNVeBJGmjEGwhN7KCeemKwJnUSkgBGUOOVBwMYH41clYqhR8DaVJGNpBHrSe+hmmzVWWwgQfa7eWGUs0iSQTMdykY+7twefcVOIAz+cHMgZQNhypXg4PB96ybKZIg8SIBBJneWIbHOe9TXhbkF1ky33yoO4dsU2Vui7LdMswu95DRMXPzHr+HWpm1B9YuXdFjt2LhvLWIBWODuxk+4rHlcojxAMCVVuMD9DUlrM8lxvMuGG7GZOPm2n0x0BqNibWdzodNu0N28jvEI7hSI4sFSrDceMHsBWylr9rBkidCfOYP5nB+Y5JyT61laXZ/ZJIjNk3EZDDJwV+Uj7oq/HH5lm6lxsOCWaQ9QPzqWzojq7lzSrR7e5ee58wQwxupGOAT0II561oX+pNeukgO1pNpEcank5PB4qnYXchjzGZsYVdyACNyD6mrKarPqlxJFNbQ3UR2qJJBzx9ahM6m+xr6tqEs1p4Y04gyXEVopKPGWKu0jADAOO4NZlrHPdazKPLmuLhrnbb25VmZjtC/NjoOKuw3NnJrP2iTS4wqeWoaKbZjbz1x7VLpepWlkiRWFuUmkz5lyboqQSxOdwGR+FPRGDXcyJrBdPk8u4n8y82s728GSEbdtG7PTnnrUf2SUwv5uY23DPOPlDY4+lNOp2S3WGthLEjBf+PonzCG5JJUk1Jp/iKNNRuzF4f0xUCuTNKXMozyMZIHX0BqnZmd2inrVur3IID7YkVg3l8hh0ycj+Hirmj6VKkqahbAHn5lPQDPpjFVZvE7Wc0RDxLGyqCscXcrjFXorrz5t6/vNx4EiqBsB+tRI0g2adzYQRSieQwpOWcuIlBxnoTgfLj8at2ojZw97h5fmVfMG7LbcAYPFETSzPF5ca7UyRgYXYD14zW7oVkNWvIZRtCMxL/aR5aRAHO5mJArDdXN0rIzNS1aeNYtNtAiX3y7441IEYIwBjnmqMVounTBZZ1e73t+7Vuh98Y6fWjWpora+uIrK8N2Hi2T3RO7zJgSTs9B0xWPc3zQDaBkAtI8jLk5b1yaGivM19c1aSz8gtiN2j8uMA8n1J9hXKW2nPKxEQE8kxY5Tjp9T/AFpuoTFoJZQxkYNtJPzYzwMY6c1oWVy1v5RmDyOxCBI9wCqTkn34otYhyRDJazyP5EQkOHyfKkAGeOuevSuh0P4fT6peFbwxxIWO87QYgpXH3h711/hTwYGsDq2syDT9Nt1POAWYj178+9YviLxH5lh51lELSwUFFBO3eTyCc0K9x2TV2UfF3iaz8MWgttILhYQnn3J5icEH5EUY59ycVyFnrLalKGWQ28hXzAJAWBJGetYU1jctqPmTyNcJONpVcnoOAeKlWVzefZIxhljUAqMLjHQk9615Wc8pWfunoGiN/wASqci533AYAySHJKk5IGOevvXTanZW+pylP3KWiqCJH4BBGMfWvN7C7/s6GW3tnAZWKs38GR0AFdNcXrSadF5hLRzKqgAYBO3JI64rKWjNYy0sdfoVq/2lJbe5httOtoC2TJkM5GN3HP4VIk+kSWRukkfUZ9pdlijIjbIAGT1I4PSuK0mR7CCWJd4SR9wO445HNdBp+rwaBBi5wL2VQUiyflQKwwMZxz7VEmWtDsdT8Z3XhnR5LG0H2JL1iZ/JbaQhAAUdTj8qo6RrAivUlR5drKpjGNpYk8ls9q8/8R6g8E/mhyWdtygknd6YOMV1mmyxappUczTqhEnlEkZPy4IPHrux+FYPubabG74gu5rPTUu50EqvJsH7vcT82Bxnp3ri9QWPUkkCgQzyIpMgxkENn+VbfjadFS2kmQvGSWTd8vRNoI9s81ysTtFfOr483yy6qO+RxVRTB7DtTsZ4kslDuJhu8vZhl+YYzkYqO1s5Vgt7WSJUkABaQA5GFJP4ZrcggivNPD3cUbsFRlUrnkEE9cYGaq6qZbuSCeNT54JYbGKgqeCMc9BzWiM3GyONsbNTc3E8hMm8mQGP5EGTxyM9q6Sx83U18oJsCEOzgtjntnmpLmCGztJLiCSa4gkB3RIPlG35cDPvzWn4U8NJZWVxfapK8qqA7RiPOSR0Jz8vtnNLfVGbY6XTbXRtKfWZdkcbFUtln3ZkcHBYgfw1wWrWb/a99wPtc6yBhIpOwrnK4x6Gul1XxD/wkV9JPs8y3CBltlDYhi3EAdMEn2rNbTrifFxbGSNY2y1tLHtYADAGSfX2qou25DgnqYiXjW99bCIFNrBpQCcsp4O7PrXT2OuAXkQlttiyqZEEK7sKRjHPfNZMt9t1IvNG4kcKD5e1CcegIPFaYtI57Qym4IkjlMiRqRuKkgYJA/vc/wD1qrQj4dDeFv5sBdJXlhEe758/u8eoHvVaTy/LVHtFnEo2syoMdcjJPJ59aqWk0lvb3CC4CRuAHiikA6kHg9vxqbT/ABGBceVPHJGxYYL7W5z1JA4rFq50rRaGttewtfN2AOv+r3AMFOMA4+tVdGZhOWPl+Xv2TyPGFLrt+9z71fub22Kb8g4O1ghPOGx/Pmsm9OLkSBDIobPlxDjB6dTUxdi7Kxvm/tkvEhtYlS3UbWbbgyEDrxnHPpUSa/cWnnokRnV14jBJbnqSSP6VUjiWW3jmcxB9rZGRhSDxnmmeSqTi5SdbiIk7YzH8pB6Z5rZ7GbTdijqPiR7SDEsXzuehl2MF78gZ7itGTX7jT9MsruWe7SHcUMMc7ZduNpPFUdQubabzGPySs4URvzgEgdM47CszWPEEsVkAI5I0UGTMgLH2GBjFZ+Rm3qXl8Up9vjeW8KIpIkVlbcV59z/KotT164urjH2zzI5doXZ67sda4y1uJNRu45TFkKu1TtwzfXJpsV6v2zz3kii8uVsl/lxhsgCrsLmvqamp37/YBCZS6mUtwSCMDHIHvXPWdr5t08nlZTAdiepJGCD+NVL6SVZIkeXzJQTI0g+VcFicEeuMVdXxBDAoiMUjodoyo5znPFOKsctWoad1P5sglCx7JFDBBmPbjA549QaiESu+Gy4UFcA9Mtn+tWpZke1tHBuI4njIBkKnkMfl49zVW4jZbkeWF3buRnqQNvQe9WtDlv2JI1hV7dwh2xODx7HO36U29voQ4DoscjFcPEcAZ69BVCTWGKqCrFdwO5flzg+npUMjiZ9yuXBwQCSCPTr61TkPmaLTX11EkaRx+Q6uuVYk5Hbt3qT/AIST7ONktzJwnMcZPHORwMVUDvCHR4zkY4PUE/Ss/VLB/tzzwRSHEQK5jLBiOo4OMn60RYvaXWp6F4bubaa3u5YBLJFLa7FIUhwzEjnPWq5gF+m2SQygN+7XJADc+gx+tc1Dp+oaR4MjuHAjnmvRt82UR5SP5mAySeT2q7oespNJ5EQa5uGQkcg54OMVq7GCmmNu/DE5jiNu0eHXcwPHl57En1qIaVfWSZNu0m4L9z5icnI6eprd02+OsTuVjEigBmV4vmUDjnBzXTWdhNarvUBJOrIVzgZ4xyf5Vg4JEOnd6Hkeq2GpW5CvaSWh3biPLIK5Oe35ViXkFxG0jTebu34YycMCT6E/jXuB8xN8Z81wzlShzjg57Y71Qu2gleR5LC1kxKGJkgVmOExzwe1JRuS6T6HjrO68qh28qDxzjjP504gboyRkg5AwW5xj1r1X+ybGW4LnT4XblzhQq4JORjOOpFMPhnTZASLCOAOCR5e7PB9c01AxlQn0R53pl59huUEWxxIQj5BwF9qs3rqJiYhI4wDhQqjPtXcHQ9KhGFt9/cAysPp3q/beHtJv95mtw8TLwBKwHOPTnnBqvZ2MVRfU8x8wRzOD97YW+Yjqf8KtWWn3985FvbyTtuzgHbn06ivWrbSNGsopEisrUgYZS4LyAEdDmtCKYQoFQttwS/llSFIHy8cdaHEFhpOWp5Lc+DNQ0qaM3sRtIn2gFcnr9K9W0LQpNL00ykkhYwThcFRkYOD71dUjV5QJX4RWMYOMH9cVo6lc28ljJbokSAKqPnnO0565B61hKXKtDoVHkd7mSZNzb1JI4XLYyMevNaml4aeAsPkUgPglu+fbvWZYSB/MYMXY4AAwd3Q/yrdVBuy+AWweoP8ATFeZOZ3QdjstJVRwx4HC+WNvH97jvXRLqMaSGJkeVNpJLMCwIHevOrK9ls3fZkZI5DdjWk+oyIhJAQnqe5x71kncp6nRalr8sVtsyu3pjPPNeG/FfVhImDGPusRJjksDkY7dPet7xZ4w+xtsCZMShcLk5Oeu4DFeReIdbl1q8eVlO3dtUYDZBGO1dtBO9zlqvSxkKC3BxwozwR+FQXdjcP8AOgH95AcgD9KsSKYmCsdjEhgCMZA+tSRytEHB2AoGXgf0rvZwubRTh86R8Tph1JTI4BB9fetAWxh3EAkHJGSOfxpUnWPIA2AsCW9+350pud6fvETdg8jqF9aLk8yI3facgnAHGKIncsB1xk4A7mrBaKSQKMAMuV2dD+NR3EY52HoAW29s8/yqXqXzaA5XnG0AYY9ecrj+dZt7qa2rhFkw/BIXpg+9VLvUM/ux5oG3DEqAQQeg5rJuJFmyCcFgFLA/MMdKVjNXJ7vUDNKmXOVXgnv7CqpdlckAjLErjjg+1MLnYEIJ9enFEiBWIYkOcjPTpVxiW0P+0KjEt06Dmio+R92Pj60VXKTZHrAdVWNRlw3DAZGM/XHNMMqGQEnKnjGAOlQPMU8vPyK43l85x6cCo2lll5G8kAcEZzn61fN3PO2LUxGzIxtJ6buQAe9Rm6WLKgZJIAPbmkhtXlUs0gQ84AB+bFA0okoZZ1jwRxyfmP0zV2KWpGLgeaAQNqMoG8sMgHPb3qA3ck7/ALm2mIbBJjUnA5wePStOC2gZWlfLkMPnJ+Xj2q29uiOUQJ8pKjkYwPwoSYm10MeKCSWZmI+ULtAJJ/lV22gfMpnkzuIOOeDjK44q/lNu4I8aggAKvX8jUbyb+QPlxye5xxVcqEQxW0ZG4x5O7PPHPfrUpUogYknZuOcA9T6ClIEjjc4RHBILbmz8ufT1psbbGwDsOBwlNJJg2x4BVdzk/KcsIxwR9Bk1LCAuA3JAz1PGKhA+Z2I+bGM98e5Gak254zkgEADjk8jr7VTZOj1ZYdw0WD1HGQMDINKWGCcBQvTIzx36Zpsc8iNEwUREszYHQZ6ZpN6tyHDZGTt4rMdiQAgcdCpBG3g4I685H4UxdxOCSASOgzSxlHxsHzHceR19akDqCSpIUdcjp6UEMaIscA4OBuPBpqqfNTPy9Mj09D+NSEsG+QDAPJp6spwoQ7sY6jmpb0M2xoEmBgAORj2BPeqGuaqNOhkkDx+ZgAxkFvl/vDGBUt/qwtfkJUnkAR98Akc/pXH6otxqe4tIY0IA2qcsSD054FckpLY9DDYWdV6I5nWdQe8uZT1jIV+OeSPeodOiW5vYkwN4IOARzxWrLoTxGchCUBAQBl4x+FWfD9o/9o+YSB84A4GMAYOfxo57I9Gph3RjqdZYQ/Z0ECAJscZfB+YY/vVd2btmMRlgRl5Mjpnt/hUNudkMZY/dAJYnjPf3q0g8hpHBJJzgnOOmM9fWuaOpwavchtmMZRXx5J58wH7pPQ89c+1PeF4nCHG5sZcEkHHemXcAllSRsPIAuJME4x6c06zcvEImdEWQYUvJwD6dKpkaEEkil5BkbhkfiaXSXZndGMwiw8ZEJI3ZPuKbcQ+XNKgA3j5zkgYwT+lR2rGGbBGxA4Y5BY9eeQahuwMwr66cSSsDhDkZK5OQ2MZpITneCAnz7VyeMfjirU7qbl9h8guzOzoQcKWyeATVUSAyEg/ID3z/APqovchKxZRxEhB6E44q3bTeXLmRwQcID8zDA69DWdu6Fjgg9TyevoKv2RJfbF87chQGCdazcbLUtHR2wlvZntY4xKJGfnI4B9K4DxbJHa6qYIv3dtApEfzbQcjqcjn8K9CtrY2NnuA2TzJ8pBPyg15744i8q5BV2Kli6k+hGBj0x7VVF62NE9TGkkPOMHjI29/yzTZCpV8uIxtIzjrzn+dVN7NwxyT1qwSdnzdjz34r0kjZEfmEyl8fMwOT6AnOK0NK1V4oRFO4ubSQtvtZQrIMj7wIxgj1HNZxRS2ByhIP5GhEJVFB2BeSF7g9qOti9UzXk0kyoZLMmeMxlt/XBByfl68U7w9qv2K9ktZPLnsrpRFKJQAox8obr2PNUkuGWYyAmOUggYwCBjGM9OlLJcJMmy6i2Srt2tDuyCeu4EYP4Vsi0ifUbD7DfyQqVnjRhiWOQkYz2xUVtbkT274I2MSpGMg44q3CbeWEQy3ClcZV5CQVycrwAc8etTLoF9HFHcRGKSNjjhuc8kkL7CoasXbW7M6/cSh7jiMFSJJBgjd710PhnU5I1i07yxcReb5wj2Bif3eCF9MrzgVlWmmuzPDKkYRtwbfjLcfeC+1aEtraaDqcVw928yQuGQQxEZAGO/3s+1LQuN09D2b4X/EzQ/BGl2Nn4huJY4NR80xxSW/nizyeNxABBI+ter+JfgRZeJrKXW9H1A6ZNZGQsY4meK5iK4OFwApwM8ivkzV9VEfiDT4rKyV3ukXE12oYqSOqKThfxrvvhp8XvGfw3t73XZ72eTTZpN7WkyCRZ8qUZFXkYxzWE6bveJ6VOcVpJHYRaho95MdMstAk02KPdHH9p+QB8cyDHqT0zWPqqS6XPIbiBJLm3jMe8EsCS/HyjnjrW54q+LemavN9rNvc6HLOTIIA0bpI3DbipGUBzgEHtU88en+LvAEqWSR2equsksVzEzbSCOA2TwQa57O/vHdDSLSPKvEpvBbWzajF9rvpVLKVtWQtGWwMgZ7816L8N9Th+F9gl1LPd/bL874LGHEhtACwy2CPlJ5wa5fW9buPB2hW76O8k1/JAsM93ckgqQB91WGACeK4618Q6l54lluZJG2lzLnngcg89ya6Grx0OOFR05Hulz4/h1KG8lvYI7mdX2eTd2reVIv8WACGUj3zXmGpQqJZDaW4it8+Yoj5Co3I5JPQcGsy21uTUp45vMkN1hl2g9zwcD6811lxYq1tYFIjA0iuNsw5wW6HGOvXk1jy2Z6NGrzGefDUutQRwmeEtOgASVc7fmDEk5I6gUt7oObi3sDJ5mk6WTJLKGb99KVwTnPzD0xXWeGbe48IaQ93LsSbYbaOSQgZQnmTB9qs2s9tpgt7me2W8Ft+8txIcqSOQSOhANb8/Iti5U1N3MXTtFOq6Bc6p4jM2n2W8QQ28OfMnQLg5ByEBHrVZ/E9ncJZ6JYWk1loMLGaSxs5RGFUHJaWY8ux9BW9qljdeLPD08n+i3DrcCSQeawwNvRVGMcnt6Vz2l6LbabZyy34W2m81mgtZAGMpLE8LuyoI6Zrmk+bcyTcZ2R0GjTXnid7e00nw/aWNmsQdo7WIzytlu7MSMnb+tdtqXgmCFJNR8Z6pFaWFugkjso9skjOzbQgUcLgc81h6fqN1puntdSP9kgtf308ar5ZOeViGe5ZcfjXIapb3fimzleW5ngubiT7TdHzFAijBIWNcnGQeSep9azt/KrHZe6O51fxZ4TtLGJLKzvpGm+aO4u5FAIxjJCqB2NbXgjxjqFtYXl+l3fR6ZDEHiltljbdIBgIxKkgfQ15WfDN/wCJ/wCzkmdrDSoFj2zhgrbCSzMcjJzkjivQGtLaHR7LTNHE0sMbEMZZFSLywpO5s8saFBQe41Jvcbp9nqfjfV7zUbkSOkSG7eWaUAAD+FcAAV6P4M1ODTvh3431SC4jSLy44WvVJ+XIwQo6da801GCC+sH0mz1BLNVQu8cPzBiVz8+CDt9BnFdYlpfL8DbuweRbmS9ugfLhURYwQVABBBPB61fQltnlVnrzarrMcivKsYYCGQsy4Q9ypHUV6V4a1Q2s215N8Ssy+ZJkBlbvj0rktI8Eay8LzjSJbiHJ+5GxYkjBU84HNO1qS90G9tIZ5PskLxxmWG4aNDC/ddo5IHvWTlqbJN6Mk+J16nlwTQWVqHmDW05Me5iANysvI57V5j4TuBe3zytYRW0cUu3NtlfMcDGdpzjBr1q2gh8V3ctpPcSQI6Fo5IsLh/bI4rmdd8AXPh2+nkMi7ZZGndjKr7SSCOnqAapNDsRTWcd3NEsUrQxLbhI7WTAdSWyTkdD+FRDS59PupIoLf+z0CkFol3PwCTjOfU11769pOnxwWVppZ8zIZro7WZsdwfSsCfXbpdbkvllPDjYsyheG+U44APHrWnM1oZSjdmP4i1A6tNm8t1QtgRbeVYKow2BwDwc5qOx0278QJLEYbmQIpwqRtsyPcVIvhS51BUvLW8luBIzOyQxGSReSuAqEhgTx0FXrnQL3T7QJchracjKiUtFn6rkGm42VytEZV3Dd6U9tGkEbvJGFbkL8obB655zzWP4s0+CDX01RPKitFjMUpAYiSPbxtwTyD14r1XWfsov9LintFuZrfTYgxG1AJCmdx7ngg8jrXOalpv8AbKR77+2iktowjhiFTB4yML19amJD1OGtPs5Z0lnaSGXBikMwKg7cDHAIz71LHcXTPbWTx7zKg8yTgCMAk7lJHJ9quz6EdN1M2msRE27YJurWVZAEPRtoALY+lN1SHULXR7iOxlOv2OHbyTGIZ0A43pnBx7VpERQu9nnQW0BFxZFBbvMM7wWB3Ej0H0rmrm1WwtXtIpXQMDJ+6Bbe47E45P0xT5NVezeVoJ5o7mP92nmRLuVh/exwadJqEVxfmVY7WCeXbv8ALDYl9e/BPtXRYyb1K+pmS4n065SQwbsfu41+8ehz+FdB4cUNDJ5ryGPd8uPlyuemaxIz9ps7S2SIeesrHzdxGATnua3NLuY7mHCZMEbLGgTIJJbbkk+/NZOXQS3NDU9SutQ1L96DLuZdkeT8o2qOnpt5qH4jwiS8tzFGMSopGW7rGoIOc+hqvY+IYbbxnBZzxpHHbz7WJbIlwobBx64x0rZ19TqOjpq5Bt5heTh1AJCoWIVenHBBzWPU64u+x5+kXnKPNAQyAn5ecc1FDbM0YZk2Mpxg84B6Zx61e1G3ey0syyQSQOAqxncJC7FsgjA449araZM90kjKT5yoqFccFs5zxjoK3toHNYZbiEzYPfHzHI6e1atg1lMQTymCCeTjFZ0M8JzIuD97gHbggjOc1ZjIlcKmwNkhR6+v51i1qaKSOw0iwtLnEcNy87NhfsrwsQW9m3f0rpLrQbQul7Ppy6dOoEcj26Mq4wByMkdTXmtnGROhivI7YOT/AMfBCgMO+7I/nXqOk6/f6VAbS7tobjzFTN1YXQm6nIIxxjjn0rbWKOaTUmXx4ftNRRUlu7S7gkTf+8gKg47Md2R+FcLrfwrs2uY4hHbSRFGDMZmjwMcYNbOtXkk+9luYgpDOpkUqzKPvAkY61m6l4murO1khYExuRtCcnBGM5OT1qOeXQHBM85+IXgq8tPLMVoDaxYMJ8wHkEFj+QPauCvWltyJGGGkLRouP4i27P5V7HD4gkmQl5Eu1ClJPMj+ZCQR0GPWsnUPDlvre820YkyozGBnB24OABXTTqdGc06KS0PL9O08S6vEV8ssXRizjJOBxjBree3EN1ebxLHKDh2J7nkAduOnWtG00xtPvPPMBQxx7UUAEbwuM8c9fasm4lLTSQyOHkwZZHyQdzNkg5x/KulNHJyuO5lzP55AVP3gyFGMdW3YzSWVudRl2RSHYPlf5towep59KjlcyMY4XwSQVJBxyMdq2NNthYxiUDlc7e5bAx3461NrEpWL0bNEs7jai4MalZMsQFxnOPU1TmlIjAHmBjwueuPrSvNLKEcgl3UuTzkZ56cVFLIxmIDEpGmS+QOTnpnFBupaFTW/37+VFHnyFbLIpLH689K56TaSgACHnpk5Na1zcx/Y97AFpZRliQDtHUcDvWThI45TnZtBZiQflyegOa6ElYybIZ5CPMIIwSFTB5ztx/OmrOwi8oAZXGCc56VDK5Pyjo/zcn8RTmzvQEHOBjHrik0YXZIjFcgksSOAmBgjr1q1CQkiFvnKv07GqSgs2ACWGcZqzbtJIERnwrjHIHHvmoaKT1Ppf9lSEXUFwHii8yOENuIbkM2cHnjoK+wtBuIZfKHmAM5OY9p4IPPftXyl+yiLeXR7+4DBo0ZFAG7JTtmvq/RrUM8ExyiFxn2J68V5dZ3k0z6PCW5Fc6fSUjtLtAcl5RkY7E9RXR27BHModSRxsB9O9Y8ShokZExNEC8bds+461t2Mizqjoc7wdwAGQxHQ1zI6mW2BXpyWBH5/pVyKIIQr5J45x0PYVU8pZzEgJODuwM9R7VpJcb1zj5iADxyMVaZk9CREZnjY9uDjj+dWZNphycYx/LpUUSsr5Kl1cDIKk4PfqatCMSRkcYYEfTFWtSHuQiEnngkjOD06VSuS0I+cAI2QcccdqvFGJA4Uqcg88j0NNlcMkgCbCQSSO3NaWBmPLDsCsQCGPT8Mc+lUHROAQN2AcjIx+dbEysqOqoQxPoSf1qjKj78kZVOBuHUCpkrC2M8xg9QB+FSxuTnp0wKsFOAQOCTkY6VCdoUkcgegxyO3NY2KTBlYgAdOv5VKqhRweopfLBd1PCkEfnVjyB65GSBjtRYaYyKHAOQDkHPJ644qCfTvNIZSY3XkEVbClWJzwcZNThgUyQQw7HrSGmQwoY1ClYzjhs9z61MiZX5MZ7daazKT8owD61ZX5QhGc9c+vNO5JFtKDHfGMfWnBPmwOhA4781OVLcMAWz19Keq7+cYHTk4Jpt3AomL5AuSCMZORk1GbVUXA6irzWxXACDccY9OPemyJtx0HPOe9KxSZQjUlypIGSMH0odRxg8e3tVqQBsAccY6enSoWXHTpnr9ahqxZWlXyxknjHU+tQqWbaCSAo7CrZiY4HVRnmmFAA46ZxSCKsQgDO0YDKAw44PNTGMqmByByfalkTGMEkBcig55+mKGiyvJB8qHJ5zmq7WuExu6+taAXdgEkZPPFMYZ49P0qRJmUy5GP4cng9KlCKz47k54B6DtVgQjABPI68d6dt2uQCTjHr3o3NL6DOY0JIPykYAx0HrVd13O5Hy4IJq2VUcnAJ7A81G0eD05HegFqVWUDJaMOKkCbmDHr/SpvIK8nGT29acyBefu/0oLRUe38zBJKAHOR6UgRQ/zD3HvVpuB165pAjbxxx0/AinYnmIwC+QoHHH6Zp8YXZwO3zZFTCEHAI24yT79hT1iK7RuznpmtFoQyJlHfrUJU9D8o9qtDauT2HGT0phQjk8cehoJuVJvlG0oSAOMU3nfv3jG4Yz39RU0nIAPfv7VWmYRpuUgsBgfdwPwzmtFoK9yKRdjOW44Cgj1z1qEKMgEl9uTmoVlaRyeuCBj0qQNuU4b16UXEQXcyRkKSA27oWwcY7Vn+W8rybIyGAySAMZHHr61ekjG4kIgJz85Gf51GI0VQEQAAHIwOSTn+dNE3KbQuWYZBPXoantIPMbCkIemD/F9KsLb7SnLZz69qvWtspcnG8qQRxjH50rFNt7lm1tRtRQML6VpRW+wjHJ5HFENq6McoXI6kEYqMz7pgsYON3XP55rWyRO5ZBzncmFChs7xk59qmaMhSScYPOOamjiEvzADnHT2pxTaO+aNybldYAiYZyxUfebuT61QuvmZA4J2hgc45q/J98sx35wWHoBVS7LOx2DkngfWpYIzJrYs4CAlSfmI7Co2f7PkxjOeK0fLaJSf4RnOD1rLvXGdoP3xx9aaaRerMyaIu4Yxj5QNwAwSfwrC1udS2C6RurnCodmQTx1zXQTJJ5e0MAC3Xj09c1zWvRI8YLYeSQkfN8wBHrUFxVzz7xKu6aeGUKElBYZYcj06V4R8Q9RttP8E6h5rvJcyw7dpHO0gjgexH61794ktjcwyr8/CHZIOufpXy/wDGHUVuL/SIo49hjDLI5kGDvYDafcYzWsNzKs3GLPOJbfOlQJGgQyyEk7eSxGOhPSsSeKSaWNGO/f8Aum2ZAJ7E56V0LRiSxiEqBG+1MFMY3HAxjBGBz9Kiv7V5v38WEE4V2DclGBPAAxXfF2PBkjhJtOY3JiPMiMQ5G1QQFB7Y5pHQZ3HJfeC2BjOOe/tWv4hiFvfXE6wMFdN8WOxChTn8eayVLXFjvG13gYOTu7HCn/GtrmDRcu7mJwVSzAJU7mklBywOemBxj3qK71SR5C628KbAB5fllxgdMYIpwkS3tY5TlzKp+6cbDu2859RVKOVJYg/V42Gc4Py4xzj3qW0JFm/uAUiwkYd4xkyKGOB0ANPs8ltzOJJAx2hOSQRjH5Gny3KXljbK6LFJuZE2jAwM+tRW6smN5/iDYQA4+XPXg0nqi7HQW1y/2xHlHz5PDHlse1W0vsRyqhl2phshd24Zxjk1iRXyjYsmcDkbiDjI56GteztHuhggbG3HoBjGOtZO5qtjf0oqNJe7YgOuYwHIbaeDnAAq1psX+jRSXG8BiOgwSO5APar2iaW8tokd1iO2tiWlIx8zHhQB3pt85urcGVNjPlQu0h41PXvipEtzJglW583AIEbFuCSu08KPc1G0zWDmP5xNLGWGxccgcdDwK07aKOF3g+eRypZQFyMAdD71ycl5bprdxHE/mXZxvPzHaOhAHTPeqWrKuXtOilis906GTALHJ9RuJGcfSpJ4BFA7w5R5m3uFlHK9h0ptnp0uq3MdsMxfZir5iO0TDrg5JHTjitK8sXkurYPJHbrKChj+VzgHaCNvQd+ab0FbQxNZ0qWK53pAUgWJXOdxwxUDqOOp9a0tEhe1tsSAx7jhpD/yyB9Dnn8KsaqbHS78Wyob1gWR97Ns3KwA+6wzyKy72+BSUM/lvjOBjj125Jxj3pN3BK2x0umTOZTFAnnurbDh8AA9+eea6XxdeJ9l0q2tJPLg+zNJdAHIL7sYK+lczpUj6fo1oksqrqd7hYmZeiqON3ucirmpXayXdy6ARR+YyiHB4XOSPwrOWhvB825TkC2/30CDk53AqRxg4FY1zJI8twsSxFMEOS6lsg5PB9BW6qLbzCPbgMhjJxu+nA9Ky5Z43kErxD5l5lhOGLkYPByKlGjXYrtphulhSInbdpG4yQcOGJxwDXU+GobA6/8A2rqaRDTtNG94nbCzEKRj1UZI65qnovl3EdvNboDscLseNuDnjPI+tM8VzvcSRaVEc2JZln2FByCDgEcnkHvRcxdNWJr3xZeeMrj7XNI1nolpuEUKZHboAMb/ANa53xJfjVLmAwGWSOKJWbfgoHDYI/2fxzTdQuobiwCQTz+VDIcOQAFyMEKAT0NMiuVCRqBsDAMDLjjJyf8AJrWCtqZzk7WG2sixDJGJpG3uI8NtGcHGeKn0yzCW149oipbxqrPIRkFxnjI71j6jdW9zE4tJYyysF5bGSeeOK2HkutB0y104RkyzgTzCMhstkZwR06961epl6mbabr7xLGJMeUGYlAOOnU813xgje3tICgnYMFXcQdpHcDgdKwrSKOL7SbbzS7uI2ZjkjI5AwBV0qY9Vt0eQosEi7iyngkEdcc/hWE1c1jHqbumQtFfpa3gMsMDNuKgrnIH14GDUt+kU9z5jYuUwSAAN3cjBPbn0qbRJrPXbbU3lgC3VtGGzllDgZwOSBzn1rO0iB49EjKARLGyhACSCD1zgn+dZNdDojsZl6kuppxbYaIDagPOB1+Y8V03hcI8yWz5QyOu3Y2wblIOefY1xuieKpr3Ubi01GOCeRWyZYwyEZ7ck128VxY2csBm85XlwqGIfdzweo9Kxl7qsCjdl3xpbyx2Ftj58XOxnkIbAIA4HHFZmpWrtfpPFGG8tEhkbcF+YjI69PlIrrbOAanpEiQ3LeYkgckAEghsDqMdK5/WlATUYFgluUugrPEqjfvUA5BAOBhccVcLPQ1kly6GaheKURpKQyqzFCd4AHTpnrV6K483EkwCSOqbNpI5ChCMHPrmsvU9VNlBbyCOJ38tRsDAsqld2Pc9uRWpaSo8Eep4OzYCQASScDpn6USv0Mr9zV0608+1MU1q8m0Nsyu3POc4J9KwdcIhhnggQ/LKsklx82Gx0AHXiumt9Sm0/RxexQEzalCvkF8EIpXDYB7muHilRNdMDkvHMjNDJJ2JYfe9cD0pmdr6mRpr2dxdyIZ0idyEjWQswznIwAcj8TXS2UCbjKfLR1kOdg2knOcYNZ934Nl0/UnEY+xAbZ1k4wyE8Dgc0y5ubaBp5ZxJIVc5EcbKc+vI6VMlcd7bnQvqImuD9rikCJHgtKDuyfQDGB9asp4Y0jVpkAvBGFwHjMmcZbjGBk/jXO2/iC6t5swi2tIWcb/OAZzj16k1ebxbCLyMyxSbgfLM1uBH3yDg4qLSWwvde5ck+GzmOUabqBSZy8oEibY5NjYALE9zUN94Xu9IS5kubQWkiIuY4yHErHH3cZrUsPGfh+GadJ727RJIwq8qRv3bh1HGTU+qa/Y3g/cXMskR2nIhG5SByB7CnzsqEE+pylvZTQEeYjJGxU7MDg/WiRj5mwom8ZGzPJUdDkZqDVNdtFubiATyl4iAxPBBPpUCa75rJA8Z2ABI5ON7DGef5VmkNuxcR5Ibh4nJEe07h7n0PSq97dyR2wt4SQAMeXkdT3J6itm60uTT7K3vp5YxFeEyI7Y3IoABBUE8g1xN1ILi7kHVHHGMqSo43evX2rWKfUylJsijtZEmeURFSM58tfX6E0kSPf3Mtk8Ykd2QCSXoDnp+VXbL97dxgOhjVwHTI6c+orMnEksjzoHjn3qzIDyGHHU8Vokc7fYzm3Wdy+D5jR8MPusPoDkVHYRxO85u4y64LBxgAMegPv+FX9UszLpu+GJxLOGbfJ97g7eMH15rKvLhra3GmPIHTAZ41G47hzyevT3qjnk5RMm5ieB3Zpy/msDnB4xgY5ApbItCqJwXUjMjDJUE9cDirsF1ZWke9nGwkp5ZyxJA7Y6fjWfKsl0pFtkxgA5j4O49uat22OaT5ldnYxXcS21pGE/0aHzJd7Rn5huyP/HuKwH1WWUb/ADG+Vy4C5AyTnHFXNSRrKKCF3zst03EsepHPHGfwrPjU3cw2R+VGCAGJOPcnisTDmexLJNIPnkzswcLtySfSnJM13Khj+cBVDhsZAHG7OR3qB4p9wD/cAAD+v0ohmaTmPftXHb72Gz2zRYrnZoLq6LLPIgPlxNj0LHGOxPeoW1kyR8JHEm7JCAsfYZqOVSUSOOQxpJIC8g4BOc8d61NG02C13X5jzDb5kMjjcC+0lQc0JsxlPQn8dbbSbTNKEnmfYocSMn99uSee4rjb62DYcORtYjkZAHtV2e9bULmWWYl3kdm78Z+tV3O7jP3jxRzNbHM5tbFrwjrs2iaukRwkUitEY0KkEHDZIAP0r0+K9e3eRo3GwlWQdM85P6V481k88sZGCQSQR8oYA57YxV6w8R3WmXoLvshDZOcnoMAcnvRe52062lme1LrzzonmpDkZO/zd3J+gx+tXI9Utb0uJ4rYnGcCFVJ4we1cHY+MLG7AYOAeRjPOfyAqG88VWsbiTeRtzgMoIA54J4z+FF7F+1tqb/i77JY28VzbhY1XcHjjUsWAZWHSuNfxVaIoZjsZlY7dvygH1GKztd16TVVSNP3UKj5mGM9APX2rkXtEZ3b7/AD1NaRkP2t92dqfGKKTISQqjO+IZG09D17UiePbqzFswlklEigqY5tpGM4yCPf1riV0oSkuz43A5zgcVFOktzdiUO5VSERmJJK/X2ra6H7VHruleOreeSSO/ufKcMVaZ22qMLleef51sR65+7Dkwy5JKdMEBcgFh1J6c14p9tvDai2WVjEG3GPPXIx0+lXtJ8VXumokBMnkoMjyyqkc7uSRnrUN3H7RHsVhe3Mk6FJzHJJnEYBkUE47cVtzTzRc5YsDsaKMYySQc8Z4xXI+Bdaj1b98ochUGZN2CCOuc+tdhZSQ3LoXySu7cSNxzjAxjOa5KiuJNNXHadYagZSYrAySfK3GeAfl55445rqLW3udyJOCMEYABbGD3xW1osAbZyfmxsKYBIAx3461qWeoi1dw8b7Du3OAACN2OtcM6aYKaMFbZ2OxjGjHOP4c49M5qvqt8LVNkhCwoCuTnO0nOeAe1eoR2mjapZ70jiSRSVKuG3A9+hP8AKvJ/HXhu7MEqIkc6MAo5OVGWX0PsaqFFJCU30PFPGmuJc3Dqkh2FfLCyKQvrnkfhXHWurSwzRvFgkZIGe4Ocdq6TxF4eutNaR5pJI0+YKCMZIOeK5SaVGmBORgZ5Gcn8K74WSsjjm23qOW833KKRsb5gCeg/WtKF2aOMuwLOGc7T1z2FZHmx78KcllOfVfrWjG67IxjgE7SKto5Z36F0TLvcAkkAHpnr0/Kmu7DBcYbbjkdM/SmZ399nyg8ZBJH1qOR44SDs+8RkYapM9bEqzEKQiOQM5wuQD68CqF5qsiFwr+XuweYyR93HY5qC5mLhwDlDkDJ61UYiNduNw4wf4uKC0OlkaVpC5y2RjI/Oq8iYwR0yTnNSruZhw5RcZIX/AOvULxcAr1z1z2NWkarUiwT0weu7CsMj15NM+YYA+UuSOG5qYgPKUYkkAkjJ7H1qHdsUEH2GOoqkHMhUcMNxDOT2z0ooZFZyCPm6nb0oqybnrq2UaYbgZUKwGcg9hU8y+XFIqY3YbAHXj0p8fQliXJAwEUgDH1NNlUSbGXHcAj3qrHAUmuXVsvkBenGDUg5wd+Qhz0bqPwpWjJ2ljyWAIPvTQfK8wnOKpBe5PGCj59Mk+n5VI0oVk3ON4J53evt0qGS4SHqU2snzH0J2jB6dzUq3QRC0iYYEbRyfxOKEwa7DlRuMBV47ccjp0pzRhQx9Mg496ay89MBSMYpjoSAC5+9nIrRakRbQNL85TBw2Rwx4yMetRLGWyAcbAMg/WlKtEcEB15yR1B6ZpwcbMAcnAXjBP50rF3uTLkLzj512tUhO4KW6bgWO85AC4HB659qYzmPJCZGQTntTVYjaxVCzZHOCcd+e1Ztk7iRsSq5Y42KD+VOIMnJIQ87R24pSSX54yi9+9Ea7kQnAYc47e9JO4Nj4928dclQuTjANWVt3lmQjJwB8hJA/+ufrTIlTOTgqcZ598/yqwb6KKLdJJsUEEJ3wKbdhWux8cQKOHkG8qXJ4GO3PHrWNqOqxRK6xSAOMZG0HPGO3vUOr668qBbTzE81MOM9PmOcVi2tuR3YY3ZPqd2f5VyTmz1sHhY1XqTea3zksCxwCo5xnk9vWp/ICzP8AJ+7ySCOP506JSv8AHjLA9elTx26xIRkvngZJPP41yXPradGNJe6UZ4o4l34BYZXgmm6ZbrA2+MjduLAED1yR+NO1OSPaI2cR7mCklWIx+Az+lWoImVD8gXA46j+YqrnjZhUvoWVddmSgy3J8zr+lTggYUDIJK49s5qsCclcYYHtTo2VsEO+APmJGO9QtD516sG3bkAxliABnbj65zVY3DxA8+YCwIHmKeN2P5VPkDe4+8vOC2Tn8RVeT+AnkrwDjnOc4x061S1AvQXC30cduyRedJxFIQO56N7VQuUME0sZiDtGSjbGXapB74zkfSq+/b8q5TIHPGatJOb6AQyExtEDsbjnJ5Bo5QsYs4PnFiDySAyZHH4U517B+KWUvE8qOhGG4wTn0/nUa7nwByOcc4/nSXcqxLEuD83XGfk4/nXS6LbR2iXF1JIu8AokZUgbu5OeTj2rGsYlWMXc5fyVUcAAluMHr71pm8aW53ykliN3Bzge2en4VlN3Kb5TWV3uHy/3nOU25x9K5Tx1phewjKN8qR7Fz3+bOfyrpLKc5y5KfKzrnGM9uhqLxdbGTRJXhKvmPoyn1HqR2p0lyspSueSqhDbsEenHr+NO37MjOAQRyO1MmiENy8ZCuu4Y4JIA+hpPMMq4PoBnHIBNevFaGqdxjyAYJOzGRjGe2e1XNPV5ZIgo7/NJ0UD3zVC5QCTjKbschse3bNSxXbAEKDgfeBOT/AIU7amqOnWHQNKcPPFJrpCn5IpGgiHrnkk49jUNx4tt5oglv4Y0G0hJXkQSSTYI6iRm4/AVh/apEYZBcDoemKqowYYwNwY8nOcZwKXW5pzG9JqtreQlJtLhQHC+ZGWGBjGSCSKdb3LBUNi58yM/NG5YjOMZHPpWHFLsdAsZlXcFGOM/h3rWbT4tKjR7gxS3Tj5YvLOVB6MT0oepadzq9N1/TrGbfrmh21046Q+Y4kCkDPzKy4/EGta51TwVrsSInhrUJL4MqW0p1kxQxIH4BQgljt78mvOBcNc4WeRkmDZ88jJXjtg8V13gbS1vfGFhE9ncT7IXkaSQPGgCjlwd3FTya3N4O7sjY8LND4iF4+ofYtD0WzUsbyKXzZnbnZCrHoxwelVbayvfHeseTPB5RGfstiFysMYU53EMOQvJPWustfDFp8Rdmn6KJtL0q2uUaNhGTHcOFOZME8ck8musuvsvhPSjZ2pLyQxyJcXMsQbJbsGOTz9ayqT5dEejSoc2stihrXhax1Rba/uxYrd20UcAtlxgxq5IKnb1INX1W1ax/s62Pl2qfvNh4DBTk9MVgaj4gnmtAwRMgqIyVCL1yf0qXw1dSS3NuLgqBLFKETPLkgrnA54PNc0m5bnfTUIu1y/qi6DM8tpdWjRwyRhV+zylipLbgfmJ6H/CuMu/CEEC3JsdQeSUgKlvPGoyepy/TmtPxRcW9hrAtlldJBEpDsAAc/r146VFe3Ul+uX+RVZT+7Un5RTU5RsVKjTm3qcYtrMqSwSB7d/M+VzyWO3GF24x+Nei+Cbk6ZGI76STzZDGYYQc5bBViS5JAxzVOOCDQbD7e0vmzTFj5bgNtB7njuKxtEuLrUfE5vZZUe1gi3AFi2WJ49eNvFaOVzBUnTloeztpo1GS3XzC5hVQz9Y8cDPFZMg3WlzDLKY5oJCyRyRAjyz2UjgfnVP4Z+J4G1v8As69n2R3CbPkJXg+xH96tDxbf2+m3Ul9JA8h81o0CkfvG7ZAOAKxqTs7HoRimihpWoP4PeS6lgE1zPIfJt5AChXHBYA8AZNW9Mhm1HVLvUdR1AC1wxhBChbmXb8iKQuQO3WuesLeOW8e5vjJK0zHanIOD/DwOB9K7/QvDxitp7+/vI4NJs5SYrXI3xvkFRg53Nnt0oRztWZy+pWlzr8lpDf3ER8iRbk21qCVnmIwqE9cAjmp45LXw1pian4nikeVnLCxt+RK4B2ocA/KO/pSap4wt73UJbDRDc2VlbuHu7qSFd6YYZVSR1Y8DFc62o3NxI93fg3EDSOLdZhtESqOS2PX3qkrlxWhu6lrN94hvNIWSZLe3MKyeTFDkbQ/3V9OPWtHWL6yiu7fSgVHlIXSOIMznoCCwyDgE5x0p2leG9Q16ziS1E87yoPktLcOcHJwG2nHJHevVNH+AGkeHYLUX95jVRDtMl5zIu7kgDpkqMk4zSaS0ZtF+R5vpPg3VNdeS207TjeTSMEHO1QoGPnPfj0rvpPDMvg7wwlhqeoLp11byJKBE29gRvAwoJPQjqK1ZJDo0QtrJ5IYN20tAdq59dx+aqcPhiB4Z5LqeO0gkVy17dFiSQMjDcl/wrFyUtDXltqzza78U3l2htor3Ur1GJKm7YR7iTn7q4PXvXOQ2Un9sQJqcdzB8yNN5Kq0ijGSGL5I9OtdPrOt6cTJaeHxM720eybU72Hayt6qCMY9OK4vW9bTXi9raGbejZmmRWVpyOW3EHLfhWVtdTV7GtbeJJhrAi2C006Fg3mceZLzwMdsj0rqtcsTqcQuRE86Twq0UUZyXGCBk9O/rXD+H/BlxqmpR3BB3Ko+U5YDjqO5Fe36NpL2NtZ2MvlwTQoYPMkDD5sfKenTNaKUYsytfU8/1HSNP0YWk7C6iMQWJLeEK6BiMfMdpIwfeq1lrnhzS9Se9vdLv9RCuoWFbuOKE4Az1UkCuy1wS3FhdwC4lMinLBVVY2ZTkEEgHrWPo9i11fQwPAQChIwqnLHOeCcdqfOmxqmrbljVfjTJBZhtE0TStHgmxGlpp1q0jsAWILTPk5JIPFcVc2OoeJddt5Nau5BvnVmhupCrBARuCqcZ4B611GtmOPSpItOMVhcxuzm7ujGgAVc4VQ2R0xwK4yw1a38PX93q1zqEuuTJGyRx4DRiV8qcs5zgE54FaKV0ZSglsaLbtU1PV7yLMVhFcfZY7mTBjKKwGAepIAApTFCbgW1nH5tupY3MwJlIJbK4A6D61w+uePNQaJEVI4LW2IRFERWJnJyWIHBPueaz9E8Sj+1TAAUa4UC4lgkK/L94lgCOAOOKlJgtrHY+MrZZ7MywGM3EO4L+9w20nPBJGOK8ytL24P9p3t68SWdrGXhUZLF+yn1/Cuxt/FFp4oe/tYg8Eduu0XW1vLdDwCCSTnFefalM15YwJFALaCBjBHGx/eyoBy5B7mt4I55ytsVbiSPU7t5nwkqbuD8oYkck46ge9WrHT5Lf7OS+9Y0G4oG/A5NUI7GWfy8AmXAGzbn8OPWt7T7h3trg3IOwuBHHkksVxxgVu9jBJtjbhX3OqOSWZlweMZXGefeul1OaCw0e0CxFJ2lBhPmAiTaueQF6buc1ydzIFScYZ9qAAsOSxOcfeq3dyObxHI4jXcFGcAYxjrkc1k4m3LYpzadcjULS+aJkt7iaZ2lB+TeiZZM885r1PQdut/CazEoPnTyTu/A/fLjYu3uOgPNcBYM8HhrWCqE751jtYQGIMjjDMAemF+auw8J3JXTdQjgyI9HtI1dWPJY8NgFR/FWb3OiC0PP53kZLk3Uc8rxtGEhPOAF45xzjoc1DZQTfaEeJ8Q5XJJ5ywxnjtXYappratp1vfRwJ5d/bo8Z+b7+4Ng4PJ4PA61x6w3VhqskZcgO5Vo1iZQuztz+tdCRnJW2IZ5iySRSOpIZkAxkgg8lieufaqpkAcPK+GCF12yDPFX9V8mS8uJrY5Ls8oiDbvrjAOPwrHvBLLDsyfN4DL0IGDn3H40klcV3YzLvWJ45QH3ytJIFAxnHrnrW/oPxBuNL2W08YuVjjYFMsOAMABgRyaxZrJYnJnEZl5dRuyRzweKisooFknM944VUf/AFkZIyRxwBWyjpY5HOSloejaP8Q7PVmKPB5HmBv3MspbaG6j2rVn1WBzJPZSLtVVUxr8xwDnoc15OunvF5s1tLHezFBJst5Njn2Kk5/So9H1OezuvtS3ZS3B2m35wxzznIx+tZuj1Rqqz6nfX1vFeJ50SPbyS94ywzxn5l/Sm6dC8bxmCeEXYI3xSbirZ+XjBHPeoNC1+11a4kgeJ4yu1fN5BGSG4I69DW7YWn2j9+DvmVR5RC4BOepweOKxtym61Wg2VLeW3Ng8Dlo0KZhGwFiOxJzwa87fSBbXDxeX87llXzGJOAuCeevNdfqTS75LpOZpCFkXJOCDnvnBIrP1qLdJYaj5ABb5sHJXrg9Cep5rWE7aGdSDZzNnp7WNgXuopUm3K0QUbRj+LOev4VFqE6tHZQAhP3ZPMijvnoKvapcuzyEHerKCqPxt4+bGelY7SF5ZJkMYYqRGQBg+2Rk11J3OPlsSzXfnzEEJuOQcFuF4yevaqlzK4G9QMykYABPA6ED3pqyiONwx8stjkjGV5z6+gpl1drHJ5sThxtCh8k4A5459KAaVrmVO++aQh98aZXHHB71XuypjIAzlhwenBz0+lSFFjyCgDFixHY1TknEnUZHOCvpjFVcwlKwId+CfoPwodtiBWBckkjHUED8qTOzLHoMj86cEygHQA5AzWxmWYygAXHIJ5yfWrEDA+YQRtweq81RRdpwBgdR1P64qwWVInBcDarN16+gpI2ifXf7Klmlr4SjZ87LjYQ8fAwGxzn2r6h0HzLXercYkJxnPA+ua+aP2XIHTwVEJgZYWOYiOmzqOPrxX0/oiIJRsPylDjjP6njP4149bWWp9HR1gjpdMuhdKSSMg4GD1/GtyzgKMAnyLyQVIO4/hWDpltFFNJ5YJgO44OM8dK6CFD5gli4AXIRQADXPE2ZrWMSRK+CZJcDkEjp061oBfNjD4CZAJ9c1RhAKZODgkn2+uasRSZ5APPPBFaGNi9bj5CjIOxVvXJqeFd33Rgqf8+tVocMQp4yuFye9T/d2Mg6dR71oiHuPmBKOQf3gPAHcVWGyViCjxnnuO9SnIkQHvwCeppzIE3n5dp5OQKtO4ihIGZiXfK7jyOvFQyW8gbORg5H3Txn1rRLIoTnerccCm3ERO/qVPI+opMVzIlXnG0cnO4E8etVXXDMhHrkkZzn61pSIF3hBkcsfSq7JI2wGPLEZ98GsrDINgDZGT3HSrSJnaBjJJ59PrUJiPfAA4/A1OisjhiT07gD60ir6WCVC2dvB6c03y3Q4PJHfrVxAzjnoScEc0pjbd0xjkk9BSsCK8a4O/AOAQN3TOKtRj5cHO7Hc1Ht8sEkfLnPPP8qnVi6Yxjn8xTBsUxhn7ZIFJ5YGQeuRUoyfl6AdOO3apdobC46VNhrUrBemOmad5QKkBcuMYJ6/lVpYx6cUzYScggYNaFWsUGt8qGHO3PPpTfsfOAT0H3uOavlOCADjPI45ppjyST0OODWbQtTOKJgg9dxH5iojak/c574rQaJSvzD5h1OKiKNyMcE8dv5VLRaZUMJUYHzEHNMEStuAPIOTwfXP8qtBWdQWA5yP8Kk8vOTzn/wCtipGU2XHB9OhPeoNoOTwAO/PatPyTtGAMc8moSByvA45/GhodyhNBtDh+Mc4Byf0p4hYruwUxjIJ5q3FDG7BwMFhgEU94lyg9u/eqsFygyLzj+VMMe/oOMYbt/OrjRDJPZCaYY93LjP15qLFplXYdxIzyPambOmQOSc1ZZA3XOecYowEU8YWmtCuYriMNnqQvoOBxThDjscMMCrqZCgHGcdu9QO+4A4xitLWIIgoVCvsAozUeSysMEbcipnRRwXHPsPwpGfG//aP60gGCPJHtxTZiSw+c9Pmwac8oi4I2nAIJNVJLgMdo5XGE49au1iLEU0g+cgfnVVonkyxByxyTxmrIjCZQglv4arzP8pcAGQDlQelNCs0QAhc4BUDjoKrecZGKoFSMcseR+VW5ZS28ZGM8471VSNEQgdCeD3FDJ1QpCtIRyVHGCe/rRFHmTkHpwR0qwFVjk9+B71JEjDcORtA4NNBsS2toB79i2BzWnFbmRQAmeABnnmq9tC8ZB+fPyrgYI5rYgBDkEfKPuv6/WqSJIltywQhiNxxtAqulh5coYZzj25Nau3eqbQRgg9KRU5jOzkDp707J7jUrEbRmHgD1Jxx/Ohm+XkcISCRmpzhfMcDe2CMOc5+magk3tGWPGCQqerepq4oRXdVZCBgscZxUKxZbJJO4hVI4OPxqQ22UcngsOSD3FNkYlJEIRzg/fJ4PbpmiVikZN6585UTkKcN7ZrPELSXBB/ebd2cds1tT7EQEgYCgkjPb9ay5HBlDgAI2funHbtmufYvmMu5lMcsmQREpy2cYFcxfW5PmMpJijbOegJNdDebQsiXAykZ/iJXIzx0rD1GbyYfKyjead4AHYVWxsmkcT4gICneSGBZVcdufbNfMHxrjWO7jlLweQqO7RmJgzNvVRjgdjmvpnXYWm81Wy7yKSxT7ox256fhXzr8crF5vtV0Bsky0ajcdoBAwcZxxit6SuzmxDbi7HkFtc2kPhy3lE+XsLtQItwyYyPvFsdc1oW6rLmJUkMYYlA2ASMZA/WuN0DUjDKbd0jkE8axTxELgMD97iuk06RIN8IcmdjvBcnnjoK7Lcp4bdyHxJpaS6aCsSKVOH4O7aflI+9+NcPbReTJLEwCKykKFwcHO0ZOelepyhXSRXSJf3bSYfJzgccA1wHiCwXRblJLaUosxDvD0EXOQPXk1omZyVjIMAkhcHJJZeD7HJpLF2Mm0OBvGwBDjIzxnPvVuUJcMJVUDOCMcZzTGSN0whHmblA4zg7s1LRkWJ4iFihflgr7v94MQMZyOnWkD+eAkgycBvvAkDaRjg+tS6hYyyXREIBVAqDY2MkH5j6cmrWjadcRJIke2BXby2kQBmBHPcGpHfsLbaaIso+55WPlqIgXw2OhxxkfWu006yN9f28UkewAkuPu5UgdcYAH1NU7Kwtord0tkkBckSTXK7W392GBVrQx5d5PK7fuW4Mrlsnvye/FK5bi0dRqd4Ij5dssSeXJncfm2qD35+b8M1l3bzSzXCb40jVP3bRqcknOSc1Ffa1Da2aTCAPCynYAQHkPXJzjA9K5+XVJfvs5M0qGPLsSFGPvEDAptExublhrEFhqIjijJZYm3HO7cSME/nWVpOlW9uk9zFbpJdkuyPIOem31wefWo/DJivJpRE/MUW1X+7vBJI610ei2n9m213d3lurwwzeQqhuSSdxIPfB61K0NEQS3E8tskPm+Y2Q0xDfdAUjHbuKpfZ5Lm/toDI4eJ9xkGBuAQtzntjiiZXjs975RpZGL442gHPOfrTr++jg+33KOJXhsYjGeG3SOqrjjHTJNVe5TaWhni5+13Eki43yM5yy84L5BBHFS28EaRTXsoMkO4AxjC+aSOhak0GyWC1ETgIhGApDAg7s8Z9q0wjXMk9sx/0ZWMiRH7owoH1zmkrII6mJci51m8t5YuGeUYCBf3Z4AxweBgVs+F9W/tbTzHdk+fHIw8wN1+bIB98VBpdmbfUrcEyp++IztbZwfUVW8IQtY6lqMHl/enIYAMcMOM81MtVdDV1I6fxLczRJBKsUm0OxIACrkkcevSszV0to9VdoZ3RHK+VHgKQp9c5/lXT6sgurbzC4eFiThWDbWAx82SSOa5q/gbyYy0iSpghdqgscNkj64rBy0Ou10bvg+OHT7G4ZojeZ3LGcsBuIGTj2rmPEixRR+Wgw8G4sQGLFyTnJHbmuw8K7UhQSuIgQWYEA8HvzXPPGV1C4Vt+xn2OI+6MwGDnoe/FTTlrczkrI5eynW2Tz72WSJAjERHIXJOc5OO9XppmhsHvZfJk3KVWLjK9hnnriqfiERSuDFcxvDArIsZ+cc9/Q/jTbAt/ZkiK5kETo0zmLjkY/8AQa9BHFPcydFtHa6jmJTyIwsnJySwPtxWhZ3E0U1xJLK08l1JJHF5YyAp557cVYito12eVh7WQBI1jjIIwTycCswQzTXUggcpFAwQoc8EjLE9+TxWZFrbHUaXdPYNEZ4h5s0pEcflNnbtILYHXkirOoat9mtJJ948mVhMS8WGXHYZ5H4CqOoSiSa2eNw8MVuYxs+Xa+Qe+DyBVLS7v+0tAlglQBgN2CrE5Ppnp+NTubQl3O98KXSxTbzkedGwwM4YDHU9Kh8Y37eH9btIJY0+yXahAI3Knlc7hzVHRpJJNBt7gP8APAfLkYcsCOTnHqKl8U3Enirw+X8qE3lqrLGRuJBC8bsnj8KiKV9S3UcUTvo9rKEv4bYzlykb/MWcE9GwMcfWtPWDtkiRoxsQllkHzNkDpWP8OdY+12VwQJkgZAuwL1YcAnJzxWo2FV/MdkmCt5eCpOdueg9+Kymk2a03zas7PwHdwPb3KRBzmHeY34wc/getZ13cPbXjsIhIwIDNtAl25P0GOaTwGpnvwDHKkQ4KIMf3W5Oc4ycVc8X3Ftp2sW24JGZtqMkeRjLY4zk1MY2Dm15WZfiLToNUvZJbZ/8ARX27YiAcIRjJI77uKgtjDbZjlA+y2ChmPReeg45OaWyvGgmuGhOy3iZmjODlgWwoI6dan1fUbW+tjpUgL3u0SzN5e0AkYA44OD7VskjKe6sWdV1KWSztHQTRb8RxHcCqqq5IC9eazPON1cxBAskYACeYgUqAMMF46g1oWmluNNYXDq8kMh2TR5BIGQM+nFYiu93pvmu8cbsp2gHJVyQSee1ZtX2NIs131211Ix6W8/kTRqY4pZA23PUZbPI9gcVzuoa4PD7mxvbBJJs7jcLvPBH8JBAP45qol/CtwJbkn7XbnaMkgbh/dB4/Sn6rDLrKxlStyygBmzhogB3JAH61MU1oRN3K8sFtPsuxOTb9SAD198ZH61Ye4iiecNJGVlTMZBBOQM8fyrL/AOEevjkQ20mxHxMjbcDIwON2cA+1X7HQbiOaDF7E6jKhFU/Lk5Ocgk8ela9DFSaNXTtAh1CTP2jyFbAAlKuARySQBnge9aNzoj2FniK4trxYpAU+xSkeZ8uTkkk/pWSuq29vqFzFlZ9QbKuQuzaAvOO+T06VRa3NuJJjOsQYkglTxkEVPKjSL6kN/F9ouJZSnlyCTc5IC7VPqTnNVrACfO/zXBYrmILlVB4OTzWslot5ayPJKAi5Lb1b97gccelYd3F5saOdo3KOQRHkdzg+lHuilJm/e65Le2aAy4gMbLDkAEAsOWGPY1g6nqHkJgvHLG52nI5UEk4496klvY4oYzHsdYU2KBxuPPLZ7cmob2Zbu7ScoIopIhK5BUfMAcgDp1IpR13MnIiOoW2jwwBTNFK7GRpVHQA4AwT6c1cXWra9jSOWQyqx27jGehJJ59cEVzM9493M8lzHGQHBKygMQAuB0x2pq34SUKXby8k8KQC2AOBn2FDjcybaehvXUlsokcfumKsIyAzY/AZ5NY9/p0l5ko4iZXZklhQFiCoADAke9WblZdTtDGZU3onmR5k4YDqDjBzWPJJDvR4VI3AZABBOGzxk9hWkdhSkmtSrdafJ5pDBcZO8Dhvdj60ljA6yRPG5KtIvBBxt+tWv7butPkzIPtajKhyVO0HqT6ge+a07TUIk043UzxmSdgkRTAwoHJHWm0czSK1sJ729nUHeHc/Ow4RR8uB6etalxp1pxZQvG5yFJGRliPU8VZ/d6ZYfad+2OZT5fy/6zJ2nt+NZcmo2bgliqMzArHu6/Lgnqe9ZNvoN0ox1Yy5spFuJLacyQPvw/QiPA7YBqrLc/ZgEiLGSPGCcZ3fTpSXVyIMLbRCLe5J8rGSemSePrQENrGXlj3u3zRgdTnn+VSk1uckrIijLCLeXBCsABkZLEbeOK6AfZxYjRJDs85GeSQngSHIUHnP6Vl6XNa6dfRy3PmAw/MIyDywOQOQR1rMklllvHu5DKWaZpRjqMH+VO+hxzd9iKSI5DjJQYChyc9agGdykHH4d60bpYo7l0PKxDJOSSfTGKpjasQwRgdRmsbmQkT7UIHy5B56YJ6nmkmtVdNrIjkA4cqOpp4wVBOGZTgKxznpn8qTqEIclsAEAY59efSi9thtFc2Kh8KXxnPzEdalWFIEjC4woBBXPf69Pwpz44DY657ZNNYDHfIXGM5yc57+1JMSuRySZ2E8Zz3ohTznOfk28Zx2NRgKX4XAJzgk0+INjjIOwA8dh361tsap8pFdEIkixDO3Kv/DwR71RwVyN6gAkAZqze5dCSC+B83fgVXBLuS7nlssSB0q02W3dEyb9wB8sMSAvPJqG8gj8kk4LAEPwSQalRgBg5I4J8wDPByduPatPStCufEd5HZWocblKlgN2MtjJNXYI3bsjovhU+977ecIFXG/uSeg7GvTo7GW3Tz4riPcxOY1kXcmO5HpWBpPhGy8PWEURkaeRVLt0XDDPAHNGnSy7pIUyFkjZH8vbkr6ZYE1hU3N5xdJXZ0EXjiGIxp9oeRANmQSwDAsew9q3rPxhDdwhEjjeRAF3BuWyc9OleRm2WFHAZkIbgbegx9feprO/8l8pIYinyqcHJI6VhY5IV/e1R9B6b4rW20t2IV5zuBjdhwx6H8KqDxnNBeztOI50YgMI4sbeNvHJ+teZ6J4mDvbi4SSXYuHcMBz3z8ta+oeJIPIETT8xhWAIJLtjABGKSR3qUZfCzmfi5dWuoXcUiA7vMYnB6AjHTp0ryu6k2AgExISvAAJxnnJHIrd1uae9uI2d3fcw25BBx+BrAnQFpAgwGzkIf/r10xVtDiqS1KgxgsRs3A5961LaQqmA+8DnkAYBHPSszaeh6DI5jOMfnV2C5XysAYC8HvkelaSMZal1nGAQSRnoTnnOe/tVK8kwiKGxk5yc84qO6uVDpk4AJOPXAxUEd8QTu5I4UE9aaKhEkkQxNg/UcVE/ykkDPVSPTNWptQDsAE8sNgNkbsetZssvIAHAHrjnPvUpGjiiThXHCH0GSDwPaomYFSo9ByCe/PP4Uqszvzs+Q4bg5yVJwDio1dzhWbBUDjHX5cDmr2JukJLlkwCfulgh98Z5qMjcz+hGCeeKkL5XBHT15/lTAQvGSCDyG68iqRKVx64xhenXqaKaxYAYyD3GKKYz18yErnh+BwR+fTNH2goCSgxgLjBAx6iohJuLkg7iGIyPSldAr3Bd/mUjIBYDG0dMk960R5mpIZE+fccHAHfBIHGKj3B8g5yvJyPU9KjcMVIJyAxC+gPrQVBdMkGIED1JP4VVktirEkSCNEBQR5xw46nIOT17ih5GBcgZ46px/KoQgRDhyCvBAAHT6GrKBXYgt5bk4AH04596mTQvQezrIAx4IUMeac5wPlwQwP1BFQJIIy+Nh/g9Rx7mnhYt43uUOMnZzk+lG40P4GOSAQQcCljmYqQRnBHXtgU1iowxD7uRwT1JqRCjshVDtYHnJAzjjqKGzTQFiC8gEcHIyTnP1pxjOcDHl45+U8Z696jWTGO/vkcDFSAKwBXH97HXvn+VRujNhGoCnA4XBGfXNTxAGVFLoFf5VwR3FMG7y5CU3BVORgj+ZrJvPEaWahQfMkwenGDUOVgUddDd1G4ttLtBM86biSdm7qQMemK881HX3uH3CQvGoKg8iodR1S51CR2lJ2MMBc/KDnNZ/JdgC4XOV4HP6VDk2bwhqblpfKU2mTDHnkZ2jOccGtqzyYwp/iAcEMOlcfBFscuuAev3QOPTgVsWt55IBkwF4ycdB6CsZJns4OsqctToEO3jHIOOlTKynBD/ADFiQMVnx3qyIJFkBUnqfl6+xqUzqFcgnBztOOOn1rJo+nU4zjdMimk8y5O5C7K2Cg4x+eKmWZ9oQDIJJO5d2R788fhVLd592SXV1dgT+8IIOeatLGzROuOinPAOR+NK3c+Sx0m6liaSde6y8gLz09+h7U5XIYgDPIxg4GPxqu8ZAwVIJBBwoAGKjErCaNCCWPqM0WPL63LoZUEhJ+bg53Nzn8ahmlw2APlAK5/lSKQwLEYLKFOCSAR+FAjD4y+SO3ekBBKwb7oU5B6HpxzyarkuShTrkZ+mM1aeIcq3K8jkbv51TuccPvQYACJk9qopDYbhdQfyZpFjkiBImdsEgNnbwOfqeamFnJbtJ9ojMcaAMocKQwPQg5JwfpWbCyQuJJHfbypHX+dbNjq1nqsPkaoA4j+WC683aIMDo3HzCokirCk5ypGUA4HzeuasRhDypwwGcD3Occ+1R6vos+gXDwXQj3FVeKSKQtHMpCtlWx74xUQlzlSScnAD4yMDArJ6kyTNe0ZkeMLIYt/AI5/LHT8a2ruATabcAZfZG3HTPHGK5/T2d5TjCDoXxt3Y9c10Pmt9ilckhNhJ9VBXIqou0kVTim9DxK4Pk3kqjIK5TKKOvTn8aCqb+eCO4OOPSrF/ADePggM8pHDNk5OQTzjk1TWDHClUOPXuDn09K9eOx1uNipcOPOweWA4znHH6U+BxGpJBJfPQcE+nNJLHl8sclcttH+FWdH02fUb2CCK2kuLuTIjgjQM7N1AC9+PSqehaVxz7ZEOfug+vSmC1ZuVU5IyMHIx2yeeK73xF4K0/4eWEcGr3v2/xLMV3adaqxSzB5xM3971A6VlaKftE089ziDTrGISulthUZuFVM9fvEGovc2VO25Dpfhs2caXcssAmdsiGSXeYhg4J5zjPtWZcwXIfMwkkRsA+WOmPc1cubu7v5jFEBJqMg3GKMluM8DgD9cVvQac1jGU1C4tkbOUhUln59gcUeprGC6HJrp7tCkiQDc68qSq8jrzmvWvhz4Omi0+ATgf2hqYYpiQSMiNwBwcgH61lx6Rp8M8SLpEl5NMyqTczFVU5OPkDcZyPWvbvhRoer6rf6zYw2ccRsbOO5kkiVcKoYAIpPII74NKc+VaHXQo3mLrGmH4eeHrfRrWAfu182SVVxkFcAEknoea4PxBHJE8sWoyLHZRTKZHMmzeSuQvUeorpvipDf3Xhh4LmV7dTfsrSlRuMbxlVAJPrXn3xIuYNdtvDesWF1/xK762MYtkmB8qdQFcSHH3sgEZrlgr6s7qtXk93oYVxYw31zI97rNjbu5KpDFKx8oEYGQTg1vyx2nhnxhAk9/K91aeWpAgYAhjlsdeAK5fRYIL/AMS6JG0izl76JJEOG/j5UZ7VHq+tzy+KZbmSPzwJZBJ5pLdCy8H8O1achzRqao9R8XX1rpN3d3Etvvsp4VaPGzgEc/Mcnpz9am0yCLxBcpLY+Hz9mUbTKpYxRDH35GOB1/hFdD8NPAs3xrtvD3h9JI4Lg3S2MzupPlQnDmVj02hG657VJ+1D8S9LguIvh18PJ47PwLoQa3luoyxl1S6HEkzNtyVDcAZx7VXsI21OupU5bWPMtXu7aK5uBbJc3krOVLISEHr8obOMe1VLO6jsdBuLiS0jtFmlOI2JZii5AxWELmwgjjS3kkuJbtgpeORg5wMcc/LTZr+zvdKcW1znEhWNXzxh8HnHcVDhYIVeZ6nS+HfENmrPc2UflzoAoN5GrdTu469uK7DWNa8uHztRCx27XDNAMjJLDk8ZOK8uhtmtYoohMwV+SyfN09M4rXtNWFtDA02JJJFcxxjkADtx1P0Fcs02ztjNJHUaOWvtZfllhx5iBBlghPQZ/n0roGsLjxlqsk15cSaZpUCH7OtrGx5H8bscfN7gVw6eOp/D8Rv5ZYrYlF3GKEO2w/wAkZArrPCY1jXZJb+9ku5YJWCQ2vmfuGRsYbGQB0PaqSuCszU8LeAoNYubi1s7h7i1aQyTX99OsUCheFdjuyMNyFwa9Ft/hnper3sVhpN2niZ1iBN1CrQWCckHc5IZzx1AIp/hDSNK1PyrW/gm1sRXA8vTbArFaRjIJ34ALc+ua7jxH420fwVYy6RBHHFeT4Q2FixdkjB5UOAcd+lZ+2itI7mvsurDS9Z0/wCHth9ki8zVNWUZEVupW3hAYKAuMAntzn1q7Zz6lrF1JqOt26m6Zy4QsCFXbgZ55P0Ncrd6pbaFHHPdW4jO4NHYLLvbBXOWY+/OOtYlt4wudf1KfLzXiqpDRWx2iBBk/KOma5ZTlJnSqaR23ijxBZaOk7xW321pfmEckYVEOeMYNeP3viHUvGOsF7y4llso22ooBVIQOoVeAMeoFXNc1VoJAdWkmt4xt8u2jkPmPlsKOGxk9TWFql9dX0SJYWhkeN2M0nmMPJGeAcHDE/WiEXuypTVtDA8T+JLW3MunWluLi5CKWyCQuexwMn8elb+keEo20OOXU/OivbsKbSGMBQFPVs7sg/lUGm6Bp9nqwvLiTzNQd43ihijCqvH3nYk5x6dK6a9uxNdWkCxSXplEfmXKDiUjOfm7Ae1bS0RjzN7nQ6FcLCIrbTQXhKqnmeWfMLdAoxxgfWunvNHupdLt9SuUVJfPJFszEMQMHkk5z7UunT3k6WKWqRWQijJhEUSszHAOSevH1q38W9Xs/Bfg+ytp9QTV/EN04eE2u14kXHzhmzgMPSs+VrWwN2Zymv6LdLbQawPLs7WMmK4S5nVQ7gghVXJPQjtWVdXmjWivHPOba5CKyyQxmQZI7Y5/SuXstavPiTqlxb3Jju5orqItIVAGTtywGMcACs251j7RqV9ZR/u5UUtH8zZIHHYY6g1UVcbkiPXPLu5Ax1SO8XcX3RQNkMQflw46d/0rgfFMy6ckU8lhJInPModEGc8gDHP4VQ1XVJ2eLe80c0ETKCkzYYCQsScYOf4fpTI9cvZ1S5e4upk2lRbNI0qyLnIwGOAceldcY9jJspapfSXGmWd1Bp81y1tIEkhjLY8wj5cr6EVPr8o8G2dvp0kX2bWb+NTdSW6kiFRhdgI6nLZPpiumsguh/aLkJDLqtwN0dhcruMYC/eYDuO2a5K0sr7VdKjvHitzerM8jRpFhhnPJGcjkjrWqgrmTbWxU0TV4bIiC5iRdPidAko+ZlOerAZ3CtDxJpxhuZ3L+YRlhJGQEPHOAcYrJe2nMETy20cZMoUAK2B60671E26YujIRJGfKxGCASetVtsYepVWcwSRmDzIhGQynHIOcg+/HrVhr5ryU7ZBmJg2cBSWPsAKhkvo5/mRJEutpBDE4ICkDjHXNQxiW1wWzuzuI70MqL1sXpAJiJxxE7qYgB9ODnvRNIl1Mjg4ZF2ggAA8554ptuklxbXKOQVbaVGAcEHkj6imlQ3yQpsjAGSSck9zzQaJmpNqtvHe20UTsYIQuSOP3pjIznr3FdT4Hguo/B/iyXOFeaO23MSfmOGIGOvPHJrg9ivbeUTvZWDKhjzlhjuec8V7KunnQvgb4TEsBe71jVZtRuEj+UCFFMSZ74yMmokr7F3szD0TUZrHR4NDm2Ik0RubWUZ/czIXBUegI5rz/WINupGYp5rSTGQlt7dR83X1Nd5fCNGyCfMQLKjryMYIxz7E1x/iJjb6wHSORLaaMSZbnIPJwOv6VSk0LrdmVYxPczDZciKOPfPJLwoVSN20E9SenNN1LVLbVIXgsIhbKGPmTPExluMjjdlsDHtiqXillsbW30yEPISqu8hXOW+UkcHoM1z8F+9rblImeIMx3GMAHjtk1rFXMJytoS3cBt55BKY7dQQu8suSS2D/jVGMC7Z5AZPKRsjPyZPY5ODzW4bMavp8DpI/2jcxYn5sjjbyc1i30e9JIAnmuAYyMA5P51urHG9x1o00ySGKSTzDyJYioPH+0cH9asyJFK8SOC9xEnGPl3N6kDNVbK3kZJCI3kRQcRY5wRjjnPWnR6dIyZJKFWBCEkkc98UXsNHQWMf2ibSLkylI4WIlBHcKQMqOe9bXh7xNLp0KC4QOt68ajEeDFnIHUAVF4W+TRdUnIV3a33W8cakZfIBLBumeoxUA0+OS8dM70iKSIm0/MTg+vvXNP3tztpOzud/qtsl7dl4EjQspjfyxwXCZDc+uMfjXIeILdrTwzbSEBGeXymfauFwvoSPQiui8KXyandSxyIJGjw2CevI9fpWT8QhbweGYwwEHm3JIGW/hZiT+tc0HrZnbUSceY89ub6WZFAiUSnKAgkYxuGePpWddFkWKAIuzLO5BPygYq2WUo46sOck9R3/nWZdZQyMcO7KxBGcFcenWvRieRKVxzRtCgGcfLg/L06+/bNZl7OZJIkDny0UYHqQuOn0qxf/O/y4QgHJIJAyfY1VlIWYeZyc8kDHHSrsYsju3BcFSAWHyjI5HOe9UWJ2YxnjDbueo96szMZAAAPlXAI+tVjtJyd6HBGG/8ArVaRi9Q8v5zjjPXPP86mhQMdwGQQcHPtj+dNClsE9eh7fnmpI0CpknrxgfXNWDdyQERpJk9MFh705ztyRktyQBGWH50wuwUsSoJBIzz9OBWhBoV2lmlwYLhLeRjFujyFJ+nUVN+x0QjJ9D7O/Zulmg+GPhxwiuGR0BQYOzex+b6EV9GaETbrCYwmwgo289PU/hXh3wJ0caT4F0yz4ADEkAnI3Asf54r3PR48wsAgXenIPPJHHtz9a8aq7ybPo6MWopHSae6GTahA2kYZ1Jzn6A10EKcYBOVO7rj8OKxbC338AfOBluABn2rbsRsQl+UwScHP88VETSRox4xGdvyOe/P55q8kY8xHUEg7QflUYBNU4lWVHw/zdcelXYztEeEG0kbmwO1VY52yx5QDBvL3jjZg88nvVhArbxg5I4we9VoiyjII/utjtmrUIw21gCuOCPWmQOkwyBSOQc596Rdu0IxwDgZqz9mDqSAc9eo6VCYRuOfnIOQKuz6AV/IaOUsG+T09KRlZUdlJcZLfTNWJHWJULEYUcjdk/wAqRZBIAUIcFVcbOBg/WruhMoyJuXbwCCcZFQmMwg7j93cwc5z7dKvOke9AyYIY59qplmjUZOfT+HPtWdibkckZLEeWH4GSD0IoEe7BJ5x0PYmhgFOQDtbqPepUDygHoeCM1Nh3EjjYYYAxhSOOuc/WpiuOGzuxj2pyqVUAnnH8qUofTIz1zSsUReW6vhcc9e3FIYvLlyDmMggj0PrVkBT97GMgce9IdhyS21gefcUMBsbEqBgcYxU6dMjoec1W3Dg5HfoPSpRINnB6dB3xQy4onG44wQcilVR0YE5PaiJWfqMFgQP6U5zhNx4VSCRnpSWpTZHKrIeAM5NREl+SMdMZqzwwBBzjOKGO4jIBAPJHagZVwzc449hTXT5UyDjNXNqkOT8oPfJqORcDgdaGiEyqiqCoqTYCgAJ5J6DtRIrbc45HpSEFcbeMg9aloq4NAGYgn71NdMkEgEgAA464qXdtIA7+tGwbiQcH+tFhkWwNyBj+lM8gYGOcg+vNWcH5x6gduKXg5A6gHjvSJuVFXcCWGMZJPYVA8BJwOAMCrwA2EZzlj16YpgAdjgZCkdO31qkaJ6FPyAOo6d6FRWwTjAxVokMmMHGT1qBiqPkYOODjtUhcrMnzg8cdqYw+XA6/41bZQVUE7z6gcGqUzFH+QA7sfmO1WVcrkHjPXPy1HJhVyx4ySfarG1mzkZII6cY/OmPAJOCPlGcepqbDKjgSDLEYXrx0NM+ziME8kjGPwq2keUkUjqRgdveopy5G8kYOCQBjP59Kuxm5W0RiahqClzHEGM2CW9vb60sUJjjQvh5WUBioIA/MCrrWyRgfJyTyepH5UeQoyP4RQrlOStYqTIIgoBDkjc3t9aZBEZcgDLnPAq2EBY7QCFPPNWI4CmVGA3JOOv51diOZEMdiCy5Hy/eJycitG2tkR8kAEDGTzn86dbRqyBjg5PHOKsC2c887QTnjvQkQ2NtRhCAC+0sMkDpmrscX3AXGTx0NNt4sDrsJ9fQ1aiX5wHc47e1arQVxIVMgyBjABb2pxU5LgAYIwcntUiAdM8nr70O/ljC/e7U7Ikql1OzgkjGMD1phxM4GCMNnOKmVA8uFOSOOMUmSi4BPc8VK7lJ3IJlRSF53ZJNVpj8uceYyn0HerEmdpGO/H0qnJsGXLnLEDHT+VD2GULgZbIfaSOW9Kz70GOIheUX7pIyffrV+VmWIsoAGD8p/rVGdwRGMbHZud+Tge2M1iaJXMG+cNkjBdvkwOMY+b/61ZN5BHHbAAZPT5uMZJPB69BWzdwRS5KupRWYqA23IB9cVnXSCS4nKZEcRyc8jJBGOfrSsWjhNTsRbqV+YjygCckj8STXiHxO8PtqXmIUzIpYGMAZ2AcdMivcfEo850g/eR5J6EgAD1A4rzHxdG1xqUbyuTHIrSB1XhlUcjlu9dFN2InZo+MfEWlvo+oTvhk3SZIQAEZ57Vd04R6o3mXP7i6Rwi+YDyp7jB712virRJLm3cY8yWHcX35zx6HHPFeY7zE+4o6yRuS/GTjGAAA2Otdl+Y8edPk1O6s7wQvH5sG+TaMFFYcbsYyQeo5rm/E2lTzSXZaPFxE53xEclNoOVYdRmtHSteY3ojllPlujFftAEhUlMc4961/EdgZ7i3BjFyHCox+aFcFcHBBPekvdM2lJHn8ej3Lw/PEUBxtOGHTv16VqR6UlvsfZ5srg8BlC5B65Jqzcm0tnkSL7SDEHEzSXJkBAOMKC3PrVaUpZsiI5LeWB53DKuexJOcmrbMeVWLSgLbI0hhDqWxGOPmDbj09auWt+sjjzTIImBZYVPBPrWJFIhMoMhBVgR9SAOalWcho02MGZtoIjyeT1wDWb8ilFI6GTU4X3qwki3odvzbiDjGecjrSyanEtzFAL2NF3jbbyFsk4xz26VjeZJ5flliNwwTgZHOe+aRLcNL5sqBpFbdvdj+HfihIuTL10t/dGOS5j8yQqQscYzjPQYz2pkdm372S6EkYUBWAX1znGeDVU6p5TmVMkhTmQAHGewFS22q3j4eeWRLPeQHnjDAgZydpyOMjtV9DC/Y0dGtW1S8AD+WA21IjtJ455x/s8103iqSA+XYCQiK2cZEQALsw+bgDPNZWkX0OnTG7aOLzWUqjRRrEWyAN3AHarNtN/aviQ3d07G2jjkuJWiwOikKOffFZydi4vTUo6nqpurcWjfu4/mY5G7gAnk9evFRajqK2lnaQWdnGWmXzJJWU52qAg6n2BqlKI00qOU5juLpmEa7+iAlifqTxWFe3+Ul8szFAojUmQfl1q0tCG9TSs9YZZttxK8t7kOMnCrxjoa6zSL5dR1C2nYoYp1CP2AIHUEDua8xnZlMUgyShO8ncx2gY9Mda6jQtQaG7OnTvJJbOC0EkZICkc85pSiNSsdZJOvh7XHiu5XSCVmUDym2hiuVOcZ6c9PalQRx6wkqu3kXTZeTkEEgewqDWkk16winWSY3MSHzTIwIJDYVhyOo4rHXUkvtKd8COVAdzjOAQMdPrWEk5RaNoPW56RcJFY6Y9yAHjRW80R56E7s4xzXP6/pq29zG0KJcWBAMUkKlCrAEtuzjHBArpfDniCFNEjMcUdwZwyyq4OYmXAB5HORXMy3Fvp3iTU7QuLuFHcuhU/MCqsDt6+1ZRV1ys6rq1zRt3GH2oQSPv8A8A9Pc/hWD4klEEsjv9p8q7ChXCjqFwTgc8V0FvHbyki2lE8CEbP3e07R9elcx4qt7rzEDufs/B8zO4qzNgFvQfQVVONnYKnwnnunz3VjeW9sY0AyEcYJyO/XvXV+JFXR9Fa3gd0ubiQNOScbAFOBg8dCDUSrgR6tcziSOJvLihAxvbPUkcjA9RUMFmJZb271YZaZ98Me5mLHI+8D0AxXbsebOQvhFxDrVlbSSyPH5ZDHqNxxtPH1qVrYWlybGOXeZ2DyygMzA53EcE96fG0GnXj3PJndSVG0ge3XAxUfhrVzpPiLzboRXFlbyCUxeWBnKHgsBnrS0uZcxrIYxBIAkkpdDHuMezacYB5NV9MtkNncm6liRFK5IJ3NgEjJCj6Vk3txIdNt2CyZffKSpyvUZHOCMe9aWmXHmQQRzCQGZjwhOCAcDp0yeeaRrqdN4HuYb2zAiL+TOS7RnjaQuD05Jz61XtdR/srWZbSWL/RmGQ+W+dzkYb8MVzfgW6k8ParJLPugEc5cydANwJUcV3/iDTE1S/3oMQZEiyYAVlHXDe9c8k4zZqvejymbpSLpbSpbW8e2Ug7huYAEg4OT1rSkjb7dIIuPmMpmMXQZDbeuah0hVlupICN7sC4y3yhgM8Y64PFXZNNuBezgpGIChUMAOoXH1/Sky6exo6a/koZzmVGVWxICCcNuBGMccV23iGxj8Q2Wn6gkatI8OXlMf+rkDEnoa4e51O5vocXt2EjXyoopAQAU6dAoPArpfh3qkIg1HTpCP9FYSQ713PJk4Jxg8d6VOSRclHRkel6Wl5JGswkS2soPOlmBY5CtnnHXJrjtde5vdSM3lR/ZVkCxyRssbkElhuO3J6d67+5sLzSNL1OOOSNHnCsDJnLIAMqq4wTWBo3hrUNZktwLd4rdt832mfdHAGAx8xPopzgZrpsYPyJvCt/PY+VBN863rtGzSAOFyrH0zwRjp3qLxBocOp3kYs3jjfYT5aAkS5wOgHy8g1tDTtL0OazgtL06uZdzx/ZpT5JP3idxBPPSszxXe3N/M7abObeUgxhbcGInDMeq4PFc8tC46nDa9ajR7kRXlo9w6c5O4YPtnk/iKZHfyTWwP2eJFwnSNVJxxlvX8ansvFl1BeHT9SllL7wTJKPMAH1YmpdTs4Z4QsLvsL5dpFBO0emM0xtpkFzOlxM4eXDyptdI1wOCD1Oe9S2Oo22iWl688Xn6hjbG/m5RFwASAAeeazo7D7BvchXZgQMgd++OadqGliWwSecywRKcMAxAYHHpx2pIzlqVxe2Ul46ics2TIZScHlgx5Nbulae90JGgube4wN2yWYHHzZIAIGTiuXu/D9tG4ZpQVl+YBGB6DHv2q3p0sNpc/wCjP5YLAFtucHGCc9OlNoy2dzeeXZbiecEu+4Rgkg5I7gYFZH2ySSaUTHzCU/iIIAA/h4rTvniv4PJcbCEDBvMHHy4OceprHiD2t2+BL+7UL5kgyhyPU/4VjyhKZmy2YmmkiDgyg524OB+NOvoZH0QEJGUtptg2x5LLJyMntjbV66UWG+Qxsis5Ri+Dj8AxqrazMkeoWhSQrs3fJx8wHBJJz/y0/StUznbVzImj86EMX4OU6DjHvwTTI7SLBDyEYOBsJGSRgH8DRBOftJRwCI1P7zrn3rTtLVNRicISVAVwUUgHLH5ckdeKq5pFp6FC1Iiy8W99uAsasQQR1yT60ms2y6fchYY2AmAk/eyK2EIwcd/vAjpWpd2KQwR3MRUgkwy7JFMikjgkHBOfarCWzXcNu+QsaRlASCfLQEnrjHUnvVJ6aESRyFlZiB5DJJHNaLH++8yP7vzZODnn5a6Cws4r6ddXSBZ9LGxF3jCRrtI79efSo3le/wBOltICwitrk5f5SJlZOnQ8A1XsNShklgt40kl0uKNUaF2+U4PUAEY/Cq5tNTC1x+uatNfWcU77ha+ZtjwduOMcc4681z+jWTq2Cx8nAVpcgsOc8ZPXFbviOR9Rtvs0NtBaWSy+bEscWQox3zz+dcrcSPIdkQOxWzjcVyAMbjiodraETk2rHTyWkU+pPDp32i7hXKnz4wCewORx0pb6SS4nLSyfPlQihABGoXGMgCsG31b7HCIoZcurESBGZl9uoFW01JnBQ/fClNx7sTnGKzknucckCuvmbQ+GbJG/kY/OmSq5SQ+XJgEg4J+tPEroxwPmVAAEG3v6ECopomEhIJ2g7seYcnNc93c5uXUfqDGGYNjZuxkYwRwO461R8zfgAcgZ6VJcsZXk3/OMkAFjn6+n60iRbWILkjHfjJ/CmkZy02HKmVOMA9h3pd+8OzgjGff+dNXlSG68YPqe9Hyvht3TII9Se1UkioNPcWSFoThsHaxXIwQR65zUQTcemfTH0xUqxyJGjE9PlwT39P8A69NJAbAOCKTVmaNII0IUE8t70yRQMhY8HjOegz16ZqRiBz/EQcD0qtI7yxnqTwR36fWr1M9XuQvJngEjBIOR2zTAFyik4JIB78d859KmlhLoQOcgck9zW1oPhie7uDNdxMlqBnaRsMnuW5wB7VrE66UHN2Qvh7wtPrLJdOTFaKzASOMDOMEYHpXpGktb6GEWygjtggWTK9ZMMDjJyeoNUrK4W1jjijAgtlGzA5+bueO9TM8cfllnDtxhm5OASepGehNN6HuUcKqa5pF6WaWSKRiRIzFhyuDyOetZcUTS3JeUB8oepJ6jvVq8vAYIIot7pGwZiZMnJ6nJ5xTNMt5biScKACVLcc9BxXM3zS0PHxtXmnymc0QxucDGSoG09QPrVVh5Pl/Pkgjr7VM7q0rhQcCQjLKRzjHr61Bg7snqDg9wDj8/0paHkO1wVWCbSSUJyQCc0XxfUY4o5WI8tBsORzhu/HPHrQriNH/v9sNx6+npQAOSfnwcoQT6UJD57HN3UcsUoXAkJQMcsoIOfQ84/Cs1todkYDPJG0DmuvubVb0BTEpcE/vWY5ANcnfW/wBkco5weVDZ4PGPT1raKNVqysSCoI54NPVkaAsSA28cdMioN525IxnOQO1NyTwCADzk1rY1SsQTZm3HfhgcDaPXr1pmWXODzjKk+oqyVw+fcdcnAFQOCoO3gHJ55qrFXsSbgrHb8m3BOGPXFJIAclh1wPm5xk1GztyRwCaTzyCFXsM5bk5HPQ0WExyKyrkAFEbpnqMYz+VSbVB25KgAbTkn86j3GTfvAD8EjAHOKcBubbg/NjBPFS3Yiw1d37tiDk5JwAMfiD/SmsDuB2bzxzkcEfzqfy25BGw4wQetNEfTAHDdu9K5rYi2lunT6mirCqV3Oo3OxORwMCiqFoeoPuXzEO5MjawJz9aa5ZHIJyOhz1P55rodc0UyyC5i5RwWIYj8+tYaRk/dI5J5GQQR35FEJ8x5uvQiDfLlnGAeg7H1oUfvOf3ZYnGfkPB/GpGtwSWHU8gnoR9OtSCNRkHKBlA4Hr71qK2hCS2eeGY55z3pylQ2QOvQGrDqMZcvwMdOMUixlEjD89gcUnHQggSMIoQcKp3bf51Kq53jZjOByev0p2VCE4yAxHz8cY5/KoZbhBluAFwct2HccVF7FJMkKCZRuJAOCN/y8j86nCEplyXZ8k5PAAGP51FDPsDlnG3IYk4XHHFM1HXLSyhEkfdSiZG7JJzkgHpQ5FK7LShTgseDwMUrhIvMUlQrDIY+uMH/ADiuUu/EVxtEcBRP4TnOAfTbWd9qvblxLM3mSclcLt+9UubZfJc2fEGvIiyRWqA70wzOcjOeozXPb2kb5gBkgggAcd6f5W7YGJkxkYB6Z69aULGWGchsEYPHQ8/lWRvCKRGAWUDBIzk89KDF8oB+RgCPx7GpiVwvYYwD61HllKfJkcZ55FVYu1hdoTnOS2acHyx3oSQc4ye3SnnYy7cex9TSRAySoh4coCAepzUh8ISzpHKg+cMxIAxjnr71djlVUcAA7QcDAqpfCSxRJDG4zyMEHIIx2zWeurI6uc42Z/ShRue5gnyxbZ0WirtckymPJycnJI68Y59q1mkU7Au0Art64J/Tj8a5/RZ3LFxvDEYBxjqc5zk1tLcl+WRwc/vPfNYS+I8zE/EywiK+BgbHkUKFUNwR1zkVSeJgCR8jlfmJxwfzqTzcxlncjaByevt+VDv5u8Kchhx82M9OmRSR5exUSXIUE8Kc496mS5JKEeWxXG3DYPv1qvcRCI5HGTjrn+VQiQE5DgnHGcHk/jVM1SL4vFfCDIfccDHP+FRviMGXAdcYOSSF5z29qdHCdxdsEBuhJHVf8agkgLp5UcmzHzHacDpjvRY0SsYs85kctjA5FHnOYNqNlVHQtkNn2ouY/Kd+oQ459yKZGQDvGc8DPXrSasQ12NsazcmwlsGeKe3bDIJAS0JBH3SeAOOnSi2mWVSXQ5PqSCD3rKzhDyfXg8E/SrttcMqjgHBzkVi422DnVtTagYyKBv6ZDDzWY5PfpXQISbd0DlIxEox1LcY6/SuUS5bhwDIVPAAOT+JrqdPSSGGRVPzKmDkq23I6Yz2rOPxI2w7bnax53remzxXU7lo0XewyTjBHI7elZhWUMdxO9cjqe4xXpusaTHdSTy5E4U+aoHyscjHTp0964nXNMe3eUMSJgoPl4BwC2eSDXqU5aHtzw6kro5eQqpfOThiSfavUvBHie2+Dvhj+1oIJJPHOro8dpIACmmQkY8wBiBvI6cV51aQGW8jUqF3YGX56HJyB6itmw8OX/jfW0isIAC77AUXEcS5ABLEfL0JrZrm0ZywXKzJhhu9TuC8guLy5nlJkklZnklc5y5Iz1yK9Ej8FWGk2FsPEl21paQ5lk02FWE1w4IKrzwB8o61oaHpFlpl/DpmkRPf6sgMlzc+aqw2wCrncxOCc+hrH1e5iaaV7u7mu9rb5Z2/eKXxyq5znFRonYvkd7j9Kv9W8Y3lppGi2cWmR3CF5o44w020NnfKxXhQvB5rntWuLPT5p9O0yVLzyGImvpFG6WQ9EQnoB617VofhGCH4V6jYaLr9rBr2qp5l09yFhmWMEERqwwRnPIGM15lH4AGgTmbxRaSQOxaaK1hPmvNtIwSAQQpHc5ov73kXGS6G18MPDgv8AxH9uuSII4I2ug0uSVRF3E8j2Az0r3b9lnxAly2pXOoORFqUBufNkkIba023HPbjOK8r8Jzz6lpus3NxPgz6I62umR/K20yKAjc55DgfhXq3wc0uOCzM8sZkuktIInQYMQjVySFHrWFV7o9LDy94vfHXwRNc6P9u4kgMhjhlEgwhU53Nwe1eJaDa/D2y0m50vVvFGpXEV2JPMsNN0trkoFH+tWQEAEnvg19J/EWwN5DqdhpOx9sbSxgj5JcjDDaR1wf0r5dHgu60zRJ7i7ntY99wLWExAtMEClm+YgBMkjoaihJR3JxMeaWhd0bQfBU+pwP4U8RazObOVJA2q2SISQ24YwB06HmseXwP9m1K2kv7uM2xLzSkhiQAxJ4BIOauWZs9AsAsCLFcXJO6OSM/uYwu5T9SxBOfpTNVuJLK4truR8TXEaiSPkiOMDAbHHU10cxhBJI9++DWq6L8OvD9wbC8uf7S8YQjR9PlkwpiDRbmcAZwSCFBrxT4p+Fz4euUiWKXyJJG+zgljIMY3Bsc/eBHNaPiSGLxP4gsLTRtXPn+GYE8toY/LgEysr53HgnHHGa9/8WaFaeINNtNQufLuLO8txN+4I3BwSr4bJA+Y5p3vZnQo+1jc+UvBXwx1XW4HuZhY6WrLn7Xqt2tnFH15Xdln/I1sv8K9O0jQgreNPDeoTxuHEWnxyzScnB+baAfXmoPiV4U1Xw3eW8r6eEslyYrqWPzQQWUKFkPQ8nvXnuna451J7d235OwB+CBjHTJFJ3sYpcr1OzudLsLGFD/bJuWJdhHFbhMYPA5bPT2o0y6tZFtrWQyvAju9sFCqAe/zA9652TSPOmgVIsTMm0Sj5uBwTn3rft9AWcPHH5spA6E7cFR0Xpk1k7M7I8zFubW2u7qWWSSR7W4KmEMQyxY6cgfN+NdtY3bymNopB9kiRbfPqBnoDx361yHh2xl0+aNB5tvET+8j8z5QB611NjHaXbi2uXZLaBW/eE8SuQT2z0yK5Zu6sd1JaXO90LxDdR6A8dgEs7e4kIT92AeMAlj1xkGiPxRB4O01Eg8ue+kZgtyYyWmcsVBUjPRiR6Vwlzr7ZigiTy7RDtJP90MTnj61oaVOJP7LvXjN5IQwjj6hfmOGAIxnODXHbU7U7q7Ovntbm+cXeq3LRrLmXyBGBuGzHGT8vPOetRaf4rtdHuru7txIdMht2xEkY3zSkBccdgzfpWJe3l1NqVyjvLOYl8ty0jfeK9OeKd4eszfxXOr32o2FnpOmwIXiBxIzFdqqMZBJbmt4x6mTmMSa8tov7TvbdI9WuMNbQ3UhZIEwAX2Hgnb09O1UNU1rUbryktpWuFKSNIfLVBkMCCQB6Vj6jq8via+GoSjyplyiEDayp0AUj2q3pPl6xItsRII44CUJJ+YltvI/3ea3sRc6fwZrj38cgn8wvE5ihaVQAyDoe/FdP4U87SdSuYnTekC/OWY+UqA44zkZPXgGuL0i0g0m5uDbXGYocloY4xGY14wOCetdxaXEF7o76m8kmY4VkFvJGB5eBjIxk4/CpasK9jodX+IPkwJYWBE+uXarHss4WaO1hbK5Zio+Ylc+vNcr8TNNutuk6PYQW0EFlZCa5e4k2MsjcBmwvzZ71LF4ojn8UwTTAWGmyos0whBWQgdRkmuZ8SeIz42v9Z1kTyS6feSGCITAkxovuaXW3QpHVfD3w74f8Dzahrd1qtjq5gtHk8qwiDp5hGBknB49K4f/AIlY1kzWSXe9om/eSAbdpYsRwT2J5rb1ezHhf4c6Pozzxz32oA3FxujUsFEmAnB64pfC1nZ3FhJfXsksWmQo7XMokCPMoU5SPnqRxxzUpXlcbZxL+EJfFV8bXTNL824cM0kjzfJCm7B3HGBkfNwaW1g0zw7HbzxwNcy3BW3gjUk/NkKSMj2Jra8YfEa88Yw6doGk2EXh7QgpWHSbEne0XZpnwCxJ7VS0rQ/N1+Mz7zb20JMIlJG1lRs5H+9zXamkjmk2c7qupyadqtxLZy+RP5rO0lo2H6EBdxxxT/7fu9Xs9OGopF9oKlVuhGI3kGc/Oy9eg61hC4mudVuEuSpE21TtU4U53E59KdrNrJBvltjJEiRkboTgYAwADjrmjrYE+5WnvIriW5gM6wajztHnEpwOcKccmsDU5JVe2cpEZFjC+b8vU5IOOenSpZ2iivPtjSNiRQ7oeSjN15759qht0E1xBEVIMmSHXngNkd6ZL11KcVsDd+bIRJO52gJk4B9RgCuhsrBWiQM/IG9xkMwz2NV5l1CD5ICHcblj9W54JJpIdN1y+vvslpHeRts8xvLkPzAdh2IqXqOMXuVRqdnFfuvzSSKjfJhl24H0IrVggjfyxHDNmWI8iYHPG4MAcH2rrl8Pf6HjXZ7F5gTE2nGDEydOXdcGqtvZoocw6db20oVSrxMbgxkkdS3IBpproXsYFtpMlzd2kA8wPLtjBJwRnG5jzjgAmux8VeNJtS8U2YUk6NY28NjbxnBjESn5nOO5bls1T1bSLiCF7uOIy3NxbiMIrbBFhmOfqRXOZuZIzaxA2z+UTHMAGUYG75s4+lPrciWpva+zWWpXlojyBZJN8UoZWjYEZG3uPl7Goda0pr7TPDb4eeUQOGMh6KDjJwayIo57+EBpVke13eYVVUzk5z15H/6ulbUkkhs9Gt0QvKLQJKkcZVtztuAGGPReazd0WttTzPWmN3MjQESoWYAqNp3dMfhisk24jYGQEr0PAPU89a3b20eK88i5jkkRiW82GMnZj+9g96hbS47C5Obh3gYbiVGXHoCOmTW8TmmrkFjILZog48vaQAMnkE9gMirLaYupxFy/lyoTJ5hyAwzk4Uc8ClYJfSeVbSx2+YyEe5AcrjnLYzipItGYSB5ZC+FBaeKQZ6YKgNzg/StFIw5bszNPmgt71EgBy7BFfy/m5AJ6+9buo2C2UkiIPNuJG+SLkbiMn5iOnApn2WBJmutPsp3Rj88k5BYE8Aqo9OtbuiWsM1nGk32rzm3El2Ztp244J5HXvUt9jZQRWt0Flpc5a5LzAMvAIGSvTnsOgrL0C4jkmnDF9iRdSBjOMLjHvWjrRkW3S0ETbNrAb+ASGz1PP6UzTfDouYZAZPscYIRmibHfPGaiUrI1Sd9DZ+HunzS6nd+ZHyEHOe24EjnHY1m/FaeDVtbgtoPkiid0YkDbG3QjgkHnPWvRdPt7Xw5o51MEwPMfJt4pB8zrjrj8K8a8S3z3eol3zsjZt4OcMSxO78c1xwfPUbR21I2pWMia6igMnlOX87fGJGI7+gxj9K564ndpSw+SReNx+nNT3txILbIBJQgqckYJ61Qu3824J/i5YjPBzXqQR5DslYjkk+fH1wOmakspopLmNJx+5YYYjIwCM9QKgOUwADvORkDgE1Gig4QdCecdee1bM52wvIGtrmVDyNx2EZAZecHkVEqMpIxx/snH51q3xSSwjdo98wJjMnB7f0rKzlRjOeTxn1qkJrsK6/KSPn25JGc5PPrUqB1ztGcMOT/UVoaVpz3dyto2ISSSNw65APb3OK9A1H4PS6Lpen6nfy3K6PerIY76JVePzFUna2B07HrUpnoYbB1asfaJXSGeEPDfhjW9Hvn/ALbWy12zgE9tBdQny7xw4BiDDkMeo4qS61DSNc8RGfStNuLRDHGzWvnmTEoUBipOCQWB461y3he9fTtRtr+OJ5DbkMI4QwEjg9SSOefWu+8A2q+IvHlmBbyW93MrytFcHcrPy4PJ+X5fQVjJ+Z9BBR9klyn2H4MsHsdGtkKGJolUuGi53HBI4PavRNKTam0SB5F5UseSnr0rh/Cke20hIVwCAHJXnd6/SvQtLeMNgSfu8keZuOfbNeROV2NdzctiYpDKHXdncVCggA9a17Ayx3Eq4xCVPIXuO/Ws6yWCWMsUR9w25Azx+laVu8c0OxMIwUIDt4NKJEmmbCA78g/MDjPtWpC24YfOQTwRgVlxSMcnAJ3cY71oK5cYODgD9K1RzW1LLgxplU4/PJ/CrUREvJBypwe2KqW8kicIcAHjBPerUDBlYA4Oeh9TVqy3AtyKGcMvTkDAHSnzDz8uuAOABgjHrSRJjjqRUykLknJJ961RmyAyLu2Py3b6VBNbhlJ2Fxs4GM9O3WrM0YmUEAjHGarpGF5Mezdk57VNr6i3KEkE7SJJGQArEODzkHsPei4tfMVAcEqwIJyc1NHJlyAMYPOOMn1pxIYc8DoT6VVgKX2dvnBOCScj09KlRTl85dSOPYelPeMjOOeeeaGPlnAHy5GTnrStqK48HoQDyBgYqPDjeR2PSkMyqBgZGccU4ShyWBHXj3FTYYAbQoPI65pu0ByBjnpTldG6PyOcYqZUK8gL60WTKKflN0+6eCOfzobCkgcHgc9TxVp9rByO2BVdLYAIMlyBgd+KzaLTQqTOMEEkg/hU6lZckhcY7HOTTRCGcY7jOPrUfksvzLzux3otYL3JlHIA/H6U/wCZdpxyewpqMe461KimRc9CCeKVgb7BvXBx1HX6U3O/jGcDil4Gcc5HbrSYG7IprzIGyRE8g9+felG0CPeCCw4+U4qRHVscj1p5YbiQcnsN3/1qbSAgbaSCR160o2tvJ654p0h2nKA9RjjOR+NR5O8k4xnn2qJFhJcKo3kbM42+lOXJGXCgfeznuaRo95yRwOg/lS84wT6VLVinoJJsQjKF89QKj2ouQh6jJ96cSRyBx1yaj2jcc981oMYy7EQdCccH3NRrgKQEAOfm4HX1qckYJOcZqKQjgkjPepAaUL7wpGapiLG8EdTkVY8xzyUwO3vTeNmSMAACnYV7EJiDY3HIzz3qORFPQ/NzUxyW4yATUbKR0B4phzFcpw4KdBx9arODIu3O9SBknkEY7VZkbqvPeqhYrwvAUfLnoKCWyNsI3HyY6kcc0hjxw3TpSn50wO7En6dqeyqEfrnnPtVaCvcjVCUxnA5xTvKIyBk5wCAO1TeSEIIBdm6Z/hzVqGE79oJCnqcdK0SKsRQ2oR1L8jPAH/1q0oxnO45AJICkj+dJHHGGQcuxAC44/nVgqRyScYHqetVYhqw0EIoUjO4ZH4VPHtZckj8O1RKoYhc8Gpkt/kyduBgKc9eOfxoHYQ7cIUyckYqGYM2DnG0cVLJLsBAHJ69sYqHDOcgbM84PXB7UDGxKgGUH3sH8aG2/ezwO/akSMogwc8YpR3Bxhc1LasJWRRlmMksgbAC8j+lV2XcpA+tXpEC+Y5RQM8Ac9qpknkEZBA+ZenNQMp3MJVPlA6HAz1rHkPnTSb/vRjscckdq2J22NknscAds1mvGzjdyFBJ69Wx0pM2iZV0qPbBDktyDye/XFYd6ZYrZQsnl+adxyByBx/Ot+aIFPmjfIQBSh4JzyOlY92YwrhhyPlIbnBJzjj3pqwWOQ1QiB3Rxv3ZUsegI968s8URRNfIJgiOnKu2WOO4+7XrGqIsyOXAcAhti9Afqa898QRhboYUxkqSHJ3bh7fWmpa6BLY8Q1vRLZpAbiP8AeSs2EVm79/SvJfFXhyS0vAYkjAL5ATAIBOefWvorXbGW5ljWLGD85JycA9B+Nee65a/2Nc/2iLeK4eDMgWWISAkeorohKxzxpxk7SPDlt57a6i2uLQMxTLjJz26etehaJqS63o4ZFIePCucDAOTjHbmsK+sDfT/a7gO8kjtIJIVMaKdpYcDjpxVPw5rQ0jVYYEnmFvLEFcea23f24rV+9qclah7KVi5qWi+dq6bAAhAKrzw3fpWFqWn3MU0gkiLy7i3AwM9Rycdq9A1W0bTp5IvL+4VMcsTEEg4z6ev6Vm6nCZkwY5l3YYnbnBK4HU9xQpHLKCOJVI85KNwSAT34709difvNgBUAGROuPwrYvLAQqIx1fLAEdfp6fjWYXa1eRFjCMV5x8vy1UWZvQVHVHcK8fmqewJ/P1P0okK+QAYnyFbODkHBGB9aWDVYbXy3eCV3DNsHmA4HryOKgj1IW8UbxxiPeSocnd83rjmqsYykWU3yZxB5icIZCMKD65zxioPtNvGCm4Xs7PIIkWM4XgdMjvjvVe/1Ca4lzJLNIAAXjkZtgAPYDApNOKQb50cGSMnbkZO7071JCZ1DMh1I2+d6xRqqSehI6kVdtpPswuonEkguWWPh1A24ycfjxXNJft5N2UABkKBUAJxjrzV20nb7NEjnchbYuTk5zn+dTa5umrFG/mDTCcIUPlmGGKQ5xlsk5GB1rH8tmiIc/ISWGe7Cr+pXJS4EBGFQcA8gHPtUCGQOjBBlQRz05qjO1mNjv/MtowYwkahlQR9SSd2T07cVPa3rcrK7Ddyh7g5zjH0qvNcmZ0d0jGAQNi46H2/rTS21SGBQjIGfpirJtY7vR9YZH2yIDb5xIZIxxg5GByetPvtLNle5CO9vJtZiu0dSSwx+IrjLPVlCJbzp5lvIrIdv8I/Hj9a7K31IOka3hSWNflWULk4GOp9eKxcbbGkXdWNDQbmezu7m2ukmjtwwEUrR/fxg9/wBau64ZJr03iApcYCyFBgnIx94dsCs+Ce9VxGQZXmYSIeZVVSOScngGuht9VYJLBJbxjGcNIoywAwMDOMZrG3K7nRTqNrlaKGi6o7MYISDMuVwSWyR9K0r/AEC/1mO3lt7cksvlvKGK7sHI7YNY39s3dm4YRW0cm5i0kcaxcn02j+tNi8U3IaKO8uXkg3ERgyMRkrgZAJ70bPQ0vpYjkm0jTMveynUbtASLGziGCwHBkY4C/rXK3d1JqepGQv5drIWypBDYJyAMe1a2p6axuUvbB4jC0bM0QU/TAz71huhtb9Ij5jwsFdSd3BxhufpXSmmccostySiaeP5JLeM7lQElyVHTk561nS3LQQXFyDsZgsY2AJlvu5P45NbE8LfKWL+UoAQPzk5z1+lRS2CuIyIvMhQmV0DbOQD/AFNBHL5FJd858qLD+YMEEkDB+98tatrFIbzMX7tYYmQpE3LPtx3460lhbxRCVikgnfClixyOew96s6neDS4njgjBYKGdicgOeTyaJPXQ0irl26tbYW1mt55d2WEbGJO7DjDEe1dz4fh/4SjwgLZ2EMkZGwAkoq8c8dvrXmljA+oRSsAJcnLknhD1HWuk8BaxLpeqvbPIWDrgrggRj5eMA4rKV9Lll3RLCTQPFMcXmCeIbnxjPJbJ5P8AhXauiS4MgdLUAtyvPIPoagithdrPJb+WUAJKGID5cdelRaXdrqFxqcFvKE8mMgZCgL8ueP71RLU0SsZeoLulQJOkZyv76WLd8vTgg+tO0y5h0m8W+ur+2kCsYyIlfJHp82Kp32mXmt2toyQebbQqVLbcHIO7OAOn41nwoZb2KCXmAPuzIBy5Iz1pxiTOzR7tLqunXMSWNnGLmZF86CadcquQMjGcfnXnHi2fU9WvLdbu4uZGA2R20UzKitnJKqDjBrOOuDS9eO8nbGqkiJQNqkccg5ya66/u11GC3lUCQQBi0ZkAkAPoDWjYopRVmcjZusOv6YlxJtvIYxGm/qe/JHNWNYvovMuEPneZJC3MRPy5H3hz1Oar+P8ARoTqtpfQO6RxhGIjk+YEjnOM+n60+cmS+Ljy44JkVkkOc8cEDA9axfcFo7HNXkf2a28v/lqFHUfMM9zmtnw7qa6mwiuYvPFwpWOWMFTEf9peBWBrUEltq1zvkEbFySmCCFx36dPpV7Q/EDalf7Y/9HhhwFij+csR0znGc07aCluZz3YsbuS2lieCVmOI928lM8P0wAfrW3K6WMe1Lk3N2FIlVjkDPTB5HFU7+3Gs3VzBAIY9RjAYl48sE6kA+wrkbrUri2vDb2zqANysQv3iAOcA5xVctthX0uddfNMY4pIvkjZWLEoGwfQcVz8kssjiBcCItljypHHAwAOtX9J8Q2sETwS758bY5tm5QrHGdprbg0RYbx57ZwIwDmOWMOSO2OKVzOWpitbSWkQWCIfMq75gOAAc4/Kt3RrVNTSS3uXCSYU+ZIcAMVJAPTrkCoY1EKuZg+JW5QLx02jjPc81Wnkns+bT94yuFdvLXCZIIzkndgCszKWmph36zR3F7bSoouFdg4Cq2WBzkde1Wmh+2QrLIi7pIArbAAxbjPHTsK2vF9stxpsWriVZ2uJGWQ9Du4GQBVbS4c2BlfbHJbOpK7gvyEkc9/fpVWPPne5yFja+USjxu5X5gBjJA/Gi3vJI45IHyP3hKoBgBskj9TVqxPlS3jm4G4x5AjBI57ZNUY7wW5ij/wCWsjFkOfmwOcgDPaixabWx1ej2/wDadk4lAHQrH1If0q/a2zXdnFZvKYv3btuL55C5xWT4Ukls9TnF2TGoO1sL16YI6mu2tYUN2j+VG53KyoQEG5htK9c4zSVzoV2cZYMmkaPdq0UbXFyjQsboAFGOfmXArhI9P8mcvbbYIEdlZcHP8ulelfEfR5NOv42j8uISFgkXmFiGx+J7jvXHX8CslpK4+d9ykD1HriruZSRVe9hz5eDJEAUYEYI+XHb3qtPp6r5iLF5AO4Mx6EenXNPugLd0c/IDk5IPPemNdsUd2ckqCzbpM45+lSmTZPcoS2SB4wsuxQDjap+bHvVYxxR4wDjA7Zz+JqC5meK5JD7A5O0FmwM4zx0FV3lZ8ADAUAZ+lbIwkjVj1N1eJBKI0PyqHYkH6k1sRRrex4QEsPmypOT9B6VyqgM5yPmOODjP1rW02SWOTzU34dSqyDAT6ZPT9a56kTmnG5I0LLnfG6MpziQYPNOmtkjRD5iZz9zH/wBatoD+3IEUExSKSUkHOcYxnmqdzos8FpPOI43MA+YZ7nofwrCOpzOCMgknIOAx5I9KdGRvJ2E7TnHrikdQrOM7mBOXUcfpmomlwiEHfu4+Tt27+9aWJjoWnlCqAPu4z1qN0LbynLbgefQ01CZ2kj67DtY9ufepGLdBgBeMHr+dUt9TS9ytJvBwQeeOlEjCJA4+6Fx+lNMwSMucELnr6duaqyyGZo0RM84O0k4PTHSrsaxjc7XwZoEGqTSXM5WWDfkJ8wBIPPHFdvqUUIsiSBt2FF79Q3r9KyvD22C0iAJPyFWJJPP41fu7o+ScODGA3BUY5zjv71glJzPdw8Ywjtqc7EjoYwLvYpGWWMcMSPUrx+FbGj6TJebZVAOMgjGQy4x3xj8Kp6HayXV0gcIY0dQ8gUsF6Z4PtXbDU7DRrF0H7y6aM4CNjjJBGDkDqDXfJJLU3nNqO5g3qpCjsZMZJjwG6N2HSnafKY94I35jYZB6HGP51Wa/YNmQOSASyhgSGAPNXbSImymnOI1RcgY65YV5rep8nWknUZzm5g5YjCqSDgDI5zmgl3/dEsU2hs4ABHboalVWUEKcgAZz64xzTS/zblfLY+bgcYpbnLe41gFbJkK5GOvGduKjySwKJjoT7HHNBIOWHXcCqD65p2758IAduB19qZTS3EKA7M/PxgnAB/IVX1O0OrQCMyf6nPlkrjOTnnFWUcHBY45z8ozkYpoYgod53DkA98etVzNFxlY4KeMwM0TnmNtvPBJzzUDHnHB3deOma6DxbbYmiuQn7phsyB3J61zjbgCEOSB8vfOK6ou6udUdULLLjZjp82Ce/AqPHGBzgc57ZNSRQO7ISjhB1JXjnr3qSK2+TMhwoxuOMDitBWIGKnYDkZJI55/ClUlRtOPmzgYqcxQhiyglVXknGAfY0/d02dGx156ikyiFId+CTjgZzTlXyn3bwBwcg8rz9KcJcvgdeePXHHH40ecV2HLvuwCM0gbSHFwrHJBk55znPNRuw6EA7OmCQf5U5l8xG29TnjNVJFG8HgMOg9anlKLEDK8hLDau0cZPWiqx2+gb33Yoq7Gdz6QtZxAm7YHibj5jngfWs/U9KjDPPE/mbiMqeAMg1sXGiXFthTFv6jGMAnv19KyngfcHL55AIJwPxxXkU6jps4Yu6OeeDagLOi7PlMhboBSwz2qI6F8bmwAzHGAP8a5rxRPcWurTwPOfJwyqEU4b3zWO17N3ck4AyTXoqo2aRjfU9A+1RL5ZeRVRMdDke/JxVaTU7SHk3KpG+WZj82PpiuD+0yh94clsYokn84cntgY9avnZoqcWdFNr6su2MHBHAPGcfWqKapIz7leNADgEHjpWOyl3d8glVY4ZaVQVQAkAAYxWe4/Z2NaXVXnBDlPnwvz9wBUf2ku/zsXPcZOBznH5VnDlcjGSBnPapVfaxJ5X7xx6gYq0gSSLylGbJ5x8xwamWNSE3DHzZGeOlU45OpJJQng+h9DViNyuE5IJzkE4pvQvlEfCDBTHHf1qCVgg3ZGUHf3zUjuWGOoVu464GP51BOAoJJTLdOpBAFJsl6EDSSKEb7mcth1JBx7g1IkqkHcCGDDHuPf6VExDsSRtBGAe+ce1KWSN8knccgbu/FCdzVXZMHz0+hPpViNVWQAEvHgPjuAKqK6y7wHjAUZyG75yO3pVqMgyIehDEZPTBpSHy66mhqFoJ7XLxhHjTYBtwSPoK5LUoGtBjbkHcqkgn5s98e1dM0xVwQWdlJfdjPA68H0+lVrqM3COn7ssrFwyEjORxnioTsepQfQq+FZvkkDEDewYbBjGPbmup2ou85JZWUD5Bgge5xXH6JE8NxsUbOR0OFye2OtdSq4UZIQ5PAqJ7nnYhPnHth1IL5B4I70glOBHly3ATnJ5PvTN+CPn2FuR8o4NNWVUUHkuMDO3mszhcdSd5MIQfkKkEYOOc/lVCQbd+c5BO3CdOO/NWhEJtimTOGzg8nr3xSSWy7wCAjZ7j86Fqb2aVx4nK4Azn5Th/cVDc3iqCHRH3d846n6E1TklaHec9Sq78Mw6fiP1qwk6KFIfYQQwI46VujJszb2bfPIULBWO4Ju6HGKjbluc9MdjRehTdyNCTySWyTg4qJlYHg72XPHGCe1TIVyYMGDAEY9+3NW0PzEhQnLZA6deKplt2MHkY4P61JHIZGCJzvYle2R+NYsmS8jRidVcqQOBjHUcCuv0UD5wQEbcQdgHp3rhrabbglA7EnhpMcflXXaVKCm5hhiPn+brnj2rKMHzI7cMryRuyiNVLM6IH4xgMf8AH9KwdUs0eMjyyJWIAIbIOeucCtlJEmEeZBhhwn3vw5FMi017udI2SOKB8FpQuFAzyAAOuPevRikj6RaI4fQvC9zrerNbafA7z7vmm5EaIMAuzAHaAoJr0CyvNE0rTotKtru8GiW7AX2pRnEuoSDOY4iQCBzjcfr1rYuhaaPpkGlWSTeQ6BL2X5Q0+SWC8DPcjmuN8R2b6tIj6vPa6RYxLthhe6YCJduONq9fx/WrlK+xlKmnqi0JB4ihvGL6d4X0OKMeTawsZJmQsBhyD87EDtim6R4c8OancpDFrt88+4T5k09Ar842q2/JzUGk+H/Ci6MDPrF5aAyHKRwq6sgGdxZyCTu9KtX/AIzHhHw/HaeEY4oElKfa74qrzyqM7cAg7f1qWc8ly7kuqaDaafqEmt6lPFJqlyxazthGOFXG0uACBnHSuS1bWJGTYhc6je5eS6C/OVbICjPIHA4ArE3tqU/n3E5RhtnNzJnLKBkDI4HpgCtrw9KUxql4I53QqIbeU88AkcED1oSvuZ2T2Ou0O7Twppt/by2kcmpz2as2/wD1sCLIhyATnmut8CXdzbb7aF5I5oY42EkUhUHcWJUrkjIJHevN/B1jLqvi15p5wLeTctzcHrjGWQe33RW5qHiSWaAXa2ctvGLxhGOS21ehbBOayn2NqbcNUeu694gbVNM0zZJJb3a2ZjebbscuQcHv614VNqF9Z2P2bzGnWO7IVCMk5wMjJ46V61oWrPqscW2OIeUIFPlZySQecH1yK8k1mC20jxDqdtcyI5SciIRE5bOG+8RgenFYwaTaOyTbimSyaxJrupPLI7vDJO+cx7SFwBjIJ9BXbaNpC32qjUWsLi5+xwrNKZMLDtUnanLEHB64FecxeJL+ycabYKbby3/49oVG9mLcZYnPv0rYltr2PTTaSCWUXbqn7w5K7Pmbb7dulaWfQ53LQ7D7RHbPPc6pqB8QaxJcSXQ08zKljbgnjIXBOAOhzX0h8EZp/Gfwy1W0l8qe70i/a5hWMgo0EkeXH+6FPHuK+MLi3W3SMMkcF/eyksVIJ2DhVAHQkdc19Ofs3aZceE9U1NBem2uZrSAz2kkfyqgmxjrjlSRTlLkWp1UOZ6dDn/Ec2o+D9d1DwprVtdeIfCFwizRQgbmhywZdjEYwMAdK88vfhLaXWq3NzpCSiynmZYItQgVpYc8/MwAHtzXvfiPwLNq/iq/uLO5nBsbto4mVesTKWUDGemMVp6b4UudGhgupwI9ODFRLct80jA8ll9M+1c7xPKjrWG5tWeGaV4FtdJhjikzPfxExlTJv2MD0wB8wPbpUl18ONS1SH7Rb28QVGYOZZCgUjvyK9C8W6dcRar9r0re9zJGzyJbD7+MEbh61xusarJ5wMgNkxBMkcq5cE9QeQOKyjUctjs9jGOjRxj+HrgMBdSQybcgrGxOc+oIFaN/IbJ7QO+A4aXYVz1AXofYU52m1CbyUCFUDFxHEU2gc/Mc+lYmr3pjfzYZC4wR5kjeoGcewBFDd3YFG2hSt5nEoADrExYb1+4Mn1Ga6XQvN1Kxt5RED9llJKEkHnoPxxXDWF09xeXMqvIjIyouSTHuLZHGPSvT7GCWz8qCwjklQHPm7QS77eQeMYBqlFXuJsZrCXU3hhILby5L661CKAmUbhudcAYHcDmtH46vY+E9A8J6BokcMejPbNLczwxeX5tzGVDA+uAcgGtfw21npuk6x4iu3leKxeO5ggaIZNyFKAA49Oa87lF54t8OXtg9vLcCedr2KWdmje2mcDO3qNpUZNdMYpnNPe7OXstWf7OcOZWLKPn+bA698Y4rsLRCLZBFLEkq24UZ+UnPOc9elcdZ2cVn5n9of8TC8jcgwWoaVWx8uS2MY79a6po7n7LbNcROjCHJjWMKMfwj/AL5qZWRrTfMdDFYy2+iRtHNEk91HGA8MgzjaDhjwex7Vas9YP9tXOkSSRfZT/o3mRrwyg4yCT070li93BZW0T/PGkEbFdpzuCkH8Oa5e8i8q7nmtoP3oIx5ndiOgJz6GoWpbidDd6hJdWdzokjwyTsC0UzBSGQbmwp6jIGBmsDSbqa2uY7KWOK3tQ29bcS5Yg4ySCB1zWv4hMMiaJdwOyJe2BWYlc+XNGxVhxj1Bp0WvLfR2VzFArxOqiVMqW2hhwMNkZA703ElO2pJqsQnkjuCOEMjiQc7iVIAGOnPpTNDv4VszBdJb3KXUoS3jn3ARgckYOQSc1hy6nDqkBiaSQGdJI7aPPAKjKnv1PFaOmTMnlhyYpV+Z8HG0nr261FuVWQXvsadncw6VcyX10kYuoZSiAyDBAbIAGOlZmm6g95a+IdUBGY4HjcpCflZv4V56ndxWL4o1CbW7Yx2kiBNjB3LAfNnqCTXQeALfTvCHw6vNU1EPqN8ZWitbKZgElnBBDMTywAAx2rSEXuZTbaszjfDOnT2lnPqF7kIisYrXPlyMxUABgw9jTpry1uLSS0EYtyyKoJiyA33mOdw+lWF1SSaznW9vRc3Ej+bKsY3eUzEsF654zjpWVc2CTxQC3cRqj4y2F4Bz61ruxNaGc2lefBcwmR5C2JLcbSAQpzwcntVa90dZIpJbL9/Kny+WwwFBwScjJ6VtwOZ7l4rnj7M7RwyylVy+AABj+HFXH0e401jc26PLFIuDsG3c4TGB+PvVEWsN8Oi2Fm4kxdzqCoyNyp+JOePpWmmt3tjYHT7Af2fGSFmmsuGbJ6OferbW1vB5cKDz3eMPHaQnau4YyWbPT60kuqRaLFsNv/p5Yu1v5Z8sEDIy2fn/AAxWM00zrhLlRlSWWo38zoRJcElSQAxZgT97aOT+Neg+GvhVfPY/bV08xXCbmEU0TCWU4yAR+lef6l4j1bUUkRrl7aIgBre0HkrJjpuximaHDdT3M7xzkBBgkzs5ydpBALA8Zpx0WwTkd1feHtTt0u7aOP8A0kIZGBOdp2k9D064715d4ltmh+yPOk1uMMkuCVBcuRgjpjBBr0I+I5LaMwXGZ4grJ520oTx2JJOd3FVpNXtPE9gbad/9MAU/vI1AwBjPJ68ClqmSrNHmV3cvp0wWDui5iJ3GXON2COBj3rV8O64bjxKkkj+WqFlVC2BwMAflW5qnhJL/AE6MRItvd4O1pflSQdvTv9a4/wAM276f4rt4L+zkEcRfcUU4JA9SOfwq9JAzN1TU5JdixyFNy7SYvlOR2bGeKzIgbZ8vbrKSrDaZW25zkE4HYVbvN1j5kN3ArgtvWYDBOT0Ocg/hUk9nLay7oHxGMkYDK3THTnNbrRHJJ30HQ6NLbywGxtrWQzIN8m1Y9pOerenI60slleXKxm/ijjOAqOGXOATznrT7bUZZS9uLi4dgBKqRkk444PArQubNr2PM8X7nJLG6ABiwM8E9fxpEtWK+nRXq3Hk20chkYn98MgIoXJLeg2881JI063jxJPINLhzJPLBjMnPA7ZJPSuih1yKXSLeG20TT9MswubrUbuZj56EYAK7R29CalsPD+q+NNFMWnW1toenW52x3McAUHJzuckEkZ6YpOy3HBORzNpbXF5eA6nG1vBI/7o3OMgBck8HptrutP0jMcGo38CRWHmnyYSoElyRyCqnovuar2GjWvhxDJDcnxBrKyYknWQrEhA6KCCMetM17xDcRvvupDeXk2T5inEcSDooHauWbcvhO+lTSWrK/ivU5r6W4nlkiSKACOKMv93JwcZA6V5TrWosryq5EhMhwMg5AGV6etddqmpWN3EPtLNbEMMqxPlyEdyRggVwuqabqEVyZZwlwSTgxneh9MHqOPWuijS5dTnr1dbGLI5lckycfeYIMD2qCbeV+YgE52kHsOlX5Lfycxn5Om/2+lUJSXyFBwQevGM/Wu1HnSdytK2SgA+UsCT6c0yJjvBwM8MAOnX2zUp3ZxgjuOAen6VYt7FiA0gIUdN4A4H41bZi7ku7ybKQ7yWEjMPkBBXbnqDn9Kq28PmuQAQwBdgu75QPUdcUswaYxiDCbFKnyzgHjHQ123hTSNTgtbh4NMm1DyozLJEpJ/djklsZOAPTNTd9Tuw9CVaXkdd8PfhjD4gs7g2Op2yata2z3a200mwyhAXKqck5OKyfEXjfWNc0+DTr+4kMdoDFDbs+UiLcnC/w5PfrTrrVbfxDrE8GgWbW63AHkQtL+8VhH8yhj1B5HasPSdB1LW75zbQPLOsmCfJyVwO3ODWbufdwcIUoxhE7jwbquiaBpssGq+HJNSW6gaJZftBiKO3R14OcH6V1Xwa8OSalrkurC8l2WoaOES4OGDAccDsSOteYTWN9bXNtbG/mknY7Zo5YzGY3LfMrA9eOeK+l/hhpEej+HbG3icxPKWdgB0ywPP5CuWcuVE4mrCdNQjG1j2XRB5yErhNwG4ehrp9Jcx7AwwoJLJj09653S7R7b5V5ZMEpjHb+9k11kUp87GAY25zuGefwrhcU9zym0tDd06PIAf52GDhiW7dea17cbVRwmCMHknGPyrJ02TYiO2AwBQ/TtWwbUbCdgKkbcHsDVIwbNi3txAUITYxHzck/zq+sPk4zzng4rLs3PFu/3ggB//XWpboPL25O4Y7+9WjLqWoUBXAA9OOue1SKmxEJHJP8AKqyqwG1vlBOcj1FW4mJUcYwTjPemUiZrg5yOMH9KebjacjD5OGK9vzqNCgOScY4P5VbECOiBv3o6nPf61a1M2Chi4YH5cc8ii4ty778naR0qFrfy2yjDCgYHfrVguRxvxggEe1aJkNFCSMRuMDJUYcDtSIofJXoGyM9eatzhJBkcOOvvVYq0Hzp86Aj6jFMVyJ8PzggY5PvVeZyF5fgcgirMmFbJbKkdADVcoN2CAMD1FJuw7CfeYA/IwI3LSBRGHIGFOOKaST14bI5qRWUhy/ftWd7lEgQSlHXPmYw6D6/4U0l43fHcYqFB5bEqx2joaU52nB4GKWoEouFbIbCEgdT6enFPWVUYEd+lMXfjJPQflR5eOBxmmtdwJi25QpcAgLjHGcU7OCjo521XUFc7CMgfKPWpC+3+A57U2BJsDPxyMD/69MbcqkbsL2P1pxkIGBSBieD6VLGwdVJGFK4OPwqMhYnwXyMZpW3YB7j1oMq7hvTGCT/hWYh8LIVBx05465qbztyZyRyKgjmiIQdGBOecYHanmRDznHXPtg1RcR2TyB+H4U0SKM4+fPPAp0aL1B7mnKoGCDgkdMVJYiOHyWyPl4HrikkUJgkDqOpp6gbSGfC+vvTA8fAJ3t2z3NUBXdxwc4zwODyKCmRneAc8fQ1Z+UsAB261EdjqCrgkgYwwHT60E6ke1UjGclieQKjlALYA7VLKjA42YK9RnpUDE59sGhoQ3kNkHtimMA/A55FLklemM8VErNxuPc4wp7etAmK2XBAJ654qvdSDbtAxk/MfM/8ArVOSG5Bxk4yaoOR1JO49ACeau11oLfcR5WY8Yye9Qqm4bR6D+VT+XxkjBH55NNVFJO7KAYB9fxq+VBuRqiHBH09KUxnkCgkKMjBXk8VKI8KVPJPAqeUojjLDCiNnG7Gc9BV2KORucDHNSRxCI5II+7jHf1qeOMxgqR2OR2q0BCqqHwXzgDbvHfP+FTJAF3gkncd2d1SBSC+B3/pTQn60ybjsAADuGJAqVZS2cHgHPFQYzgE4PbNWrdAUchRk9x2oKIWh+cOCDweKHXcx56gHJqeVVVQBjJ/Dr9ah3Y3qBk5OPoKAEO4PjA2KM++aqyOJkQgbA2ck1O33AWITJyTUVzH5SbO5BIPov0pWSArTzeWAMHcTj8PWqjyIsbADjbU104Rw5JwDkH1NVZsNLjOSAQcYwfTtWZoihcZdt4OSQOE5yf0qsXByCBkjGKuyxbiSSc4HXmqrwsIw4Tvznr+FJ66mhiTS7coke1U5X5cj9TWXKDGNyBMMGZj0we3StTVvKt0cnCPj5Ux178f8B5rFiuEvWAjG9AAcAk7uKh6MLHP6xbFo/kO+baeMbuvua881sM147KmwD90o6HivR9XtpmKPgdDkgen41wN7blb9lI5yMhJASM/4009R2OU1K2LwuANjxJjaTnp09643U9N823uNwWIkMoVlygU+tejTW6JBISUMjFiTnJ/PHauT1WCQSSACUoMFsRlScHPf2rdMzatqfPuq217baxJphLfZZIxJEyk+WSVwR1xx9KxvEXhIaJeCdNQhuFO1m8n5yuOvSvSfinpC22lR3dqAJIvnx3YbscYxXldvei7s4La008yzAM88kYaR2GR/COMDBzW8XdWJfLb3tWd3YXlr4p0uP5lnu4CN0cgwxQ5OcD2NcwLx7W5l0/qlqcKG69toJPXjmq2jeIrjw5rMMrhZbe8jMIEkY7/KOuCD35FbPxCsDZJaamU8yKRMOwK9GO7JA9OlJR5TzJxu2IkcKXOZCREyNiQjcW44z1GKyr/T/PRpukikAKDjcD6UaTqwjRIoo/NRyTHGMA4HbGf61utFY6zZkRSrFMiYbc2AZD/Cp4wfrVo5Wrqx57qFj++BlilinNw6/wCsGCoB6AfSqDsqxbsjKHEmzGFJ7iuwk01o7oxXSpE+4kyhSwDDO7BHfmsu+0wxSOhc9c5Q4DAdyDW3Q55JmDGcHYCNwA2gnk/hWg8qW9hHCnzlnZ8MPlx26gc1WeJ0iy28bBggfNj1HGalvJAbn5CQqL5R56++OlTYVi6sxe2IDfvSR93qCSD0PtVme6SAZUoWxwcdKoATW0Mqs4edwGVcKegxUpYvdpEAXZcIQBklvQAd6RTMfy3VpPMflRyc4LfTHvV20kEZQs4CEbkDZJ468D1p+u2LaTPLHIcTggGNlHyjcAc89c1TgkIyGIEajninYh3NRoreC8ucowjZjIh5IJPUDPT8aJ3W5KOiR7lYsyqSuOO+MZ/CkiQywxTbwikj94WHQ9yCBn8aqODKkYSU+YGBznbwT/hSIbLSRxSpgYEhXjKsTk+mcVuaZqUdnEWkjzbkk/PwMHvg1l2VxEYo2uUYlXBjkeQ5O4nAx7Cuy0rwwk0Bub2OVHmA8i2jiIBwM889ulNlxv0LkFsjR+bFLGlsVALRsxJULjAwPWrHmgQxLcMZ1AIEiqwKrnODx/Woxbi0XMsjiPKiMMSB6nGTj9Ky9Z1NXvY1gnSMkj93lmODng5rJq+x1J21NCdI7uUGSKQOGYeYMdc/4VlNF5biKdOgIBC5UY55JPP4VdsNQnWQQbAwUGXcYwc47ZHt7VFJrVneXfk3SLBI7Ns3rhRkdsDjmoZsmiu08sDvbSx7wCdp+/nJz1HvREsxiHz+YgAYhMjAPUHPIrRsbKTyjjbJHk4GRk5P0zQnhgPL57ITOGOYwGzkdMAEnFQpkOOqaMab94YmmjcLJl0fcfTAxx0okbybRIzvwAcnPPY4/MVqiCSEpFcuiZwVJ3EBR1+gJ4ovI7aSOOV0+WMEgAfxE49PTmtlIlq5kTSeRvkDgXTMAu8lsE/So4IFupkOJCjMF4K55HLcnv2q3Jp8Ef8ApMksskruxWMxgbT2Awf51cs7eCOKMXckkhb5g8UBLKR0yxIBx7Cr5ktTFKzsV7GF1WO0ALx7g4G3LSH+63Jrej0kmO4KIlqvJEcYGTn/ACK0rLSbW3Yuo8xU+Vp5mVMkdBwp5P1qeS4mgtjZubWCKKRniFsSHzkZ3NyT0rByudCia91qEi6CJrTMdwseJI48naAACfc5qbQtOvHaO90pJDHdqwl/cgjOMDdknNSeCEihaWCWdJFnZ1P2v90QnDHGcg+laS2TeCdae2jnjk0eZ90DLj5gTkLk9CD7VHN0FK62MXU7BXgt4txjMhO8q21gfukEDp61h30EUOvW8aHetvscyS5wcnJ79QK6vVrC4ubaeKJILeAEyjaWLysRnqenHHFeevq0kGtvFcJHgMIyJFPy89SCefl9DWkU+hErNGn4hiW71USWybAYE3k93GeQB2qHw9qAvpwJX2TpgCJgPmw+31Pau01iCCTyZ72CSLdAAixZQKMYBIGeprmrXRUluYHtbgSzyY2LKDGwABAwT1/SrtoOOq1L9/qNsdUlV4wZGyj/ALsnOMHvgcAVR1+HyNNs54XUwo6nKrg7XyeMHsabrsdzpUv2xrZnhaRdp8w4Y4IJBGcdR1qvp+uxTwSwm4aAxqQolHnLkY44x61mPd6DNeV7ey82UI8UkZkOCdx4+bLe1VvhWy6N4qtLpIAkMDF2kxlSu3jOM9++MV21xZafdaB+/MU+9JYmbziNqkDBAGDz9ap6Homk2OnahfRSyySPEsaGQkrsGeOT0zU82hM4SaRyh1C4bUH1FHidxkEDkn5cHJ45FY9/4evZGli0ryn+1DfNdPGR5WTghWxn8q6+0g0q0l/0k21tbMNwjgk5kxycnHer8d5bz6R/Z2mQCK0hZipJYqfTcc/Ng9cYrVS0I9nJHKaJpunaQyPskv5/lVbQRttnkPTB9BWlNcx6Y8Ut8IJL1jsjhhJZVfnCnA7e9WrnX7bS8pBIZb0DH2qLgRADqoFczb3EbO9zHiC2Dgw+aS8z54zgHjnuam19SHU5dDpS0Goxo0zpBcsRsXG0OT149qxtW0+bTswTxSEhh15DHGNwyBxSz65DPpv2aLT8yMyASzyBmUjsqjkZ960dN1OybT7ca4hjmDhYZDOqksR93HOR+VHQxk3JFbTkmv8AT47do97DoCvAOcg4J9KoC4isPLSd43uZmJk8tQAQOFGADWhBpsjy3Mku/ZncDHEMegAJz2rmJr2PUbySSKIiUttVSdvlkZyMY5I9qUUcs00i8NLi0+J5J3kjUXCBY0LBjjtxnrWHfRQxXcc7iWRo3ZRGDnYCAOn0NdRqsrM9oWAkaMmVyBnbkf3un6VhX1vErS7SyICpBk/1jbsAdDnqPSgaRrXUzQXNu6ZMbBZWCyAck89a7a6ctpsE9vKsjNbcH5jsIfKnPQnHqa881OKeKGy3xMSFYNHgfKO2c133g+7FzoMpMYzbAIymPcRk9SPSi9jpi+hc8Ywr4k8OxaifKllBLPH5nI5AyPlPHANef2dlFJpuo7SIrqIJcRjjlg4VlAx6c163YIbvw1JpTvLIVMn7wnOcpxgfWvBdHn1C31C4S8UmGRZSY87WTauAOR3qWhTgrFrUoZJbOcKAWxlS656n2rl5Lc2zvFIWy+Y+GPp7dDn1rsLG8huoysT/AL2IHzIwTkHGcE4x+lR6l9nuMpEmLkHD7Vbk56H1Peso8ydjmZwGqwOnmAmTerEM6Mx6DHf3rN87Y+53yFycDrXcXeg3FxKRHEXwMkR4PU984x+tcpf6VcWE7GbbEvUEBWB698+4rqi77mcxIZAGzhQ4UBkzk5xVqPUJ5FgV5Hkt4SSItx2gn0AziqO7zm3OH3E8Z+U8dOtWo41ZCpI4AwcZ5/Ck1c5ZeRYtLxgyHnO7OM4z+ddDpF8jyxxTSuIZZFMgIBwB2ziuX2q2SADznJyeas2QczgCIygEM4zkAduKwlDW6Oa1y/rcEml3TwhGeEtmMgHlPfis2GBXiO6MOeRhvmzznjGMc+tdbAq3Wm2zTkOz5BkcFQec4GevH0rP1HSRaDzEKB3cDyyMbv161SasWo6GUn+jA4Dplwx/eZzgY7+9RM2Tn5vXrVnesmd2RxhxgcZalECyK5JRAcr97pg9TkCl1CMTPeQnIUxknO7IJI/Kl8NafLqWqoAMhSGZidoHccfSrRged9lqHkkO4DyiBkhgB39K9CsvD0OgaY8WGkmlQMZtpJVtvTBPQDinJ2O6hBykSWKuqBSBGdx+X0/PFQ6nIYzlHAIPTk5x7CrzDyHO7A52g8AdOTWLdyyh8x9Wy+7aSQT9CKKS5pXPYS0LmipJcOEeQtbK+54o5djNzhuvtzXSS2sSHyonlcRrhvMII5GO2PQVY8G6UuoGUScyoOBIjBjlMcEgjrTdQuE07U9UiuItkRc+WXwMgLk44H0rXEJuJyYh2izIn8m3lJdI/Nkb5mC7mOPQg1dZpX02c4ONg2j7ucH0rOaWa5mcqDFkfKMnJB9wOK07xhb6fJNhzGAFLyZY54PX/wCtXncup8xU1kYLxjG08tj6dPWqk4KqTgDg7T2OTVuO6eUg7EdSeDGCMjHfJ9ajn2FtoOSOCuOmRniqSMrWKSxsu8eZkgjGB2AqYKuAWyHHBHoaYFYSSMDnBI+bjt2wacrB0BC4JxnPansK5MwSRDszkrjjjtVVygdAnKjA5PpUpVgcqCRjqOxqJlbGDkDcSCnOc0bjuJcWP9paRcQDKPuBRc45B6A1w8wjCOAOFXv69+a761dkK5CugwTkY6VyOv2P2PUZANnJEgO4AHPXtW0JWOim3sZDyMDgYOWwRnjB6du1DSv5W09OpweOadNGY8gkj5T3yD+VU95AO0g8DcM8j09K2TZ1kjSFBkEFtoJ2gev1qwAMA7wWwPvA8GqceeoJ5PXtUkHOM7Tg+hOOau9yNWSzW6o6YO0nP3mx1OePxpixAYAfgfMD3NToCQCe4/KonjMZCjoxzTRKa6jd3XIABzzims32kyOBnG0rgDnI5oy3+/jpnjr1pDjjbwRkAdMg0ylJDRwcsxUgbSq9AaKe/wA4Bzuzk5ooKufbeqwxksjh5A5GwjnBPc9a5K+8P/bb1Nka+Q7gMHOMEd+ldxOgu8KxwuOo9q53X7qPQdIuLln2ORlQy56/jXiKz0Z40ZO9kfOPjKYSa7cBs7PMkYODggbiMVzzkjYWPL4x7c5/lVvU7j7VfyzhPLDkkRjry2efTmq+4M2WORkEHHQAYxXpQSsd8NiFQzY7NjJAqeNV43cdGAx15pWUbjj5OeD64pytnYD8/APPH8qvQ1TsOVjhBk8Z79qTZu4HO7n6UzYU2LwSVqVcrsyAp4BGc/yqkjTcY6kYJwM9sVAGcEEAYzzzUrZGN2UdQBjPamsylY3xsBAJzz/KmzNqw9JMkfJx/WrUMpdARkY69MY9PWqnBVwvJH6cUkTNIw3kxjuQBUi2NKF0aOQHIVvu8nOS2fyxTrmJJEBbgcDBOeOnpSWhMudgyWwFz1yeMVoT20suEQvngNzWbYnuZNvagO5OAFBPBxgcY7UTwqj8YOW4J7cc10y2pWF/QDjII5AHFcxNL513KpUxFXwcgEHI9jUxbZ6NKCtqU8SQSjY7mNjlsj/Zx/Orts5ALHYcHHG49B9fWmxL5hCOCT3O3jOc+tSOy2iEoFztJPzHls+lWEopE7MxSMAnGQjALjIKsTjJ9sUSSoEBOUQdGzuBwMfzrPdl6lN+TlmJ5XHHAOB1NT2p/cxqPkXkgDoec8UpJWNcOpORQBJ1UEygb1I+UAkEdWyCeldTDIZUJPYnJPXn9K51oNt3EyZBJyRyAc9cDFb1tIXR9g3owUgk7QvPOQRScbowxSd9SSUFMufnTbwR34qEABkIwFJ5JPIqV2ZUJxn2BFVJJfmB46k/hWLR5jep0FlcW0KxthgwGF2qoy24HJyemKz9W1T7TMXQBF+75agLj8Rg1lm55x97PTIB6DFQm43b8cE9j1oijpdbmjy2LEkiXCoC+SMDEhPB7H8KrTO6/Kn7xQcjpkDP0pokI4IGB1p6XqndvfCL8q7AOfrxXQtjAgnkJkJByCGVQMdfeq7SMyJsA6jrxVi52vgxcbiWQ44Oap8kZI5PpipaI8yyjKcZ4HOM/wBKtQgy/KUeSPLLuJUFflzxWeEKBOuSScDB7e9XEUlwWGwKSwI7HGKxKTNSCLbNuDnO3gbuoPeug0SFpLd0OOFGGJJ54rn7RiNinknofQk102lTCC2e4uZYcSKFWPIUnkDC46nvzWtNXep2Yb40alm0TKXeUiNcY/dkmX2Xmr1xOFSNEJEjHKjAJC9KrQyuAtxON5H+qt4/+WSj+9nvVWyhW5mklllUhduCVLdfvdCOlddj3OZ2J3tRdRxwpcKJVJaWWWXBLbsgmnjVprG2kVIotUBbaY51ynB+YjOar2l8ZorhDc7/ADCSpG2PPy475PWoo7ZQj+WWJAIyJNoyfaotY0UjJ1y1g1iNFlHlOD8oVQSCTkAc8D6Vh6hZNbvbwmPBEI3S4Vd7hiOe9djcwq83OH+VSCCByPqKhv8ARjL5UwTJQNjEnBbORn8aHozKcFIwbHSkurb7JMGz8xmlXJ+UHKqMAfzq3f6LL4ghFtC0h8lVIBVlwffJNOl0YrNIE1ApIYyWePdx8uOOetavhSS20YG9u9XlS1hZQ4EJkaUgfd6Hg+tZyl1CELFzS/D93Jo88u9bPT7aIWzXUp8oyO2MsuT82cdQDUMNvELUQGCWRZmEsUh5AU5zjAyKl1Xx9e63ebnSOW3OPLi+yAAEHIwM+nfFTWOqRblAtI4nzhMBhsBOfukDtXNfmepfuydkdZ4cjMc6eVKY5kjBcsGJOAMdSa8w8e6HcnxTeSJ9reIkHEcAdCQO+WFer2lxb3jh1i8sOzF97HkHsGH+NR6V8Cr/AFqwv/FOsWc1h4at5f8ASLyYyKzjHKoh4YnsRxVQS5rnVNXgonEeDPCMniG2uZwi2VtbMonv5So8oMNuSd3J7gZzTdVvLPTjPc2EcsokZrezaXaXYEgs/TjIB5rsfi/r6eMZ7TQ/B1nfeH/AmnqkgSWJlmv5FGPMdiOR3x1p/hTwHpt7qCGbVYoMMFtoWjDhicDoQSOpNaOaMFTuc/8ADrwI2qtLcaqJbY3Eqm3/AHgaSQHliqg+vAr6B0m5ufCVtIqQf2Z5kSxETHfKyhuN2PuZ981yvh7WoPBd9ch5IX1MRNBHNIF8tPmJymR1GOKw9S8SN4p1mCKyu5NTuZstIsbYLENhQGC4GD6GuOpJ1HY9ShFU1qep6bqt3e3t3bRXAdhIJJJPNVVUFemfq1O8X+M4obaKw2LrZgfEgdiIQe44wT83pXF38Fx4d0ySwhS4kuJ8NdyDBKMoBWMAgknIAyOK4y7uLiJ4EljukklkPlQpES4Oc5P/AOquX2bb1O11eVXOu1vx3rWtWUk9vdWmnwuxZra1hEe0Dg4YknivPLS7Rr+Iz7ru38z5zkKXweTk5PNbC6ZqWoQ3Go3+mXJhDG3WO6hMRYn5mb6Y4pLPw1pdiskE95/ZlwjOV8q4WbcVx0XBPNdcIcqOeVVzd+hjm0ilmlg0eSSS1iBMiOR5rKV2kNz8w+lVf7IjvfCUTPbkhZJm8sBkZd6qOScgr8h4HPNdBPfabYyW6QEvJGx3Xkv7phggqu3HfvSvDb3d1PPsWOWGQ3A8wMRt4+6AQOxqkrFatXPMNGhh0e/NzMjumDhDyAwBC5A9DXbGCaO8/tOCWSSFYyGt4zlI22ghuO5PvVLVPDQjcTxSCM3TSSeWDkZVdwGPc8Vf8Nym3hAA8uW4wSV46jaePrzTk0kPludldavLqfhePSLd0e8XEkkJkUEtv2rlev3a8ouruTwfrotdTkl06+Iz9lM4BIJx0I59gK0WsJLfxdcXYlnDzuYllUHKPsIUH6kdau40z4gpHpuumRLi2lRIb6MZfI7ZIJ47VtGyRzzT6Hb+Hv7M8RXQ0i71TVLlZlkJ8nUUhRUAy2VCFsbe+etQ+Nkj1JLmfRbSO6skZhbCKVi4jUAANuzk47im6X4cm8M2pvUnWS7u3a3iMLEsLXaSXYkcZ7flVfU7EaRYWhZ/Md4iElDEAIWAKnseOcCsZ2THSuixBZSQ3wtox5stxZhoxtI+cKpYc+5rMtVs4rfzbkSG5gBlfZGyn5QcDnPqa7fQ7Uanf2TwR+fKreWX67VKtnnp/CKwtS04zySbI5RuIAEQJx97dkgfSpT1N2zkbiOWZbS0Jd4YYnxulIwzY+bAA64FWdFku7R4xGizzFlC28rN5Uu0ZK8dyOBnrWtomizavqsBREAmkRVMsoBboAMYzz9Kt6xo6RTZl2WcMJXYYWDCR1PLMcDp6da35jCadjhDqVq+pR6vYRm2RpBMlhMGLwcgsMjqCwIFWNev7a01i8021linCrHdopUq7K7bSpOT0IJqpeS2WkXkq20UlxdXlos8EsakbSzOo2gjjBUn8azrK/k0V7K1gBlv5IXtHmkBbaCWI4HJbLdzT0bOeF4F6eFdN1WOzOJZTD9oEuQ6YYE4BHBI6Vb1TUftH2ZLiPzEh27RgZBxtYjp1q7o/gO8vtK0ue9ddCeXfBBc3S7mYCQliq7sniszXJIbVJE02OaWJZXQTXCqrTYzyo/hG6r20Rve6uVEXzRLFDJJ0BjjjjySA2TvYGuXujLe60iJ5nltjESybCX3Ad/bmtS4uPs0UqAoZnRi7fLmNhg4PYn6VNo6R6jfxxF/KuSgZZAoJBCgcgU2SveH36TWcrkS+YQxT5TvLEcMRjP8QxxXW+HLN9VmTSnkeOOY4ify90ok2kjbk859OaoRacqXMSnywgwik8Zzyzc56musuvFSfB3Tk1iys7bUfFl1t/s25Mwmgs4ymGkXC43jIHPrWSd2OcbIwPHviTTPhpbnRLTaNZuEUSXkreZJgthl2gEKeK83n8aX+pTea/2U+aNzARsNoBI71Frt4fEQTWZZzd61hhfXJkILMWysnT+Vc8LkRQOzymVmYhfm7fgBn8K35UznU31NN/Fl1M43vCbbGdhtWZ2P1BHFXLbVdMuvMF/bDCk5AkZC3HAHJ9KzWt5FdELgNJwsYDbiMccZ4z7imW8IFzG5R4yvHzDJz6cGiwOTZ0E8dhZn7VZ3l9FDIpWC1kk80BiudxIAPWpJryK1uI555cSLGpSSP95nI7ge9YOobWuBLsAcDhyOMA5rGu72YuGMgkJbuP4QecUKNxqbiepaX4ykCmD7Y8hdArCSP5SM7jt4+X0roPtj6rCFZI5I4yxR9u4jd0xj1rwtL8iYgPmRw/UAAAHIJ59K09L8W6lpixvZTrEyHEhDLtIzx1wOKzlBrY1VS61O7uPDulWkQTVbJLZQxGJSGOAeNoHI/E1Y0+18J6vC4tvtbHBDSXRYBSWAGOB6GuQsfiBf+ZsvLOG9VirbocIWw2OeD9a6C31DR75jc6jp1hBIwZsXEkZOd25f4h0yR0o96wNxZ09to2mQs5k1G6ntNpBBjWQ7T6YrUs38ER/6Nf3E1+XO5re78tiPbaFzg/WsjR/EXg6CRGniijd1XKLkDn0AarF18TfBFppskMVtHJIx8sGJWUoewPOP1rNykNJPc2tX8TeGmMbaJ4Y0+2IRP3klpI4Bz2DNisjWPEGqa15g1G98y1XcXtoY1iTA+70HauO1H4t6BBmS0043MjhFD+YQwGffiuR1P4gXN1lUjdMoTiQE5HfqKfK5bmilCPU9AufE1pYQyJAPITHU5JYn29fwrh9d8URzvlE2MvDISTwO5rnp9XuLzywZPkB3+VGp5J/2qrR6cTve7kFuAuTvlHzc5x07itqVCzM6mJv8JJPchpBczx/aTyiiST5ASRyASOlU/wC2rm1GIJyXIGTGpUEHjk4I4FMnvTdPEiyMipgoMgZxz0xWVIwxsBGV+UuAQWx7mu5QsefKfNuXn1+R4nM8UF2dwyJFb5Rjvzz+FEviC1EOG0TT5WVMZk3fn97H61kOhbJRCBkbVJzj1xjFRIPM+Zh25yPWny2MeY6WXxRHteO10zR7MICnmwWqlyex3FjWXHLPec3Esj5JBk+8AMenSqaKs3zEklicgHFXVlNzsWGAArkLGjMSfqCTScSo+9JJHVfDvwRf+MtfiigtPtEKuqGIAfOTwBwe9ew67aaVpWjPo8mmahoXjuCZoEtWOEkidQAoGAQQe1cP4S0q10zSLaC6lm0u5lZn+0/NkP25BGMVzXiLXdR1HUd017JcXayeY107lpGIbIJY85/GsG3fQ/SsJSpYPC80o3bNa11XT9I8Py6d9gvRqjK0UspkUAjkjClcqQxI69KteH/H2s+EbC2t9N/0NlYyecI9zSAnHUgge+a5WzsJtWkv7q9eXzFI5wSSTx1zk+tXbY3kKoqyS4ddjLjCyg9QAe/0pydjKlOTfMo6HpOj30vxM8WRaje28X205Aa2zhmVdu7B4Ge/FfQWl2UUNrFA4O/YM7flyenftXkHwt0FLGVJHQwbcMQM8Ackf417tHari2cbY/MAKk5OBwOp964ajuctZqUrs7Pw8nmqNqCOUgDHUNxyc101qHlWMgcNycH7vpmsLTY3khR9jPLAwJzkcn6Cujs1A8xUBQE5yewNc71OB7mtpe4uVkI5zggbs/TpW5ZFBEiSEkgBclhnj8MVjQFZ4oy+SIiWyfU/rWxCfPIcHA5+XHp+NG2xDNCAhUw2wE4Cndz/ACrSgfYxIAJK4H1rKgJ/dnlGHJGcmtG2IwSSDhsFO+a0RlsaMYEi5HGMEb+e/PSrpUKoJ5U5qhACM4GNnXHpVtDv5PAOeOe9WhErpgliOBhvX+VTxyN8w4PHoahSURvwPlxgkelTqx6cgkDAzVehLFD7iGACA43HHaldA7gjK9vrSjCKSxOORg0pXbnaRjqOe1UmhCNEeh7VCYs/KAcEgY71Iz9ATzjtUYOHDZIUCqJtYqyfu4iGcgMMDHaoJWUAbeQepq7cQlnGFyNpH+FZ7RlXKnkAEE+9RIaQ1pOMY4HJ9qRW3yBWOOwNIyZYhucg8HjFKImYKAfundWQxY/vFcdOeafIiliwGDnnPQimKWU57txj8KcX3PgYOPrVprqALJtYqE5XGTn2p6uJVBHXg4pFRSM4GaUgcZ7E/pSTsXYGwvO7t6d6eBn5ucDJqLdvyDjB/T1pVUr8o4JHc9aXM0J6Ehl2KCeQcdKhExyCMD/ChYtmX546c9aRwvAxzg9KljHli3IOVwelI0BfHOMGo0+Rsjggc4p/nksQR935ulIViaCEhM9++D71IcHHyg9e3rVeNgkbs+DvHUA8ENn+VSNMTsw449Kq2ly0h45wPrSh8JkkY2/KO9RiZD68Z/U1IzY4IBzn8Kkdrkbv5ZKFCNpxg9vrSFiMHA4Pze1I48zeTnnI/H1qKJmRAD3GcnJoGy1CSFyQdvrS+ceQZC7KMLkCoSwCEAnr/Oo3l+bIx83K9c/jVbE7krkt25JOarPF3z82O/vTi7jGRg/1pFYAYA6/iapCZFKY84bjAyPqaYZR9wDBX9ae+C2W5zjH4U2SLPAIHPX2oa7BoREndkp/vVCypCg6k9jUz/dIA/GoMZIIOSPWtLWIY0jzCSPUdO+KbIuBhn6nnI6+nrUgQ5wOhxTCHYoC+w5zjHWk3fYaGFCfkT7nfgd6sxLnYcjpx15xUAVtwKHjOGGfQVailYYQLlBnbj3qo9zRliPcVDNx6f8A16mBdY3dvw/u4x/nvVZCvAHJXgnJq0qEODs6cDLAg/lQyJCyBo8Eow4zjB9KbG3ng7BknGO3t3pwtvNfeXAVz0DZ4/Kri2w6tj/Y4PPOeaavYghht1XeXwT6Y5q0Y0XKDgE8Ae1RyTgyAKmCOvvRK7AZCcckHnBz+FBSI5yGcvnfjAORnGPSq6ADewG4HoTTrg+W4Tk7mJHT8ajSVWwTkLsyAeM0FatWB5VL5IIwAUHHJHc1DK6SLK6YkLAjrzj26VK0Y7YPVailYRgjemME5PapbJsV5+wdPlB7c8iqEzssXDhy5OB0wK02KRbwTuIOeeM1V8sDa5+90pJXLjoUCG8rLn5h1A7jFV7gEIMjCscDP061pTrt4A5YfyrLvifJcocsePUUctkWYmrWonhOHxwcn7x/DFc7ZQNaWm7y8uPlGe3pXUSxkqm4c4AAAOB+tZ1zBsyMkZYHp6GpsjRPSxyWoR7o5YgMkAAbCCTnqABzmuI1aIQTXAWN45UbALDBJH1Fei6ksbgovljlnBOCDkdhmuE1QNFJwcbiHAIPK98ikga0KCI+/wAoYSMqeVx3964rXrMzXJuI0jLMQNpjODjj+9jp7V6HZWIECIpYblK546+1c7rdkHmQODE8eNpj5+Y/XvTi9TGV7WPnL4ieObK0R7JT5kiExFYSrITuBzuwSuMHvXjq3qyNIscXldRkYBAJJIOOvB7Vr+Lrn7V4i1ZDOG33UkeA2A2Mg5XHUk1zyxKWTBwdp2n0IGK7oxsZX1L0dxiIEoCgPQ5wwA6j6V3nhXVbXU9LfS7xEnSNDHGp5G0nkN7g8154u7YdvBUkgORxx9auR3cltKktqiwTFV3ck5YcHj9abVzOcEtR91o1zoeoS2UjvBNGxCY56c5HtipoXKg27TeXPtJYADJOfvE+tdZqqR+LNGe7sTmYKJfKj+TA2hW5+tcVGjIgYxqnPlb3bLDgMScflQnc5lFPVG+2rwxWxhiWTyypbJbJJ7HaR3qG51aFo5AYikUiHJmIO3P61kRykPkOXkAKHvn8KsqEIPDJkgspYfkMCm3YxcbEL2C20yNGHuUbKsAdvHrWbdWSaXePLO53F8iMr0GPfnn6VqJPtRyeFKnJ5f5sdKtXVpFqCSONqEjlM8856e1NO5yPsYFurvN5iOJC2RId2MDtjP8AStLS/O0+5jvIIybhSWRRGdgPQNjvz61Atl9mlciMToWGIj1UHv1yfxqlL5yPvUvBIMYIGcYO7GKtK5BPe3DX7zvcF3nmzMZJBgFt+e/+7+tZM0brNwTgqMqOcE1tQXS3FnJEF+bzCeMjdkg9zx07Ui2NlLMQolzgksJQQGyeOR7UXAj0Mt9mdZEbYZFVSARjPTkkj9KtW+lzztJE0GZAdgJlGDg7euPTmrVlaWtrEBsfkg5c5GQQO2PQmtuG/tVt0UFnO4sCJR94ADpj0rFyNFBWNbw5pujaJbyTXaPf36sfLt1jVo1IJ7/StieNrkZiMlhEylgAAX5OdoJBxn2rl7PUbayMksSRGQHcJJTz6etJd6/PrKyTXNwZEKnYBKB0HHBGMUt9BJWL19q0Et7IiJieCML8vQZ6nJ4z+Fcn9uWa+eYb98mXYvKCFx90DIq5d2146GVTiQvuaSTBBz1BwOcfSs7UENtbRTuikxqwbAPzntxVIbkaGl6mUu5SC/mTJ5SeXyVdm2tn6LVkaOurCO0GEuvNAhkUcnuQRXNJf+RPFkndsWRufuk8Ae/Faltf3EsiSwx4kiYfINwLEj12mlZApvqWraG+sJkVjHKjYxKhC4HuCD0NXrPxNJaShQkEka5AJUt179RSpos+qy3Fss8Nvc2ls0kguZ/KRig3YGR17ViCf7Xb+U5kdwfkGOcEYxwozhuOaPZJ6lRnY6iw8bQpK8IeX5gVaTKoASNuADnjvXW2fjDRHlSIXDiaOMBoXiUqeAgOevvXkksAixM2RsULvx1JXHAq8WM6JON++NcbipIbB98VEo2NlU7npA1Tw6rkeXGbpnIG+1Ajzk4IJBx+NYGoeK7Cwf8Ad2kfmAHaHII3HqQMAD8ap6XM9lZokrsdxLk7QxKk9SDmpbzSF1mBJLW48slQ4eMD5h6NjJrOxejLUPi641W/ihMpt7RmYMcgjd/D8oAx+NXLiO4tJQt5KXjdhiQnnLdx6ZrGFu8blFj+zpyZB5ZxIffOa1LHWJLeKOCWSR7Zgww65+YY6Y9O1Dt0BPubumebB/Z/nyNO0kgJLT8Bd2cHg44r0/wtruneMdJ/sW/8qIxEujlg6oQpPp05Feb6QrXM0ccMgKtkk8KVAHvWpp1mmka88hLSSK5QTIoWP/VjOWHD9B0xWaSbJbtqaWvw3Gjai8ZnkkjB4xyMkbVOACcZ56/pXF+LdHle8ikle4nWQrxJtyDtx6DAzXql7qNjrlsi9JmVg0cRwV7Z559+tc5f6Wbi2e2A/ej5Vl4IPHcn3reLsJqJV07xB/aejiyS3FvcwqIwWIPnDOeORiqOu2RkvvnjORGqyBmJYMDk8A8/NxzWLJa3nh6/tp5bqOA+aMxhlO4AY6AZPPqava1qj3N02oJkRlEM+0Y6jacZYc55p3uK1ty3ZeIoraSeGeUGG5HlhWibcp3A56+gqtdWenz3JuBAxd9xDRjYik9Ce35ms64sECG8igcoflVkDNlem7IyF/GtDwkf7Rle1iIjuUVnjWWUYI6jORjAHFTy6C2Yzw/bSTIdOW/XEpXd9o2oqAfe+Yt6VWsLWIa8bS1urJLK0haMLDKu6Vg2WPAJIrodehtbCEadplwLi8KPJdzearDkYCpgc471xWmaXNa38t4bfAQOqDAGW4xz/kVKtuE723OoGhpp9s6TxG7u9xURJgBF2gL69S36VSsP7U1Wa8sUsxBZANhLZhhgOSScev51WudfM8xgaSSOPePOkbrleeD1qXwzd2V3NLA3lRWCwuCBO0TyfLncWbP5DitDJyaMXVNNvLS7W2S08iAqD5jMpyRgHuKoWGiSzXm95cMAGkdgqqqiTOM5O7j0rRvNMhijKyahJKN+/cjcYDZABGeoq7a6Pp2sPAlxG8VrbF8yvJ8vClh2yR2pJ2MJxRgNc21hcyy+RGgXK+aAwZ8Hg53VP4haaPT1nmjw0mG/ekE7dpz8pHXPfrWlaNo/7zU737VeWyEmKKEqgbDAeg7mrq31tftc3b2B8lWHNzKCBnOFVQKt2SMk+hV0bXY4PDhE8W+WREeT5WGFK5XHPc9azI9Es5byO7gwdxYp5u4EHHJxk4qLVYrjTILeX/lrMxLCNgQEyFHA7DINFrdy6cAYXJjuQXcCIsVGcAgnoPpWS8ipRGR6lFqt/Ignyh2sEB25HPGCO9OnkSF/NwTtPzgnaNobI/KqyqH8wE5mjUAhSD93oOCRS3DpcxOUOOCAR37H8jTZGhb1XUbrxUUIt/32NiKGyAoycknHQetbvgDNre38UUsbtNH86I2c7eeT24+tcdcBjYGaULucNH93ccfd6YP1rd8FQO+q2QAkIW3lfbHG2eVGB7n6CsZXtcuLsz0XTmKS3kE8bpJ5YcA4H8O4nJ9q838RaMlteahsUpIZRNsJyXUnsf8ACvQ7O5tNRvZ5oi1vC+EVJYSM/utprkPEk7xGOUv5fWMbcZwpOP5inB3RrNOxw37q31WK4hj/AHcxKSj7rKS2AffIrqrfTzMXfzCDI2/OP4guD+VUriyiutkjOu4gugLLyA3OTXQaa8f2aFUyWIEg54+7n+dW3ZHFJWHRWcEewFC5TAV5MtnHPasPxF4Zt762jRII45QCVYcYBIIJH0ArplmWRgPkyQSO3UVVuUDQ7NhBl4V4yNxwMd6jW5k9WeHXtk9rclNkgIAIU8knvya0dF06bWrl4bKLfcYaZsRgKmTxnBNdR4qtIleR5SY3fOzzBk4HuK3PgwYraXWJVIJFuu+TaDtBYgevoac5cqujmqrlV2aXhb4YaRYpJPrc8tyULZhtACCSRtyR34NdTfWvhoRvHaaOlpH5o2knMpUepIrl5NQ8ubzQZLfd2ALZPPXGfU9cVGL1LiZ9h+U7iM989K8qU6rb1OD2tmdKPEdvolrJb2ieXGwB2oFcMSMenHHpVB9UsHYLeWEUp+hH6jAFc8bksQAfmOB6d6jWdWaRSSN3A+YE/njFTG+9yudsv3fhCx1EGOCSKMnO2IkHdk7vvDGPxrhtd8Karo90YjZz7JcosqDcMk8dCeK7KG8lHmlbmSOVU3fKAd2BjnPtW7YCa5tUknBOQMB8dq6oVpR3R3YX947HL+FfDVv4ctftl7GJNRZgoyOgJyMZxya0b2U3LOTsdnOVDZJ65PWrV/NtaTZJI+DuIBAxg8YzUdtpxkTeSYyoKqhGSxz6indzldnrL3dEZd2wS3BPLEMuOAFPqe9M0vSnupXjOAuN7PjAUDr+VWdRaCIDyhyG+YAfOcjBGPrWp4as3njd5CY7cAK27gkHdwM9+K9GkrI6PsnT22rWPhvTpJ4ZYxcKrAFSw2uMYGe/4Vwd7fS392ZpZCS7EnOcAE5xjr+tbOpfaJrryJX2RqudgU5yD+lZn2BgVY78Lk4HrWNWrrY8HG1OV8qZHZP5B2wBUcjacZ9e1bussU0QM4/eNKEXB65XAz+NVbO0Q3MYAVCRyfM6H8ql8SW8Ys4vKljMbMGZs55HPrXOmjxLtu5zChFTHGcYxgfWn7zLNzxgk5+nSopHC4JJGSfvgA/rUbzbXJA278jAyM8c9fWrQ7kqbWKF0H3sjcvemOEiwT1Ixy3/ANaiSYhXJcxgYIGc5HsTTAGl3gu4BbPXkCiUbE3HiQox55OMUwjJ5PA4OafFGu5wSSCRwPSkIVkyXCKzDn1qSkgR0Ugn58KAccdfrVTXrL7ZHaThwjBtjdBhflx396cg/wBWWGNwyMnrmrZm8zRrtXzviIkQAA/dIJ/QUuprB2Zxh0dpUzHOxLBgQBjOKqTaBdKokTypCcLtkIyCOxwa2lvQ0RAOzecDA9afHd+U8jphGyCwXqTXVGR0KT6nHzI9s6F42GcgehYHoKkVhFsJICYAY7sf55rqZrm2mR1kQO2TjAJ259ME1zV/pq2+JbfzDb43kSZXBBHQGtrpmt0ya3dDuUYPzYGMjj3zTzE27d1I6Cq0M5Z0bZ5iMTweM4GD+RqwSSgPXoCecUloZsqmPC8HJH3jTRKEjyRkNxkdsVYYhOCRx6Y9PrUMmAsmODwG43DI9hiqNVYVn4AVvKA46daKhn+aNQVXIJ+4OfxooEfbuo6glgksruFRANsbxnJ55zg14J8RvGh1i8uba3ljSzUlV8snOQTipfGnxMfWJjHBiBSzDKHCkbsjOec4rzu6YI8hI4WQNx3ryqVG75medSp21YwgbidmGKhc9c4pkkSyBgCEGDyaXeTxnJz0FSZ3ZzjGSM13pWR3KxGkBhT5jksxHPOPfjNN6LgnBUDJx29asLODwDkNwDj1/Sm4D7+eoP6UJEDB8q7h0HT1pUZt2FJRieOOh9fSlMY6Ek8nHA6du9IAzSZBPHBplXEYF0wQQwXGev8AKo2AGNvG7AAHXpUhMgYbRjIyccfyqMghsjk56ZqWwv3E83LHsf4uMfypEbvn5ccEnrk+lMAMSoQc9Mjdn+lSxQszOOSfu49+9Ik2NGtWkmDjzNvzEAAZ46V0SqV8zYPu8qMDJPvVe2XyLdFVAm3sp55qcOhQEuCm4nOec5rKTuV1J9V3S6bcbEjF0xCqSTjAA5OOBmuT+zPbs78qflJ+Xt09fWuo8x2jweCxGdntXN65C1pL+78sOwx+8yBgNnvVQZ6NGSSuUYgVmyAjMTljgZqS4y6ccgEMwPGM/SqcDktufHcE9P8A69SlskksQQvAPTINWTOV3Yqu4hJI5OCflGBjdnHPtV+zvY3i8kxgNghck56jmqkiCR9ozLJg8jp6dOlZpZY/mR+cls4Y9Dz19at6l0ajpO6Nu7m/0sFZCCWVnO4DaO+M1qArJv3DehOP3mCOvHWuNk1R1MbSk42nAPJJ7ZzXU2T+fDtk53cMeDnH93HQfWpasjLEyU3cvjaMjPqMbT+FNkhD4Iwg2kZPalUnaQeeopN7FMZxjHYHOPrWaVzz2Unj8lizFZAScYxxn8aYPLOT74q3Onm8AhCc9MccfSqUyiOU9QCcj347VT02BKwEbsAfgR3pAhj59RTRwchyCP5VOjEpgkKyjBz2phoytIFxjOMDn2FQDaSDj0I96tXcKx4dZChxznHzD2BzVJCY3AG49RlgM8HgU2ybX2J4lRc5ON5yDnj2qbdtVAT95cHHPNVlkIY54x2P1qaNyJQRxjk59ayauNI1rEqsplMgAVtwL8dOnFakfm3upLOEV7dNqrzj5wMYXGOc1g2e65uBHGFPJIPTv05rpZ7+3sNOFyrEsIxFDz8gbOWfjvSTszuoSd9Qv9TuDP5Y3/u2KyEqfmOPm574qxbXsk1u7NkCP5QUXAx74Nc7bPIkpMsWZmBZcnOSRyfWt6wRWgEDpCGmBxkNgHJxwCM9K7Fqj11qXdOuomfAwcLtOQBlSc9+atzsscxjAIJHGSD39elc3NbNp9wUucxjd8kjDdnJAAz2555qSOcoiIHXIO3BOeBz+dUlcu9jaubtdkbOC+zHHqR3pZ7xG00KkYxG5YZ4DH/9dYa3THOTyo+UH6d6ct06IASdoGSUXjJ60pEptGr4e1XTrAX6X3m3TSIIs2yooVyO27Jrd074q2Vm4sJND1M6ZaAxiW3u4onLFcbiSvJzXJQR2V7uSWTyrllPl5G4Me+SOBj3rqdO8ADVtNt7m51zS9MhdGSWS9DN8ytjdxk5P0rlml1NFUaVkRN4n8O+J71L0ar4k0y6AQFbsQSIq4x95StLpfhe6kkEs2qm9tYMiSaJTwACATycmryfCjRbPWZdOsdcbU7p8bbeG0dYtx7B3I/lV/xLOtjbSaJoEElvFbF4bgliJWkIGTt4J+9+lZehEF1aLH9seH7Sze4ttLBuEikaO4uyy5+XP3QQBj3FcefiR4n8cJBZ3Wr35tYIgyQx3W2AHJAGwjHA56VsHw7ca4DbyZQSxkNJ1BQKAckjqcGqsllBp0U9jo0PlpGGaW6kXzFBC4AZgBtz2BwaI7M7G+V2N7Ttf1hbMTXV/wDa7dJ1tf8AScsokK5wMcMQOvSoJ/t5ube5ihSBiSI5CNp6AEjGDxitrVvDM+k6R4E0/T7s3CTWf9v6tHIUCieXeqqTkkkKuMZxz0qSO8SNZ9SIknj80pAJBgcDDYU9s96yl7uw4VOZ6nKT+HtSl1GCLfHPJw+DM3yg9ySSANpzXY+FrPTdKtPtM+//AEZGMt1HJmMkMTgYJx82BWRG11bpOgfOp38qidDHhYowBhRnPX16VBrF/bwAaLaPG9s6qbp04DO3Oznrgda0j8J3JlabXNRu7ie5e4lDyTMQSxeNVLZwPftVHU9T1W8YuZJX2ugEseMqDkjPWneIol03w9BMJ98YDCPGFJIfB9255rr7afS/Bvw6gu7meK4v7yN7yWCHloyMqoY9RgENgVna2oSd9DiL2W4hs7aweSR7mQGZ5pADuU8ALgCuy+H9lZ6d4X1nULseZdRu1vYtMOrP95wAOcbe+etcrBbahNdWdywR50jTCA8AEZIGa2J3vIXgi/cwWmlwhW8vjzJWPzZz1PA6VbaaIVNR2OVvA7zyxGNXIcB8g9f4mx/Kuy0p4tas5LuEzSS2mY3iGPmVQen51karp63vlPFHDBeXVvyI5GLbh32nj61t+AtLl0r7WkAkFpEQDLKGDOSMtjjGMcVOrNr2NLVtJjtm0+5BFxET5csRYeajZ4UDrz69Ky7fT4NN1Q27FcwjqGUsM9uCa6i+iiilDvFLGkXDBVDBk6lvqB2rj72GWO8kd5BcYLLmKMKSoVSM+p5xUNdCtSG/tCl/ISn7t2LO4OMEA4J7DrVrSPB0MmsWequ48pJ1nkQOHEgXtgEnBPGcZqxot2bEuLuLzYRjcl0Ac7jgcDBOewHNd7ofhSSwhh1W7kttGjfJisb5TGWQ8Bto52k9K0jfYTZgeHdTuYPG2oSayk0Fhcq0iRWkhKBCMBVznGKveIfD8d3paQ2lxJLYxSKYsk71JUfKNy9e1XvEmkS6Pd2xtbixuIrmBWX7BLuC5OGXnkEHjmsm5uIb2H7MbyVEhYEMJGBV87t3B5GfWs5K+g0ijoGrpoGrSgm4NtOoUFZMFWAIHH0J7VveILmSxtyZxFLbMSp8vPJI4yQaz7rRW1T7SfMgivPJK291bj5Xf/azmsPRfGHkR6ppuu6fFqMSEoYypWRR2YYxxTiikmzW029jSa3QRGKWFGlSPPTYQT83pWVdxy3t1cg3J8kzB/3vzooJ5I9TXWLp2maR4bg1XZMYrhFijA+cBicsATyQBjgnNcpdSpqbxh/ORQ5PkmPYMDoSR1/GtLmfkc3qhg0wWyWu6WVbXyxNdQsrAZY/KOBjJNL4ZivExqs8UGlxKGVRIpEkrqRmTknHA7VLqf2qa4lvZbb/AEFcRxBB95x/CCeQO/FZp0i41VUjkltoLu7d0UXDZWJMbmwMkcKD9a6IJdTBpITS7uJLaxSAy3l3EZJnmkP3QzYwD0GevFVrL/RftFs1v8oMk0chjZiRjLKSSf4m/SrkmoWECXYto8Rh0SIynAKjGTgY681l310bgXJgeZ1j3yAOONucsvH1NDsNaoz5B/aF2SsiiC3UylAAM5wPmz0OfSu38MaBPaaJPqsSFJbrdDbiWEKNgwSwJ6g+ua5bT5bOG/tp5IjeW053eVH8rcHhW3EZ+bivSLXXJfEeqvPdxvEzIEjtl27IQnQKBkL+HXvWc3YuCSLGmaAbbVLV3j8ySPazBtoAyMHg5FeQ/Eq5kvNQRdPSW4061RbZHMi4Vg2W/HJP5V7fpt5KlzIHQbJpVLbwMg7sgAnPavn+KIldQWQDdIwlCMBkSZfnjj+KlBW1JqMz/CrPFfzkxCUJyVkDEMjcbSenH1q1e2Nv55dIpPKjVntZQdwUAHcrKM8jA6eta+gaeLNC8byvcTXFpAjx5SPAYmQcirM/2NdS1i3mc+XdyySQSRFh5O7aV2gDABC+ldKl0OeSTdzjVtZZruSV3O18fNuzwfpk1PfTy242JEu5CFO04zk/e5xWrqdymjWrqY3M0IeKUDjadoKnH1P6Vzl2gjQJK8gkAOeR8x9aNyG+xWeUNM4RxtJ2tnnr160yeVYIYysXmO0ZVAMcZbG489KrSX6zTnyo8jcFyAPlOP1q9do+n3YC5eQKoJOMFSc4A6VqtCG7lBlYW8jIPKUgnOR3GMDJNSJGv7wROZAFC8AYB+93HPpTt6R52vwAuFcYGc9KqySZkJEhJLk4ck9TntQ0NWJ/M85ElQ5ePGc5wQFxiovMDRlwQVRN3IyPvZxzzT2uUtYAEPmM8gJJPRewA471SucyGR4pAQ7ECPoVI7cYz+NTy3KbURJ5tyFiXB3ZyPvDHX8qiEkkuMs2Sckvjgj1qvPOsCvnLtwNo+8eMdenWpIluL50EZEceSMPgkt9QMVfKjCUxTKdvIyBx/kVNHEwyRlEydxbJ+o6Zq9a6dbWMX2ma7ilnBXEBbGVOc9KoajqT6lIkXlpZW8alV8pWy/PUknNWoIz57FuXV0trPyoEAkY5+0c8AdsGsq+LTSo0spn2sHwe3GMVC8x2AISmw4yABj881BLOTN5ofJLAnODnC47AY5rZRJcia8ujsMaYBPQenFVlk3Lh8llYkZPFJJGTkZ5HJNBcLlT279vetErbmN7jVXeoJwGxnPIFKSc5VFIU4OSOmakSEyL8oySp74XIPvU+m6Rc6xdpbwDzXcErhgAABk847fWi6BRb3K0DeYEVHxg/Ng9a9U+H/wq1bxDbC706zhmnMZkEDyfvWAzlgC3X2rDt/CqWk32NAS0LhXz94nHIrUJv7CScjULizuVjaSD94y8EfdDA1zVamtkfa5PgoRbrVo3LHibxE6wwaelmlmLaMmbkkmQ55BJJ7dq4F7jdhs8u3UfTvVvUNZmvpkklcGQjDZ53AeuPrVTTdPm1m/WztoCXYAKoOSScDFKKR6WKxHtJqEXddD07wDdadfaZZ2D2zXDmQGdkiJcgjACgdTmus8T6D4YlSwTSpb97gSbbm11OLypIJMkjaQoB4IqX4SfDrXbi9vLGyuItKvy6IvmzRI2RhhtZzwc+lXPEX9sX/jgjXXjudRt5dk8zhdxIAXdhBtPIBrOcrI+opxUMLzSXQ9A+H1vl5x08pFB3EtnPyn8+tehpbkJEpdtowm1ugw2eK47wCMPPbFCehUkBOQBzkYzgetehBDC8Y8xTIGAAxn8eeK4JnyElfc6rR42j8xEC7pMuxLHOSc9M46Vu2pXeHf5sryMnj2rFs0jdIpY9pG1Sj5OTxjkVrxI0gjJOwgnJwMH096yuluc/KbFtIDhYwz7mXgjBFbEUSLKhCdMjtxn1rDsGkFwHJHKgZGeoret5ElUkAEg8jvkUlqZS0LpXzEBB2HOV4q7Eu/YRJjP3uOlVYFw4O3CEkkZyR+dXbVyjpx8rYya0ZkXYHJUNwCvB68ir8bFkDYPPH14qidkbIS4Kk9Oa0Y5U2BM4yeM00ZXHrhee3OfepWEcgAUYI5GaYjhdgYcZxU4UdOvOa2DchDSbgpHU96czseDjoM4BFSHa/U4I9etSLCpUgdcep7VC1BlZ2YKQOG6H2piSb2JHJ7/AEqykMaktnLg/N1x+GaHVNjkDnHYVpcncrux5I6ZGRUMgWQAYIKkkggc8Y/nT5iDsIySp/Co2YEFgVLHPXPrmpYWsVpI9mRxkVE0vl5zwCcnHTFW5wMoQnI4qpI24ktjkEVm2mMb5hbHHU8kH2p0c25CTxk5FQRhmYngAZwKHdkQAj52A47UkBZaRWwCDxjdUJZ4nIPzg5PTtSQ3CytgjGw/NjPanrhslclThupzQy0x4dZAMfIwOMnpmpyPlBIJI+6D3qrlt4J6DjHHQ96ljkZ9hAG0gEAZOPzqStNxJnPz5J6HGAKYWC/MR0FOkcMpwOQeR6ikLLuAzywB6+tNiQzzAQ5/LFMDtuz5mOO4pwCjZ/dyfwpYzvznlu4Axn86QJoZG5XerE/Qn2xS+cihTkY9QD61JJCHXAzwP1zWS1pdNOAkmIwehzmocrG8Uma4Cnrznn6VYALZPGcnjmqNvHKACeMfKc9Tj2q6JljTceMjPNUhWFfHJHUdAKCu7JGc89PQdqiadWIKEgkcelPVnKquOpPPamQwCEZABIPc44qAlv3hPbI+Ug5qZzgcnBUcg1E7InITvzx600IQK5bgE45znpRHkrz1459aeHw2QlMO6TqehxxVxE0MmwzIB1U57VVlAEu/+593JPNXGj3JgbQc/Mfaq0+1QM8kcD8qu1tySAMfnZsewGac5Ei5xtyc1Gue/XHOKeIsc/wjGBzQ2JkYJ8wjFLtO8kke1TGJVYg9SPyqMcMSU4BGTkdzStqMWNQMEDPbn3qYp8qBSAcgt7L60uQq5GMZyfTcO1SWzGUuoTPArQCWGIRJxj1P1qSOLau3ATpnFPRA3yg8DGRgZxUgRcD3JBBz2FAbkkY2J989OAxFBnbbjOCPvHJ5FOKANjYM9MGhkCEsD8wXtyfyqrkERk6cf5FP8rf5cQxg/MOelNfsADvI6HHU1DMNxBThiuMjtQ2NEIxIUYnPoTz1HtxUblkcBcuNpzwBjFWEiChFjyFwOCMYP4Ux1BTg4z0681Dv0K5hiMGV2HYncT0561VuN6tIYxvyBkGrCxhWcEYXPIpCBJujD7GPBA7+lCSQrlJJCT2yOMCgyBhnByOmO9SMi7Sy4xnPHaoHJ2OQRkA5o0RV0V5pQ3z5AwCM+uaz532vyDggnHpxT5Zi7uA/TBI2+tRTjKnbk4ByPSp5rlbmcf377DlMYYnHHNZ9625Bt34JbtzitaeVoI5NnyKcE7Bk4GB3z3rNvY2WTeAHYDBOcYJ9s1EkUYMoErkLGN4ICbhyAB1Oa4XU4vPu5HeWQu/BJOMfTFd/dfJCVJ8yZjw556iuL1GE5Kh8qT9/P8R689KEWr2uUYUwkYcFBknGT3rG16OSaTeufkYuMDv2retQJ0DOHABxgkcN61R12KQaaNrnezKpIwOpq47mbPgPxjbmDxXqqk8LeTdOmd2ee4rACHysL94A5wSMZ+tdV42j3+KNYmSLZvvXIy2cjkHNc9L8q5dMADkEn+ua9BNWMYwEwZGDHgHOf0p944tUt5UcJIV5Ix97kYH4U+RQ0JIIQZDEjJOT7Gqt0FDu0hBTAKkDuT6U4q7Kqp2Og8PaxLpLpdW0bvGVCSoGXKqSpbjqcH0FXvE9jEtwlxaEC2ckowyMk84PTkdDXJ6esjyDysybNzNgABVzwR+Vd5pVlALSW2mnkkjePehi2/K5IPQjNKSszjgrHF3UP3XVMTruVx1IOOCBkZ/KpoJV8xSXJVCcnABJxjsfWtiTwxcWty+ZFj24JPIYk9DwuOag/wCEfvrdEDREpkNkN0wc896lq5rKHOvdKT3PnFCcIW+bjABJ9MHFSRXLKoIBJUcEkYOKiurd7KNHPMZckKTjA9qjhmW7wAQgwxHzc49MULY8ypDldmW5Jy+RzzkZFZ+rIm4PbAxytgsF+boMZGM449asTRSRO6yoeMqVB529m4HepYbVbrmL5yzZYKdpx3zxzxzVXsZWuc9DII5kRlaXBBGMc8+9XjM7pGY3Mcbkk/NyB7YHHXvUk1jKUAZPNVckHA4YMSBzjtQixGQKTIgZyGJJwfriloJ6FiHfIoBkOyEMUjJ2gnB9frTt88OyEh55WUOpEiiMArnHA654qFpQEAWRQ6lm/wBZxyF56ZxzVi0zfOiRyRXEgUhUJCDIbd3A5pNXASCSWVwzqX3qoHI75xj8q0tNvHtgWBO6RlRRIu4cdcYrMi00byAgjhyFUZAK4/8A11pq6JbIEJKliByCVPtQ42E2b7X8SWxkeOITRqFyCcn3xWBqN8L22R8bN7AnHHQ88H1pHmEr4JAJ+Xk//WqtdIiSBHeMRxAk+Zu5xj3poWhlyWe+QyIm5TySc8cHHb1ptkxtYvPkHmckLuBPzevBqeWErvLvgnOAN3QHNJLEJIDEX8mRFDkAYBYknHOD0IoaTBHQ6Rr7SXYmJKSumJXYFgOfYmkkdGv5JV2oAw3FCSAMfe5OBk1zVsjKzIU2KYwGTB5z6E4rf024ktra8niaCTCeVLbXGGyh4GAQTw3JxRfSwmyK6V3QeZgOpLMuM45x2qO0jELSIpHC8bkPBPXvWkZ4bywAEeLuIEsycKwPPQgE/nWegeOLfMQTubCDGSB0PWla5SZrxkyxBASVVQSBgck8rVixuZNPYSpJ+7GN2R2FYmnXgtLkSNlw75bHy9+1bImZXwhXymUp5Uo3N05rN2XQ6E9Do18RWt3bSC6sLckswFzEVRoxkclc5as2/urT5JLF/LIBypwQ2Rz9D9KptbxMokI+VCSRgc/T0/CobyR5ZlbzCdqFR75744o90bOq8M+ILiC4t3ntoZJlwVinBYFD95vlPP412DtJcW0htoxE0vmTZGdzNswQoJIOD6V5Dp2ozJcW6vfyjYRGnC9Ce5xmt7UNQEFtbxXMoBDFo5ssNpI6LzxUKKEnZG/P4tuPC+p5nik3FFEiywNgqw68YxXdxahY65p6XVlL9mz0yQSDxxtOf4uK8vPiiDVjPaa1H5gkCFJg3zce5zV7Qrqz8PpcSwSXF3AjDMalW6Lz1Yc54q3BNeYc2x1uupLPbW63MUbugCs+SrZBJ3cVyGsWk+l6rBc28X2+OXazC33OeD/dwTxXean4k0e/hQ2tleyXewOsV1JH8ucZHy9eveoLy4vLzTytg9to08cCu37pRIwC5O1ip6n3pR7MUtdzB/seKSI37mSw8353jMqq5B2j7mM9T6Vdgv0t9M+zWtsYFnLBppQBI2Wz8vHQ1ioZ5rkS6nDDBGzKDe3IPnBOGICnj0HArrYL/T7yzkhuLc+Wi/ufMiAbI5BB4+mKGmCdzlp0mt7+3YSIhaTZH2POMk8dMVsapp1qXdiAZbaI4aLIjZ9p5IOOpArWOkjxBHJd6Rc2NwQrHbPN5cgwAOM8daxtRtNVtLm5F/pkibmCrLEyyKQCeMIpH49aHBinI4CPQLtfFQXU5LmCDcXdjHiMgj+E45/M0WN9Fba+lsgPk/w4zkjGMk8n8K9CgSaZI44tOubnCEFEtXY8f8BJroD8PLi0lttQltk0ZXBEMd2yoH/hx8x3Ag881pbQx2PG/Dqx3t7H9tuRHbSyuuMjdJ1xtHUfjW9JpbiG4vLz/iX2UY2wB423THcRxyQeAeTxXQTwaN4Z1J7siLxPfQKViXdstIXB4DDALn6VzfiXX5tSSS7u1WIzSBY4YuE5LkBFycLzUuOpnK/UydR+za1DGJreNFikby1JGME5yQp9R3rS0K1j1i5nleSRNPtVEkrblMYIIUYUYydxo8P+D9T1LZBZItokm97i5kO1Io8bienYVpeIPJfR5fDehuoSOUNNdAojPGFAJ3MueSDgZ96hu+hPL1MTV7uDVJZL5o2lgjUxxOYwPlGMDA4PQUrQSXkX2m5cxRYbbGI8bsdh0qxpd6LQRvZR+f5O4r5ihlxnHQrg+vSqV3BJcX8YFwEOS37wqEXI56YqdkNyMHWJJEv5TBtdN3AEioST24brWjYHy5CskQiUqVG5lOSGzxjkfjVO8vG01hPbGN5WIAkLKQo9cYrMtr5vONw8+9t2XBOA2foKbd0ckpWdizrztIiGSIuVBAHB428nt0rR8I6g1rdQMs5AhRdpTqoxg/pUF7f295am2vYo3csCXiDK4BGPvZxj8Ks6fp0UZilt5FMTnHUcY7Hipkk1Zm0PeO9065SS5tgZ3cTBs4A4JyB1965PxXNFcTadKjXBEqNkHbt4YDJAGc8Z61JaTTvqESkPhQoCnAUsWOTuJ7ZFY+r3ROpyQpH+7tyCuFIBZlIxgHpmsYrqdFSVo2JBiWzEaEgu3zGTqFJzwK2beV7SFEB8yJRswVA4xt4IGevNc9pMommiFw/39pJA6e2DQPEUtu0hO2WJG2HMbAg57YOKck+hwS1R3VuiXEsboPlTbudlwOR9amvLW1iTKT29w+T+7Rj0yc8n0xXCr4lgWCSXJCh8bCGwDtznpj2qnJ4odoSiRMoBUDkEnr7n1pJsh6FTxtdGKYh32SglMA7hz7dK1fghNJ5niGSaOSSJdNcqCwA3BxtyAOfvNXH+IbeS7RGDFJo2J5YDJz6ivQPAtnJ4b8KSyyFRNqblAGBDeWrMevuWpzdoanHWkpKzZo6kUiuHgBBKOBlcjr9cVmGRQ43kGQDawHb06Zp8l2oDljtGeSWYkfrVaVVuE3g5dAoaM4yOvfqa4Xqec7LQcZ2kUIBsxjdlecipknD5y+zZjA7EfTpVENuSMyZilOMkfNuJParNlYy3+8eW3kNlTIIzgfNjqD2pxp30OqjTc2kkXNP077WxMiLEgUHPJLZ69AK6W/uUeGQRjyxu2KPT355xWfaFYhyA5UfL+8wcEelPAVH8z5ztBOV+bHK9cZ9a2cEe7Cn7JWWjIYYY5mMkgym0/uzjqOnOalvbpktThFiOSRgjr+BNTJZbDsOwDy/kDSZckdflHTPuKqayJoN5MZCsAV+VcehHIJ6+1bQSuaRTb1MK7dbqQlfJKEsPNBYEc5xxmuw8POsNpFx5dwNrNmTK8HgjAPYntWVpHh+51V/syRybWYxGTy2xuAxnha9Vt9JitNNkfy3LSqqN5bKgAHGVwCBj3Nd3L7tkbSldWRw1zbl/NkYmPzJD+8kZt2fpjOPwrKu5EtQks6EebHkPESP0PFaV7L9jvL5XcXJ8wIhDE7RjBJPQ4PpXM3zvcPmWQyIflUDoAfTFeVJe9qfJ4rWepcsZpb6cdQhAIGMNu9PSrWuzme2tIVf94mXc4GNxP3R+FZ1irSzCN+EUF+DjB/CneKla31GJLdxlyGwwbIyuNoHH50KzONOxlSxZjdA+FbO7A5GfSo5RjPmJ5ibQAD98GrLXAViDhJSgbGc/yqHepJz85yM4yO3qa1RVio7gpgb/AJMLjIx196aJfLBZsd+Sy8gHtzUzorAEx7iDkcA/zqJxhnJODkg7kU9eeABirbTDlFVyMjPQZPbHNP3CRQDlBkGMYHT3qI7SuDyc8yHv+FL5u4El/nIA6DHIrI0W4m3D7SQNpBB7Ed+tSxRJLb3kSOczQsN4y2MjFQTq924Xkg/KV/EetTaXOIrnEJYbCY3AxtXBzz3zVMrZ6HGPJJEzrKhAAyTtIyQfpTldT33+pHf+tauvqsWoyQ+Udyszh9xxg+orIaAF2C9fUZH8xWqs9jotdD+DnkI2D04zUBbewbjgkHIByKUoxyAQccAAHP59KURMXII2HpTHsULiDy5i0Rxuyct0j+bsBRFc+UdpJKgjnnGfXBAq4bYjLB+SMLge9N+xBMknfjAAxj9R3qkytHuQkhlJBJBPQUhK4x6dcf49T+NK1s6lCMBSD0z1B4pjQSKcgfw4Of8ACtbjXkMbEZ+UKR0O84JPrRTWSQPzgYGCcHr6dKKLlG49tv3kF5N5ydw5BPFMeNSz7sndjqT1FSGZixA+fbj8MU4Mshx1z83HHX61z3tsc7ZAvLIO7dxT41RuTjGeQxI6/SnogBHr2wKtGJrhEKdT8uOh46daZK0KpXyzhfnVcAjjApVByAQOe9PyCQM4BwxBAH60iMCGO8bge4461aZRKseecdRTHRlIOD1yT2xVqMAKmcgdAR3PcVLMyqhAYZ6DJpMNTHkfbjPIx2/lVWa4hKffAOeMVPfXKQF06LjcSO+fSshsSZB43HOVHP607XLSvuSTanhwFPU8nJOB+ArpvDuoWpSNXdo5CAHZlGCT3AOK49l8tMI5UKBk9Mjv0zzT4HaJgF+8SOcnt2602jVRR6okG8J5OHdSFJIxz744pVhbyvkIfdkntz6c1wOl+J5bNIkxI7FwyoJM9e5zXWWHiC3vDGGcPkE5BAGcYHX3rGURcmprRxhcYTZwWyST/LNVNdtUeGPeBIfmJU5JC8DPNaekXNtK8mfLOwgAbsjPYcetZfiG8V3nxIqMchQ2R+GRzUK5rGMluc7cYVQDgLkgcD+dZ7Of4s4C5OeOtWpZ5AAD5aAEnb1HP3uTk1mzk7SFyGwV49ulaR1C3UlYlMFWfKjJwvQd+hNQSqAOSQrE4Ap06j7zRjY2VOWHX8qY0gkZznnJzzx0q2NKxRu4QpUDKLkbCnPbjrmt/SZy8ORgbjnHRsd8gcGsmUAKcB9pAIyQOccVf0OUguCBnDAYOSGPv1p9LEy95G8rYOc4wc+1OIDLgHjnPPrUci7t45IBBO3J479qicuzgqBkkqffHes0jk5SdpiN+3vz9ajVMpFGUDorE/N/j1FNBZlOUfLHgAZH86eWB4HQj1PemO2hVm8yCVyAgAHbt+eahj/euBwSfUn0q5KgkbDoRkdyD/Oqs1sNw+fChsgirSMm7MglAXBYgDbtHXOSegxmqjbgRt3EH5hkcjJ+tX2iQoNx3kDAD9d2c/yrK2BZCuCSQMjb91R1yfc0rFxRaguN4QFCA3Q4q00io2N4GOn8WTVVXKIHHJJ6HsKmjjaeUom1cttJyB8x7cGoeiNeW+xtaLExSTcnmbyUDDPygNknp2Faup3tvNFIlm++2hYKPLG3HIyQpHIrP1Dy9N0+Jg++WUGFRHxhQOST71nxSJMDkZxyCaze5tSdmPsgz3DhnAclnbkk7B2yQMfQVoRXYjv435gVABG5J4JYjn8xUNkVhjkcOQZFKj943Oeveq7Rts65GVODyMlgc5P0rrjsezDVHcR6xBq8cdvqkUcUjOxN/ErfO/UfKDyBUMWgPO2bC8stQAwcpKsTEd/lkwc1k6Fp/wDaLjFzDFJHnZ9oY5ORzgjNdNP4UuZh5flQPNkRny5EdeoOcn/ZOa0vy6DaszOl8Hayruq6dcFs8ElCCv1DEVIfCN35p37IxI4J3jJBx0wvFWIfDt5A0vl7oZEIy8cvUD0CNyPpWjpOlXGp6jgaiXwOI0lcZG7bgKOM965qsnFXMpTUdyXQ/BK38o2S79xU4jO0EHg54z1rr5PDSWuhJp8hEUcl8Iic7sblLDg/7S/rUtosWn2ksdqZY7yOI583PADDGCQapX/jCfSkOowRlHtXR42cLKrOCOoxyRg9a8z2rqSujjhUdSehw7+NNWtLWUG3ku7y0uTH5YBRMrkdSCc5xWxf+KJ71S97KLeS4l82R0jBIbsckZxS/Efx2NbuU1CdIwtyfPfdtQBiAW+VB2INcJPeSa7FLKX8mIMpWRiwAUdScdhXXGLaPWi+WN2zo7nxBfareSWFheyR6cvFzctJt2R8kkZ6Eg8AnNYMGrNczX1xGzWeg2MiiCKaXL3UgXIeTHBIPrUOpXsesxRaTpES6Z4ft9nm3TE+deSjCtI3oOSR1FZmv6naX9sLXTI1+zWTqXQgAyg/KXPrzzjpXTBW6HNKd3oeuza6l3baQrj5bm1hO5JCuUB3AcY7AitO6e38u3utTgMYB3WtoNx8xWb19Dg15TceIJpv7KeLIiijKEA4HynK47j5XNdFqniW61CxRJb1jBbFRDEcA7G/2xk4DEiuapHU6KeuxoXWsXF8s96PLihuJ/LTyNpIXONoJ5wO/NUbezdtVyS7obkBSY+QCuMnOaq2zMEs4sJGUk5wcBevP+Pr3rprGJ59KidCJJluDs8vgHByCehPpwKyjex60VombnjPw6iPp8cqfaI7SDzI/u4DMRngVyctjN4i1uS0jTyIbgtAVUrsCHAYknnqPWvTn8LX2qwRX11/ocDx4ZrobSWHGFAPT8KxtW1Tw/4R0a/itrR9R1G4WPEssLJFEG5baQSTz61UbtajZFBolvpOmRCASXgTMayGVecdGB7iud1i3uHuXjO+cZErIAWCkHnOPSvU/L897K0McEUU6ZjMZbCjA46cZ964bxRrkXhu1uUtrlo5JCyMYh1J4AGPeklqVeyMG31SC1Fw5OLxUy7Yz5afxAEAkE98113gvXLDW5rOxju5EhJ8uI95B1Ocgjr7V5HcazNBf2tuWld7rcCP4iQAPnx6npXcab4PuPCvh+N7lIn1+9Cqse4j7PHjLFjuGGI4HHHet3FLcm56ne6jpDSG0gu7bzkPJE5DMdoAypwDx6ViarbWZd4NmWbCCRMYAOPmA61xMk39mxl5bO2kukJZZCS7D5RgAgHvXdeGfC51XSbjxTq+pxaL4dsgRdXzAlpHXgRxDuxrkktbm3N0F8POunTfYrOK31DWmUvaTXaOIogpJ3j5cE46Z6Vja9ZalqOoz3/iDXDqNw8hBPmu2F+8ACcKqjoAMVqa3rum+M7k2Vnc3PhqNITLBKbXzGuUK7csSQevOOai0zwqsmlyyanL/alvGF8u5tMqjPu4RlOOvXpWsdjHmuZEuo21i1xA8fmxjaylAQqxngFmyCCTzUZvXJgYxAeeVZWjYng5PftgVneMrXMcf2lRHLNGWugu0oGDYQbcf3f1rZ020NzommOZ1iG5VVzHgnGVwQRxnrWclc6It2sdFpl7Y2mnpEQTdhWyZF+XPbGOK07PRYNU0N9RP2bzoFxezk7CUxwFAILE+wqtBZMmlo8VuZVjZYZNnLRsejhe4rrAIbvU4/Dspjgk2lXnz8pYjtxgY9qzi7M1a908ru/F17rtwltY29rZ6Rp7SN5lwWZAhwGYLnDMQBjAo0nUrHX7gWo0+GwVJCPNXftmBAC/ezjkHpWXfaWNI1K70OSSW5gieRzNFK2Iix+U9AcD8q2IfETaXaJbPEL+KCEB/Miw0jKxJIJ54zXWrMwdkJ4p0W21r7RdpLEltaMEliE20K+CM7TjPTtXnmpatbyWD2+l3kk1y4O2Y2TBh1G0YyO55zmu9u9Mh8U+G73UPDyebPGm6SJACGIBIJDHIPUcYrgL9He2DBHsHKiNoUck78c4zwM+xrROyOblvoV7iBbO1u2ugDII1DLGPm5/ujPWqlzqccckYEbRxvgpiTHylsHd9adLYqUPn5BVdqmTgkHgADOOvepr24tkt9LCW48m0XYwKjMjN8w3HknHTkU009w0hoifQ9PBQEPKbZAHcjb0LepNdlpdwtrC+9xbkqUV5QGYlmHJIB7VxPhdJLt7iN0D7wyKik9AxOc9eldlZJFHb2cMnmSMCx3hsYUDHIPBwfSsZnVTiramrd6jNpNhdrNBGYUmG5pCGJAbaCpzn3rgNWt/sut39p5Qgf7RgDG0YzkYz7V0WqaxDqZuIphsWOAIxWQ4DA9cdK1oPCMfjPTRqOlavY3+plW86K6l2sVQAblBBGfXFXE5al2zz21aKDNzKu2GBJZW8wkqHUHaQBxk1zs94s6SXDRMxIZVjDFSSFwPfkk12Ou2kmh6VaWcsts5uWLT4YHygB8vAGea89vbiPT724iiAlkLtt8wZEZ3ZrojFXuYNnU6vbxXvh+S+Lj+1ood88By+IxlVkPcnPFea+ZNJdLLLiSZwwkAAUKCD2JB/StbR9Xl0XVYrmecTxyZS75wzIVwy5HOPpVrxD4dXw9q08YnF3bMFlhuTtxLG4yCoJJOBxzW6iYdTM03TPJkSM4iBXzd3ByoOD145q9quJrnzbbEiyjgvjoBj8Me1Sx3C2tjK87mJZVEUSGMbmTIJIBHHFYmp63LqNjF5CfZ4IXeFTIF3YLBgTgenFCKbIGV4cxu4kePK5jAYcH1PH61Q+0H95tOGC+qgD/H8KDcElykRy5IBBIGDyT6deKZ5Ie4S1AEr/KSR0X2X3zWtjO9iTVBh8ERkhV6Buzc1TVXvLmBCTukYbMjpjue+Pwqy7C8meQuY1kkZ8MecA9OKmtLYy27yGQRIVZftGSdoB6AHvU2MpMdaW32twFSMEqEeRjwTnPA6CoreZoYfIh2iZRh5VB4596L/WY3SKytWEFrFtRYwiq8r85ZmFZQX7QxJAyJM4689cc04xuZNlzUri2t2ENpIZQmd1xIPTqBkDpWfudnBJzjjPT+dKYsjKAoD2wO4qaKAyON5GevPPauiMbIzciFDuyByORgc9PzpxBYYKYHbtweexqyiBNu/PlZLNsAPX0qNlVOQfkRAGLdcVpZIi5G6v8AI2PWlS18yIlcvJ18sDJwf0qxBaT384tYow7N1bdwuT/hXq/hDwBFYvHLPKJlGRIBGAoUEjJP4ZrKUl1OinTcmcd4P8AXOs3iS3Y2RIA5jlBGATntjtXouvy2fhTTYLK2Do7QlY/LUDIOMMcnODg1U1O/ddNN2s/l2jlkh8tipYKNucjHT61zesavd6tLb/a5PNEcflxySckLzxz9e9cE5SlI+pw+XJRU5iaPNZT6wsd7dywJ5pZ54497AjHJz2NZfiPxDJfItmJY7iCA5jcAD8zV2znuYSl1ZQQzmHc5VolOVP1zn8a5a7leR5pGjAUdVwMH8Peqirs9z2vsqTjEzp5PJ3IevIyvbNdt8JPC9/ruuk2Fwls8WNszSLGu4njLNjFcPGzO+W+7975duf1r6B8AWOl2/wAPbmd9DiuJpYhvu7iRgokP3SDyB+NbPRWMssoLFYnmeyOdjs2u76+N7qyW93DI7JNIzsjuowFDJkZNdb8O5bvVrx7zzCXglOZPNbPIGQTnnk967zVPA0t74IuLmzttAntrQx+ZBFcFLlQcbmC7QGP41zfwzs3tLeQLEADIwfHpkY4/CuWpZaI+mx8Z0adm9Geu+BoWM0sqYMy5QlskbSACB26V3FrafaLpETYMAjJA5A71x/ghdombGAWAUZOK720ylzGBHgKT27HvXBJnykmbulwr9mgATHABIHbHHFbFujfZw/O1l3KTt7e2M1QswYsMhwVAX8R61oW6MOdjcKeWAJAPYYrFO+5my9ArJvHtnHpjvWpaKDMCxxGzEnjuazondU2vgr2I9+tXrSQCT55MKBkDB5xVxMJGx5kcUJkByE+Yg5GBVq1uI5QShDg4wCe3rWcIxJvU8BwcYOSDU9rD5aOkn+qBG0jg4H0rRamD1N6FELbHJD5BHf8AlU6biEZBiQE8Hv8AT0/GqEbbSkyEoSAABjjBqzHcCPJIDoTngAH33ZrVIzNGKZWQDPzYGQfWp1QhFx174qmYgdhUtg9wMdvrVmOQ8dCeM80FllcHGMck9qaUy+Rnjinq0a7AeOM+9OWT5cDBAAINHKQR+c3JZN27rntUalkbnoTninO7GQAAD+tMkcygKp+cjGcUAPkjLDI5HpVSRA4yUwwPHNWSjAvxgcgc1G8oVM7A6sCOo607X3Ao+QS2RxkjJJNRyKZOR0XOfl9ateapOAaDKrAjBO30yOn1osnsNlAxkk4796ibKsAemMDNXXGzLqMNnNQyRCRMNk5zg9MelQ4iIlI6FPlBznuRU5MciBAmMALkE1A8ThxjnByaaHUngEEAUgLLIoyO2Rgn2pBkLtU4OcEio1l2ugPKsT+FTZQqhUcZJyRVIq4xpWVgvlhh1Y5PT0prwxvgrgehH9M1Y80MCuOp4GBzVRomfGAFOeOOgodhiKpZsEEFskg9qmxljnngUzncATz90+1SRBmTA/EipsAu7AIP3T0xSFt4kHGR3BPJzQd27GOMc49acqkqDhsA/wCTU2sapWEKFWyT9zPTnrTNpJAKZwQOuMfnUq46EjJ5OPX0pjAFZOASSeuSOPrQWC24R/Q8jg5zmpVcqAByOv51Erkb9xAU9eBxT1UbBnhSAAfSgh6ivE5XjG44Bzn8famdcDuSWz61ICEUgOXGMknvTS5GQDx24FPYka67eB856fnUDsy7M4GSeB1NTJMVXH+1nio5TuyFADDqfTNWhXKrzvIjhgUHY1XALfMO4GDVxlV3QE9+M96GfAkymDnAUDnGcj9K0WokVVhYqCVGDz17elOaRvu43DOOOOn1peWTOCBuKnPalcBiQ5PIH45o5SmiJH2ZAJ+Yc1LG5fgYG0jjaOahJQuDk724wO1W4wNgEZ8xiThgMDPrzVEEqoZXC9AVwWQA9fbpV5ETYQoHUAkcVVtEWKHOXd2A5xj9AauKQMn1IzxQANGWzj1ySeM+lSeT9xcZ255yajWQt0UvjnGO/wCdSCUhMHBIoBBNl+B2A+5TjGIjlx7A0gYFcAY5+Y/ypUkRskucFuc0Ce5FIoKA5KgH+AZJ/Ol2swAIwRxT0YA7sdyeenWkdiEcDk5zQSR7FHDE8+lRO/mthMcdfWnzbkTcTz17VXZwmQp5bBziq2ASSVQp6d/v8VWZnkYtyhJGMAcEd6kdXlKICsfB3E84P4Ux4yjZUnJH388e9SJPoReasT+Xgk4y2wDj61RuCcDfkbhk4+tWppNideT984APNVfmfP8ACBjANJl2tsV3coQmMsTn8MVCyMrFuBu4qd18nDtj5sYPrVa9k8pBsGS3Qeh9aiw0UJ3VMggjPy5698jp71mT5Vio3Hk89M+nWtS9XOFfrnPycc/hVG5UPGUfO4gnGSfxqbmpk3VtycFcnovcVxupxskBQRnaRgAbSRj6cfrXcTRBgZQCX+ZX7YA781zmpWwWMguUyGxtUAAfhUoal0OejhQxhCd+5icYA/QVU8R4h0e7lP8ACrEADjK4I7Vbtm3TBDJEcgnf83Azx0BqXU8S2sqFyq4KgEeverWjJ3Z+evibE+sag/7sBpZMbR1bPSsiRSzuSgjPcH6V6Zq+jaRo3jzXNM11Lzy7a6lz9kjTnKqVIyRxuOa5y78Mfa4xcQSCBHfAeUjAPvya7oLQ18zmwuV4bDgDJ3ZOfwrOuIvMfCjPQ9ODj0Y16Hq3gK+0iay+1PaGO6tRdQSWd0H3Lkgk4Hy8rjB55qA2nhix8N36ahBdXOu7la1k89RbxIcKVZeOc89K3UdTOpJSVjh9MufsN4yht4dAWB4Vge24cj8DXUvENU1gNpcXlK4DNESx2jOdoJ5PHqa5u4tlS8EO9EyB0UnGTn+Vb1nfjQdS8u3uILlUAkM0UbDLAYxyKmWpn7BxWp2NvYyXFhFI+8yROIQGky2QCfmG7J6Y4FXIAbu2ljCeW+07twOWIPRcVnfDvxFaXms397rllNqNuZFKRWoA8v5stjBHY11njT/hHtb1jUYvC1tdWdiZhJaLcMElVOrAcn9aOR2uzKNb2bsjxvW54Z7m9tUeRFQlQQOQcgnj6GuTZ5LeYAZ3BDs6ZNdlqNsrTTzqj/awxPYH5jtyfyzWJq9kt1aLPH/rIiAwHykHr1+lWkranm4i85XZNY6qbr5JIz5wPBcrk5+meKsk+XNInmSRyjIkXcMEZzn8RxxXNhHt8vImcs2STnb9DWtZ3MV1ZpviXeXH71z1Uf41m1Y5eZmzu22xOAEkw+7kFSMgj0qtJHGiOwjjEYBZiCfXnj/69Qx3bAeVlsckglcc+nPStO0cSj/WeVIgXaWYFCpOTlScnioSG3czL6COazwkpQwlXVz8pbopG7JOOM06zvYNsgucJIBvVgcDcBjBOK1b6G3vrl7n7Ta22VVPLQkcqMZxisw6ZaxTEyanHsjYnAjY8Y9sA1e5mR3UTvKXH7zHBTcQOD69Ksi2A0xGADtuBHThuce+Pwqa2u7PbKnm+aVQ/cDYJLZzjp096nW3iu7VIg5IAUMuNgHPuaGTK5T83yzInn7zn5mGSBgD2J/SqUzbkAL+ZhvmKBskf8CGf0qe9v7W3nkWJN+wncSTiqlzqkdy6BoIBIcDztzliCOOpx+lSO2gkbIZ8kMXXOMjgjGc4/SjU1jR5JI25YAuRJxkADA4z2pi3EjyIwT5NoAbIyQT0HWpRuVMBySeeQO3SrtcE7kEF8qAB0OwkAokuGA6EjjsavSQxWwiKSm4RVHlySDDE/7WOv49e9ZsieSqyklzGFyE3Ar82eSKt2UUt3fiC3cFtu7n5lUk9ST2qWVYmt91yS5yAuC+ScYHGMdOtXrkRX5TEpReAHPA557c9Kgv5reyiggDsQDsldDkE5JOPxqCCT7Z+9JBKMEUYxwFx2pFFie+sgkdvbW5BXHnSsxcyPnnaCcKKkilZXYI5QLnJf34x9ap/ZsSZKcK27ptz9fWrX2V3kRRv8xySOD2/ChoN9DbjupbAxQXUCO+CwdZFbcD0BAPFXRNZ6jHFFKhDKMmRQScelc/aTC4gtyw3ygkqQQGG0jg4xVi0vFt2FrLK3mlsYwePbNZ8hUZNGnd6XNHFaTxxQzwykFDEy5UDruXkjHuK2vFWhS3+i2EscdtieIuMSdMZ65xg/SudFzAkgEciRSuSpA4LDvmux0+cSaRaW8oWdI4yjfNxwCep79qmzRSd3c89XSdTtFAkjjkjzjIlVicdMd63tEuPselSEJiRpMBZVK5BYEkcc9DXQR29usyLGPsz8BCACQe+c1viGxvIvJknQ3FshWGWaRgGJJJJwcYANbKSYW1ODu/EkEc8c80H7sAqFtyUycf3utdh4X+KsdibcOltK8QAV5WyVwvA5HPHPNQar4PvI1dYPKuwSf3sO10yBhsEDOM1zE+iyxGV5bMYB2hlOMY9sdaGkwbues60dP+Idgl0bmOLUW3ADk7QACDgYA+YAcCvNdak1TSb591pMmMiOQxsYgC2Tjmqlg0+lh3tLdLTcSwlSTvuJIwc9xXT2filb9HTWTISxI5w20AY4AApWIvY5/TNfuprsvEYhMcgyrGwGScnke9bVjr2s2HmSjV7+K2iyxKTswkHtknFbT6Np+o2yR2crQZKyEhVyGHUbT61Q1HS7WTfEfEMkQbKuPLjTd6g5PUUy9yC48Y+IkyZNbvLYylgJftDAx5Oex5GPWtTT/EkTThP3sqCLLTzSM5Z/UbicZ9qxrfQYLp951+0nHGBeyw7V4wchTn9K17TRdL0u3nmfWbOOLBIEbMwx6j5en4UGZg3W1pbgWh+Vpd7xSMZAGJ/hwf5VfC24v7QPP5ciqTFaJGpUEY5UjnuepFU73xZpti7pBLEWAX95BFtPUHJIANc9feKVe2kNqPs00uULcENnGcg5OePSpTJer0Ow1nxfNoEPkajcyx2YVttlGFiVmDZyzYOQfQcdq5af4gPdndBaF0VyWj85SxByQc9wM1gL4kvisMTypqdmXIe2nUbQvB4zwMj0pkdpZapfzjTvLsHVV2Wl22c5wpAYLj3p8iM3KyN9dYvdUSRHMiL5JWPaSNhIGMAMP5VO9o+mvP5roWcfIkchbAHy889T1pZ/M8MXKB7YlpcJIko4GBxggYpkNq+q2r3FvtuZolDyxqpDYwRlc9ffPTtWUo2I5r7nP6ihM04gQbIwMBPbNZG5YHdZBjGAADlunHHSr8rPM7xuGjJA3KcqenPINUZI18pynG5gRIh54+ue1ScU1eRYkP2m389iwQhcgDsOcfnWlYao0KQRwBZYo8MB0Jbvms8xB4UBzgDKndjP6UkDiN5G+5kjkAdapxOqGh1VheEH7TBcMhC+b5RwQcYO3HPcVizXK6jcvK6FA5WQybeAPmPPP4VXe4/cSSiTCjCqB83GcHpis+5vCNilBAoQF1cZwA2ex54NRbTQzq1Lm5NpLLDJNEhdTjkKS2T3rNv4nt7f5Y/LVvviTOc+ozXX+DZJJrSIIAFPXgNkA4HXJ96qeOoILp43in2SEEMh2gAg9cms4ys7M0ppctzjZriRrUh3OAwLcnvThekgl3AfJ6YKnHTnHWq88EsE0kTj5wAem4H6YzVG5lNvA5yd0QU4XgZOfT196rqctRk2ngatrduhl/cmUq2QOgXOcY9a9C1qaSWbyh5aRRfcXzWGSMZ2gn2rjvDtpJaWz3LFBcOAFJbsfwrTkmluJPNByx3FcgEgHtk1x1XzS06Hl1HqXJJsZD/jjkcVPp0+2YShFJIA5PX0rFijbahOQ4zkZ9auwTGFtwA7FhgcVKMV3Nax06bWNSijgcfvmAiAXGF74x6V7tp/hvTtN8Mvp9pbW8ZXfulHLPzu/n6V5j8PJC81xflMwW/wAiyeh6tx04HFesaVcw6nYQeU6IGQlvLUDnJ6c1vD3WfT4GjGCVTqzyG7iktrx4F+9Gwj+eQHHIB69xV8KjofLcuoGxiRsPBGeBgdq39RtY7e9kUopnVmlefyiCG3cDnjpWFLCHcN5+9mZmYEHd9c4xz9a0lO7tY2ry10HRkwXOAnmQnqVk6g+4zRrVqt8JI7MC5iDqYt0m3OeWB3dSD6VEImjUBF5UYAKjb+uKrx6tHbqiIgkliDPHIW+7hs5C8d6IK70OdTOq+GektZyJcLjaDkIJCwOOvrW1448VW0CyWFlI0czYjEoU4IPc8VUsLmbS9BlupHkOwEYAGBkDOM4NcRDdNcRvqM8m/wA5gI41Ujah5B5J7V1VJuEQqVlGDZVv/Ljt/KVhIXA2jOAOcknHSsk7pWJj5IwuOBgD61YlkNwx2Mwd3wAOd3NRwRJuzKjklsqnrkV5+58tUlzNtmlolmJL1AUYlRtyQQuSOO39ao+LCZdWeNxh4MIx+X04wa39Gsml8uV58MHDYAIK4OB16/jXMeIZQddvWLk/OrZk7fLjnGe9CSRmloZLKQAD1xjI70vmEsQQ4YnPPI/WlkIw7k4we3Sq8n7soSR/e578VaKvYmEiSDA+8nQ9Kbj5U55XuKbGuWAPBOCD7HFSLFhASOo7+taaMa1ABeSHHGOCOeajyS3IBADdeByKnx/ewMcg57VFKOmGzgDoKzasKzE2thAxjBwGJ3Fsc5/lUqALyMqCQxVAuH3dz3qOGQqykEBM9Rj0watwfPIHGXUMGJXAyo6jms5aFN2MzxtZ+XLbXGBvkhJJTPA3FcfnzXOuPN2Ecls5yMflmuq8X2zDStMnSUybg0RAHozHkZ9K5JPNLEu/HPvj861pNtHfFrlQ4OQUwfkzk4zj8qssfLYkIjc5J5z0qtuzwxwR1x3qVGaNSSc7hnnsK1bsZNDiWGVbgA9Bj+eaNoYHHXdn60M4HXg+mTg5NCsC0mMfLwwzmpJsNK/MTswR0JPWqsg3Drw/J/KrT7mwrYwQNvtUZQSOBzzu6e1VsU3oNtohIWyvmDgg4orfsI1tQQEGSPve3pRSuZe0YeJvDFxouyXZ+6cFi2/OBnpwDzXObsREPw64UFu/oRX0kmjLrWjm2u3Ecr5Cg/XqMV4L4i0eTQ9SeExiMFtnzEN8oHUCuWlW5tC4+8rmaJSMhD8pGOauLcs4O/leqgDufc1QCn58csM47AnPvUqRb2QsM46HsfSuh3XUditqGoglAjnCgKSeOOgqiuqtHIQcOGYMPlAxg8dRWheWK3CbgOVwx9Dg5rImtmjCB+ZGBPJJyQcjitItWNI2NUa4rZAQhhzyO/51Wn1aaQIiJxuJPy9BjH86yHgxkdCCMnH6U/cDgYyRjp8v8We+atLqVykrTySh3k6g8c9u1Qs7MSSN4Y5yTnFSAKvPPJ54/LvSsQN7ISBhjt9qbVinG42N/mDs+T0AwG705IgFAwNy/N0HfrUQ5d+4yCPf1p6lkcEDawPNLYFoO+44cBedq5AHAoXYhQKD34z6HNSplxkIMr1I9qilQ5xkpyvI9DnrVp33NUzW0LWpfNljkKCNVGNq4G4tnOevSq19rU0VyGtpCYZO+4DIC5yMmoNOBIJQ9R1c7gc8d6q6jbGVzwd5P+sPbjBArRQR0p3Rdj1oyl0GE3gHkqevXp0q7byrMZTkhgFwMqec5OckZ49KwUQx7CXeNV5IwBkfpW1p8ZjWIhOQxIlxkY+6B149elQ4WMZKxYODlscdsk1EU6lM5LAk9vyq7b27SPtYcFgozjvTbyMW6vjHI+Uk+n41kZK5i3k6iYZfzASeQAOhwBirek3hVywGH4GOR9Tz/hVPUlCOS2ByOSwOM9ahs3aSYSyECRiQGIBNVYvodkkwfGU+U5AOewFPklB4HAX5efp7VStmUKDvLthsntk+1WxjoOoHUcVFzmkRyMPNDMgwpbK9u2KATiNicKRwR/SpDGY+T8pJ4zzmq7xtucEHuFwe2KLEJk/mFlA2fICW5AzT1kGzlQDnHqMk1ns3l4J5fA6d8k9qk8zKpk55H3/YZqkQ0rktwY5ZEJILKTtycDdjA6VkHdyCSSQA2CcmtBt7cH7rEsD2BqrNtLcZJyM7B0ycj8xTsWlZkKygOAwG/nOG7du1dB4Vskk1L7ROfLhgIkkx820ZJyevasK3KbxnkkYYAkHr6nit25uHsdCSEnY18SWDLk7EDDk9ecipaRpsVtVvzqmoySomyIcJEOAqnjOBimaeBLcYSTJbHXpj2NUx9xwQSGwvTn8+tapRdLgEYQxzsoBQrnan0zWaXcUH7xYkdWZVXbtRgGHHTHakuUcrtDja5Kjhh8o6nJ9Kzo9QFrKQ6DIGCXKjjOB070tz4gBRZHHzgHrz1rrVj2oTVka1rMqOhOIwinG0biT90dOevNaFxrsPnYn2SIVAK4OeQOue9cZFql5cTxwJAR5x3IgA3HnH3RyOOeanbQNRVfMvxDp6lCw+1EEnpgkA5/Sm1fUpy10Oq0nW4l1m0eILGiyBDlckKTzg8D9a0LDxjdRXtzbxP9mET73lli2iNd3XIbk49K8+b7LZoGW5kuGDA5jHlooHuOf0rSEguJcTKBBxlixbGO3OaynBTVjnnSVR6noVv8TtS1Xfb6XbA3RjWJbkxFt2TkEqT61WvH1Ow0gJqcc39o7WmdIgFjVyT6fU1yltqCWWI7b93I+0H+IjnjBFS2llqGqa3PFpKahPPHAEVLcszHPAJUHHX3rKFCK0sdEIwprRC+IDqGsNBBiaL/RwXdVO1WYEcEk9jVi41GC0CWZtj5CwBWjDAvLkDueOvoK9mtvgtf6tbXl14h1TQvC2l2sccS3Gq3m24LqBuYRIrFgPyqWDwp8AvBUMct34n1/4g34BRrXQbRbWEE8/6444/GtkktGZTm1sfO+t6jc2KmJ3jgZmZQN2EhXaMKOnPGKxbCVbSIy28qlmby03sW3E889a+ivFHxY+GqSxT+DPg9osTPEd1z4k1Oa7l3ZzlgSR1rkrr4z+JEsydM0Twvo7JzDDpOjxDJI4yzAnitPdRza3Oatmh8sKBNJHKq+SY4GHzFcN/CO2cV03h3Sl1S9uIDb/AL28tZ4opDuyJFUsvyn3Gao6l428Z2mlR3t5qsluIYgEh8iIl25J4A4wDxitLT/iN4gbWNLulvJSi3cUzeYqnC7trHIUfwn1rnlFSO+nJpWY6ysE8m0FxP8AMXKMAoXpxnnnrXXabq9l4cso2eAXNxCzLDJIxPJbjgVB4v1S/wBJ8RapaSC2leGeRULW6nK7iwwcn+Eisw3VnqDBrizghkKY2QxEYOcg8+prkur2R7VNvlVjsLTWb/VGlvLqRfNikbYGAKjk9AcisGK0ubucXc8ERkhRWUGRlLIAQeB8uMkc4zV6GxigsbOeacos7PI8Zj3ZGSO59SKbdazf3yxwTXBFsIFhMceCAoI46e1LY1tpqdNea5qmteZJHtiNvbhVjhHcdznr+NcHq9/BpVxHHPbCTVJJ0CRyFgqgEkkge5FdZptzNCZ5USG43J5SxksVGOhxxkn3rHKWlnqv9qziO71ErIUiRdyiTjOVPHGB3ogtWZzZVmv5Ph3rEepakIL7V7hiunaZHtABYgmVyVBwOymk1LULrU0ivr+5e4uZ4jMJpCBuAbLcAEYHSuW1mW7XW7nXdVvfMvZrJprdpmUx5J4BA+4a6qw0y8bwmlzqMnlxxwyosoUbHLOCVXJHGPatZK+rJgmGhpcaxNGYUjNvlkuJGz8uFyGHHSu9h16HxBor6JfRSyaNprNcWVpExQRsDuZ89Cx9ulctc3l1baJsjcQGceWUDFWGFx2rW+G2jNDq1lZX94qRTvkC+kZWkO3Coo5H+Nc0ldG7TKt9rGmy3PkppctpDCpTzrnUHk2pnI42jn2rR8I62E1ixme2h/s+3DtBDHys7Bdi7l6E555rMS7vbi4uLYxzoY2fMQkJDAMVAJ9c81d8OvHFaCGQxRyRsxMQwfLz1qempnHRiQSWtzq+oC+QC9uAWEb7SgPAGeDt+b61N4aupLyzvdJ1KQyyTmOaGYsdkeBgjaFzz1rP1HQRrmqRSwCG8tiyyMROVkUg7sDA/DFdRPbSOkV5g2lzFEqxNz+9wO3rx9KrmS0OiKsb3gJ7qCEvPB9purFf3oibC3A/h5JGCKzIrgWlzBKk/mMMHLMxYE9Qcisx9aaCxeZ4/LaZgJvLHlkhV9Pc1Wl117izEywRxC3RmeTBOXPTI9q5rHWmrFB7Ia/qGoX8dwLGYkx+fECT15z61g3P26wu7A3UEdzIgPl3V1CpZlB2tlQBnI9a9G8I6Hpg8Louo+UJlYSvHG3lkkcjoO9Y/ifQGP2KK1uAUVC20gtty2epOa6YSsrHLKOpzehanFpNxf8AkWyxPPCRshXYCRuI6D3rldYuflg1CG18jzBvXzGaTDqcE4OPrXq2madcWCSxXNxHI7DcAR8ylvrmuX8XeFLS1sJLgE27RByRtLfMy4yMnpmtU02ZOPKtDz291h9RYC9Z7qJcDDH5QAcjGPeq1lpkuralb20OEW8nWHnnDEnaN3OGLcDGatWmgT7USee2RLeAPkyKBMduQOfWu/8Ah9aSx3g1a2gCau8kVlo8BK+VbzMoDTMP9nduB7YropqNzlk31Jde8I2fgb+yoYLmO78UIS91bQ4lW2RkyNztgFgeCoHFY+uazHp9hpcDxxy3AM5kkIAUEtkYI7Gut8a22kWWt3/h7T3Ooy6W5/tLX5izRz3eMyBVAwADxnPXivMddfzrkrkIHmBVD83yFSTx+QqZRTeh0U5Oxb01fPv5I96RP5IMgeUYJLYI5557cVevNC1Gz017mI3kFrbSrH51kVPJJJyvUgheeKxtLtY7mWa78uPBKtEnQFScgHPoai1XxA4vN/2iSOFiXdy2MsBgHrjHzH8/pS5RTJ9XuTqM9xL4j8N3EaAkW99pNuRIY1C7S29gCTmuen8MaZdzSXOl65FPcA71tdTs2tpmIG7A5ZG9OoqtqerzTJHFcvPOqMzbJrhpE5xwASQMY6CqIupbwJAkaiI4AXGeO2QR3rpizkcbkGoeE9T0mHzLyymtsAGSV8bOTnO4EjFbciQ6/wCCBI88cq6FdCO5vDGrMsEuCqoepAbK8nNZ2nX3ieDUY9O0a7mjkkwQseFjiA7su0rgVsJ4t1O50/V9FvbLT7u2CRSXctzZxq9y6vj78YG4BjjmtUzJ3R53rmq3/iW/Al3xwQqqRxZ4jGOOmOq89KkitVj82Fo0MxjV97SMuMN1xgjpXT276NH5rXelWkdtGQ84srufJx91TnIXJ447VTTxNocscsVtoU9sWiOyWK93kAHoVdQOKrdmZzd8SIRFlH5ZcRbcffye+ePpVeBkikyo8opG7lpGAORyPSrw0mK9R5LC4jvOW22ytsmHI/h24IJz0NU7cGOzuJthkLMqCNxzyfmHtgetWldENpDLRIIbONsBUTgAFssSeoIzx+NRX+p/aLTyRGI4wxKheqg+vrmpdRhhhdEflcje+B+7IAIA56VWiQS3aJJjjCHauM8+pq4xMZSIBAHzl/lOMjcOPwxilK4V8YG4ZwFDcDoMjBqW6327SA/eTqAcntjJHH60yNV88IXIJIPHBJPUc1qkjJyCKFIl3HZ8gJAMS/d7dSKkEv2iSNFMZwACeR1/AVIrscmUbC3BxjHB7UrXBbDNISNqq2WBxj8KsSdyBGz1BGTjgjHvTEfzJlUJv3E7TuXBOeOuKlYKrZOAuc9BV/w9ZPqGs2kCSFDI64MZD4AJP3eO1TLRDSueg/DbwhIkYu5yZJ5QvycYUDg8ZruvHOoSeGvCRgid4ri9JhTGQpyDg8Hvmt7QNJS2SAyRhFiTBAypY5568Vw/j7U4dX8fJYM8UVlpUZLrIAfnCE+vuBXnSd3Y9vB0+Zq5yuvSiyNnpScx2sMas+eA7YZiQemOnem6npVo+pQNBKZ45HL+XHF8wOOB3GK5XxFrEmo3U0kkgcuwZoy3K5/ujpX0L8D/AARYeEdP0bxP8QbiLTtJ1ONnsjHtMrbSFKsS2QTuz+FUl1Z9XRalP2R494u8Kz6H5Egs7my81FaMtFhT/f5xg/hXJ6rJC2j2UMdvHHepLI8s5kYs6nG0bc44wa+u/wBqY6KfC2h/2Brsmr2AgkZoDdGbyCdvAGBzzXyLqljJBLH8jxI4JU9eg9Onc001ujTHYb2SXLfUyIbdpjGkR80shZtvUY/X9K9p+HuuXMNnHYa5cvHo80YcWuC7tgEZKnrzXMeCPD0EUMd1exERZVJGxu+QnLHnHO3mvQ/HkehrDpE3he8knuUEkFxbSWgjWNCNylWDEk5yOlEndWOvJ6U6adVGVrV/ojXGNPiuba4xgiaJUDLngqcnNejfC1WudHjdoim8s3mMByoYjHBz1rxi8vtS1i5ga7ky8SkKzZJUD1Jr2/4a27Jo8RRFOYgSyRjdktk4OfWuObsehmFeVVWker+FkiS8dCMqV4HQ56j9K662TPAKvLkEnc3AB9AprlfDkjQyljy7YCvuwOgXtnmu90vETRkyMZVLBt0h59hwa5GrnzkjYRWOcJvLMCduOCR3zWqLUKodDhRjgevpVAWLTBEeMOpwSR146VoRI3l8ZAwOvrUJWMWyVIGDDIKAevP8quWv7p8g4b3JPB61DbDdwwAX24/lWgiROwIIOQGHI7fhTRi9S1bL5jgAZByc5q5EU2ksM9RsFQxoFc4AA5PtVzyiDjuecd60iYN2JoE3LhiNy44Hb0/OrRCtnkMpHOT+dU0PlfN3qxBsjfbnIYc5HSnczJom+zyIUwFfAb0FaSor52nJB7elZ8ccUhIPA2hSPf1rQiWVFBAcct19j2q0VcnU9j2P5VKhKNlPu9Og59KqtE5ySeCeT6UluHBOcgHHf0pkl1nH3wMg1A0bKyOJPm5JHI6VLkQpsK5AGAc9abI4TgDPB6Hpmi+gELqxbB55H61AHV+VULhsjiotQvZLOQCSPfbjHK9Qxoa489Qyp3AQjocnmlc15bCJFgnJ4zwakZNpIPz/AO0DkH86iEhLup4AJOTS5wB69+eBT32JGBkV8AEA55PQfnTjtk4U8jGKWWNZEKuA+/j5+e+eM+1RLF5JAjHAPOT0FUhWCSJu4zkEnFRMh3ElMZAIJ6GtBH3Lwfmxg/SomjEjkgHHy9SPTmnZElF0lReMZzkDb1/WpBI7fKeAQak8t8lWXIA64FMCkQo535AH8J7n61DQ2J5fOGPOc03f8o6Zz69qN3mLjgEgDijaWwT6nrUC+Lcbu83HIB9KlGVOR8pGaYGVGUYHI70qS87mGdvpQUiUknk1G0jpsIJwxKn6YpwlGTk8ccipEZX4HX0pM0RWYkgYIXA79Kczlsg52ZJ496meONWyp3rgZyPz6ZqNjt7YJzipd0aXI38w5B4CYPK4BHpT1bBwOck5/CpEYcA4AHX2qOVicBORjk4xzQhMdvVASQTio2YEDHII7U1ZWlUEAY5zk1IxQAgY9wKtMzexGEyMjqTTTGFbBOQc1Ic7u/XtULuVYA9O5qkSHl7V3H1pCxbJzk9AfwxSZ3qRkdeeelQyS9Ag38nOPpj+daRAc4PI2OTjdjHtg9/WmEjg7uWA4NOFo8n7yUeRyeGA6fh708ooYZ6ED8h3pu47kdtboctJvC8g+1XQ5jRQXxgcADpzUUMLRx7nk3jcDjuc03yzKmSMZAyPSlfQT1LCiM7z8mB0OB+FTLEWGcYAPINKkKRoMH/dU1KMluf4uaSYEioqbAUXoOw5ojYO7kqUXI2jHBpVi3cnr0pX+bGf4Rnir6kLQCihiVPUYppgLHOMrnJqUqpQ7T0HH1pm8rkDpim0NjlUbcEZZhUZ2h8njPXmnCbbEAOWP8qqy8vvIxnjOeKq9hCSsG8wDgbuM85A+lQSqfnYPk8KBjipLn5k2RZ3MeSmOKZseZNwOF6H2pWJuQxqEyoHOecd6bcypG+D0wcn69PzqQkYK4Ix14/XNVrrBYnpzt5oY46lWVnmkAIHUFj3x2FJNKrWxVRyxGfzpzehyoAB3/SoGUJvx0Pc1g2aDbhhKQMYVQKqTKclghOBirLDO1TnDHqADgVXlKiQq2ABjtt/xppjTsUZA0jAk4OB+dVZkOzAwCTj560LmMgZU/OzYGP0rOkcbh32nkn2pWRSZSulaNNjoSTycDPB+prn9WDyEBcl2BwOgK+1b93EJXchMMwxgelZGpQzSo4SMOo6SFt3X60LUTOa8ry3TIwVBXketUr6dNkmeVPyttAPQCtXUC0eUIUZIIPXNcXqN2YLh/NkEGS5zKeM/wD1qpLUrfU8n+Lvw0t9bvbu/g8u0uiM+aoGZDgdVI9q8n8MeFr/AFXWPsE0ZEECZbzGyWcd9oyK7r4q/F6NL64tdOuIZWi3edcYDKGA4AArwx9T1Frk3MTyiZ2DSSRyMGbHoQc1202+hEr20PsTT/8Agn94k1XweviG01OMxzuIVguSwOTggADp1HWvlD4leH9T8EeLbvRdXgjt7+1l2sIzngMRzkc9M16t8Pf2v/if4C8PJoCav/bHh1JhNLp98SZZScDAk2kjG0dDXlvxT8aw/EPxkmufZJNMExAli3eftJzknOMj616EqkZRSaszioRrQm3N6HKam8zTRB3GMBgeCcEdOKsaVl5QsSAoeMoT6d8981Ue3/02VUmEkalikmCueOOpp1pc+XEFBT5sKScn3OK5b3PYvJrU9A8OXsL+UkVvHE4bLoMYKketbHi3UFu79LuznAOSmBH80YxwO2fqK8905mW5RAYRuA2Oo56Y/nW9d6tKlxbi+kDCNuZAuzA9eCav2jUeWxxOEU+Yua7Y2+pRPqNoPmc+W0eFDR4XHzAH1rjbyULd+VLGEtrgDOQzYG1l5/KtfTtTktdQCN87SttYf3ozyWyMZIq/r2i2eoRx3NtLIA8ZXGMYOcgYB96zUtbM5akdLs5n/hGUjtkiZMOvGSdw9eoz2rn5rJ7GXMifuyB1HByfQ4r0aytpbBBFJtcIFycZDErg5Ofl/Wm3mgpfag7RGM7YsAAjGQeT1qLrqcE6Wl0jgba9EDyF/wB6mMAAcgE8/X8Ksbmby3gBQHChiDuCAbc9c0/W9GksnfdGcKGCjGPbgg8c1HYX0asLeWOGNAOZDuLnBzj86ba6HM/dJ7aPf5cpUvMgPUbM5GOePWr8iJ5QQkxfIBJHId43H0PpVKUx+YSSYwR8ufrkd6uJIskiJJxLgbWOOg96Y0Y9zYOplwZIztI6cZHHZvSpImZvPSWOKUOCFyAcHjmtW8tZN7xSfu2Gd2zGCc5Hp2rOUoqnbjaFyH/+t/8AXqAauVbmRvKYB3RSxIXJKnn3qERnykIuI3TIXy8fMuP+A4rd1DQJPKle3QTsTujkjJI57Faym0x1MrBzBEAXXzGIJBqxJ3IYkCIQiJGFK/P5mQD6YAqcxmNOCN+dgDv601oBHEVSSJG43HjnGM4pBDtYu4Lh/m+6B1+ppolKxcsYft1w6AGT5MM5kYKPmA6ggHmmapLLaQJbW2I0ZWRzt5Zc569fyqlJMCrxJGY4tpCqrH5gDnP51Xv75Lh4y475wGIzhcd/ek9DRu6sLbtJEHk8s/IrEb1BGfpk1b00sFSWQ+fuIZVjyowexz3rJS63LGrnzBg535yKv2BJuFaH95wAy8jbx1444pPQhSudTYWEF3DAVeVJAWDIc9B0q5hoYjj95mEhDjadxHXknisvSTJDNG5Mj224tlTywHUHOcVHe3YitRGoAnZd4kfomQeCO/4VLkXuR2oSF3AMfmOGK4xhgT2qnJK0dzEzxjzOH6dT3qM3QS6ACIViCjK8AE5PfmrV06SxebgZPB543UDKonkLoWLKTkuUG45znA/CtKx1m8t4SpkEUOQvlmNgcZzzk1QjvImlIXJEYAyCDkEkcZPpU5vFkm/c27gMSgB/iwO5zSbITszoIfElwjhhs+X5PnIJb9a0F103dstuUWdOu3dyOMelc7Bp885kYoI0ABDufXj8efStS2httJcTXQklYIVVkk2JvyCMnr1qVGxtF2R0dtqZb5Elv7MBduILsqOufug4q3NMbrAGuxW8aswEd+jFmBXOcqD34ri/7T8zzCDFBz98AuM/gAf0qo962/Z89yCrN8gYLkEkj5uKaVhcy6Hamxt4ohPcXAvAAT5EVx5Ybj6nuaimF9aIU/sw2jSZUMZ9+0FsZyV/rXHNrdsEhzp9tZmJTmWGRssScg8jtR/wkMKKALq+OUKloZtpGTkADvzV7CujWk1HU4s4e72gnHKrgjjOQwPWnHxLPImy6gkMZkUl5DlgSeSMZ61VHi4TpKubpQgkCi6mUg5Of51GNbklm3m0t5VkHHmSEYx82ew9qWnUTZanfTL2YvbwJFcIm0tjaD82c5206RpI4IobaWyfPChNucHr1AqkurWhWOR4JMtg7UkyPryTxTP+EiglQh4pkbAQHaOo7VSVwJYHkjuZDJbIUYsHfcFKkjjkVJcRxRNF5UgIYEujRjJ4xleo6+9Y0up2/myGN1gywAiKrzgY9c9asw3yRQOCgLR7WXCqeC2SFHrQkQx0ju6oJkJ6Ah41BAxgcLntV2ys4ppQrxHZuxlVZe2KNP1O2lQxsHMJxvfHzcA9Bn3FLNKht3KyuSik4IwcZyO/pS2MGdJperw3Ki1vIjcWcO5vKMirI2RztJIJI+tRyaeESdtMv3+zq4WKKUlJ40xzkAkNn61yllvTywJChVT86KM5P1BIqR3MgjlDgOQcNnBHb0qWZ2Lc2+58x5YthwyowONuD3yoycVmXkkrSHYVIOVGRkEfhxWvLcx3Fnvmkkjn2MI3A/ds3qwGO1ZHmSQyGIxgDgptJweOewFRaxDjcj81I7eOMIN/yrkL0xUU0uZERcJJgE7zgE5981PdlJ8EbUdDkBsLuHqODUcdjvjkeLZulKq7rltpPQDGADTui5PlRY+zgWc7gbyhBBEYH8QHTdis91aFd0o38MQBxntjmtbSIn2XaBI0MsDIoI2qxHTGfesma687lxgrkHPOOMHr71LaPP1b1Ou8D3skE07g+aXwGUY+XC449DirHjexZNNdzJEI1fJ8xtxCgjjpWH4JvRYalINgKS9ecc5H19a6XxncL/Zrpu2FjtOf97IwfpXC2lOyOuhOyaPPRfLDDsuf9WgByF+YH61QvdIittQZLaQXFgZB5FyQecDPIz1HSkvSqkkvvXGfY4HoeKr6DK8urQRmP7Q27cyxng8+2QPwrp1UWyZno4shbaZEySByUUMJmI4xyRgVUaMAEDAI6YP5Vaupf9GCJGLcx4CYycqTjuOoqgRI+Iyflbj0P6V5cL9TyKvxEg2/OT79aZMVjy7OEGFBO7/6xpIo2PDfeXrzT5EErwKMnLpgKpHJfbzk/jXSkVBczSR6V4PtZtP8PRRJt82TL+oO5txJHsK7HQLj+znyJHjXBClmXAy2Og96x7FPs/lW0aDchUAR4ycDB/Ot/T9JjkSAFDjGSTtGMNuxxW8Yn1sIqEUl0K3jK1Mlj9pieZ0YhfL+8JPU9q5q1jUB4nBLEZBxyMN39se9dbqpa1uAsoimgfMa+YclSSCCADjpWXrRi0uF0IxJN8pH1bt+FZ1HaVjlry5tDEvEjtG3vICqRgsBkA9AcE4rOg0e31TVp1iy4wVVccgH3x61n6k8zXd3APNKMMMwAY8nJC89q9B8L+HDZeHnvJUjuVddi7j83B3bs4/CumnG2pEIKNjlvHGq75bC2dBBGpYP5RxkE7RnH51VvpYnSBIlUwiParDAUAfKD6+9R+Jxb3WpXcYljkaIqEMcgPPoc+lULiNGcZkxlSpjGQAQP92s6urR5+PmoLlRTaR4mICZAdcE9cD0q5p8Vtbjd5hfJHdiQO/BpIbcs6ZABO0kOTuHHpWmYUEMgdwEJ53Hbkfhmstj51yuXorsLHueX5V5bPXHauPv3WSdpFGA2B9ea6y7a2XS5jGiIojUsA2/9TiuLeYOgDDHHfsc0upad0VJW271HGORnoajwX4zgk4G7HT8qsyKGOCMHOeTnt7VDKjsRlzgHitLDtcVZGUYBJLYXI7Y6U/eQmWxlcjH1qID5AV5AFQiYuiBxg4BIweDVo0WiLcLm44JKSDKnJHHpSXafZ+TG2B1PqOgOPrTEIKvkgNyelWdS3STo3XC7Dn+IE5H5Ghlx8zOdipBwMHsOTmrtiXTGDJJjgnzDgg+xP8ASqUNvsbEToijc3DY6dunap4MK8AOX2SLgydSB7nJrnmrkNXNPxVFHd6DZusGdsjfPtB6KQc564z2rh2tzE4BOVHA/hJOfpXc6vMy+HrfBeRYplUB+gJODgk1zzSI6AuTuyFAckkZ/OumjC8T0KUOaFzCxu+9gbSc+zDjB/GrMZYSDGCduMY496syWEUknycMEIO8NyS2aYbExYMYAY5OST83+FauA3TaFECuiKf4jwR2FVzbE5PDpjHOOKsPJInAj+6BnHTr7ZqvJ+6ySMj36HNRytGUlraxXlYqgVXA5Cgv1rS0WyO7zWxiTG1CeinOTVGG1NzcJgDCkYj5zk++MV0FrEvQDAIAHAB2jtzWc30In7q0JUs4QTiTZ6jJ6/nRVpdsgAaIg5JDLlzjPQmiuc5T3uGH7BJGTGU46getch8T/Bh1y2N7p5c3SQDJVj8uOtdMbjz8An7uARnpip7R2t1dVUGPBzt5zmvNpe7K5HtOXY+VHgkgcRvlwpz1z1+tWYVQPl/vZAI7V6D8TfA62Fyb61G6Bl5cDbt6nkEnoK81imJAbgBsnkcn6V6nPzo6IVNLstzbMEDjOe1REbxFvOIzlW7/AMOO+O9RB8rk9xzntUgAzkPkDOCRx1zTVyue5QuNGdi4xkb85HGMD3rIkhZXKuCDnA468cfrXWCYsSu35lyMseG+lU9Ut1ugdmMEjoo7VvGRsmc6cMMkBDkE9M1LHIq8ucJyAQV9frT5rI27PkEsApAK9QPeq5RWYZBGCcfdIOfpV3uaL3iRyobGcckD3xUBdlXpkZBzg4x9c1JgcnO85wcjoKiaFVORj0HHWna41o9SaKdG2HlMZyMjkeoqadfORyC/3SM44HpVMLtwRjPJx6YqzE43YCbwckcnnH4U7NFkluSiZIPCAAZzyKtuVuEKvnAywx13YpghO2QjCgDODxzTVCxXAMmwDI2k8cH09f0ra9hqZmyxs3I37ipXkdM/TNXNGDSTgAogxgvIMnOPwrUu7KC4tnICl2yBk9cVm6fElrfQMoAQEswT2XH86nmubc3NE6jTrKS4uI0XCAkEyMOFAHp1rf1jRCGi3EgsQCEG7r7Y71T8NywEJODvUhWO5eWyDirHifxDCHEQdf3ajO1d2T+eKzcbK6ItY4zxTEtuiKE2PuIYMFOf7tYlu7Kzkuuckj5c4B+hrZ1a+TUD5av5SqCdxODgnrWf5ZjlQJIVJ6EfpTWwjb0shrfcufLI4Q9z9K1bcKXQEna46kc8CsHSp28t84IGSpHGfzrZSRhvJGMDjBDYGOaxOeRMZCjc7cgnGT9MVGWXYGD7Bhsggc8YHf1qrJcj92zkHA5FN+0kKCQSBkkbepJyPyqrmJZnsC+XTAAA3Z5/LFUHHKEdOufTNXlmU9eCRjAJHNJK8UjSAAHJHH0FMPUrQ/OoX5/ly3bBxVS7HzITKAGG44GCOMCtAW24uUf0K9sVWntAshLHkAZyemKq5otNSGDJkDEjahyVIBGPxrV1tjHcFCxMYTAzxjjpxVFUQRmI53vwD6DcBV/UIx9vnL7xG0zx5dehHHIJBHPvWe5UtiKzthGhuZ0GB9xAcZOO+aoSTPckmUmTdlCHHvx+FW5p/ORRImVznFVXEg6gh+Bjb0PvzSMk7MYzAqHwpBXOCN3Ip1vpkLqzXOY4Mr+8Em5+nocCkmIiXkB8KQuTwM/hUMg8wliA46keuK2i7HoU5tI3LfXk0h8aPALNmDg3KjEzKVx1GccVky3cs0omnm3yfKCZCCefc8iqywv5eHAJ55UEk8ccA8fhVsysoIhjmkwibikbOBxnkDng8ValfY6ou4Yhzvch3OVIDLtOMdAKfHdzXiIiH5fvHAIGOp6j0qS00i/vf3v2a7dC7KkhtXCgEY5YgDrUWqIbF/JdGR1Y+Zvwo+7gc+9Ummapuw+0kaXU4CUJi89VKYPQduMV3ujXd1c3+n6dDcSCW4njQx28jA7SwY5BPYE/lXEaFaRW08V7L5AUSKfLVuTkcdPWus8CKkUOuav9sAutIsftYkjCsVlkYpGnIG4/Pnj0qZSstDBz1sZ3jTWvt2uam9onlQSXbt5igb2UNtUZ69snmq2hu0MF5dg+WsAC8d2YH9Pl/WsthHHtjyZ51OxW8sDew56Z6nPNdXpmjQ6b4fnk1DE9088Tm1jZlAQ8EEjPesH3Mk+Z7mdYaOmoQT3EptrezUnE0kxUZznGOdxI9Kh8hLW+Fvpsola6TDXDnO1iuTgEnGKmvNUvdUIuHi8xd42WwjBSBSGAJ/Lqea6DT9Kjs9KSysUil1SUia4maMhIEOF4I69c8Yqr9zWMUcr4leVb9BcBR+6UIJJNoB243cDvVbSZ3hurhXuJCucKOnAGOMds10p0q31yC5tbm/KXNrEzpd+ScMwYZUr1xkEVb0n4beINL8UQ2Wr6PdQCPMwm2nZLHnd8rYxyOOtTLRXNYSfNY6XWNTm1XUru5ciV5gjxx+SW+Xy1B+bIHY1XEr6bqUckMZlTzAw80kggnkHI7D2qzbeHdb1CS4R9OYIX2xFGDEp6dcjGat+KPDGpSySPHp0/lIAcxRZK7VG7Jrk3eh7tJ2WpteIDZ3nhqw1OzkHnQSXMM0UKgAAusigHpnbx+Fc1Z38dxbJcF3QgEmLGWyecEjjpUPgrUGvrPU9GuYRFDI3nBJQTtdVJ6e4JH+RVPT9PutQvvs1s6xR+ZtFuY8cAYyQPartbRF8zW52TeIDaaZHHbqSJ2ZhJJISFHfpxmuch06a5YTRPJK8qbsyEDBPqcnr9K09J01LuO2gCDybVI/NuVXKH+8R0610+l+Kbe8mmey0rTbO3sAsMt7dwiXKr0wvUmp2Q4u5xkeh2ZSS/nB8htkMdkFUmfGBkMeCM9a7CG2xDZJqwtwypveIKHCLnsOBnFY+ta3cav+/cGOOHPlwxqqAKOeFA459OtK+uST3880txtlZtqxrIAAoHuKG7qzL2RvreaQz3N6P38CsWikLYHHI4AIJz6Unw7h1HXvifYy3EccEENyHhTaqNhfmZ92cDqB6VkMrW9nsnk/cyq/kx8rlwueOuBW38B9OOp+LdYu7pFlezjjEKKwX5jh3yCOQFA6U407IynUexc1rU49H8RapBIXuysr7TDkqcNk9D+Fa2qtNLoUS2kAtNQk2OUkyh8txxk4ySK5+yZp9dvdSmtfMjlkkaCNujZYt6Y4rpJrNdJg0eXUdQM+pzQG5uoxIG8pnchE6kABADz61DhpoOLTZnzvDoWnRwNb5njbqOTIxbnn9aTUtcuINSlB80xlggjkI/d4XBzj1NZOuLqmp3t49pFHLskXyzMDsTaQuTgjqtdXofhaTxRJPqCWkyW8eDNL5JSPP8WCeuT0rDka1Z0c3Qy9Rgk8m3wnmQyKcDcV6nPOV9KqqYEmSyS4ECZ82WQyH5c9if4vwrpPFuoraRrKP3QMmI/wCLqMZ46flXG3ukfZIY7y9M3lbmKypkkqPQD0oSuVflR2ED6bBCkcFxeT3AUABAJA3vnNZPihpHvHsFSS4tCxRbkxlAQOnTAB+tYFhqHhjSrKd5Y9Q1W7B/coGVFViMLu4J61Vbx9aeGb52TSLXUJ2Qnyr66kaBWz1aMY3fnW3ITznQad4Mu7ub7XbGOCBsOskSkMQBjgD3rOv7WZYvs0lzJPCDuc5L4AOec+hqhrnxn13xdDFZ394dMs1IVbbSoTFAqg7sBcnJ+pqtbr/Z8b3mo6qEgEoAh4EkqkdCpNTCDvqEp3RyGrQRwsZ5LaIFJD5TNEG3Dbjjiq2jeLl0u4uLx4zPLFCUgHmFVSQtgsD7IfStTU7r+2rl28xI9ofahPlAc8ADnt71zuuafdHS7jzIwJVYqcyc5IwvOO5rrjHUwlbc7zTPF9pd6FOiSfZrS7IiFskhAlcgszt6ktxk1jXEm1cFIzEjMr7eGCh8jBx2FcJPq83hu+slgEZjt0CyxTDOGJyx4PY12EevQ3FvbXCnelxGSwIyqtuwRmqaYqb6GhqdlJpUctsjxywMCynPzYIyBnp7VzF2RNB9nAEe3cR5mDkenA9q6G3vwj7I33xFm4l5285HbpVW9t0uWJtrK0+07dwjEbMNx/EGhaCqXexzs2myH97Ac24YrjjIJ6nr0p6aDqUshMFwsFrboXmlkXr8pwQQfWp9UQaM6X8mlpGzF/8AR7eJljDgfNzn+tZ8PirUdZtxp8NziR9xNsoX5l6gDvke9bpM5LuJfm1qTR7IQ2stxbecpjMsZKMxI747VyMGpSGw1B5d8aSpHxliQN2Tj8eaW+e006V21cPbyFsJHC21hg46AkVW8NxnWNejcwRmzjiZ2juGAG1c7VI9SSK15dLsxcmP1OT7JaRQBAEX9/IZBypK/KvXsOfrWBDPIvmKkg8lY2JzksWJ5GOBRrV+z3lwjkTyzs8ksjAbBk8J07VTU+WyLA+yRl+aRBgjn1NaQic7kamnXKJcxvHI3mRIH83IXyzvBwMZPQmukW5XX7clIwNRQl2gXaonQDqMdSK5Owcw24dpSGbH8XXkH37CtfTpNzyX5IEdnE7qdqh2J6KpB6/hW3KTe5SuyqySF3BG0kduvrmqcciLCCV3jKk/vCSuQTzxSSW8geSXEacncA27kUkrlPLKD95Jycjg46dMVRm02NWWRnlkX7rHbkccDvmngByGPJyQOM545PPYUyNzjAALHnNTo+dhU43DIGDkexqrGdlcj8ll3qBwGPVhwSO340MmFJZ8cAjLf/WqTcQQXxnII4PJzmnB2kzkcEDPOeaYyvIPLVW5JyB1BH4V2Xwq0Aax4oQSpFiJDkOMnpgYx7VyRQNkYAwM4xXrXwC0sDU7y9YR7wQiDcVOAoPQ461nU2Lirs9ogtkVAWDIh3Mfm3Y5Bx9cA189eKNVhlfWdSQxg3dwYgD/AHRwT9eBX0P4ru4vDWg6hevbiBIEGPQswK+5718r+JH+zWVtA2GdV81o1Q/eY5JyfeuKx9JhFYwZfmuN5yR8pDHt7V9QWvgDUfFttqNzbSWM9mLMT29nPhTEAcfJycE5zxXhngXwK3iaG/lacRW9ooZ3Y4EhyOBn0+le3ah4Z07S/B8V7Fc2CXwhGIjdDznUjooONw/KpmfeZRg4Tk6tQ8l1+1uLMHTxI4kEkm/qRjtjJx2rE1HWf3QtJbdpWXB89yMCu2j8ONd2Fy9+4DsgNtIinlgejDsD61nXHh21u7UhEO5DtYMvGB7VKfKrGONTq1Xyts3vC8SWnh3TJLveYPNge6I+YBC3OAP9niug8fQ6bqk2lSeELu7uJ5YjFNC0Gx45ckgIwbL9e4qv4RlEmkx2QMRuBMiGJWGSAeg4qprGnNq2sXsti9zYSwyMUt4AZHGFBy2MY5A60XuduDThS5UjkL9bizFwNQkkjkOV/ejkEDuK9q+COote+G40kPltAxWMZ4ZeK8a1DUdS8L3txZ6hbHzriM+cL0cgEYBGcc4+bp+lejfs+Xa3k1/ZBSZBiWIcrxxnqfY1lJHHjOx7voMkcV/HEIoxExPymPIJLZzkV6Rp6ldkgJ3dMKMgc9a880W1f+27dxmPynYsPqMYr0qyceVEWBG3Iy5I6n0xXI1ZnhyN6zbb8z5KsSq9jjtWskClQO7AVTt8PgoPnB59MVpWwwCGTqRt+lGhi2RiNo8EJkc/nVlCY8gZzn9DTwQykn7y5JH1qxCqZYjn29M9PyqdjMltWDbO5YfhV2V2dQ5PzEEDHaqqIVQBeONtWUBQAggAHnNWjnmPikkjcow4zwXGM8VZCl9jjhl446VF5CyoSMDJJ+tTRLtTGcYwfahmaHoSjhlPU81pwyNGxBAKKTtzzms1eQXLAjOeOnWrUMgHDfMygg4p7DLhnPdMhs04SugcDIJBOT2qFJc/UHoKsI+7HHykkfhVICRpi+C2Tg9R0waRmjjGBzkU8Q5dcZ6jcCccCopYNjED7oAHvS2GitexmWLCcsXC89Oar2yyWdvjAAUYwen65qxJE8WSX3qDkYHpTfMK9uDjtSNb3VhqtGxwUXdnqOeO/FPMYKoyPvBJ4xQlossm7+IjinEGHp0qkyBgKyIQHHfCY59P5VVjhmGWbO3Py5Xnj8atGNLgDEnltycluuPwqJZIw3OCBnk+9FxryJI9rZQ9x1owGViRzj0qRBHJgAjgUjLsBOc4BzjtV3M7akQcHBGeQcfjTQRuyOc9sUzdvJCnHpk9KnXbImOuB/Dwc/jRe4mQNArYI4waa1uFfGSSeeKkZN3A6+lRtIVVBzn0pOzEBRSSRg0wxjj05oxlXQ4xjjHHNPO5nKjHJ4GKdkxpjNqnneOR0/lUingEJ977tL5CzMCR8wH4VI8IVgEcgDuQT/KsrGtyORCc5BZD7VXZlDemCduW6/pVwR/MPepDCUwCWP8AwH5f55osHNco7COX6djTd+O3SrTxlkIx0XA+tVGhKnGPvcZz1xSZbIpYzO6sHdAnQA9acreWCQPlI71NEhXJ56getNaNW65OM4J9KqKM2yCWXAkU5yRnjtUahhkMH3H/AGeP51ZKbA7Zx9fT0qBFzMXYcHgAirsJMaxdiAQeT2qeLZEpwOe355/nQ2Pp1xQskSuASNx9/wD61VtqMWFzcDunByeg5OaikfaAJI2D54BGOCPrU3mFyAmOOVHqKrmPzZd7gArjoPSm2K46VjI5xxzyRT4pVDIME8g9aWOJkTfxvwMemacnlqpbYCcAdcYqLDLKqcPkbtoJzUsJIaRsDJwBz+dEKudjyDAOQDggcf59akRQwTGeRmtLIVyTLPjGQMjHy9T+dIELjGeecYp5A24UAY5OQOKkyZMADGPpRuSR7QrKAMsMcUhAkYgc4yDQY5FOe4HanxkBMDGeSc9zQDIHZIkDH5SDhs+maZJIN2XOQWY4H14zUm4O4OM56dx+tNa3U4xklQSTkYqrmd2itCIcZ7PnBDdgevSlMcZUA4QHJBA9KcwI4HGDmqs+59w7EMMZ/OhlA8yCUnkA8DJz/KqMztL5ajqACwI9fQ1aWMxxbQnlnhlPUfjimSoMn94AhGB2AqS4lCbdyMAgZzzUITn1API9KW4nj3lSfm6kA9KUPu5A7g1m0bbIo3bqHCHlmJB9qik/c4KDsCQOvAqWeIK+88kZyf5VFLku4J5HBIft+VTYRWkJlyScAHjk1E3DAlAeefwqy5UKFB5xnBFU3lVEfB3hSWO3nAp6JE+hWuJO4+8QMY71SuIgqO2MgYJHbirFxJ5bYI6Yx+FV5pGKHOQG746URYjkb6JWkBkkARnBG7g/hXz98bPEcmlWkhQPF5rhFPk4APfBJr6E12JTIQOTGvyjpk9OT25r5b/aBjhgtEby9g3BNobJVsnJPQ/pWsVqaRavqeFGRp5HllOWZ/n+XG4nuQK7Twl4bj1eKUpH5jxofkHGBg4Oc8/hXJ2qMs2R95mHQHj3r1n4V+Np/hcl7qp0PRNdt7y3ksMa/aedHFuHDKdw2kV6NFxi7stptaHFaz4et4Lh4zJGAoGHI3AnGW/LpXBanYeRMUjIlQANle/PWuz1cW/72WOXy4QCStuCqrxzxk8E1y1vM9zrFvFKfNieZBtByQncDJOSe1OpNSextGk21Eb4h0mGwuLKS3vLa4inQMfJDfuhjowPfPvWfLbTW6iRojHGw+XeQAT7HFdz440Gyt7kS2lvPAscRZVu1BcsBuwwIBxjvXGSX2oXul+b5b/Y4ZAucbVDt0HJPYE1Gx1VKKpe62anhXTb/wAQ6vELIG4cKGfzGyFBJPJPGM+wrrZPhnda/p9/c6PA872CLLdIuGEaE8scdh9K4TQdZv8ATLKe2028kgjuEAuPJlZQ4HQMAea9p/Zl8a2fw58V+IdZ1G9j0ywTQbi3cNAZVuGJGAVzyetVBq+p41aE/ijqeU28Je1jyRJIjHeD257f4Vv6Lc+STApyBgyRydAPUE1k27yaney3GyJBNM0myJWwN3zDuR0461Z1Kwjt7B1eMu04CIcDIAIzn86zlG7PVjSi6PM0Nv7FYgDb8Fv9WDyA2ORnsKswmTT3gZgYiQ2xyMBlOOOaeESyUB8SQSnCHJQcgetb02lSQJ5ffb8qE7vL+nFYyXc8OrDl0OevbGK+hdzAJGQnIxzyc8A571yOp6CsduLiHD5BZjgKQCM4x+lehxWbQXIbYAQwwUOMg9+ay9VtIbqGWAxuIpE2/M2MEnJzxVQa2PPqU0eflkkXa4DyA4OVxgdsDk1oy6e/9kgy7NkM+35YRkAruHOc9iKzd8tvdeRPJJLFgKFkhbH3gP5VuaNexNYa5Fc5+zr5UyIZOirJsJP13/pXVaxxt8u5TstXhn/dXGAgYMk2Tnpg/XFPu7P7MdwxJG42JKOrf/XrN1awVnMlqFgjjXyyH5U9eee9XLbWEmm8g/ukb5l2KTg/TtWdilLuXrDUHsZC0BETuSRvILkj3OKkiuIJUEcpCHG37qnj8TWJJE9vMY3HmDe+18jhgO+aLmfzkLJKHKgmToCPTAzWYm7Gw+klLbzVEkas52SOcq2QW6ZyOgFYlzaz2Xzzx79+Q2SDkc4x6fhVqLWbgWwgnd54M8Qucrn6A+9W4buJ8pcxl16MMAleau9ikc/qEyXEqGJI44VyWOSWBYYAGDWXcSo+Ml5M5OMZwetST3TvNOAhjJJIxjlQ2QfyqGO2DsCX+Uqd3bmqJuNWdS7F9xZjj5ByPwrb0u1mkSKR/M8tQ2Ay7SRg8HB6/jVWE20GHDBCpAJznn8qsw6nHGxUhXIztyMkY6E59ahu4JJnRabK3k/uw1ujE4GeAT1yOtJeXeY0DiJ/kBByvH41QtdaESo3kRytGSyqVwSMgYPfjOfwp8l3E7SoYIyG3AyCMdFYDjn0pcqZojF1ONBcEjJaRtpPOOAB6epNRw3DxKRGQ4YnIwGxWnc6ZHev83Vd5LBcbcncMgccYxUK+H3l/wBTOrtIu5c8Zx97nnFVpYWpTjupN5+4dgGAg2989atW86LsARMhs5444x/Oo5ND1G1AaS1lKsVbfwygEnrg9KqzJ5O9ZcArktjqB1Ge3X3qCLGt/alxdMIInL4YKqADoDnIOeBn0qVLAxuTd3GxQxLA/MSwFZkNwVTGfLRcKMYBxnnGallvTcR+S2yMZGXWM5IHHrQO443hXejOSjcKHO0Kc9cGoZ9auYfNOS6snl7Bz1BDHB9RVG7j/iTEiqMb85I+uaYyGSX5+ZGAIwccZ54HFXyibNiO/tJc/aLb92q4bJHI/X+VJFFFcpwjxcHODkKB3qnb20UUvmP5mSp8tI9uWPYHJB/SrUcn2pSHPl44IP8AXOKlhsXGGl2g4lmllGWzJEqRbcc87if0qEXUCuA6JKCePMIIXJz6VQiJaZEA2AN5Z2jgDv0qe1LTMAc/Koc9hnv19KfLcq9i9JdfbbsusSh9hOIowiqoHSqFwjOqOxSMZZhiprRkh88uQDJE6odu7DEYHp3qms5RCgBfgjJHfvT0joF7kJGxMSoJUHGIyc5Jznmrlvd/MyZygUjGOOartFuyR87HAwPU9quaZZO1yjYAUcFc5B4PNCk0ZarQtaZJcMgCzl4gx4BwNwQHHPuMVe+zyROWERLtGGJKgDJGCBg9qbJbs2BuwRucjdgfMc9MelXrKykdEdAsiI55iJfH1ziobZLj3LVuolIldDFI2WMshBTgY9COtQ3t9cQxp+9KQZCjCkIcgkkYzUyTRxpGNkXdPMUEHk5/lU0180iCB/Llt9oAjbqoI6ggis2yHoYF3eNKkTFCiu7HajEZBAHA4FEUrXbxWpeR496rHGFxgkd8nFT6na799zETLAigKCQT+GeaLS2SL9+0YlcjCqJAAGzjJyKGc8pl0aXLaLGskbOyoSAMAYJJY564xV1VtvLRjtd+CYySVyOhqLVdQEt4EinzFBlSw5DMFxjPoTVSwnheYrIAkeCWOGO38Kztc55NsrPdTPdB3yHDEKq8qMHPQ1HqFqIrjZK/LBi2AOCef/rVr3emSwPHHLGDvcuk0YPIJ9c8fjUdzpzW9lFaXUbwXDBmiMkJG4lyB8xJyMc9qdiOtzH0x5lvwN+Eds8ED0/wroPG/wC58i3kkY5xIvO4bTxxiuc0/NpqMRaNUUEgliOMNjsPSrPiC7lGpIAMhFK8DoO2OcVjKNpHRSVm7mNqL7o5GCB0wQXcZGMdcGsfR7o2+o2zgkkyBv3Y2nk9q15zgnI/h2sAScmsGZTbXQeMgbTlOMnA781uleLQTZ69JbPPKGUB4mYE5XacEZ71WmV4Mg5AT5TmPO70IxWrp3lS6PEyOZI2TLHHP8QY564yKZIluGK/3FAAyFH54NeVHex5k97MzI8eblsEN6cH9a3fDXh43kZ1RkH2SCZAnmD/AFshz/46CKw53kdgYuZWGMZ3YOeK9JjgGn6Vaaep4hj2sjcbmJ3E/rWiZdHlU1cmskuJ5hN5eFDhnYHoAR3rs4b2FU+TJRQeGHYniuEspJ5/PhUeW2FMhbO2NQ2T0xnitrRnmguHN4nmDAUBdwyT93rXcmnZM+ijVjLZm5qDWzaZLfgn7SgVowFO3BZVzjPpWHqMCTwYmk3ybQxJkGeBjOMcc1peKL2a3sNyE5nZEBDBRsHJCnHPSuTjumbzGWV5EyT1z/FkjqelZVoXascWKxXsraaljwZ4bjn1V57lBJGm8ENFnP3tvT2ANdh431lbXRwiTxxpEFUBJAMZbJ4HUn2rF8JkicSp+7cswbkDdySvt0JFN8a3Mt2fJbJihDEL2DEcEfStue0DpjUjKl7TocbZWq2cT3L5NxMg3YJyBz+tSJG0iRgkF2YLgA5ye+elK4QRfNv4GcgHHHaqkt3LykROGU7SDxu7VzK7d2fK4iq6s7lwMI2GS7v8q5xk8+uOePpTCiF0Z3zwBgjoAOeKq2s6xiMr8g2EkiTgn6df1qY3kUsyEEgZYD5hnn8Of0rXlXU5rCalcCKxJikQbyBsB2lgDk8/SuevSfOdzt2gDdjPXr6Vo695TNGXdGdTtUlegIwcnNYs775MkYAbBIGTjHpWVkmdSikiM4jJZTjA6Y9qa0w24JwcjpURJkGQM9vTH500liYycgOODjp9a6ECSFuGz5jJyzKR9KbkhsNknjrgdKljVH48xA+OQO1OliCs5HOQT2qXKxLG7gqlSRuI/wA+tWYfmyATjn7+Me1VhhSgCc4x09qehBVAe/3h6UtxJiSyNCrRrnPIODjC9zTEmZtmMdCOOKJrQO5JBAIIx9adGFRNoQAnK5T36flWUkU2Sa6Q/hsZSIos6s+VBbODjt6iuRa5azQMXMak8nkHn6ZrvrmOMaBOCnmxB1LEDnOcDJGemTXHXloqh/LcR4YAAN6egAp0ZtXR2Up2Q+DV/wB6Y3QHaRjY5OT361YjuhKhL4wc7HHQj8awXkySAfM2kEjOaFu5IUKM5kULsAO05yPeu+Mu52QqXVmdA0ilslwQOMDv6VXmtouWkGxj0/eEhjjAAGOMH1rPjvcugX+KQAk9vl3f/WrWtbOS6RLlz8rKWznO4E55HWnUkraE1HFK4unqsMSRGIEHuOTuNW3ZBkECULlVOMDr6mo49PwgLy/OpHbrgVYEPyAHoSevP864JbnBLURLyQAKC3A42dMUVFOhSQknjoNg4orMy0Pf4RHbtkplBw+OuakmnYIVAOeB1A61jx3sm3DD5iS3uTUq3kay5LeXlhtHH+NcDg1qcZfubVNUsJYLkORKhZSQc7tpHPbFfPnjPQ30HWZ7Yn92OEJ7ZPavoD+1GMQAjJzkEDA/PNeX/GMwNqFtMWUyGIZjyPXjPFbUr3saRPMxgbyBxk0/zPkxjkLwPU1GyFcqQASSeDnj+VRxqyrzh+Qfw9K9Cx1JEzyF97NneMEY6gdwKZ5xdSFK4A3cjB4HTjvQkbcLxnOOtB2rwOeOp9anYoVnQhwwDErgAjpms2704YcRIkZPp2HtV5iQSMZ/+sKcG25BHbg0c1ilOxjeVs3nrjj6+9RsnAIHHb61tzp5yOyKN+Dt44BrLbO9w+XbPJ4A56Dj0raLubRbZX8sIzn5wDkHODgn6UzaARnGQcAKpzz79Ktm33byBszgenP4VA8IPDnAJ4wTjjjt71qdBoWBd7ch+CFJHsfekubJo5y5QlV2gk5GeO471FY7oZCcggnOMH9ea27OOC8Lo6KW+8SPYY6k0WuRyXehjCQKqAjk5xk9DTbQLNchXfYNxPHHynnrVzUrRLd4xEnmfKScHIBOOv51VjAjfAwgGDjBxjniklYq9tDTGoyxwxxJJ5ahAF2YP05qhPM0vyGSTG7Pzv14pFISJRjCgYIyeOOKilBUOSBwB97nHHPSm33EpEUhOwq2Rn+VSpOSACM5wKjkYlwO5PGOwFMKsrYHPGffI7UEsuRZiZH4PUHILDH0BrcQZSTP8WUJ6gCsGBU2DdkMc/jmtO1nPJBAAYjHXOMVm4mciWQBOCm44OT2GKjJYKSfVgCD0HHarExH7wE9hwB/KkMW4vxh85PA5zSSMSgzbRgZznPXrTxL8xyCAR09xU08SsAjJwc55xkjrj6VCwDclARuwAOuR3pMCzDMcEDrnnPakuVYOgD5YjJL8rz9Krhj0zvcg/cGOn1rQdFiEcg37kZflGMdDnNS9SlruGj2rz65ZKyPIgmiQLkDflwSOcU3VpJP7UuwyeWTM5aPA4Ysc0uh3Qj1+wlI+WO5hOcA4BcVZ8Y2TaZ4o1m1aJ43t72VXEsoY/eyDkD0IpPsVLQzsqU4fk8den1pWAMqgAHHT1pIYnkdWHVeAM/e+tTC3dXiR4nRjwoIwc46UzNasglAPBOMkAYJOePepEtV3FRGdxI2gHk8dKs2tkZG3ufMCc8DHUcVrx6UscX22AvJHIvbJKMBz1xyKadj1KUbmx4V03w9p9zb3GrkTzM5YQY3OxxjtjAz6iu41H4jiwt/L0e0srAcBfLtwkrAHJy2c8GvLXtfsVukm8CPaMliPMYDnPc4zWU73d5lELybskInVflz0A6Y96LNs63UjBWSO/1L4ua3aRIE1XZI7Esi5IGeQcHA61hjxq+sEm9SO9BGZBNGrBjnPXtx6Vyo0uaRQH/dDaOXkycA85ye9aelR2xiKOFncfMAJWCnjHYVXL1TI9rz6G2+m2ep3BMUf2TPzHytojBHIXGPT3qXXLCbwvo8eig7HvJFurvABwFJEK5AHGTmqGlTQ2028RRiJUUynzDg5GOh46VvXurPq+oSR3rx5njKDEOAkePlGfb161m27mnslJX6mLpNjBa3OXc/avLMhKR52dO5IAaqCzyXl4VljjiSX90odiSMHKseR3rTn8MajZW4FvGgss72u5MjcB2Jxio7PT7e1W5uJZ5Jr0uyRW1vGCCwXIIb/wCtTujNUpLZGjotjHBBe6fLc7rtpIDcGOMcIM5A446jrVuS4k1+4fStOvI7O1nlY3EsO3zZiFHy9c7RWhZ6FcN9tNrGbOS9SNriRjvZ+mdoA9hXVeHdLn0eWKe2t53ucMvmXKhcErg8VLnbU7KdFvRo5zRvBGo3V3PEka3GFLPdX3yJznI45PU9K9Z0yyv9FsIxf6jcyRK4FvbiRo4wgPIDHtiue0nxKRL9geMyXcOSEwGBOCflA/Kl1GK98Q2f2u8wI45CiwM33QePu5NYzqSa0PRpYdI3H8TWwlxBGIyUISTCkHPfJxWDqGo3eo3N6CY5bVYWLzQyFZFYEAkryCPpWbBaPbCHyoI5441KySEYIHYYJzn3zirVlo813DOkR8hWwPOLDABbftBPHPTpWKfLudFlscy+kR/Yy9jLIHhBeS4J+eYFhgcEdPat7wnrlpNO4eT7PLbhvtFxLjLYGFCHB5Jolm0zSITJebi8pKJbWsw3EAg7iSOPm4o1G1t9YuLaWKyPO2NLAE53E53l81pCp0FKDZetfEemXWqQaZb2Q1Ca6LqbWWN1HXI2/LxgA9a29X0XTbTZYCze2jeVpT5QIJY+p4/KszTootJu7uC3iin1K8m8x5W/1kSgMML1H8XNRarb3NlPBFBPDIkLq7yGQEyuVJMagg1e4bblDxppRtbOK5tU81ELSZiJVwg/hPasnRJrDw7qf9q+IZ/Pc48jTI0bO4Z5duQByOOta2p6073NvcQi4FojEX1pIqthSdpI7471ga1YTaR4qv0srSa/t0lJPmgLwcEHpyNvOabRnGWp6fq9jB4mijnJjdyxJCguigL0GCMfgK2vCdpPoPgtr25nis57kzRGXAyEPOVz0yvy8Vx1nbT3qW9oUi+1XEhRIwGYnco5XBxx71oeONTuL3xJFoOmXNp5FqqRGEHeXYj5m6/KO3Q0lLSxTgm7su+HoLLUb/zkn+z6Xp6ASJIoAAwBwSepycV1T+B11SO88ZeI72OPTb2YmDR4pE+1XqrhFVVB+VQAOT1/Op/BXhK30nw1bxXYNzqd1tmuBJIvlrtOFUcDOAATmvQ/h98Pv+Er1K813UZ5p7SwALXMspRQhGPLXORt3cYAzWt0kTy2dzL8E/Bib4gXUt5fl9H8NQqJGgGFwF4ALbvnO3/HrVn4j+IdJiiTTNGthp+hRbbeKSQqDOxxh2A6/h0rtPif4y03w14bMUn+hadEm2DTI2USTyHozMR93FfIN547v/GniaOeeOUxtMsdrFG2xAgOTtHAOB36+9c9STkrRNo+Y/xXcXMuragkksryGSSFMIAFKHGVz6nmsK2iu7q2itLuZ4LUgtJPJwYwcYwBXV+NILtPEUbW5tTEvmBzJGzfO2eTg+1cpiO2uZWup/tcsm0JBkFck5ycY7D1op7ag2U9U1WHSo7YeQtyxVVQv0Yg5LHHXHvWJb2i63eC5fBVgyMsROAQx+XkcHHpW9rc8d+4EdvanyAVJl3Nx/sgMMfjV3w/pdjb2zz39tKYohg/ZdwaViOoByASfWuiKsZt2MS5jtraSW5Nk8bQkMYjGzIoOAM9BkgHHNNurqPXv9KDxRSKzi5jk2kLtUMpGCcZ6V1WsTW3h7ShbwWEUUl5EJ5Xum8xzgHywcHC4J5rCsPHuuRy/YpNRsdOsZ2WBhpunRI3OApZgpLZPPJP5VokrmLm0jFttO0+W4lS2u0NwhBMixuOemRkHPHpV+10LUzqckTCbULFkYnAbcJAPlONvZutZNx4/wDGWsaq9rJ4n1a4WJmXLT7FiA5BChRxim6u1ymlO0mozSTzDYzpIymRAfmdSCMc8c07akOo7WOW8R+A9dN5cTxaXcxMXy0ZiChuRzuI6YrX8HaNeWKy2mo+VHC5OF85MLnnv0wfSqWo6vDPpsSX1n9piDZXMhMuw9uTz+NZkVppl6TJHexWR2bXS6jKAdcfMAetWkpAuaJ1+pWTaFLl5bFEZd/m3E5ZDkcY2g1Z0rX9Mukjsr64hufMVvlGUwOeVbocZFc+LG+gNvAJ7O8RUXb9mu02MD/dLEAj2HNYdr4cubPzWNtFcxz7toluIWjwevIcbf4aShcTqtSue9aZpED+VcgRanYLOokBlxKu5WyducMBjHArm/iF4atxopGiRLFIPMW6SywrKB/EwwTz9a4/wz4h1fwvcxyLrenGzUFntZrxJGjO7Py4JPGa7LxT4703xjOk6a2scqQrGPJBQSEKclsKN3NVFSg7A5Qm9DxXU1luJdkkcieWG2yJFgtnB4III/GpojF4c8MROItl1eTBWMh2MsIwQ3JPUiu31nwxBq7gyyxRTNIc3KqwxwuQQQQc+9cl4xt7m+1J53twkBO2KWI5VVAx905HWtedT0InTsrnJ3OnRm8vA8+9d+VQ4xtOMd/161WCLD84jY8c9W5H3fetO4sleecu5eI7QDGeSQc9s9qh/teKyh8ixBhleTMkkgBbaQcYBHauqK0POkmmamj6MGt4ri+IgiAz5UZUO2BgYU8jPvS386vaQWwjEdtCTtCDp2yfX8axrCbfdpMxDzAMGaQLls9ya0riWR0kTg/Nn5OPc9fetRXILfY0V2keUaMF+meik9sVjZxsHBVQvLqc5H41qpIYppAJAFJKggjJBBHpVFiieWYzv2udz+aCOPwoJ5mhmPJAGC0i7ffA78CrxGMAkAk9DkE+vpTGXDBkKhYmUHHGQTzUkDAohyAwABbvg9Tigz1YwI3GMnGM89/Wk8ksxBOeR+QNPYNEvvgDHpiiZ2COkb4AAbPC8enOaCiG53RMi7Mhs5OQMelfQvwGs0j8HyTjDm4mD7iQemUYdPbNfPkrqu1g/GxtpHqPxr6m+DemHTfBGlxyH7yLLv6jnkkVnNJo1p7nM/GLV531jR/D8E7xrdf6RNt+Y7d2FyACevvXj3inSL+Ga4uj+9XeYBII2Bbacd+mME17x46+FOseOfFmjXmh2dzqOrfZ2t1srGFvNYIxbcB04C8/WuQ8beCfEnhvSCup+G75ImuFaQywMm1gCrDcSRnBJ9KmNPqj3sNWjFJN6nN+DJ/7Nto4kuBH5rZYx8Hn2PXmu88S+B7/AEDwsbvUdEka7cZj1IXKgMVwPL24OG5zjpxXlluLd7xRHFJAsc20uSrFVByMnp7V6n4x8SeJLrwlBbyeLDqGlTXkkZ0uUozI2DtkACg8g4/WuRxSep+hYHFxjSsjM1zW9VXwloUWtadODp8ZSK6cBNyyKHVXGATwCATyfWuMu9f33LlIxGNzLvEmSwx2zXpXxN8M+JdT8KaXruo6Ld2lm8EEMN2R+7uI4lIVjkEbgDkHrXklrpdxe3Oy3jcwsdzP5w3RgjnnGKqUHHdHnvEc9RuB6R8MdJufEl4ZoLxbaS12ykllyWy20jn2r17wr4G8QS2eoaismnST30UkjXNzeRLKyKDuG3GTkcdK8o8IaNA9zb209+dORLYK8ucAuOm5sAE89jXeeGtA8JzaVBNrmvzxXT7hFNHFJIAR0T5Ox71KStc+0wdOLpo858ererrkUrRLcXsLKTHcxFlIHGMkjPFbX7P0H2PxjJLOoMnkMrKI22gkHHf1NQa1oJ1TxFZWlpqcKW7CRWuZnEY3KSR8xP8Ad5NaulaHa/Dbx5bQtqtnqDSgb2sbxJYgxG7BYNxx1647Vg9djycywznKUon0PYNE1yBHjzQ2XO7gc59K7XTCLh8hvm4J/nXE2kgH2dw/ysBJ8p4JPI5+ldro8gJQRRktIP4fmGQPw4rkejPjJXOlspArAEYDfef+EZPH5Vt27h3IyCemMHtWXaQkIjEgBsNg8c960rfhwctzk+xJqTme5YWMMQeeQOlWLb90ASd5Hy8jFIqhT0+YgYweBipoFjORkAnnn+dSzO7JVkiWXa3ULwB61ahlQYcEkdRiMk8exNU2jYZOBkZw3t2p8I8g7kGCeSPX1q0KWqL+BGuQh2nLZAqSJg7DHKsDx9KhjVmVwMAZ7en0qaEEOgAAJzj2470bmWxIsZbqAM9cVZSDzMupQN2ycDpUSKGOM8lRuI9c9qeq7dmA55yKuwkT2wDJvPB4PFW4pkjYg9xVXfkIDwcZwKfGhkR1cYOKaaQyyzsOf4dmQcdaWadoUc4yOpHemxbVULjAzz3xTpYiXDknPPAxzQ1cat1K5mEyoQgyMscD1qQsGfJABpI0BZwCEbdnB9Pwpyo24Z7g/j6UrDuROzLvCjjJDUnmApn8+alaMOmCSOeSKrTIjYQc/Tucd6piuNYtG5GSMgEkgkfhikW2Rw+0ZUmiFxAPv5CgBQVb/HtVloC3IAToQEDcjuetEVfUq9jOkc27bGTYzcD1qRpRMEzkORu+ToauSLE6ASjEgYkZ4z6etV/JVimzKbePoKt26CuVyjNKQE49ff0pGLpx98Y5PpV+SN5I8fxDGP8A69V9jvF93p19KiStsSQs5Y4FNYu7n0AOPc4qQfIeRhs9qdkq5yAM/dzzn8qESyIHBQHhuCfSno+cZJ9vUc00IflI5OOQe1JHJngjLnjjj+dDY0idcLhRx6+9SAPwQSOxwcU2M4QO4+U8CpCC2Qj8EY5pLU0ViPfnOOo5HvmmiVym0+WGz12nIFMkgYYGBjgdeuKVS6ggj0/GkytBrFlIO84bJ6D+XX9ajZPKXBHfjn161MeQcjtgDPNVpEDfIB8qgKMc1ItRrS7kJxyQcc8ZFNuDjjJ8xwQM8AcU8QZ+7wRnGaQR7NmTvHt0NVcl7DYF8zIc/Nwx/wDrUrqsKh2JBbHUngU9V3NhAcKBknp17UkkWz94x38cA1drmTeo1sOMqTt45I55FIBu3gSEk5wcU8EFecnA59R6U5XDEg4GPu+lK1iriAjcASE2rgcUnmKckAnnHC1HNA7cFxluwHvVi2t1SYE8qpyAOM/nVoe41I2LcjEY5A7mpI0O0P0xg8AU3zAdgHB6dOop24rHvGQpBHHtTKsWET5sFB7GpgC6gAjgADg9ahwx3bRlsfKKtiN4cnecnB45waPITVmOSApwQDwSTnrS4G75RhQRkZHNJ5vy7VHoOfU1G7Y5x7kY60CFm3lwqDBbPPpVMRNHsBd+mehq6NwcE8hs/hTZAMuMcdvrQAzhEyxIAXK8AEn6VGzhEwANzDDADpQXJYbuoHSo5QAHI6sMCgWhBOdzbQTuAI7YzUD5kyye+O45qSRhE6HAJ5Yeg+tZxkkuXwz/ACg5weOO/ShsdrliW4DI6q/lhu6jjFRMzBQFOEzk8UKQVcD5FB280pY8g8I2VBqLlLczp4Q03mB+5HtilkiKsSRhh2zyKJBH5xVCdqg5+YdT+FIyHq3ORketN6lt3ILhtpTP3QQfwqq8w+cgkDPTNWQpc7wMjPeqtxhiVT+Hls+tSwRTaRTnkjqGPGKryHz8xL/EuOByQOo/Gp3wwK4GxTkDuagjwuSfkY/Mp7ikUkMKqXYggnH5H0qheyLGrhmO4jdxz8v0q477BkjGAB06muQ8aa1F4f0+SW5k8uJULPukVdox06VolqZvXYzfEus2mmWcpuZFt4W2kyMcEqTn+dfNfxE1ePxBeajZwJG9qIXnW4jHDMWYAEgnisXxH4pu/iZ4hln8yYaLCdlvGJgpfaep4rIg0oLc5icu23HPzArknBAx616MaEuXmsaQpt6o6n4a/s23/jS2iaCV/tdwxaMKRtPIxjK9Pxre+Jn7OHiX4c6BczXMaEQgz3EcEbSMVULuJA9j6V1n7Nn7QFv8J9e8zxJtlS2KNbiSNhxltw3A4/h7+tdd+0X+1rafGLw/rOkaCkunXt+skP2XKvGIQi7mLBQQSAT1+ldtJwUXGcdTy5yxMcRa3unwl4im86WRUDeXk5DHnjnmmeGr0aZrdvcB5d0TiQyIpO0gcMODkA11WheH9D1KcfaYDJc4yPM3bGI4OCCMnPvVUa/F4Q8TJdz6fDeQQYEdtKCFbv8ANgg4/GuCo9dD6fCt86cj0PxzeprBtNSl8Rv4oup0xcGWLY8LFNoXjGeecivOtH8L6Ymg6gLzVY7Q28m6OxkBLzkMwBHoRk9RWhrnxFj8c+KoZn0q18PtIjYgswRCSEOD8xJHI7GuStbC6utG1W8e2kdEXdLMj5WPLAEnA4yxI5pXaPRxFanOpeKvoO0yxjaR5EIP0GMA9+KWxvxFO6PF5kSuTJmM4IzyOCKsaBEY452Qhw8YPB+7WetiDbPIYxL82Dt/iz35qL6nmzipPQ9T8PeJPDNlYSPHYSX97JHsW3YMzByABjbjPOazL6xvfEc0gezOnWkgaVZJo2QqBjIUHBfOO2K8/wBK1W50bUkvLOcJNA+RxyMHIPPXr3r0i18fDX7OS6vonkj2lXbzQBEWB2npwB+VbRMKk5q0egvjK4ubO10yBZIrtLVo4LdY4wjbTgktkncQK9X1DwtLrNil5aRlJDEm1cbTjbnv6mvGtRvZNZspL+JJJ4rRGBZRvUMVAByMkdDjFfSPhnzpdB06UjJlgjD7OoUDHOelZTdtzgxStaUTwvWtMkhujAyPFInO8t5gH5YrFmsgygtECzlfmHH3Tzx0r6C8a+GLHWLAPAgSQ7uJSpGAD1IA715fqXh57DgOmMlfkBHbPGcVznFbmR5N4s0os6T+WzjzMs0cXyqAQRkDmsqLTVi07VZ5ktkjmg3L83YyIwyegr0S832csiqgljZGLbYxnPyjGT3xWHc6QlzYXl3Zb7iZ1S3MchVcbsNjBxyAuK64zdtTgqQPPbiZT+7L+avGCBgHI9OaqOD5zg5Cnrn19qmvrOe2m8qX5/LLbSw+YAHjPHpULqy4QuGxzn8c/oKvc4noW43SeNUlREw7Yc4XJP1pqLMuxohHsA+YfeHT1HWqc0e8DaRnJ6DJDHofSgT5SMlyJEUKxJHI9eBScbjHXNyIVlMMpAkZSAANyn7pO7r156VVk1O4XId0OeXcj5if96rDiDeJN5WFyFzjmPjuKoXEJjd2K5wCPn9cdfWqsjRuxArEthgXOOwx296QTlW4wMEYzyDn6UhLdT0bHXH+elIhTy3YZTonC8H8abMmx7NJJ5hJyq4JBPvxVhUVtiygoQCCef6VWUIzkMMgkE8kdPpUsbFdgPyKTzgn0+tZuJSZetbcL84Qorrwdu0nOcgEn3rQhgRYdhOwRgkncOcnPp61Qs7gQ7AAHI6FucVoL5cu9htLRqWcGMgdenWszRMu2SssjssqAt85BHXJz/OtWeO3lv8ANtBJaRMAPLyJV3n72MAbQffNc4khX5j95TtIJqeF0OwHI5yh7U7GqaOlsrw2bqz+YFYmNpIGCuq9sgjn8Ks3ekwaraG4iijndQVeSLhwNufmXnPpxWHZyhtjvI+9PuiNQRnPUGtO0nSBCDOAM5B2kD7ue47mpSYOKepyGr6ReWd3B5tu5EikKCm4EE8MCD2qu4EG9JsxzYIRAAe+eT9K757OLXrOcTTxRzBGFuNwUsx5BVuw9iMVyE8M8rxrLcGQDdkzADtjjGM1TMmrbGKiSX83lodgRt7YTqSPXgVcdDGzt5Z83BSR8fdwedoq19kM0cipCdqgZAjKktgAHknjNXGTzRkgbUyxT/aJ54p3Jin1MLymEiOfuqxGWA7Hk4NWFlAGNpG/PI9fer0mkvHIAEGGA+YKVAzyetWpNIZAQMKSTkZzz+FDdzRxuUJYVm+cGP51xluCSfSl2stlEdhzM/8AGrNgCtaGFXsrSJ4PMLs3lScHoRnpUSWH7s4Q7YsMAjEcD1yaXNckx7aEPEVjzGZdoTqp65+nWpm0kIAkibT5jDHmA9AM9KvQWzSCJEPkRsVxyMYyPx7GmvaPIIoowMuWkwF5yc/4CqTC5CxtrV44o5MuQSSAOABx3xWtoNqmpOFkRpIoRuU7wuWPFZqQS3L+XAC7nOBjGe3civRfD3hiOxto/NRA8KebJnGM4zjnPSkyepl22lw/b4I5HaIzMqRg5IGVwuRnoW46Ul5P/pkvIjCkrJkjG4DGduMYzWfrWq/2hdvJFkxl0aNABk4HAGfU1tWlvLrFtJJhAItqvDJjzCTzjHHepFIrmzS4ljEqGCVQCML8rHGB2qjq0UsFvbRQJ5bP1IUnBAGK619JhdJ7aeQRMo3RSHnIBGFOKwbvU3fy0Mf7k/OyyHPT6VnbU56jdjl4br7FKCCMBflBXdk55yK07p4b+XfBMd6x4mjMYUKck8Z6jBFRXNiIY823mIpBIVsEc9eRVRD5EsmB/rceYHOT0A7/AEpSPObaeoGBnUEZ3YB+vc0vnSxhFkBKMORn1qzA5nUsP9ahUNFn5tp4JHbpUZj81H44QjAz0A9aizRPMMl2OjxvGoBbdyT/ACzU/wBtnW4kErySSFiSOFUKBj7vpWbPEGhK899x8zrzxTTJ5kQQlwW+UNnjpk/4U0SmarQw6yRPDH9kvY48fZlnLCbkHI4GOo61l+JVMc0aKgy8YzxgBuh4PvzQkkm5WH+syVJPJIOD+PQVs6lNFqkcRfy/MjXBJ3bicYz6dKT1ZupOOxyq25Z8O/BHzDHTHvWTqsIScqoA2DjK+oGfXpXT3lu0GY22A8nu2Oe+MVk6ipdVmifgYJ8vOCOh65PvWsTOMrvU7Pwpq0cugRASBBFFt69gScnn1NaKbA6FCEA4ynzZH4Yrj/Ak8jM6vk4GOcDI79K6vywMsE3rghslhtYng5HpXk1EoVGZVo63Rc8PaYuqeIbC1zuhQNK4EZz8vJGSe4rtJZvOm3tkMzE4xnHGB+lZHgO1nhXUL90GxEWNJN24EkEHHrxitVg5c4GD1J9apa7HnSbuXIGfc8pYeUDmVZOSwPGBitCymivfE1p+4LxxsXUA8DAAAb8awkuNmYIMbSwPUn6itjwjA1vez3cqBLaTLkBWLKQ31NdFKLvc9LBSkpWLXiny3uggciWFDh1PQk5Ix9K58FJJHBlRFRmJwQeOmPxNTalqbX9/cXEbpHHLLnBjI/U47VQu55GYhiS6nPXrk5/nVyephjKjnUdzXt5AqohcRxswPy8EAHrzUet6lZOhSI7yflV/Y+tYc9wSuCVlPK5fd949QKpNGV34OCcAg+grJau5j7eXJy30FutQuJZMF9kORhR+tREsVy3Y/wAGe1H3ShYZXnJH0okJ5KvhSST7ZrayOVPUWQgkjLFWzjGR/KrNp8oDnaQ5+cZ5I9+TVXzCHJzhMEfgKfEzYklx8qLuODjj8alzNEkVNYlM0pii2iNJCjDzORwvPGc9ayJkzvVijgnHTHWlvJ28+SU8ljuPqAe+PwqB52z8xD5Y53+lSmrm70V0RSKEyPmcr65NRoW34LhRyCD35qx56N8rE5ZTtxnqBUKwMzoS6Ehe3v8AWrZFrjvLdoyQ+zAGDVl3HIUcc849KIypAJIKkHpjkj8aiJYM+O+MYNGiG42FaPJyPkz396kiIK4HIYHP1FMg/fShQ4wxxzjr69aspAwCM7gs208YGM/SknZGWxVuRJsUIHACg53Dv+FJbRSO+R3PGVzjPToR0qw6bt6gEuCDz0OKv21qiDadqHOQAOT64+lZTnoN3exfw03h7UBIAI41V8AYBJO3/wCvXINCyDCgoqjbgDAznJ6H0r0HVbBV8H3pG4K+0ADPJJHU4z0rz24QR7wY9i7gwLsO/Hv2qKburmkE1uYWqRFJsDOzuE9v9qs9c8ngNz0z9PWt6ZjLsAKjcr4HOcgYH61kC0zcGE4JYkNgcjJrrUjrTJdNsvtMhY5MaEFsHH6mupC7gFQApGAGckDjPYkDpWfp9nsAJjCOSMFvT+v41oC4CZBcvvJ5YDJB9u34VEnczlNseqibYQeRk4yc9MfzqGSTYDyBgt3z0qvNdonzAgbQRx25yahmYKhymCeQQSR79eazsYu5NJIzjMWHXPI9DRUImjjYlujciiixNj6I/scqEwN7nnAfP64rPbSblvLyWLHaCDtHQc9R0zXUzeJNH8kPLegHGBk7SD6c1x+q/GHQ9MWSK0gNzdhmLSSwsyYPTnOea4afPLdGlXBum7XF1NJ9NkSS4McaINzryck9smvHfFeuPr2rXcxKGNlTOM8YPy4zWj4k8f6p4pZ3fbHCeY449wwTnPU/zrmQghj3Eb2J+YtkDI5xzmuyNO2pKpuJUMXl5wM5+9SbQBgE54Jyv/16tSRsG28A4+bPUN6VCIVXHyZLZ/QVq77F7DQCEzgHP3cetRSplsDcVYgAjHy1aVcYIA29fpmo5E+cE8pjjHqPWpBu5WUE54yfmyMetHkgn+Z9qe+GAOAFAH1FKRsBycgdSKVid9wXarYYEAqSuMdff2pbjSBcSb95yyDO1Aoz+JNA7n0/lVmCc740T7q4z1PfP8quMrG9N2epVnt1s4fMOJCjA7RkZyfes7dEzuI9qKDh8f3icnGPeuiW0t9RCsIFLLzluTweDjpVKXw40DRSxnGCS2Cqk4HBwO1dMdT04xUkUYLFZViKABmJYocg7R17VXiuWwSQQACANvJ9K25YXslxOQJMMo2c8fUZrFmVDdkI42E5bA7Fc/z4rW1ipQtsSTl5lcn77f8A1v8ACgRlsknsAee/rSR5OMcY4PPX3qxGd/BI6jP0qWrHDPfUiaIhiCOh4HGWwO1RPCOoHylgcdMVe8vIBUcnJGeoyKZKfK3luBxt4z0qGiL9jPkRUwMgcMM8/wCFVlYDHfd0ADD9SP61emRSfucgHrnufbPFUyx38lDhRjJyc5596p6Ft2J0YlCBtOferNuwWaIFMLkHI7io7eE9dgYYxk8da0IIQqBM4bBAwM9PrWbZi3roXFKbQcgryeh9acQQ5XjI5Oe2BREilG3yfMFGAPlJz25p7qjbyejZzlux7dKLkXuVnjbYhGBnJXHvUewyb94O4njbHjA/A1anUouCOh6DrjGP51VZlLOQcYAPI4qNxpjlGEBPJG7PfqfepJlAtMmTJIJO3I6HA60ibQnBIJAxg1Oyi4t8JjDsw5IyP1pXHcpWdrJnzVkIMHzkoB2bI65r0T4j6F5PjTUJ7km4nvEgv0kEiMssckSndxjoRiuZ0+EW6YQBN+ccjuOe1eha1bw+IfDHhvWBJEGhtX066CgB18qT93jPHKt+lF+pm5HELZQxNvwDHIQVwMEfXNTSRwSvubLtkYK54J4qK9YSEFwSqsQCfQfd4qKOba7gZxkcgnjFUhxLlhZW4i1MEzEpGHVRFuywZV7nPRs/hXWeHLD+wtPvNQNncSx3b+VbR5QAqMFmwcdQ2PwrkdNmU6rHK4+Qsu8hwCR0PWum1a5WeZLeKdjpsESTR5UqpBbI57D1rKS10PTpT5INm9faRoGvT75rRbmWPaGizuwx6jg9K5XxX4beK5eHTrj7PCQStlGuwbguCBnk5Hqax7i6nsi91ayCKTAbcrFcMD3x1A9629G8RS61Cg1yDfYlmb7Z5TblUqG4YHJP0zWsfM6IVI1jjLTwlqOr6rbadbWbPdXDFACucf5Nd1rHwyufB1l5N+5guQQhJYGTcVz90D19q+ifhD8NVih0u8gsJnsrmVWtb24XExUjcx5wMY71h/FjTbXXbCW6RxHc/aW3znAIAlaMEg8H5QOnrXM6yc+VHuUsEqcOeR84WfhxdRilkuLg21nDtDNLhWl3DsoBP6VdvL6DREtpdMjkltSvlSPcksxwueFYZ9uldppN/qNgskekXkl3chQubqJCseMFdqkDdwDWMfFVpr/mJ4l8PabLwTHc2oFtPvz1AzjH4VuZSSTtE5208QTa55aSmOKUgHAkJVgWx0IAFdb4bhtLnUrAzIJTGGAMMagNkYzWJbaYtrB9qtJ5JUZTiKVVDKvXAIPY1p6Lp1xNqWntCZIkCMxXdu+bt09axqbaG9Oz3PZ9K8T6JpFnImnaI1wyShHzED5YBz8zcAZHoa1odRt9Us7e7nFvYGaOSM2MQEhVwOuecZ9zXlSeILzR72QrefZ7iQfv/s+wqSBj5s5B/Crmlg3M1zLBLkySgvIchWwoJIz1z0rBptanUrbHPeNdOuvtMt1pzxwX9rNhMcsQGBOSOOhrl7TxxqV+yWl7bsjYDPuXazEZHbHfnpXp17pnmajb2wnkt1Ys5b5cEtxycVXuNClv0c3FlBmMsikEguCMbuOOlbRa5bMbTS0Mq21qKzs4p3QW1o2N7yBsBQudue+T6VT1fWvtNmJYvLhiBBUJwME8cE9SKZrXhyS8k+yvZsljARsTzFcBgvBxnvWHofg/VdXv5Lm7MdhZIfMdL0/LtDBcAAZPHPFP2alsZOVnqOh1CSWV2lddq5Xl/mGMcc9fwr0HQdL1K7hM9lbTGLaCkjYBk4wdqnBwD1OKydO8O2t5eR2nhzTjqGpySnZJfM+zI5JVdo2jbz8xrodaupvC9hPpn2yQ30qCOS5tslYySSyoRn6ZxmhU1Er2rtoSXuoQeDpv7M07ytU1i5JjuL7n90Bj92gOORjk9fepNDkEetGyud8ltcOVaUlZBDKRgYAHQetczZSLaTObaMREEqhlkJJcjls9ie9PS8uYPE1oJCSWlLucZGB16ccVPmNq61MzxfBJ4d12eKeDZJtcJGCoEmFz8xz68V1Xh/RbrxP4tsHMlpYaaBF5smoXBOSijchUctntjNaGvx2niuVGvv3t1JJKklxFGCy4IbOCMDI46VJbW8Nv4mF5ZyG4sgrSE4UYIAC4yeCacm+W4oxV9DtdNs/Cvhea/wBRg1271S6tgs+bCzWGKLe21UVpT3Py+o61yeh6Bpv9p/2jbpMLsvGFuZpo5GUmTIRQnFM028tRYS2Vy4eU3BZDAMhuQQrKcg4PII4rvLXx3eeGrOKM3EaRxjiGC3QHhgA2Auep657VxczjsbxjdnUeH9Jggtbm/vQbO1mQrDDn95KQzNlFOduW4PtV/V/H2qtp0FlaYsrG3jWKK1SIuivj77KOGbP1rirTVr3xJ5bwX8Pmhn3yXZ2LAgHLZPXr2rrPh/rMVpqvnDXJtXaIZQ2kaiCMhtu3cV5bvzxWkZN6EyVjH8QeFLrxFb3GpPcyp5u1WutUZiq+Uu1mWMKOCe3Ssi48E6dpOmPqNhYTanrs+2OKSYM5iQjl440GFOPavTxZ+JrCOe+1rxHJqDTBhbae0sKqqls5Py5/WuEvNbnfUwbnxDcaUwUASaW0eeF4G4j8K00Zz3k3ZHIQfCPxELOK5TTrq3g3SM13qsnkoWHzYwSCeDiuO1LTtQ0oyZjini/1amWMeWflxlSGBPPqa9wlvdCspoJtZt73U2Gdl1qt8rx78cnaSB+leaeOLe38RpbtYXEV3KqBlt45VjCqT2wMfrVRknoaa9TldO8P2N9qlxcWlnbWcbyKkrrKDufbyMEnjNbGoaQPscVtZQNAITGZZCD8xU9Tg4qHTtHXQ4rmK2SOO61DIxJKZ2t4w33uMZao/GGuLo2lpZx3btNLa7naMKhi5+XIc5J+gNdUU2jByszzb4ia/PNrklqiAJApSdhwJWBPAP4Vxy2K3lyl7PIBDvVRGJggyBwcYJzn3qnrPioSX5Zf3jtJKfOlXcpUk4JHrWDd3U+oxRuXjKjBOCwGQc9Ca3jSb1OSVTU9MtNdOo6ZA2nRxu80pt7q4YsssYHBbk4xise6vbnxJ4ovdH00SXEkTvGgijyu1VHQg9COeaTwpHcWGi7J9kkN8zQyxRyAypC2AXyeVbJyOtes6J4HfwjDLZadF5dwsIjW6eNPMKFV/eMydfl47U5K0WyYXlJHlPia1j05BGcSbE2cHJDCvP8AUYpLdi44kcEADA7N2r27xToCJarelJJZQTbt5PQu3zKeQR92vL9Z+yaVfunzS3obaxjXgHaQTyPU1lR1dmdVVOK1C6YWc1vB8/2lbaNpEHGHIU59CcE1T11hdxFHO+EOyLFnJOcZz27U/VzdH7DeqebyCIg7iDxCAc5wOq4qODWbaSFBLhJGcqWJXGM9wcGuzltqcV1bUy7FGt54iIyilztztPtyB7VY1tU+2CyCDbDGqKNoUhzknHPuKdPp8NveJElo371hsMe4Bs4AIJyOvvVrUZIU1Kfz7f7XOjDYuScuGAHIPt61aS6mG2qHaL4p1HTtOkLubgzyD5GXJCZx1P0rSNxO0MF5FJg5L7ZFycg56EkdKPsFmZCb2cWenQxgssZCtK4BIA3AnGeODWPNdyXd+1xFFlIlDbSDsVAAOcYzn2rNxV7o3jUk1ylLWibxBdW0bwSthpFZQUGRtBGG4zWMGYTAgPjlTjC8j61sXPkfZLmRMJngxDPy87hj27ViQsz7Cp5Yd+xPU10Q1Ry1G0zQtZEjSNSPMySX5PA9Kvn50xk72JHOABnp1IFVljKqQUyQ5XeMjgKCO1WlAKBiEcFTkH1HQ1qZoYjHfgkhduAc5JJ9xmqa4Yg9QScoR29Ktxw4XYMfMAEBGBvx25qsrCTY4JDfNvXHcUCF2KWw+d4HOF4KgZ4qaSAo7DZ1AH3R29+tV1k3+WRHw0Y2uSepHNSSMN+w4BYEbs5J+lADmBbJCY5JI54/Wq8ygkgYPGcnt6VaDhHyAMHIBPU5NMuGSLODvIUZBHAGeOeKAK7fvIpAhL8MpxnjIySOPwr7F+H0DDw3pEeeDaQtGgA+4UyOfrXx1JHK0aHGwpwSGG4knOdo68V7X4i8eT6d4T8PeG9MJTU7q0jWSWUSL9nVUAPIPTHIwKzkrnRTi27I9n+FX7Seg/A79orTPEusQ3Gq6Paabd27iwBkkilZSMBeByV25z3r2rxL+3B8HvHn7NnjPw7q1hqFt4gEbJbadLBE91cPIwKPG24jIJwSccDjNfD3jT4c2Xhf7HDa6na67Lcwx3MlzaEjG8KWXJxk7uK4nVvD0thD9oUv5YcghxnAwQuceo6+veh3S909SOEjKzbszRhvtK1CZBZRzRx3EZRoZsI4cODkkcdM10XiTT4tCsLe+tmjeOGdUMUlwruxyTnaDkDjuO9eeafOlpfwO8YkKESbXJG7HbA5/Su38UBr1LMnSI9OjvJSfMG4ByxBXLHjjFcjdpXPsMHRvBps+uP2lf2nvC3jT9nbwb4Z8P2scGoWqCC6hYqRCUhSMEbT3LZ5x0r4tvr+a2s7eztXKCMEt1CsT16Dk+1aepEwxeWTkrgk4457g1ueCtHTxFDcwXEbhrK0lljCwqTK4APJPrnFJ1HJ6kRw6wnwu4tl8Vr6zsjaJpGnzrM5LXFxG+QwxkKQRjHvXrdh448K/wDCH6dZXUk8F+bdpI2ity0Rc8Y3KvqDzmvK7zw3aS393HbQRCWLIVAOpHXOM1XNvLJ4UhjOniNbeMRRXPmMrglmyVUMP73cHpV1IOKPqMvx07WsddqGjaf4i0O8isrsi+haS5/djbtAXndkdDWvoHw7vtX8H3F9Nqth9nsmW8a0DRJLGxPl8MQGIPUgHFeQaXq82m38U5JEcn7uYSZyUJ2ngdc9a9O+G3/CHX+j3ra7qEtvMqstuIo5GDsGLKpwp4zx+tc0VrY7qDVec1UZ6z8NPFD65ovlMCn2ZhEcMrI2PlHPX3r1/QZFaSIru3cdDkMcYI56c+lfOvwnvI4NQvYbYLEnmCXDKwG3G3IHr+FfQ/h2SP8AdlfnZsnIIxjOfTFYTimz5DMIKlWlGOx3drIFJXOGUcDHWtKFhMhI6ggdOn1rKsYvPgQMRnORgAH8zWvbnb8mMEkE46n+lZ2PEk9SwuGwPQVMkRkBBYDDAjjtSogcZHyjGefSnRb1dAVO31zRYCbGFJHI4qRHVW3fw4PHpTFQsCrIfdfp70uNrYPQAAZx3qTJ6lgQ/OccP3I71KH3LyMMMdcfjUUCFdp/iHJB9BTkiywbZwT09aCNywA4BbJABA+tWln80AgEAHH0qtboVQo251Iznoc1MqFW9+Pb+dWSWImy6EhcDvg1OQVlDgg9dynvUO8K2DkHOMAipI2DHB49D9aTKJ1jUtx1I6UbmQ4wQOOccc05dxYlOF46/wBal3eYMLhuelWlcVyvbSKxLAEEHaSRjNDHcuM8evNPaNkYkJgYHFRKGI3h8DBI9DRyhcZtfJJfOaa8O3LAEEkVOExk4/8Ar0MCy57E5/Kkx3KJiY7N3YmnIvk/LjIAGPrUpYRgYORubPsT3+lRM6zEpkDpyelK9h7jcMMkfKc8VIivwcHJqMTFIn3IpK8nBNO80FYTEzFfQ00hCOz28uDliTyPQU9pQuCMFQOcZyfwoaQlzxh8jr3FOSRnZCUI5x0602BU83LHcnI6ik2qzZTKH6kVLIi7A3ILdKQxhckfOO3rTBoaG7HjinqynDEZORjPPPrSpIpUcDOcYNT+WjYx8gHrT0EmQGIjggbSQVNOV/K4K53Hip/MCggDjHWk2tJgcdifas2uwyAtu3hQU5z69PrSHKoc8NjjPP8AKpltcclsJk9+maRlBxg4+lQNOxBIPMIPQL3pjJjGPlxz+VWXiDICRweuKjkjIQgZI5FUlcGyqzbACTjqarG4aMlTgYwKuNEHfGc5OccVEwU8j5yWBGB0qrEsWOffgHgDoPYd6lI85WHb+HFMPLuAPlJ5pGDICFG3OQMelXsIU7EyCORxnHB4oCxxZ4JJPAx2psERm2EZOwnPzc1MzeUhGPqeOKLJgRSSjO0FQ6gknPqaapZV3OCB93nDGmrAi+YwQOzgdakZ+nVPw5/ShDRJGqr9zIHTmpWYRYJ7ZGDVdSsTOSn7w4ycnoOgI6VagieVQZR8pyDgHqeh607mkSCTUBBK64O5cjFSi9R+PNwAAV45zmsrUbhC5Mh2SbN3Pqc0aZbz3kokk6KTsToBnv7/AI1mpO9jflXLdm6GOcFs5+lSciPf3ApIojHHufG4cHHSmSOpDKHPIXlM84+orQ5mPFwsSHzDjP6VHK6nkP1OT7VVO6UZVuTzyMn9ajs3kld954U5xgHp9KV31DlJHkIB/vHB/D0psjhEAwdw+YmrfyuN5AAPJNU7uRFV1BJcH8xTSsTYhucCOQnooxjHfNVRbrG3G3fJnual2k5BJ5Oc02ZG3Bh8xzyD6UIdxjYdtowF6/h/Oqk7bn3c9SKsLGUUluXY5J9B2qreP5SBkySzAnJznJ9qGrjW4nyhXYn73JB7CqxuGZ84IXaQvHI9KeSzZTHfPPrTH5GT85A7cc/jWexQxnMhwO3U9OaqXKM4yAApYA89sVdZCeCDj26mqkzO0oA2EcbuOgx1pWYrma6Fzh0wAONjd/eoyduAcbsFRjnP1zVy+YvjaAgUdB6+9Y93L+9KAr8vzZAODx0rWKDm0K19cxBsjlYuc44PGP518o/H/wAbP4g1yLwzZSjys77kAgODtBwSTjFfQXj7xJH4Z8I3l7PhIY0I42jJH1HrXxLFrEl3qF3qN3slubqYS/OTnnIx+Q6V30KKnLXoTzWVztrLTPsWiuRnhSFAAyD155qOOzCSRyNG/wArFHYRtluPbFQrfefbxIsSIpOd/diPWtzS4lm3SmTCRpvcgMAB3r6WFOPKdmHm0zP12xisNHlvZw8SmMLGqqfnY5zt9PxrzTRxc69qclvbiTyXIaeUDdtQcMCRkjrWp498UDV9R+zWpKWsROwAsd3OScZ9K0rqKz+H3g0L5p/tLUE3NhiGiQnO1gO5FeVXtfQ9H2ftGrlNpxqesRWlkRFYWv7xV2gYAbgkjjmuE8SWzS3t1LDGRIZ/LEnlsUJA+7k12vgnVYNP8F6jq0w2NOWTMpXDLkbQATxz6Vxeka68cxN/5g09m80JKpTdgnO3HJOPSvLe4UpRlPlexk61JevNb3dzOt2IYwm0AIRjOfyzVrR/HmsaboOsaVp94lvpmrhYrm1ECsSoIPUgnqM8Guu+KXjHwl4lhsz4c8Lz6J5cSxy77gSiV8fMRliQDXAbPtGFUFCGK8cZzQRUpRjL3JGp4euinmpvHzrsAAxx265oLn7HbfOA2M4x1qTQ7dY47mYlFXaEAJPUd+9WTbfIhYgk5x+ef5VVtLhHfUzbyzLl2QYGccZB4+tdr8GvFmleEdY1CDxDpg1HR9QtJbeWL+NXK/u2GemD6Vyrws1wSiNIG67jS3ds8qIdiR7DtGC3Ppnmkm1sXWpKpE6bQrbSZbDXXe5vLSQ3LJa2axnyZo8krlgCARnjJr6f+G18mo6DbpKNjqn908gDHB9jXy14A+MmpeCfD97okFhYXenXZd5mmtlMiqDnKsRkHHvX0p8O9N1Cz8H6dqBnkj3ZbyZNuAjEY9+etRU1PMxUIexjZ6o7C/02OU+XsxG6ndk/jXDatockl3KrhTt3PHnoflwK7+f/AE35Ng8pwdw3YODjv1rP121dbYRCOMCILt5yQo56g5NZJdzyY7Hz5rljZ2kyMo8syhVlSVRiNjznJ7HbjNcx4k8O3OkMhaCSB5WZ98QDRzDnlW5GcHPWvT/ilCY9Dkv4THL8hxHxjHmdDwOgb9K83074g2sGmJYaiJbvSThfNRS5t8jLYHpnj6VSg0YTkmcNqOLl9r+WLdAuyaRcP0Od+OvTtWDc6EyATCTfBuMgOGKHIxjcDXfeItCxbRPYk3NpKTskfB+Ufdwc981xU18bW2MY3RRklRGA204GAV6jg9a6YuxxyRl3lsLVlBQjLqCN2AOPTpVK4ie33g8sEyCCATxgYwemavMVk+bDpJGckMARx34qtcQtf25WPJkRcDB6qzZIHuK0VzEriQQu4dBLAww6g859QfamiIu4QOZ1OQMjOTzjkc9xVclXUoOUcEZIwAfwqWN0k/cufI4Lr5YwMgDuOe1ArkEtkY87RnlQM8jgY6etR3McltIY3jljcMAyGMhlyuc8/wCFaHnvJCilNk8R+Vhnnn6+lS6pq1xrUxuLlmvLogKZvlUkBSF4wDwSKDJmMAVyMkgcZp2/jJPIHSrDQGSEuuUctmQSYPB+mMfjSLG3zvIFj3DGT8oHPbOaN9DRMjRwpwRnkYAznGMZ/OrcrFJDAHThiGI9qfAUhljVE5kfr1yM5qB2Ek7kpglievJ4/rQo3KvY0I5XUSu4Dxqrcscc9vyrSWKCG2guVlSQOGzFnlcKCpxjpmufkdViEIceYVY/JkYY9sHg1rW87Sp5G9kuVBZI2C4ZSMY4FZS0KUi6gMyJPEdmw8qOCVPf6VPFeTF8PLJMowDmQnHGPpVGGRrSY7Tg7e3IBH8HFXLuJYfMQSl0cgs2MKMYzjp0qDVO5o27CaKJy7u2D1Y8Y4/GpZ9KDQxCYSPDInyzbfTjHI9eK520nlhG8P5nljgk4GB9K2odTa4trO2nTyo0ZnfPJwy5IweeT7Um7Ey7m3N4Fl05LK7Z3Anh89R5QI2hsAk59e3SoH0nzEQv5LyqxYEBlDHp/Ok1m9ktLyOCCV54hbRthzkKGYMVH0qI64S6NKoeMkkq+RtJOc8N603qaxatqVrvTDBgkQxMAr5knAyg9FOavw6GbzzJoLyFBCGkx5oU4wCOq4PXHHpWtZSWN1bxXb28kt0kp4kRWjVCDgbgSeT70mo6mn9kX9hNpkfnSXETJcJK2YowXJULkeoqVoU9tDNi0xVjto4M7YvMj3DbuweT2qpd6QlvZxGOVbwy2n2jdbS7yMk/IwxgGtCfVjZW9tbR/PHnduVcsT6554qSzjNxD5aux8wqGMfXk8VSRmUNO0jzbgQiBXkUkAkcDAJ5/OpZdDVXubmaSO2jUYJPGOMEg+gJroLOBVciMFwwbBY4BHfJHeq6aLPrl/HaRuYLaJCXRyCDjkA8k8nih+6hKJN4W8JRTXYuhFEIYVDK8w/1gI5OBz972rS8TSCzszZRL5c0xLP5Y2nB6AbhxketeiixsbHw9e3wIjjgIiXPygMXwF56ge1eGaxqM99NcXE8iSJK5ijwScYGPmIyevrWFOpzs2lFQjqZsscFpcSSyvnygABnOOe2KuQajLp6C5iGxTOIh5SkFiVLDLZPTpWfaiR3wqR7CABgYzjsc80uorthgRbaOJvMd9sJLBjxyOTjqetbnnSlqdDcasUsEIMaFS0uSS3ynGQTwP0qG9lUeQkUseyVMFwRyD261TtrwR2flAt+9U+YDjIHGMcUoVjpsECgOYpNoO35uR14BHWoaZMtSjE+QiAlNp+YegFLcxBgHPCgFVL4PT6Uvl+XdBgWAIIYuvGe5GOf0pLeIzKkSoMqobIHHPXisnc5JRS3KxUxndkI/AGB15qQsrb5lEYLg78E/ng9qfexLaYO9X4GVyc5FRwS+T5koCY2hQj/ADZHfFPcw5CNgcPs+dQcMRk44yPzrJVtnyNkjl8fjn+Vbl5sSUSYkSOQqAR2JGOR061kzYjmMZwCuAT+GKrlJ2GCX5UDnYOCHJ6fWtTe0mPLztcHjA4HY5rDMCggGMuW/wBrrWpIMOGTO0KoIU4A6djSsNsmkbOBJnPzc4yM4zk1n3Vs5dMjEhkOwZznjHar93IsrpnD7QoHJ9MfjzTbZPPk4+7uJ3ZwVHtgUJ2JWjOVsLmTTL8TIDIyOXIyQMdxzivQLbU1u9PR4+UkLEgjpwMDG7rmuW8Q6E1ognj+SMKu589vfOa0vh5p02ueIbLTlcFJJtpxtwoByTWVaEX7xVW1j2fTNOOl+HNOsnCJceWHkSNh8rE9yB7VWm3CUplizSDGB/kVsazcslxhMxkEHC8dKzpBtuYk3nLEKA55yehwK4qWqPMdrmfqdubaz+0KgnkaaNFXdtznnj3281v3MhsNCtrWWRytyCql2Zfl+8xLY/DrXOXltJfXllFv+R5VcRyFhl87fqMdeK6DxfA9vaQxyCSQIQIwASBzyPmFd8Hpoe9hqcVT5ije2kdpbARS712lhuk3jdnae/pWLLM65IIPRSR1wep5rVu2iaxgbPz4L7TtHPToGP8AD/jWZcgKNzfe5GOCQQeO1Yat6ng1/jepEZe5ztGQc+vamtKPnAQbmB2jPAP1qOYjlmwH35IJJyM47ZHvUO9g2MZ+YgYOAfzrVI5hZpwBnBXZ685/LNRK7lnOCFA5BA//AF1OqFo0zkHqAPaporUNeZl/doWJ3MT36DjPNBV7DUjRlQE+Xv8AlLHJGD7Ci7DWmkyysVcnaDxwQe2Dz+lHmqrP5QV8/KrMxHB9MVR8QEy2UceRIrEMVycjHAPWoasaIxZJsuScnIA9+KhldXyTngY5qSVwFQhAMqMDJyeeahkRghI5UAsf93HWlazNvIiQkScuQOT+dTIxXYQ7ncASCvTn3zUQR+D5Zzjn5T2pyo6vtJ2A9MDPI9cVfQkuo6RggIc5wPWo/LG/PIVsCpYtqoCSNxwRknrT3iLAkYyoGRk+tZtlMIFVDhTnHPucVaEZdTsx054qoFKqWROeR9M1etVRyCpwSDx6gVBjJobDCz7Mg+uBj73uTVq3uUgmeWU5UAsMAEj0AxmprYD7NGD1dRsZxnJ/Cq93pEs7RrFKY1RuXOBuOOnSsHK5rTUX8Rr6rrEd74Y2QyIymVOfujG3HOfdf1ri7i2QY2thjhR8oPT6iuq8WWcFt4EKkKX+1Akxgg4+QgcjoMGuEjmkHq56A56cVdNaaHTZW90vHSnnQuoEnGCB1BBz2xVG30p4zvcq8ijD464//XW9pN7uiTeCTksffjFTXsMUjedERE7ZLDcMEA5x0p875tS6coNOMjn33L1zntnsO5/CmrffKiNHvIPGBxgepxWjf6VttGme5HDk4HGR+NYkimN0QoAHbA2deTn+VaJkTSWw4yDY7FAhLHA65BolfL5Dgbck455qq05C5HJ2kgEHsfpT3YKqYQ4x82SOv6d6vQyVkPVnQALtcgYJYc0U62iE4ILhSMHDjJoquUvQt3Es96S1zcSTvzzLz39OlN8kBgMkrg5wMfzqRCN/KCRQcjPy8HtzTCfMVN0mdpPBGeDW6iloazm3q2QkFl3c4wOPWk844PGFUHAyRz+FKYMHBPUAHk0kiyDoGIPUEdD69abRg5XJC2OvLetRbQzJliCrEn8fpSBxyD949adu24YZHPbis7EoUxYQSD+MbcEMMHt7frUEgwwGMEDcMHr60rOzb9pKZ4P19aCz9c5/pWckU0KEITJA3uwBxzxTGjIJJztz6Z/lml3kENgYIJ5pGkYggHAzmpYadSJtowQ/OOR6fXOKUZlKO5yBtHocgY6Cl2gEDHUdRQEzyM45ANZkrsW9Jka0Z+d+/wCXJ7LWo+rRDJIHzKy+4B9axREdqZPJx+NRXBxvAf7p5GOT61tGR3UqjUbFbWr/AM2UMH2A5jB7DjrxWCb1wvHJT5RxgY3ZNaclvhCpkTaQcgZ4NULmyAkznGCVJwTjj0Ga64zvudcKhGLti+XyVTBPzEDP4Yq/HciRC6yDj5WAVmI9OgI5+tYgRpOQP3ZGM4xnB96kijkibCI8Zx83zHv9KbsZ1Iqep1MEzM4O8bSOQBzjFSuBKuNmc/KBzzn8KwbO/B+YnGcIUJI6e55rSSUS7MdgGGCckdsVnqjDksNuGLy5bPVhj27VV2DehOQcYBx3/nVzAlyQRjHOOM5+tTRQA4YYGPmB3DPX6VjKRnIZZoJW+UcEDB7E1qxwE5fn5egzjk1BAFi4HyEgbcAYqyLpQSeSRgn5epFZORjbuSRoYJACFO7ugztx65pHiaNww3/OWJGc9DxVa6nJQKeRwOMjr16Vp2rAW24YO4LJ+8GCASeOtVF3ZXKU3gkXGwFhwd5Pvmq7W6nIxg8jAJ5wfetl4fO/eJknaRg8AY9qoyYGGBLbehfk8/Wt0SUQnmZzk8dUAGAO3NdY/hxdPs4yknmFokm3EHjcASDxzjOOPSucV9jIAOWPBIz1+tdZpuorfWAhl5khjZVJO3HJPGM+tZSdnoBQihw4RgQuRlxzj863tCvc6bf6SwTyb4CSOSX/AJZSqxI9uQa5yeRVlyuU42kIScfnxT/O32+zL53Z+fHpjtTJSs7jLl2Ick5O4jn1qtbgDlOvOB7/AI1Zu5pJ0dmwnyEbgB346fWqO9okTenQAjPzZJqotGqWpaklZYoyV3u7DOeePTj1rc1DNtDbWiXJluiq/uSpKqvUIQc7uKy9Mh865DkCSODD7fm6gn0x6it3TNWaw1GS9WJH1RGWRWySsYC44XpUpps3jtZmjDoNvaQEajBLqOottkSzt12oBn+NgRgew5o0jwbf+L/Elsl/LZ20ssqJ9ltJ2kCJ0wFUkA7eOf51kxX2peIER2k8iAs3nCJRvbsTnAPWvS/gF4KU/ECwu5XMSR+ZIYol+bCrxvYcZJ9KU1dXPQwlG01bY+ude8SR6TZWvkR/ZrKzhWGGOQ4OfK8vgDPfnivAvF2sxCx1RfsQLeS672AYK4KvkA5HavQfHdlJrV7BMXxBEViyrb0j9Tzjv6V47fuDrd3vd57RBJGcqw3ZbGSMHtXBGnrdn1UpvlseXLqVudK+33UUcsuFy+P3gAUgkdsc9sVzsZGp3/mgn5m2wx7TwDwOvqa7DU9CcXkaAjyfL8lBxhSWzgY9qrJYSWVzBO+I0jlXCsQdwHJ5J9a7VO+x53Ld3sUtdC2F4bRY2jlsgIZE8zJaQewrZ8Fa2bO4S8lt/tcGnq1wyRAZ4GMZyOCap6/aSnxpqcUNuZFnnWYclfkfvkjtV3QoPsFlctY3FxbG7uBBJM0a7ZFViWRVPPJIpqF2O7WxP4ft47u7ksY7R7jU7uMPGEwEt3OMBmGR9eeK7Hw2Z73UEhCebZ2pCeV8u1mB+b5hzj8abpfgi81uKL+zgNE34kmmZQWxuIVj1+9jkV2OrpaeHtEjtraMb5PvSKNrHPAA9yaU0kbQk3uYGq6EbiwGqyzw2sLSSxAA7uF5wBt6jIq1PN9mtrYGBnYxD73A5HBwamaOwfRNPTV4AFiikYQCdkbeQPmJBBzwO9cr4o8TmXVngs4w6xuFeYM0kaIq5A3c/MTwR27Vjbmkbyny6kus3tvplrdl7Zp76bDCQZDAjHQDjge1VfDGg6l42a3y9xJp8LSSXeoXReKOBAxIAO0ZOBjaP51p/DvQNS8Z6lJeXMq2mlRkrI7KztISMHbxlfzrr/iBr9rZWdvYW1tJZaVBGzQQyb0QgHczsRksxOeScVovd0ZzN82pmywWmnabeWXheOOK3MLG91mbdHKxIAwjN0FcNpgKmS2hBvGU58yXICryfvHGSD3HNSa54tvdej+zW1tFb6amIjGBuVhnILFuTn2p2nXqWVo9rLE9wZ1AwgUbB6rjOKblcuMOpDAralNYMb8TqJA0gtISqndxtyw7VraZd28cM8c0oSdJN6RrsZyncYHT8Oa53RdA8Q2lvHKb0vYmHch8pWG4tj5toJX8TVmwbSfD0h+0ypd3UYaSQxrhvoWGKUlYtSudfcrKJr2eyK2ksgCWmCMmQj+MDt7DmuUs2uodMLG2iiuppuckFDg5PB6AGtqfxxGyNcxaXFEWCAIATsx/EB03Ed6pX/2qRIpo7T7SZomMCooIORgZx0wetS3zFL3feMi48VJpVu9uqCW9OGe42ECJS+04JOOnOK6Pwh4ssVjdpnllvUR4fNkiyWRskDJ7hiDnr+FZ2vfD6S1uZEtrYa5ckKJvswZktwQBjaPvnPtWBrqT2V1K7ubNjtAWWNo+QgHAOOpFZOkaRqKx6LpN5pkYlWaKTUAjhvLEjJjgAjPoTTtb+IusWguLDRNOGk2YLSrHKufmIGPmxkj61T8CWkWtWzpPm3uxGRgsQGIG4HcOPauig0e1mhll1rW/s7iLAgAeTcRjA3DtTjFJicubUxI9V8YapJHBmAh4RuupY0kUNjB+7yB9RSS6ZLaw3/23WLbWGQhTNJCsFvB/EwBCku3p1rqHsdOtYbhF1XR9PtYUBaJC+6Vjtzn5eevSs/xBrllfXltZ2+sRapZRxrL/AGfp+kHylfbgbmKgA49a6VG5yuVnozzi88QSaxdvBp1uXt43aOPeC7St3IU5A/HFbllLqPg6yuHvDFf3MqiODTztBU9yzAZGPrVXV/HFnp8f2S0t4bK6m2oNwDsXxgsdoO3JBrlLPSNR8Rw2zh0nS5WRpJdzkgE/M3KitI00nexlKo0tzvfEF7ZafeHWs+U8MYEhEknliRj9yPnnLcV5Trkt5qel3OoagSNZvLpYvs5ILRJgnCtz25rR8U+MI9a8Q2moRIE0bTGUWVqfuTGNeXcd+eeadqd8Z9Kstf1mdYp7JC7wpGS8jysVgO0f7XH0612RgtDmlJs8j8QhRqtxAnyJAwj3ueD37CrOiaZbRl7u/kVLVIvNEZxmZhwoUZz97jpVuYxSvb3N7PJgODgFUMrgY5AztGaztSe8u7vLxsG3HaoC7UGQQB7Y79a6uhz2beh1HhzVbt0d4GCXkzFIzgAJldqhQR/u/Svpf4b250zQ57e5lSdpLOKC8uiCHkIAduXHPzArx2rwD4eaPbxa9pwnuEP2eEXU0kmGXPDDGPpivYdJ1WWdo3eXMURd445G4bcxXvnsc14uIqSUrRPYw9BW94674n+GfDlr4bujohmjtEsjcOblsZlRGkyOf7q4r4fnm+36i8sTtIPMy8btuK8E5yCc19X+KfFkc9ubCSN5I7i2u8kjK7RbyDGTj1Ar5NhVrGzjRuJ5/wDXOrZK/Lj6V1Yba7OXFTanyJlwSi5srRBF5YhiaMuPmz8xZTg5x17Vks7SucP8y7Mt0/iBOfwrbjto/J2DzBLJsK7eoHPXt0rY0qy0SWDZPJPLqTSJ+6EP7rbjHJXvXZdLc40rmf4dE2uTWdlbH7RcxTKY45AGyN+cZPfHvWsNHtjc/adQQRZZ2MaMsZDg5Hyk/wB7mtnStZV5rRNMMqJAwlEP2TJdgf7wXIH411Gh+EvDkF/aXOrWd9LGwfFvFMse5yN2STk4zWE6sYG0KUpLQ83nQ6rcFoo5bvClI4reHamfUKMk/jRe2ElhGUubZ4EkkCeVkAgcZxnkfjXsHiTxP4f8Kaa6eHdEhstQUFluBOd5+Xjt614P4k8RXGrzSNISh3HdnaS2QCck8nnipi/avTY2lGNJXe5i6ncLPNKw+Q7sDZ6VNZwuIrhliLqEb5wBgDGAefes+Vdu/D5DAHI45/GtCwUxWeFjEo3ZOQD3yeD713RjynnSldlhYzLskWPAYH8CBg/nTkchVIw64HPp1oeUQoiGMEuSB2wSc9uOlV1klMiIuwLgnOCe+RkgelUS/Iljh3SAtG20NkYVRjH15/Sq8O+SQN5ezMh2+w7g81OIlfBcR4+8CTkd+MVWtSCSVQJucs21QpOad77kOJZjXaowMEjOG7U9yfuFAdxyT/EB6e1QccZRy3QgsOKsR7XeTZyRtJyfXjH5g0irEZwEwPuYAA4z19Tg1FIVyQCE8zggc/KO/PvUu9C6AIoKYClOnA71HNERFvBKMo5ypPBOcDAoE9CvLENgBjKMWKh4yMnGBwevSuk8Qa28fjSe5YPFFFLCvlAlisYhQFQR0+UnpXKy/MkpBk+UFgCcHjn8K7H4oaBcWN7Z60iYtNRiiYFR8ofywDuP0ArKbaO7CO0jtPHfjzTteW0l0iyNnFHHDEsTjIKrGFOcc53c1f8AF9rp1r8LvDmtwapp2oXV5cT215pdrLILqBkJ2sylAMFRuHPfvXA+H9OkY4W4j3hfuYBC85zzxVzxRYoXjdHEsrNlpEG0klcEn1yKy55JWPpoUlKzOQUma9QE7tzDpgHBIzgnFei+K7lUgggtr2+uLdLhVFvcliNoGAygnHSvPbe1RL+ANFmPeMgBc9Qe4HYGvS/FWoaZrOgwnTIJUnhRUlLAEL065PU+2a5ZuzPoMHCUrpIreK7QedHsAMWBxuPQDjvTPAni248L3UjQxRSbkHmRSqG+UEdM59KzdTnYWFkocGWOJF5JzkfzrGhud1xuP7ssxz8o59qlX3RVSGtpHqng7U7K18baXqWrm5Okz3gfUBZhRKsTMAwUHAyOtel+L/hhHpXhZZdPlm1HR2OYp54I0dY2kcLvCjsOa8U0lppoTJ+7gVlbaQx3FSvUZzzX0/d+FDefDOx1O2aa5D2KyzS/bWZSpZgAYy3se1dLTcdT3Mqp07y7nyXqaCK8kUFwUUKTuwOPr7V3Pwf8UL4O1RFvNDtdQ89W8qC8LbTuBAYEDPH0rmV8NT6x4tNkwwiTl5H8tm+TGDniu88T6Q9vBZXEEhiFo/lw5AyQzgZJ69DmuZOzM4YqFHE8j72O1tLDVvCfiSB9UgGni8h3COMMYwrNlcFgCeOOK948Lzuhi2FyqoVAHII9cCvnnXZjf+HtL1G98Wy61qluQP7OlaVvIRWzjJXB+Xng17X8PtQF9p1tIhIMqb12sVJUnnvWdRanFnFFKXtEtz2C0Tz0BIzjHrWyiiRosAnJGcfL0rnNElcxvGeFUKyZbJGR6jrXTQ3BSCLzUJ56DkjPvWDPkJblmPLHBBGBlSehJ7VcMQ3FRhx37flmoVRThxkLwPn5/lViH95nIXaF3MMk/kTip1JuSRSD92+OgIKt6GiVFZRt6nA6ZBH41JFH+P15/lSyKEcgdBjApWM7jd4jCOG5YqrcZwM1Ih+fAxjPemIhGCR0I7d6l3KuCe+aYDwpkTrj5iBtJH8qcd5++AeO5yaaiiPqcntVhJY2wQMc49aVwHIuQc4PuAOKtLbsvyg9qqOpT5042k/SpopmHGOQMc01qBMGY8/c9c96lEjFyRgA5zj9KgVyzEnnHP51LEfmwBk9T9O1aLQLFhJMEbuMdPf0phtN2XWQFumzsaeDtUkDIzTnbYp3Y2nGcfXmtCNjPn3rISXwy46DOf50LOhwCMMOPz61ckiDgORkDHGTVee3V+e/UYqeULjWQyA/NkZ+nFVZIPnIAA79acxMeQAeQMZznJpjsuUBBBzx71ElYsTYx5wNp4x3qWKZYvlwfb05pc70wOT1NNPMmCNwxxg96pFN3JyVmOByVPOMdO1OkHygk8DmqrIF2ggJwOvFPxvwCeMcDvQyRSVm2YymeoPaoX2sABxgkH3qULCrnJwuPm5J61GQFwvUldwftSRIeVleXyO2Bj+dOjlYZQDg4Azz/Ko2YNwRuVu5pkalMAcYPY4pO40XTCSARzntSo2xsng+lMDkrw/FDEZx7ipuy7CyztJGcBMoMjJ600ElcgHhSTjtUb4LDHOc5x2p8eVbcuSegpCegBTKzkn5TyDnHWnTKWBIxjuM9KVjv6jHHFRPIYx8nU5xnoataEMqttWRxnOM4zwcdqeU4IGGQDIA4/lTWfc+90AOAOv50AdTg59KsbEX72R0zxUm0soz0oUAMPYg1KwBbnJxjpj1p3MyLd5S7UAGD6VFnJyf4uox+P8AKpncFckc5PFIoKnKcKMZ/LHf2potMhZC2ch8jAA70+MHtgcn56VEMagqxc/d+Y06Jey9Pp1zQO6EaESncQSSSepFOjQneoGMgdvSp0dQCDzUyEdRgDJ/KixSdtyg9lGSSUSRsjO8dBVuJCg4x0xUisDkHqehxxTiiuchig3E/UUDc76MZJmRdoHHpnmoDEXwAASP79SOSsxBHGeKRTtUkp8496AYCPHvx+OKSOMR5AOzIJynuc/yonmz5YT/AFjDFROJJMKW/Ad+NvWgSeliB3M0gIyiqMD/AGvpUe3D5H8RJJPYVcMAXZn7iDao+nWs9wXI2A+WEIznjrQDVh6uwyMYTIPPc1AzmVkIyFJOfcdqezsGAwNo4BzmgiMD5sjIGT6AUE7FOTcBvJJGOQvH86iMQU5AAz0xxirEsuMkc7j8u70qo5BG0OWxjJHHPfrQWtyOUHygnOcA7vWoHV2YtsBAHrkDH1qUuVyD/FmoicZAz0P4cUrFsJZWVNnljexBJy2QPQc1VdfLyR1YjAyc8VO84jjJCl5Gx1NVpZ8puHyeoNIhlW9kVEcLsLP/ABZ4HrxWLf3CW8TyvICcF8EkDJHHSr0k6+cSxzwzHmvMfi18Q7Lwtok93LJHE6FY4kIJ8xs4xjafrWyIZ4l+0b46Gs6tZ6FBLHcWkBD3kSEYyCGxkZ47da8H1W/bUL+W5iiW3WST5Yd7Hy1BbBGOD1HWptS1k6vcvOAQ8zNJM6Dblt2SAcDgcdqzBAJHxjZHEADgHd6jBH0r2cP7sbnBUhVqTUaex2egbtUWfa4gKIyLIeQTjk46cVb8aeK5dLso7C0eSNrhVE5+XlCeSoBqTwxHa2Xhy41O+Ijty7hIWyXIA+UcZ69zmuAhmuvFfiORo7YATSFYEEYwAWwvOcgDqa7p1koaHrUYuD5XudX8NdEt5Jpddv0BsLAFnLD7xIwEGe5rkfFWpXXjPxdstpGkmvJT5cYUkqCMDOOBit/x7rEfhDSoPD1rICqRBrghiDI4bd2JHH1rW+AvhZ43u/E1zAySNEYIDISFjLsfnAzzx6140582p7WIqunRUF8XUyvilaR+G/CWl+GYSrtGN08hA3bs5I/A151q1vf2k1vBPcmdIxujk8xXCoRyAOxr2D4mfZdR17TmlAyHAklOGAB6k4/wrE8c+E9Is/EMFnpWr2Oq2syrvu7QMCjFeUwVAznipja2plhsG6sVO9jgLvU7o6Nb6c7iWCQ71O1dxI9Wxk/QmqDgCMKBnOCMYHNfSMvwa8Gt4Lku01k299CmBZyjLk7ckhunPavBptF8u9MC7X8v5SVHRfWiUeWx11cFOiuZm74I0ie40jUb6SB47K2YI8sgyoJHyjIz1wa2LPw0ZtHgncOXzwyjCsMYyARmnaRp1ymj/wBmpPJHHMVkMWSQcEgFlHGOTXpOu+E1OnxmylEr/eC5KY46c5rpoU/abnDszy9tAFrc/Odjf3BznPTrVC5tvNgkBSSUlRu8sYG7J711+qlZ3BEaeYpGcMfkUDgHPU/Ss62C2uYz/FtxEDuyT0HOKJUUnY646qx5rDZltegtpf3ayKY3Gc5DA53Y6/Wvu/wZKNV8BWRTLNBarCQOSGVcfr718inTVvfEYeTZaW9tbyDzPLwWcDjHrX2B8NrVtQ8L6NKElgaS3R5Uij2KQHIUsc/Nkc1x1FZnz+MpOHvM3W0ryf8AWDy1cKMgZwSOnHrVDUIpo4Xd4HSaMb1IHyHB9s12FyiFR5QDhCCvJAY/hXO6rHdRKVfb9nZPViRz0xWFtTy02fPnxbnWw0PU1dfPhdS4j2sHXcRu4Ax/Hx9K+cXmOm6lL5UYnRgsZWRiF2gbeVx1I5/WvpL45SJpumhzuPmfKCgOWwSSCD6dq+cfEdottq8heXy5XAZGWPh1xgdcZx3xXXBXRy1XezRt+G/Fr6YYwI1udJkQYtpGZvJJHUEEH86n1UQah5UiIHtjyscnGBu5wBypPua4t18lpNko3qcDCsMY78gVbtdcntvtEbHzUmjZXGB1yCCM9OfSocLO6M+bSwupaZGt07wAwPkb42LFSpJycgnpXPSRT2TiUO4UN8hwcDHPY8/jXS3MrpCoKiRdiESBiST82c/pWY0kEn3ceWoIPy4AzWsX3M35GO0hV0fZmM5bYB/FgfoafLBuDpIsjzEExeWu8EHtwetXhHGE2sB5LsquQdpGeCQTk0r6citIIlYIuWAeQA4z2IwelVdGRSSOIuA2/JLL0AIYccjOf0pqxQx7y4JY5w3cHI5z+AqW4PmJvBIc5LAZHGevc1XldHKIM5CkD73zZJP8qkVizDeH/Vp8jtjlMjcB2Pr+NULktLhZRvxk7uACSeAARjiojNl0Y8kHo5z0HvTtwmyjyk/LuUk9ORQ9BktvOPOiL4wBwc5/nx+tRQptckngAFh6Y96BE1uZN4yVVmDbscBgO9SbAdNjc4zMGyg7AYpp6ANimy7mUYILdeeQPata0FvHGgeTyJI1fEjYIJA7Ec1gsuRKy52lSeuDjOO1WrW1kuJRGn8IyIyMADnOScZ/CpauB0HkOtxyA65BEgwBnOSMDnpVy2mtrxZ45YjGABuEUhIJ3Y/Dj0qnZXnlQS3QKOIYgodRnczcdcYHBHU1JpVwLe3eWWMoSoPlKTkkHJyenP1qGrGkW7jbixSyZ3ZMpsK7AT8wxjOO3NRLcG5yrcsoUck8YXHYCp9QkWUhxiMkcj5s8nP0/WsyQJMeCSe5B4P6k1CR0O3Q2tNeS9mki8t5HdGUgkhl4ABHT0NQrfNvlQh5C5CDOOnr1qha6nJA5dMB0fqnXOD369zTIpRI2FLHg8ZOTzRYm50FheTw2wSIyCJstJGM4wOQanW5llcCWd0VWUjAxuJH3ee9ZkF5LBjZ8hfgR+YG47/pVnTrj7FfIMb1ZwWwMgY6HvRYpO+hqX/VMIYkRBgOykg9xgE11uhWSRh3BEcajcp2tnGO/tmuKmeMSksQ8tzJuVpMjhh7dK9N8G2sk2m2/nZKSqqlUz0J5xntUSlyouKV9C7FpP2azt1SKIzlGAMe59rd8g8Va0zTI9MRLSAFLqdgW+m7OSw6c1p/2bItzEpSLfJ5kziZj90jjBUnH41z0uui0129nR/KIePyotxCMoIyM9f1rmnU50dChbVlr4la/DHbR6QjxfZYlBGDk+Zw2Tn24ryO+vZnlxEhVFAVRGAoySCSM59DXQ69etq2qXKSgh7mRv8AVRByFA4HB4pdO8MGa2ScOYi2RJFJySOemDxV0oqCMK95PQxYIP3JiYNLK6na4IBYk549MD1q/ceH7e6lSWR5RFFuKxOd5Ykjqy4z071uppbRtHBFFGJCSeBjcApPLYx0B706/wBMFtbpCqCKebnZ5mSMY/uDpXQtTj9nc5G/gMMxdpZIUVwGCgFin93kcZ9RzRZvbu063BMe6IvGH6ZBzxz6VtP4UeWZ5LmdbKJdzl1LHcQefv5P6VVEWmWtxHJHJ58iqPncEtjGMcmraQpQaM6GyjYSNPKLZIy3kgsBvGB2Gec0kmoqfKKA24JKGQrnPPXINWi2n3HltNzOcDkM2M8nHOKq3UNpLBLDbmIOqHkblYH/AIEMVmzmnAwY3L3NyiodqPhZD34qy4KI6D5Ce452k/Sn3ls1veSRyRyDZgjZtIJK56jNQSZVdqnGeWwpGD259qhrscrTRoafchcxyxl43GAX45zlSPT8az9at3j1CRWHJIJQ4HbPY+vFLDPt+QjCttDncckEd8d6tahO8mkxXI2n7KpWYu3zfM+VOSc8EgVN2ZNNmMkA3PnhRkHgcVq3luUeMmP5QikgMDzgevPNUg6Rs2MICSzZORxWrLGXh81gmxYkYOFJJJA9O1QzGV0VzmREbbxlumfXPNTWLON7PkvycHpVqytCfLPAJyQMk5GOpzxWrp1rucRNAHZs7Sew2sc+nUUdTNu7KGpXYSzd3w4AXergMGwOetbfwU0r7TqlzqscCQC2gY4IY7WYewPPtXFeJoLyyhFtLtK3DMFK55B6dQK9j8A2I8PeA7dS4F5fSC4ZeBhCMJk59axrO0BVHdWLl7GZ4U3OUdiS3QkACqcz+eYxFw2Q2So3bhnHzUXjqY36uCpwSxHXr0pLe5e0hR3RijMqrjJOD9fWuSEbGNOPNJJm94W03Zcy38iHcmACSeCR1GTWF421o61e3FtDFIkagYMkiuCQFzzn1Nb19frpXhuybYZHnDcEdxnGea4ayjW0tPNMai5lQvlxjqQcZ/Cu+D5VbqfQVaiw9HTdlm8uY1Ty4pXJx82AfvEdmAGKql4zkSOyt60ksruuw7QwbJBJxgjHH41CIyWGG5PbGTiqR8vJ8zuMfDtJsTeRgDBOR9R0pBalnAON2TnjPGcd/bmpPNgtY8nYZCCpj3MrexziqsszSzIESSPaxQgnkkrin0ISJZriKAmOIs8mSEJAIB79DUJLXAd508zOCoZhwQagUeX5aAbNxAOzPGenfvSYJA4wWxk+38qSGW0VTK7HJ6ke2BxiszU5Va+RPuEIE552kHPOO+K1bOJlkQuSVXg4UdDWNqwxdysZAmCSSByeMdqzkbQVynIBsCI5OBwfUemaZ5RGQAeOcZzn8aWQMgIHBBIGR0NIEKpGCwdV4bJx/Os732NGM8nrtRSWyAMetTeWFaQgBGPJ20W0yM+VfKjBPuKlO7ef41L5AXjA/GmTvqNZmPygOMHJzTomZihHPHHP4j9KjkBUvwHRuCD1BqUCM7CI94XHcqVGMccnPHrSYm77EvIxhM9DnPSpRcDlmKgAc9OB+AqCIfMEySegAx659PSpoYzu4JA+6cNzUmVu5o2N04ySoBXlPLbsPYjrV9bmR1TJyRySev5dKy7ZnI2lyEXlnJ+bOa0NNtJLtzJOmInBxgnI29uOmfeuOejNYxTje43xs8j+D4yCY915lsxghgFB2889689iYqQVTDE9RzgH1ru/iVPJBpej2hTy/MaS5wfvbSNoB/Fc1wUWwIMeo6DrXXQ1ibr3Ymilz8qAZyPTirqXBbeGBGOcE9iMVkpIocE9OScVpRvhieSoHlrkDp2zWrgZSZe3B1+YK+MkAgHqKoalpUd1C7woY5VIZQeegx2zVu3wSBvLuOSMAdTjjNW4rdnTasYLscqxLA4798VntsHtGcQihEjDgkqNuDwffirUdoxTPl4HJDDnp7Gt7UdAVj9pWMqpkJyg4xu9SfSs4yKOBw3AbnjANbq1g5kySFWhkcREK/AY4HPpRVJZS3BwxwDl22n8sUUyh2F3ZbouMgc4xUke2N8mT5hkkY5A7CoWjfsQV5Bw3WgMrP8AfAZyOvetNTUmyN6lAOVw2e9V/kZsHG5ge/OM04sGQDOw8Y6VGY1ZkLdVBOcAcD6VbJvYa64ZwoQ7ic5Y8DtTl44x2yDmpCMADGW/iHf8KhbGQRjp79amxQ6QbMkgnI6J1qssh5/g3dAepqzv6jPzAUx496jC88D1qWriasV0ZguW6EE45yR+VKSW9cYxg1K9tsb7hcspIxgY+ucVZtdNmlcBo8DldzZxj1rNomzKQU7Ap/M/KD9KtW9k8zYAIAJO/nHNa9ja6dZuhu5HuWUbiAMgJ6jNQTa/DdSOU/cRocGPGWIAxzjhefrWbXYIp3IDF9m6guy4JPQY59axbuTjMZfbITw33lx79KsXMgDlS7lyQSWJYNgdqzrhzIOBnrj04qonTy2IXkJck/d6D1qVbjGwu4GT98+30qucO4cDzE7bTjn1xzUMTkRDaflP935SSK1sPYuJbrK4y4IUAAkZAy2Dxiq9xaFQSyHcSRxxwPTFXNM33MsUZ6swy2ccZyDzW3qNnHEu8glhxx65qb6lxnqcxbaY0rAtGpw4zuOcAd6vw24cptGwMAQSy9voamEHzOq8EnHTngY/nUi2koiBRBHnoUAx+mK0bVjp5op3IAVUkkg4IBB5xipPOK4ydp4Jyad5SrvQgcjnPrVWVMkYHUcc1g1zM4qjVyQzkfL0LHAxTfMG3HOQVB44OKjSF2wSMKQST6H0p6w4AJQEqOlCiZ6B5jf33yRnjmruk3ht7hIyI4wuAS4DHA5HFVTFzleFb7uetTLbjJKYDElcrz8w6dapJBc6LfkI+3op5EhxknPp6VUC5ZSMc88/1rS0OFdShuLU+b5pjLo6yMSXC46Y9azWi8rywxBzg9D696ZL0Kl6oj2AEux2lnB4H0p9hdmKeIrxCWBbqc5OT09qS8wxkY44yQAfQ1HAPLdCCR04HHbFVYLGqGQb2B6EDYOcD8M0JL5JIYgKAARjkZ75BqjcnJyMoBjO0kHjpSpKpJZ9ofhSQuCcdOlZa9yrF7zU5yAT93d24bNUXd4rn91kJv5c84x9M09CxBB6g4Oe5z1qC5WSXKj5SVGfmI5/CriWovodbbXa6hpkC2sZGpudojj4WWMYOQB0PA6itzwtosul6lHe6q8FnaEZbzCWfBGcbQD9KqeHtZtl1LTLLQ4zZXS4+0XckaytgLg5Zs7cn61Ol4oCPes0moED/SYsK+QflDY4Pvik7LY7qVF1GdTY2emnUI7WyENnpYjwbtZGdpMsT34WvT/hH420aTxXaeHtOtiII7cy3kwLLGQDj5mPXjmvLLzRL+zm8rUH8iLPztNIfLbaMspwDgjI6iuk+H1omma2j20UcUU8ZUfZ5FKyqy474Ix7isudtanvUFGnpE9yvLhlvNStreMSWMW6QXE3CgFuw5PA54Brx3xPd2txrV/HaTm8G8q2Ayjkbv4q7rWHu/EU1tcy3GyB4R5axjCqQNpUAdPWuS162L8yhnkeLYTKD2G3PXNc6PRZyaRhbndKFtnC7zGYzyANuRj86y/EOlWGqs0LIJFxkSRj7pH5V2PieK/1g280cltJAirbmaL92MAYJx1PHrWHp3h+91DUfLsoDO/zMTGxCKB95mOMBR3Jq4O+6IaRBp+hL4ksbR5pHlubH5GlwF81f4RgHnFdboHhy2hSGJPLiMatiaSJWwTjLAkHnisayui91cJC9s9pCgMk6NtXd8owp4zyc0y/8Vm0ZI4ozPsbYF3Hbn6gHNauTWiM1GNju73WNH8M6JCsMgLEnddyPkk5zjaB0qHSp4P7Ut9QvYhKWUR29tKQYyS2VYjsc+tcXp0c2uTwz39uwvVXdb2sUhCHjGSScfmKY/i3T475IpbhZ759xjjWQlVYfd3EDHBpavcfkbninQbrUddMyuEiYhmm8sbSDkYHoc1f0jwPJ4h1x9Na9ittPt4hKYYFIkILAlmK4GTz1rW8CeI7vTdOjW8t7a50+4+eaC4iEm4IN/ykklc9K3vDGp6Ro2m6xrl491pVrc58u2wRJMwziNdv8IyM8ULTVENXep0dhpdl4dtkji0fU7vT7cgppluBA1yw4DljztJ5615X8Uri+1zVZGudH1CC4eBUW0EbNHaqSSFGCRjB/Gqni/xPe+LNTe8n8Sy3EsqgLEWYJCgXhFBIHtyKwRLeaNbm4+0zPLOV2lbxlyPu/Ngn61HvS3BQtqYr3tv55t4oj9pJKgsGIyOOBjC8U6OyntVeK7neS4mBRPK++WLYCqB7dyRU+u+OdSuLlNMt5II0EhSaYxsxPGB0PORTdLhtvDtprGsz2we4t1UAoATNIzcAY6kdea0gmTKVi7Ho58OWU7w3P2J57ryJ1g2mRmJ3bSzcDnjmk1mx0mIPpsUq3+qGIS/vQYoyW6KXQEZFebjVJpdVnsIpI3tLxw1ylzyyvnduDHjPGPxq0tnc6TfSiR2kWUFEJ+RQR/dI4ars5ajjqdBepJO9xBNFJZiEvgA/w7euQQTV3SL86Xo2ooJDbSRqfKkLEmKMnLEEcj8ayZtV8qCKCaRpVRSfNjjbHI6FvpWhcW0GiJFdwyxm3v4wLiMyldm4gbW9R82fwpqmVz9WWPCF4f7ZgnilmJtwXjnimaFmI5DMcjIz61dv/FF5fmK51O8j1Dc4YiWNZTyeACc8/Wucjmgtmuy0ZkMsEu1YSCw47nov61RGqnWHKWlxDpkP2PzI47gFI55I+xkC4yfpWiptrQzc10PR/DHie21Z7i3tBJavFI0jNKoYbS3Axux+ldRfrCrCKYhBIyIjg7ACyZzgHGCeK8b8MedpviPbJACJ4R+9JzyGBIBA54Br0rULiS3SN2jdVYgqMnqORjj1rOcVCVjRSbRFdX0V5qUdpFaCV2QuXQggkfLzk8fMBxXHeLfGF/pl0dHtLC70+2eSPzzHK0BnIGDyVwefQ0S+HNR0y81O9tI45zqTkW0ZJQqShPLHAAB+Y+9a/wDws+bw34YGna1qY8QRpCrG1u9s8SuzDo7KSAN3Ydq6II56kW9zk9K8NWF9JFeX93d6UpCXDQ+YheRQzDBYsQ3zN2r0LT/DM2tzRzaZZzW+lvtsYd0apHbseGaWTIByeeDVyx1PTfEWgf2rJo8ulW8cRaM6Y3mK4jGCqKUGMkCvIPHGsandzR3fiC9vdL0zyFu00uYyjICHlk4BJyOorZSUtEc8o8rWp0eveFfCPhrU/wCzTeSeIdYaRLc/YBtsoODuBfnefUAfjXE694pfVofEP2UxRb7VJd0KjKhZGEY6cEdeK1rO8g1HQ7jXjE7w2AaK3CfKvmuoI6Y6Kc4riNUm1Ox8MRkRSRwX0qtJLHB83lryq5C8HJ5zWsHYT2MW9jaSSc3KLu3szeYcOwDZzjgVa0i4uJZxEIj9ijyZY2bI2gZ7Z7cVA+mPcTPOCsqSswjIkO7YDzuJGAankuI7SOPTvKDytt+0XCz4Qbj90Acn8M1pzdCVHXc9E8FxW62JFrH5b3k6QLGQW/dhsnDH2rsAVtLrBjRIY2xxJzkDHQVzHgZojpUUpj2O8kiWUJwcoqhS+Tz2JzWjrEMGh2iXMrhHeMyLHHnnLEc5GRXj1GnM9yl7sCve+Lbea/uLW4ghktdRRrG22SSLKrgZaQENwMcelcHr/wAO7Xw/eRyJef2jay75BLFHsaDBJKPubnp2rpPK1S58JPqCItxf3olm02LyFMuxWCu/JyFyCM+lamjeGAdHl06+w8V84mJmOzy3PPy9TjB5HStoT5djhqU7u55baadfa7MJYreSO22DLD5QBtOCSeo5HSuz0LwZp+my2lvdXn22cPuCwBkyR0yai1DVLTT4fs08kotoMArbREjaThQM49BWvrN/baHoOlTrcTQapfvJKw8sYt4AuFJBxkk89a0lKT0FGEIq7O4g8d3Xh7Rk0YQWGkQtllmeFHuSh6guen4V53418ZxWN5LbWU0d3cbFcS2swlC5GCBgHmuan1CO8jEX2gBpcxq00OSR3wQCP1rIcW9kqJbCORs/64Tsm3Bz0A5/E1pGlzW5hSrOKtEg1e9mvsy3sjyTjH3GwB7EnHNZUymVIyEKEZUvnO4A7yeT+HSrMsRbYH2fNlt+O5z61SKKN5PLsuSTjK44/wDr12xSirJHFOXMU5ZRNICUGGLHAyAABkdfyrRjVo0QInyYy3brWbcSLvTYTs2BSX+Y43Bj+prahJMMbjJLEgA89/arOVakogDR8MAB82cEgAjHf/Cs+JhFKVQEbcH5OBzx06dK0fNk2F1c7hgMQTnHas1eZtpfeD8uWG7k8859qCi3ErlkVhiQqSo56Adziqsatkk4kHzbSOv45qzu2PvYY4I45+U98dKpRB/NiA5lYMQSeCcU7EE6yCF1OBuBDEkA9wT29KlTcy4GOBtzx0BJ7Y5yTTdjjJY71AOTu56Y6Y9Kl8lxwYyXcj+H/HNIadhpjUuWUSEPuJwAM9PTNDR8oAgGSDjkdKf5SnCDYCSFAwBn6f8A66SRw8RHfjIB6Vdh3RVWKNXkVQBv4HHrX0LoWiWl78P7Kx1kQ3EQthISGO4MEOMkDIr53uXMabgc42pu8sjGSM/xV9hXcNvY+HrgRmJLeCxI8ttwaVAgzzyM8+tYSWp00t9D1X9mD9lDwL8Rf2fLfxPeXssWp6prkljBcSMJFjjHyqoUHliASMk9a+dv2qvg5L8Efia3hf7WLu5VWdGwQGjKqVYjnHyk9DXMeEPjL4o+FvghLDw1rM9hbfbDdw/vT+5cMArKP7wAxXM/Ej44+NPi54mGv+K9cl1vUli8qOSaNYlRBg4VUUAdOwz2rN1VtY9ilTrxldvRkHhjw9LFdS398n+jRRiVOA4yxwoIIHbca7q78PPceFY4RZNJdLmUSxspDIWUoFAPy4HXmqmnZh8JaYJYJFmvoxK6sxztXIX9CTXoPhjwx4IuvBMc+p66bbVGWRWjijBwylQqbic4PX8K46rTZ+mZJQ93mnucUfBkOp+Bru6tLK5e8tpUjkuTM21Dghvl9c+9eV3dm1tJIhjAnQ84DEHJ+le4/DzxSINVbw/cJqer6NnzDp9pMVFy+4Ec5HQE9qzPHGjeHv8AhI7+4vNK1HStKWOR1ijP70YAMe7OMg4I4pwdj0MywcZrmh0Psj9jR/BGi/so+LNZv7LSrnWLQ3EqC6iQysqwKyhQQSAW3dBx3ryzxD4S0j+x0v7FJ4mwUK8iCVCS2F57FiOlfM/gH4y6z8PLyOy03USNKuSIZ4buMMgVshuCea90uPjlqmoeEjaraQyaOWXbtYLtwckqMHjHvWsqt46nk5LQVGpUlz3uzlNC+xWl/qD253x28jLIyklui8H35q/q7rc2UyylEWVGPzMoxhcADNeO658WZ9JvbyKw0+JGlmMhZsNkkdTx7V57rXiLUNauTNe3DTs5z5QHCkj3Nc0Vd3PCxblHEuce59C6b4/tNP0o6JaaRC8v2YxNPcyFmRt3LAAHqvFd18D/AB8XnfRrmDZeW4wkhbcHQkHocdq+VvCU97d3LxiRlljRWMkh3fLwMkV6x4Tvr3S/iLpd/cxxxRM4jdRD8pUrt6Djk89apxutTvq4iWLo2l0PvPw8DG8ZAQRMRux2GO1dbFEwXaeFY9M1534V1ATW+S5CMNoPBzg49a9ItJGnTIRsjGQR/gaxaPl56PUuWW8oFJUJgqw9SOhFW2VZBt+YhcghwcZI7c81SQqUfIzgNt7cmrzLsYMSdpYfmKzehiI6lcAjYSFyE+XmpSrOyAJkbh6/54pIwZWO8B/TJqyo2gAckA96aiSytGqkOrYGDxn1ojJYYPIGdxPbNSyR9GwCCSRmodglHy52kj8hWTVikyRdo4Y++e1SRBjwCCeuaEPmDYU5HX8aeD5ZB7FgW4pICaKLBCnJU55qYoQpfqTUCyNIp2gA5+UbsfnxU8bFvl6GtUgCRSWABPtgdqegkJ/dnYxYFsc5HpzTpMR4BbrgDt/jQuVO5eT2HrT3KRYUHYcnkdacuQSeDjocVDDcRrCiMMEDDEHjNIJs5IOCACPm6/pVkyVyxK4TpnPAIBqFZQyoT759uaRblW4JA3HOMc04IsqEt1J7UehIzcH5BBI7d6ZcL5a71UGiPZbvtBBAHJwaeUyMDpzj3rOQ0yt92M7UYgDJx0xUc4B5GAVHr0qbLchPQZGelJJaedyAMetUFyhnc0eSysAFLNyMjvgVaRWdACQJByTg8VN9mKsWHHJAI9fWocMcknB4PU8nvU7jInZ1yuAR3OD0qJd4wBzwA3NWn3SbyWOSo6Hj3qN0XaQB8/HOf6VmQxwYEYJ59qcjq5A37COuR1+lRmIspI59aadyuRnA6Z69qtsIk7Mq46UxiwAPfv7VEUdlGVBPIBzUqD5UxkgioN0CPvwT1PX2qwjhOCRtBwDUOM8AZYdhQ4ywHGCM9PWi5LdyZrhVweCOmPf0qH5pWO7jAPuMihcKvOM9ajLbsKDnI6H1oWpDH/ZsqMvlec81AQMZGQDxk1LHkuN2MHrz0p7yLgnAwD0x+daRJRDuO4nj0PtQxJUBuBnr04qNmYcgZAJPJIH606CZETBHmMOoHaqEx0a9j35qTbuyQCcHnFSNECuSMEY4FQJ++Hyk7ewX1/GrSGhm7cwCgcn+VS52g7U64/i9PwqzFEqnDDBH3s9ietPDgqMZwO+aoEyra2hby9/Kg7sAnir/ANmVXO77gAx6n1pvyoqFT9Md805pyFGOSeKgWpIsQiQkcDJJ3entRI6L8wyQx4I9KqvM+SqHJxyDzjNNaQ+TxndjOBSuNEkhHDhsHr831quWYKcg8g/jShCHweoGB3zUohG0DkljtxnuTn+VPqXfQh+5k9Qc0x32B0Cjlsjk/X/0KpIky7kucAcDA70jkAugAOQOQf8AazQUioWaabefvKCcduTzTZAqxO2ML0AqbylVXDHAb5Qc9aoTkSAAvlTx8p9KBjWfb3ByPwqNQBsLE98/QdBUjbWIK4xjABPU/lTAWbBCYCtng0JhoI5yHA75IP8AKq8wy2SM8HPHergky5CgvxnG3HP4mqcsmHCZB3k5qmStCE26oC5fAAOc9BUbgRZyM9Bj61IJdyuT8yY6HvmoZJ/Mfc3GW7VI7lSZTt3EYIOB7VVzumwQSpXOa0ZollY+WSUJyM9T+War7ViyGcBuuM0aCbMfVwbW0kdioMgIA2jpiviD9pDxbear4hGmRbvJszvfbwfM3cdD0C19n+KmW6t3hBHAOD/kV8SfFvwrdWHxAuJZ40azuCJBKWIBbaQRkA9DW0NGVCKlozy+OxIaIxo7DhTnnrjkE89q6jVrby7aK2EUQjQh5sKVxjoNwwR+tbltZWk01lHaeY9wyhZYgSeQuRt+tcr421VpHnt4DITJh3IbG/2JxzXoxqKKPUjRUFoc5q2py6lfeRAMRKxXZuYDBOCeB27V2uhRJ4E0CPXru3ilvJd0dpbMN2Qy7S56fhWP4I8NSajdvcXKeRpdvIj3tyckojEYH1ODisnx54pk8T6kxgJNkPkgjP8ACinK8VhOo2jehGKbqS6HK6jcvq94Zp3cKpO/cM5PQADryK6Cwn1SRfIgeb7PBGMxRNiJQBkFskfSo/DejNczToUEt2AAiOPvMa9a8KaBH4Q1a3ub6ylvLaR421CxklaITRhgWCnkj5QTXP7Tl0N1h5V71GczoXgTU9f0vUdXsgJIYIwTbIfmbHBx261yvh24s9N16OW9dbm2TMvzRbhvDFsHPp0r3VfiZ4U0tpJobtdL0dpJFWxjHmTKgJZVJABb5uM5zXhk1jDqV9qb6TKZLSQvdecYymwMScYOf4uK1aVkzKjUn7Tlj0PYNV+MWharpEUEfh5S6RvHJchVVWyvGV7EdsVzHhfwi2ovJLhYvMTzYlIBMgHOMk8/hXM+Cjbz4sdT1EafZzbmaURs23aCOQCOtMh+JN94TW0WCVb+3tWd7f7SDgdjg8nBFJt21PXq13Ok1Lob+nXIt9e1Bp8x7kCxqAysV5LAZOOMgV3tvrmj/wBm3F0mt6VZz2iqfs17cSI0wPdcIQw/EV4fr/xu1jWQDLpelxupIDiDnBIP3s56isf/AIWTrc2HKWfPGBE2MenWuilWdPY+XnOMnZs9j8SWRh1Wf7PcW12ZNpSaCbzYmBHBTIH64rF+wvFf+fcny4VUn5FBO71xkCvO7X4h6uuQ9vZygcETQsTgeuDVq/8AEOqSXBkubSGBmTeBBDtJznucVPtZN3Z6MKtO257Lp/h9tU13Qo7+MRWN9IZI5TIC0q9xtUnafrX1J4T0qJIEf7MIoYwIokyc4Ax0zwK+O/gPbPbfE/SLco0F5GzTNG7HC/IWOFHHFfbuh2ge0tz9xlUeZ83UkdcEVlUk5HiY+qnJRTui6UKRHysICevlgjHtnNZd7aw9Jo97t91Rn9TW88OxPkA2+h9+tZWrL5jAZOWjwSPu/gayPKTPmb9p+6WDwZcg4MonUEH5juO4gD6gV8tzauLi0itJ4zJbJGzRDrsz95cjBGe3NfS/7UblfCtyPkcyTxGPHy/MMjt/sn1r5U4icKu8HgjJ46cdc11wSscOIaT0HPAvlnyy+Q5Qgt82D065z+NQyEsMv+82kj5SckevI70jPhxJjzGDDPmDjj04p9tcoXAl/fqgUEgd+45rVo4+ZlkuqIMfPGVBDhh+Ix7VDPD1JAK43DEhw35AVM0Nvcb0hOPLzJ1x06Cs4yIAQTzkAAncOQR/OjlQ3JiShnDJxuPUI7NhfxApBLlQh+8cYkyQACMdqRplYF8DOOu4D+QonUbC8bpjJBj6kKB1496XKHMNW4nLB3G+TJXJkYnbnOOeOnvVaWUNh+UXk9OgIxUzLv8AnTAYNkfuxk5XFMyGyCflY4OR15o5UTzXKjbHGPugEcYGeetSxYG8ckZwuOTxQ8Wx8J0wT19/WpYAqzRn+E7snnvRZFrUuQql9phMkZdo0ZI8+7Z5z6io9UxDc+UItgjABHUZ78iliVWs8O7hmnVFHXqMc9fQ0l5M07F0OyTeMgnjPOTgetTygUXgZOTjnqArN8o79K0rNpVs3meR9hDRxgkjGByRk8YqK3gN2juEkRVyrkHHGMcYPHPrWhDpa3ewyLi3TOY5CSck4I4pbCTTJ7B5I9EczgiC6dWCOzDzNpU4yDzwKt6eVW2RmGZZWO3nByGz0I9Kk1iJpZbeJsCG2UqscXyKpbj+VQxW8kuZWw4xtA2jC8YzzWUkbRI9QUDLvnzPlHAHQ1kLE6LkSYZTkeWDkjPQiuleHO9SRIcruIU9Mcdqz7qBt5QHaFJ3fwg0o6mxjGHcSRnJZTjO3A79R3ppuTGJNmCRwcdvrUl3cHz3UE4Kk/e9Kz3JTkgjfg9MA8+taPsQ2akFwyh1A8zaFOc+WQSOfWtazC3SKVuBAFwHBy3XtuOK5e2LNIDsJOd3y9/yzXQaYvkybyvmKVBYE7gMDH86kDctrSa6Ay5CoSd+d3AHGMZFe5eBLFH0+yVmJK2whZZOpzgbxz6g14H9uW2RF34BB2gccemAcV6l8PNeA0J/kM8lrGX425VQxKgk+hNc9RaG9JXkdtr3lR3OoSQHyrO3hCkrlV3HcpG48nkZ5ryx9RRnlYTiRY0yG2jBJGcY611vjLUzc6DHG0qmN8g7ztwSDjdjrya83jaNVdjl3VxIDnGTtwOlc3L2O2bujotPdY7lJA/l74zJ5m7nPFaWn3DiLbbxb2DEOXwufrnJ/SuYg1SbEROfLCEAY6H86t2M/wBphESRFJi7MJgxSPBP90cn8aSuS9jup/FS6JbRRxBbwMnJKgqpZSMYPsTXN6p4iaaYJF5KOzAuDI0blcdFABA/E1Xh0+3unRnnG9yrGOEHggjrgg9PatSGwtLKL95bTxsVyojtd7yHJX5izZ963W5ytWdjnWnTUDua/liyr7UeXeu07cjBB6ZqC4t4MSiMwyyNjH7sc5PqBWrqEaNMIDZlHP3mBCbQFBxtHfispJTC3lIocqPn8tugGccE9eRWq7kSjYNV0JJm3wm5jPDMkcahRkY45J61STSQ6Tu0qvuBVlcncDxxt6n8K1ptxt0nVCm3O4Sop3DrgYJ71G0SykBk+VmUJ2YEd8Um7nNKk9zn9nlSpunj81WB8tQzc4xzxUptbQeWHkMIyR1yNxPfNJc24nlwXP2hiUEoz65XPbrVP7Jc6fPJHOioSG3B13Dce4wayaZxyTehK9lLFc5jw8fGTGdg9jjpTbVAGMEpeSKVfLl83DY3Dg4PodtTwX7Kk+/JZkwPKB4wc9/ake0W4UPECmQpyPlJxt54xQjBx7HPFWdgZQNyMyyDaRnB9DXT+HydQsLhOQ8R6A4DDsKxtXieO7B8to1bMvLFy2Vyee3PHNXPC7ypeSov3QCxKgYZQfrUy7oxlG5vR2ywXgiYbFVc+WQSf0GK0o94jllZA+MLGASONpHYe9Yt3IIZR5LlwqliMcnp7j1rRS9trfSC7uQ2CWG3jjpg5qoo5GtbHLX0P9p+LYLPBkClYkj3EANuIJ4Ne+eJ5QsNhZwW+IrW3W3YDbng5Hfn8a8N+Gf2VviRYTXUjGESCWT5hnAYkkDHSvbtZne7mklhEjIzEkupXK+1cOI0muxNSEkrnKzzmRCMhy4JdccAj6Zq9o9ojXMst3GHVJEaM7SFCqMY4IGc1Su4/JQom9HyR85Fab6yiabJZRQGQtuDeUwTHJIOQprWETrwtPk/eS0K8l3DqOWk8vZEfkHIHHHINZ8r+c4wV2d+MDrUtyyshjhTZtYFScOTk56VntI6l3/5ZN274P1xzVpNu7OPEVZVZtvYdJKYc7QGDBuu3sc+tU7qd/MJU+WM+WpPXH4VJITJD5gw4kUk9cqANp/Oq5yZHKgJ1ACd+a1tY4HoQyIxlJYohUkn956CnIj3A4yAzbhIevXPFTKCV5O/cAvQj+ZpjjchUZQYxnP+cUdChxtwXQkk4HGI+uO/Wog0dvCIIyNm0HAO3+QpDEQoA+6uV3g8DFRopV8GQA4C5yQSewHFLoF7FyNyIJ50ij2+WSeRwPXnFYrENsUkEgYJTufWtm+iFtphVo0cSKIzuHAz973rCmkWF5CpAIfaqnvnHpWTNYkUtvk5IIU8fOTnOaZIN3JwRuznGePxqeOb/WgqTubPJJwaRxzkMMHqQTSUWVcqlAkfyjlQF46mnKxL8qck4Iap9u3BHQDGarscNgk5I+X3IFOQhVVtuOdwHOcVJGOqt345OajeXCudvXAxilIAyQNpXnkVLQWsTKXXyn+YbSSMH2xWmsRDBkDhVIWTMfr361lAMcg53AYIz0z7VOrLgmRvuoe2c46ZxUPYN9jSRioBXAw+MEdRW94fsllmQr+4EgUD5ioY56msHTZVR4owPMeUtuBBKqMDBzmuxa/Hh3wpqGsTwxJ5UIW285gVaY5CjBHYkGuOpduyNIU7s4P4n6u2o+L7kIUNtarHBEBzwB8xz15JNcirRiI4QYDcc8cUyV5ZFIlILOBuPcnOabEwD4bJAyuM+1d0EoxSOiaT2L1rMJJvKAkLbdwxyDk+vFbEWJMkrkjAOMjLfjxWDAoLAgh5A2BvPIBrat5m8qAkE45w3svvjvRzHJJGhax7HyxDjDc4DcZ6c4rTgRWlDuHTjDJ2XP41nWUhYMuOdvzE8Cr0MmxZD1x0PbpxxWZgzVktoHhliKLICMDPtx06Vxl5p/lzunlfcZhg8EjPbmuxtZ12x+dkSEMC4iPB3ZwME54+lYfi2z3NBdWwXK7vMUxnoTW0H0NKZgyWaEtlZFy2cIzZPv16UVXku3RYz5m4BduHPIxRW1za46SPZgDZnIxgnJzSeRlQVJ+XOAQMkj3qlLr6vg+V5YHzNkAkflUcmuJIAqxuCxBBBOAD61d2b8rsaLW4aKOMuAAchtozinRWjugDxyEeXjJKjgnnrzVO31zy0RHtoiowGJkbfgnsMUv9tJwzDzGUhMPngd/WobJ9n3LUsYjfgjIwowf64pPJj2EvnPPA61Qn1wkjaOgA4bv61Wk1JmzsB6/MSTn+VWi2rGs6QqSoO8EAKDwc4poaLIYjjOcE+lZDanP5fGwtwxPpTG1OZfufOQDx65pglc2t4jj/ANXGRz2B4z70xr6W6GxDl1zkLn/GsVtQlYEYHI+bP64qv5KneUOAVABX5T/Ws5RNIxRrs6yfKxD4HUjPFVsJvyB2AXHGMnPaoUVtnD9Bhe/SpgqBd33OmT9KnkaHblZJGflC5Az07YqGRVGCvKjbgeuDSlSOvIwOajRgMgHnoOOM04xNFqUZclj1yMKARxTGGUyMYGS2f6VozRxvwMKw9+KryKqAtG4OeF3+n5Vq1ZENE+mEpNG2AQSCXZs4/CutuXS8tXcOAw+bAHcdK5GykNvvDZlLAbXxjpj0rVtbuVbbY3LEkYGBj865ZJ3DRbkscMcSlhHv57HPOcmtS0VLp40lGGXORn8OB9axE3pwTjOWx061dsmy0aLtKjLDnP8AFn+dYybtcy5rj9X0aSx8xjgLjnPJyfpWE7BXIGNuTjLc4/KuzvX32j7+oByelcZeIVmcKxPJ79hW9CXOtSnEfE6uhz696Q5QkEnI4qvwvDcLxz705AWcqXPXI6ZHbr061s1Yy5SwmXU7vveo6VNFiPGTjGDn3ohjVlfP3gQeGGP5VTv9QnilwgO1SMk+g9KSNYQNuyvJNPvEuYJQkwbahLKc9Cc5rd1TTx9sdxJ+7lwVZwBjHXiuF0jUJZpCIjIGjiLOzDcAxGMBT6V6Z4YmTxhp76ZMh/tON2nilBUBsLuKcA9abTTOr2SaOdmj063cia8E7RrgR2kasQSejkgbf1qOZoliIjiPmJnO5h07Cp9Bs4rjVcXEQjjhEjyiWcLhR68Z5qr5wu5UZIlLu5ZxjouRgD86xbdxKKS1Eki3hDgjPHIxg47nNROmDjkdwWOefwrd1jQ7nTYRLLFH5ciLKHVT3rIKtLvaHle+AO3H86lSvsU6LjuRQy5kCmJznBJ7E9+maswmK6kBjjKBSSpcjGR6+wqJWzNmRGwMg8muj8D6EPFPiBLFiEjKmZyqjCxgZY/0rXY3pUFLqafgfRWtrH+1iZHDOY1KcrGDgggDtVq102eDUvPQgRKTN+8iKcL12g+tXF+J1noPi0iy083OkNIfKiWExgxA4Lct2PNe1TJ4B8V6BcNYXsmnXThkNlqbqV3HghGJzgVkm3uj1IcijaL2PIb/AMQahNfG4ivZo8zM7xrjazFRndwR0Ar0zRrwa/8ADOK9is/K1bQrsC4ZoVaOaGQDYSB6NkdK4jxH8N9a8NzXJ0EW2o2UUebifS58mPchHzdPUdCax/hW2teFrnV73WYri3tJc28kRUgsjDauBk8q3NPkZUGubsewWuv3lppkZigtvPRSRGkxKrnocADoKmv9Ql1Oa33R20oMW1tpIZS3P864prswJe213F9sj3nFx5WDjGQM/Tjr+taIt47XS7S5TU7W2RgZWtZ2P2qTAwoGTgDPrXK7p6HoJvqad/ZppcETzZEeSryNHuYj/Z56/jXF+I79tRvdl5JPomlp+6aG3laKa4VgNwfk8HB4rVs9W1DXZpIRFJqk52PFFFCG8okEfMwOFweuRUMOn6Vp9+J9UkvtQ1cTKqQR4lRGAOS3YYz9KpLqwlZmVqs0M2lS3dtZx6Xo0bD7PGZCCwK45GMt92q1pq11qFjE9ihtpEUkSSDBYjBB546V6XZweH9St7iXXdYnsokiX7PHJaAw5U7QFIJ5+b07V5p4n0i90l7ieznXW9OMgKTWhwFRlx8ysOKaaMGnuYE2oixe4a71f7TOPlfc21lJ7KRUsWqjT4Ylm8sK5YxxRj5ypOcsw5rP1W38pnHmLOsbsyPjbu9N1UdF0KSK2lvb15p5XldIQCA0meeuDgAelbRjcbvHc9A8Nm6fWbi/uLw2+m7MMVmOVypPAye3Fat74kuvEu15/N+zQOY7fPG0FRk8Z6kCuF0nUJ7a1nikcW5eJoljikwCR0xxnr7VveD9Tzo72EqCV7crMHdgzNkktn6Cr5LjjOPUW7t4X0q5mlPkXPl7cgc4D54Prisq7102dlBa2NwokaJc+ZhCO3Uj0o8QX6XUEWwmMNJuJJGNoOeRjPSsVdXiBM1x5Xz5QmQBtoH3enH60Qoy2HOpFdTW0yC9u4rkxW5NxGcKTj5nI479+1bHizTJPD1hpmhfbQjxRm71NkUBDcuMqhJ5O1fXvXNeEtVZ7m91Z4PP0zSBLO6xRBRLcZAhRm9Oc8elcbq3iq/u7ye4e9uHuJHfe3nsF3buTt6cfSu6NA4J11exb1FLS4+RnOzcW3EFeOo4H0rt/Cfjuyvpv7L1qJbnSAH/AH0sTM9o5IAYEnGMAnHWvNLfVL+9aTY8c0mShLRbwFBxk5x/Otu91BLDT5Y1RJ95dtnlfu2JBAO05zwfWto0UtyVVbehueP9D1Dwjr89m2JLNYFljdVwtxGyqVlVg2CpBwetUdS1+9tf7IntLlre3vtPhkaLaNiyICjq2DyeM8etauma4PGfh7+wnjjTVNILXWjzSyktLF/HbqcYUADKg/TpWLGtvrdtYWcoCSwndbxSyc7mPzgkgDntitXFXtYlTctzoPDXiG2u7m0RzDbSS5gCSvtUbuAevHPtUU9le2zo7aTdXdrGzkm0l8wbhk8H+HII7VxiQQ6Rc4LzSTQuCR5AIGTlT1zwa6vTLnTPEFzevFqr6RrGD51tFC0STksFyHDHYcAcVDio7Ep30N7RtduZvLgOlyQSwyBjESyuqMxU5BXnAOeK9pbwnYanYeRJcS/aUPmQxQgM7gHGOen4153pnirxZb3NmTbX2oRGMo19PMzkhlKnDAkDHuK6F/E9xf6Zb3ot0gu4f3c/26NnbPckhhwa8qvF3uepQq8qsypd2F1YP5T2F3HGwCuCfMIBOAQoAA465PSqK/Dvw/4aeDU9aAAlDOsNptklaPk5YdBz6muutvEuozW1xMdRHk7S0ltYKSoGNpJwSTx/nNTab9jF1BFE5LMzAxxW5kaTHGCO2evJrOFWUTRwjJbmHD451DV9O+waRqGlWekyxp9ktHs1byY9uSWZOQxNZeueEodV1aS7Go20qFD5skV2bnCnAK7XQYGB2NegO+jaIkks+mC2ZQkaCULEwZRhtygZ5rNtfEC6kxgspVis8M0kKqqITngYyKmNd3ukZKkmjz+8+F6SaPBFBc20ASSS9NvJIw3MwC+YUVh069K5u++F99YzJf2eqNICqH/iUXfCEnHzxOMj8M17xqGsafHbme5so7PyU8trqK3/AHuzH3TlufwrzPXNWim8QxTRztLK03yOI9hB64xklRj1rVYiXQr6upLU8k1XfpdrcNHaSXy3Efl3FwzKjL8xPy/Lxx3BrI0LT9Pkv4LxwsVnFJveQ5dsKpwpyRkluK7PxHfR3eqSCIzPgkgoPlAHXrkGuR1TVoFIVCkZQtlYwB/s8gdT3rojVbRH1ex3Glakl7penzuZHlTcUBJC4IOAAOnB6Gq2qQHxdcW9jbg3sfyokQZflJbngn+82PwrmNA8Uxw3NvbqP3UswYEDk/KBhvbiup8IR3C6lPrssA+zwSSEEfuvmVjjk5zjrxXK4NyudqaUbHQarf2uleOrOOYwafb6ZH/ZyEqQ+zYQ42gkYLcnFeU6bqFnBdR3+qXd3ItohcCxhK5YYCjLMB7mk1fW47nU9Qe5vfNkldmjhzlo9zZPO3OPxrLur+LVLExIiW6GNmWItkE42nnGOvPSuynTOCpU6I6Xx+2mWWp3nl2WoOY3jEIW6WRWQBWB2gEHls9e1ZHiaZtU1iW7aXzC0aW8fnKPkRFwcLnHTngVb8Zrcf2nAkUbyyrBArAjJyyfNjI7Vn3dvfR6D593bW0do7B0+0KiyBiuCFYAkcetWrJnNJmTqt6sKpZoAFAbZIDyT6+1UxtleOAF7jzOCUJ4IXt/Krlxb20MsbSyLcRBhG5iHMRB5OT1H0plvaC2lt2EqzxQsRI4ByTuySQecH6V2XOa7TK6TGViXEpXcQAMHOB05HrU8luotd4Tl1ClWAOPlwelVY9t1eSR+XGS8rFeC3BYkHoOwq5qEgt5hFbEmKNFUyPhSXK5Y4z0HShoVzHKADkgIHCnyx0yRwT1rTiDx2UAT9xhnx9C388VWJa5gRoYh5qsXkKrnIHTBzzU8CM9mCz7+gIJHBIwT69fatCWl0LccaSvIEHy8qC4YZx06Vn3EYaYPlcMylgG5IC4q7EDujAkYO20HPPUYP61UvysSl2+TaCc+g64OKtIWjEmDSozAgBVH3pC2QOwAWohH5jRMRyhwuMdqV5GWE5JSJWXeCGCjI6AnAqIF45kONmQGOxc445HU0mS9CxGwWR1BGAAcY5x3qwFMbB1jw2eRg8Yqu8IIJYBVK7R24qZdquM4JUnpzyR71Ihix7lwD0+ZQex7fhT5SFQEADJHbsKRVGxwR5hU464PB+tKSOAMZXDcgdM8igb3M+4SRoyqRlNpDc89Oece1fVHizXHk+Fd7cKJYkuoNkUb52guNoxz689K+WZdzRuQjIeeBGQWyMV7nq15Jc+CfBllsRzPHCzu5OdqpuPGOo6VNR6Hfhouc1E828RtsaythjYi7TgY6HOePeufTbPexwymQ+bKNpIJIycdMitTxRck6u7NnO5uOmQOmOKxI7lbe4jc4cRyK2Cc8ZzXm6n2KjyySPobxJpUumy6WGimw1rHHCzwHa3lhVOBux3z1rZ+FelTeIvG93YWtla3oijErrdcbggKkf7BJfPOelZ+nXFpqXhSLUVu/Mngh/dGOLcBnG4cHjj2rN+GfxAHgPxhLqeADLGAok4z68VmtZan1eX1VGaSZsT+F7z4b/EbTbuWQQGSdcyxsMxKwxlW45GBXQfGe38P6zpMctlqmu3uqzO1sz6ioaLaOVKtngfN79K5v40eMLnxpYaXrcelR6dYLHCgeFjhm5IY5AwSAfavU73RrrxT8NrKaPwtLcWUWnrcRajFdBREEX5pAuzJU7hxnPFdKV9D6R8tdNXPjfT9FE15tSP/VNtIIyePUdf0r2HXLfTxo9nLYz2kXkp5bQ+bufJ4OeB2rj2S58N+KvtKur5fzCCN0bpnkfWvcPDvhDw5deBtPd7uK31loWmkiERlLOWIClgw6bc/jWMloeRhcK6VSaWh80anpk17qsgjjYzv92Mg549AMk/mKvwfCfxBcIZP7O2Rqwkk3D58Y7Ag9K96h8OXttYR3NyJpNJ3fOisoLKDlicjOMe9ee674y0W2mnS0i+4SVkPy4BzgFj1xVrRHzeIpqVWSv1OFi0WbTNTjQsYPMwsoU/Oyg5I/Q17wnxK8AxeFPs40qf+3EaNPtcbgBVCZztxkk9OK808N3d14p16zRo4wttE8hlyMkFWGPfqDVXwPFrN1fano2n6NHqt5KZIgrxsXD7shkbcP4eelPmNMLiIUm4qNz6w+Avis+ILBAZJCI5pEAbrt3HAPvjnpX0VocgjcoBsBAyRxiviL9mrV5dJ8R6vo94LiK7aVWa2kBAj2rsbjqTnnivs/RL1PJt95AkwAcHOSen51zs8fG2dRtK1zqA4GCAMHIHzc5/Kr0cnnZ35BJz93/69VIkV4gQ7Hg9P0qRYQjoeHYYDZ4rN2PJTLsSAOdoBBPIJxmnHKFMdWBP0pgdjgnMbBsAdjUoYhxnoeT7LVCbGbx85JOCAPzqIzFdoGA65OD6VbARlDggHPtTJBHGPmPODzj1rNoaCG4Vlcf3sdR6elOEih8A89fvcVCVyuQeByKa0ZlRh1J44+X+dSzSOrLAuWVgQ5dQeQKtKwkQY7Zwc/8A1q5bSDPb39ykp2Iv3UB3HPqTXU2k0jMUc4jUHHv+NEWVKNthwjIAAkCMAWBAOOKtRkhiCATnihSJFwDngdKcqYwAMjk1okmZ3A26uucAgfNgcZ496jO739R+FWEQsRnnjBz2pxjPGRjAqirsrgcZwOAMcc037Q0J4xjI61IzY2ODsBOOR1wKrmRMuMZx+lBJIZSVyVwwyM54pu/aoCvhOpz71VuJHkwAFBP9TQDKWIb7u3gjuOmfzqHuBPJtLE9GxTUuTESCcqcYHcH0ppjZt45yOMlevH1oZMqCQArHAqb2CwjzOX45BwR+NNMhkX5kwcU9JIhkDO7OAPYU91T+AnnFNNA0QSWrHfh+5x24qv5cpOT2POBnpV0T7NoHByakUsc5w2Txz0zRYh6FGRXXO4bDz0pNnOCcA5Jz2NXmVeCx3Ek5zVWWWLZnYSD1c9Oah9mEb21Io7lFBAwQT296SSXIOAQQcLipWWH92EAORj5DjH5io9qxgjkKMg5qDfcEZgd4JBB4+lS+ezptHC8DH0pFUgZI98DmgkLsB6jOc0CcSKQnBIPQY5oSGQLjHQnP09aft3ZJOR296nyo5Z9inGMsM579qtIhlaZjFnJG0HB9j6UsTSTfLjGTwan4ViSQWAOQe5zRLLtJUfIARnpx61rdC3G/ZsJhvnOc/Nz9acFR8hcDB9KjefzOScbs0LwuEUnOe4poRcacncMYzigRoeCOnc8/zqMfLCxHLcYFOjR2bcMlR2NXcjUkZcnB3fNzyKa0e9gQSAKdLNswCc445p4BOOcHtUgMVSnA6Lj68U3exfGAMDg+pqVEwAfbjmlMBPTIyfmz6UGlyuluCDw27jPI6VM0JZMA4AUjP8qesGxcHuPzp0nQHHQ/pRYTZBllO44IGOtQyNuyWIQEHbs9SMU8vIxcELt74BNNB3pkDjuaCl2K6rtQqoHUD16GlWdFGcfNjjjriiSPy0TZ8jZzwcUxmRCgJ5PSqZrYYzB8M2BtORiopkwhKjkZIHTOaU/vVTjZkkY9cGh2BwDnOMHNSiSsQ8b5BO1uMFqjgDTKFwOpx7irJUAEnPoO/wDKk3KrEgc44qrGdytNbxyRuQPLU/MM5bGfyqm+HUAd+ScdKtXV1MGxFmLOcjpis+CzeAOG3kbSpG7tUlRHFFYJgc/0qEQ/KdwOO444NWmjGcD0ORnnpUJ3M3APXoOnFBQ5Sq/KSCQBzms+4bGTvIJJwcZ4z71cmL9PuYIUetZt85ERBBGPf3z29qqxG5j3mbdpGMkkgOVZnXgc+ma8Y+JPhax1q0lW5j8xIzsBJzwcnIFet6i2Lctxt+Yk9SMnHQ/7VeL/ABB+I+n6Xa37JOZ5ocxqsY+XdjJJYnnHTine52UaFSq1yK581X0Fx4d8USWay/azFtkjcDZtXaFIzkk9fasu7tJda1aSC1MpMchAjUNnaTkYYY3cfSugnk1LQ0n1eCT93qG6OVXjysnPRefatnR/Ad14bsZb7yHnubsLKf4iCFwF49KuO12e1UiqdPle5yfinw7qnhrRUc6jLbJciMSQNMTuUE7QQep549Ki+Hvw/k8U61/ac0ZTT7RQ2FBGfYjNXNO+Hev/ABC8QiBLSUrHIY/OuIm8uMg9eW7V9GaN4Fh8L6DHYW23fHGiNOAUD+rEHitNGeRVq8i5UfPK2KaZ4wkDRM8N04lSQDyxHjb3545r0TUpUudK1OOzt/s4htz5r3JC7QMnv16+1WvF3hNHlLuBKoAA+Y9ARnH1ArmPhR8I9f8Aiv4+svCxklCXVybeK4njYooCM3zMMgdMc1MKTqTsd9PMY0aDueNXBnvDFbASCaQttx8xGcn73QCu7t9HtrvUoLQ3celWrwrl5ZdvmAjB/XmvWf2kP2YNc/Z/8QafAuo2l3Z3MP2gS7Cm1QNrDjPfkcVwXiL4RSaR4U0/xNdSK8Fy5jWUSCSNWC5Ctz8vy+3WuupR5NE7nblco106q1OE1zQ7XQ/Gmpaas8WuRWoTy5rGTejgoD1x26GuWjsW1GMhSBC6kqhPPXkVv6CLttYkuY4praKInd9hGwlOAeeRzUMt3oth4nAhgvv7JEjeZDKy+cB04+UfxcVmoNixblrZaHGXOnszlAjyYfACD0+vepYtCmHzNA4AHbgD869s8JHwbrN7HElndxF8sDflcFs+oA5r1aPwHoS2XkS2Aw0RLCWPGeRkg9ealLoeHJKDvJHylpPhfUbq4+zWtnLPPLIqIkYwWyf8966Lw14ak1TxJplleEyeUBdXEcmWxEvbJI688ZrufH2n+GNKukOjCeOeGZg7Hcygj0J9/SuR0q7K6bIm+OwkvZcGWRvLWOJccbs5wd36UkTbmdkem/Abwtreq/E658QTvHbw2PnxPGGKZ81TGg5B7H9K+zLeyMESIHMrIqjzHO45A9a+Vv2WrO+e818uYzZo0f3GL+bIGONpIHGD719b20GxNwIBJ5A4Az64oep5uJ5faNRKeOQerY796ytRICbG2AkZVN2e2OgGOtdDJFsBI6hc59f/ANdYOoIyxFxhGRT9Sc5H5UkjiZ8s/tU2ix+CblZUWUiZBsLZI4IyPxr5GKkbwD8qHj5TnjjrnFfV/wC1pevBoltbp/rZ7nlyeAV+ZR+IBFfKUsiZwBn142jnqcGuyGkThr62GiVEfaRlSDkbecHt1qGeNgPMaM+UecnjGPXGR+tK8PzgogIJO449sfzpYmNrnbIYsE52nYCD9c1ocZGkpTYRtwrlevUd+1E7LIMoAF4Gck8g571ekMEyoGItW5GS2QWPtgUlxpF5BaGQW4MRG5ZUyy5Oc5A9PrQBkKdq4cqFwTgnk1aiYBQSMMAANhIyCeaZCOPmBIbPbnB9PT8anGY3Q4AyO3tQK5Ep2SFggcnGAdwx8uMce9Mn24RSFQjjhsjPr0q2VAQSF+Mkbe+eoqJ1ZnGCwGNwwB3PvQCdio4JQg5w49T60wOFfJ3+Wo3cDOfxNSMv7oE5QYPcdjVdSsmBkID3xzgjt70mVc6G1t41VzbuMR3kcilMnKbHbnGPpXPW0xiYJnA2gd8E5PtXSaNJJdxIZpJJDHjCfMCQQwUHAPoa52CKNVBfOEG78c5H6VJW5sWIidY7WNyHk+dsMxzg55GOTW74asL/AFm82wxyfZY03eXlY2lcc9z+HWsTTIhbQ3kpkHmkKmHkz5ZbIHbua6q00iOyiaG8EZk8syurFX2ntj6ms76jjExbz7Rd3NxNjIZ2LnGWGD0B6Zp2JSQJQ4z91Gz83H41teQbkSCJCIEkOy3j+QP2xtHU5q8LPyfMcSSJ02xyMQAxGMjqevtUux1JGd5LR24PVixLcbcALhRn61ia3KIYHGfL2nLMnXkCuzvtM+zEl/LnkAIQ5PJJyTz1x9K47Vs/abiR32AE4Rs84HoBUaJaDtYxTZKHycOeSNuTwe/Sqs0DSsSUPAA3ngcelWrvKREMAQ2ORnuBx0qvE4Y7WJRRu6H1p76kppkMWIidrk7gPk6n8MVZjvDCkiK7xkKEdTHtwWOe3NWG083+YTGUk42SHgEc/jVIxtAhjcTREvk+YTzt+vPNArmwkJPmAyM4mDTLIM42AAbeTwc11fge8ls47lTIPLlUxFJGLMRjI/OuFsLgo8bKivE3393OOc4HXrXV6deJYzwGOOQw3NzmMx5xyAMEHA61lUV0bQdmdj4kvQ1nEJMFXkBOMJgZXGePeuSd1Eso+Q4YAfN1wc+nrWt4lme60f50d/LALBeOnPf2Fc2txN5iOLcmDuxY49ufWsUtDec+xu6fcfY2dhbCWV/mAkCgAdBj8a14rtbcOR5MbFQNjyDGONx4FYMEciu+YxOh25dVyFGc4/P3rW00W5kKx28shQncFXBPpg0uUjmNDTtUhTzAomQsP9audnJx1OPrWg+tMib4IN6klWl2rwT9MnmnadHDLKftdnL5UzDfmdYyq4PqpFPvE0CxOI7mUSuqlYTcFmPPHQHP5CrRnKXUzrPV11Z5BcW9/FcmQpHJDEpU5UjO3cDU0udQtrkKLTzYlKiOa3CM+MdwTknFQNHYajcSgp5jLxnowwMZ3c/yp0Lx22DFGDuICHdk/LWm2gcyZC0sYmNt80BdVZjIfkDH0OazXJgbJXq7IT5u45z1AFaOpSgtE6gyIsS5iduMj1qlLMolCyJshGQvygcDvUGj1ICY7qVypAJ3EEnA37SeQOo+lS3eivMSk8sYj+XbJEuN30JxVCBcr8nl7TnBDbsEjHBxxxXR6HO11bm2uHNxk5CddmO3PequcM432OO1HTJ7KZ08s/MeDk8gjb3qDT9R23YiO/aFCA9TjH/1q7vWNKe5AMshlWAOpjkiYPgtkZzwce1cnc6aLaOWQpIiyqfLXbuAI+X/AOvSaRySg1sRazCJ0AFuEupICSWjADjfn5TnniizT+ypIrdhskkQSOB1w3QZ7fQ1bjsWht47yeNR5C7wTgYBHy4zmqrAXl5FM8bxyEAtls+aBz+nSpt0MHGyIpFEkpYj5lOOR9P8Kq31s1xA4RPm3ZOFzgd+9aLokLk/cLMOfMDYGOe3Wsm8mi3FThZGBxg9B71aXY5Y/Eanw+0yWO6lvJBM8QjCD93hgdpB+XPuK9l8OanFd6LIlzA3mbw0cTKAxBz19M4rmvhlbW3/AAj2Rn7SJJGWUyLuOAvHA9j3rr4hGYncxxv5SgEty2FB45+tZVKanue3GhF002ZWpWTl4PJh++CHLnd93HbjGfesm5mjJJwAARz5ZGP1rqpNSS4SXyy9pGVwWQFV4HO48Aj6Vy95KC8nlxeeqkHKgY9c9+MVk99Dz8bOMYKnFlN3kTkphSSAM87SMA8ehpZvLlbaH2K4AMg6bhx2z3qAmR+gAGMMwYcktnFQhtoQMhfaMnBHB3Z6HFaRVzwNtyRbfZhUBCqCD83Jwcn8zTEhCscDjAOMnqT61ISSQP4ScEnqM05yzFULlGIBKZ4x0z+datIlq5WaJpOVcOBjIaM5B/lU32STY8m0AZCgHqc9xTnk8vI3hEBGByc/LzyPeoTqaWbOv3yR95m6A9uQKjQVncseZEhPABUElu5A6/nUaTK/O8uoYEEkfh3rLnn+0PveQIoBU7CMY9zirFmuIeXxGuNwyXJx9MVDWgDtauGlhiQkSIXO7B2kY6c1z0kYK4KFH3Bzjtj3rT1u5VbuSMv9o3D7qHAVh35rMkLbwC+9zjJH3Tn0rO1zVAJWBygwMgHHPzHp1qS3KiJA4wRgkjvnioAq5B2LwAT746dKkB2Dg5GQR+BzT2GOlUgZBGGPAP1qOSL5wSOhJ6881YjCylxI5GA2cL044/WojGySAOMZAIzx296hu5O4xA2EY/LnDEGpkgSbYzjleeOM/nUa8MCAwBAyDjjFPBYklhwvXPNJ7FakzQsykE72OD8g64oEKhCASmcjriolID4T7rDAIHfNW7a2kuoXbaOFJPPQ5rJuyJ2N7Q9OhKEiMC4KkLjnBrO+MmsmJNK0VH8y38k3UyEjCuflAIz225H1rsPC8S6XZ3N5qL+RFa/vHMqk8AdOK8m8Vai/iPWNQvmwryOGU/xbewA9BisaUeed2ejSWl2c/JcMz8cDr706N/lGRyxIAHWmSQiM7BnK4y5+tAchsiu63YmaLkUqIxLE5UAgKffvV+O5leZMH5m5OeAB1rID4APUcEcYGPyqxCrlyCXfPQ46ADpWTVjmkjobe7WN8EmNRkMA3UH04rVhuUMQQkh84KDluPU//WrnomcuwZ97MABzjH58VowyyupGcZ4OSMEn8KkwcTZE/JY5G/72RnORjkU2QJcRYIBLgjp1/CoY2AU4Ql2YHDrwMfUipZXEpzv5blQCAPyxUXtqGxyWq6S8T4hJaIsSC/zH86K6eWMD5njCknomcUVr7Q15keZgAA5x1HA9KGAjCYydzFcL8x9ulAy7EcAenHA9zTFYs+9s9g3QEe/FbHoXNhIkIIZPm2qQeM8HvWYFAyHJ34H+rU4ySe+auRs8mGZE3ZweT1FRvBsfaEypzkcDvQUyqxPzjB5Ixye1NX5SCSNvGamCncASMgZNPjA3HvjjqOvrWidzMYQQoGOB3qJ1Y8cgsMEg1ZwQxKgbeGzz0qGQE5HoaLiuNOQcjoQRSbs7B34/SgKN2DkDPb3pDFjeowwz2PQn1rS6FexPGTIpJIBznHXjvVlMork8kZHrVdVY4Ify2J2nKg8VetRHcMAnIDckHGP51WhqlcltLVrpiAQ/zbVGD6d6gu7Nofv/ALteT0zk9gMVt6YoWfyy+xufkDDr/Omai5ihcYQ7gcfNjknrxUJo3jG5zMn7tiM9OSKbv3DHbH60kikTP1IGTnjB/wD1UhGNjMnMeeh6kiokzFxfUuW0TyHg8E85961jbBMELv4yMj1rItJvnCt94YOAe2OtT3t00uFaVgy4GUNZmL31NGKMmMYG9hjGas6ajz3PlqpcZGRtJ6nPX6VSsroS27xth2Q9fujP51qwFIfMld8Kg3YJ687eMfnXNLQajqP1eYwachjOHJ2qitzz7GuRkYvlwBnPOB09a077VF1K7dAQ6IBkZyVJHHqf0rNdcuRnoegYf4V1UY2jqbz7DCnUH9aeiFGAJBQg/u8dec8dutSwRCUjYd+7PyA7unXtV6LSZoLQPKfIDcruweM56e4rRtMytpcbaKwZD0BIyD61av8AShc6b9pyWcy+W371cgEYyFHvUCJtBIkJPBwACBit7wxexPqpsb1xFbXAEXmtztYDOePfis9U7mlNvZnH6ZpLadeYcBIZiYUMpIUsRxyc1qeDdVmi8T2EMUEaXBlaP7rIclSnf3rovE/hR4dNgnuC8EfnSRoSpVnZQeVJwOhBre8KabZ6hrOna8QUa3Hl3UUmNquOA+4Y2gkjrmtHNNNnopXKF3a2msPPLaYN5ITDcHzQASASSoA59K5TSWimugnJiGCskZ54OTnPsK7TRfC9xHqttHHqumWU4nkaQXVwscagvj754zjnrVefwHPp+oXrwSpOh3piKeLYRgKSrE47HFc8npYzdFucWe5a1pNndaJpdtPbyxi2ttnnRupXg7juyP7teI+PtDGh6xbWGi2zeRKhkiZzkuCxJyT6DFeu2Mq6v4GuNPniOYbvbLJJKrMyFNuMgVU1TwvbeJfGGmaVdySfZIC0kcgBUqqLkqxwMg9OK5oe67M9acVJHjy+F71Jra2mH7+4JdgGH7tDyGP/AAHnpXpnw58PaX4d0jxTrMGoC5jh00WcUpQgvI78gDp0rlvG1kNBuJRPEU1i9eSWW3UHbAgxsjXoOBxWlqM11oXweltfs5gkuLxJ1QnosYQg8epcD8K6JSurI4oRjB3MXVrTSfD+nDTTJLc6na5Wa583dIwI6KpOAtF1FNbaHp8kVmsUwt/Nyx8x2LNk+oGB6YrmbLUWmXMc+bzayuEO0yKQAMkk9/evZNc8Kx2ni9LCxkRLayt4oJJI2LHeI8tkdueMVeysTCHNJuJyfhifxNM9pOn2q4jukYqN2QSqgZAPQDFd9DP/AGTbwSasPLnbDNGGDBiT0/yataVq09rqUdhHciWS3i2eWkYbywRg9M9TUN9o95ealb29tp6h/m48xR93LAkEdO1YSn3PSpQafcrXzWjzebbCJZhuZbe6OAzHk4Oew55qpc+HrnXdKe7u4jGtrJ1YBVdMkgc8kcjpV3W20zwyXm1BItYufLYi0ErKqyHgFmXrzzjp2rjLnxBqPiVbm5uSI7eGEHyIwAsahlA2r168Vmk5anY3pZm9c+LdP06CfR9ED2FvKxFz9lYq75Pdgvy/iTU2nXJfVXitgsVhGx+WVuXx90swrj4tFs9OuYrue7EDTKZYzIrAhfRhkVeSWM2AS21CzR2JdpZJljQjtySRWrTMrlrxh44vNSt4rVWt7bRrBmRB5BUMoOT/ABc5Y5yea5/RdUe+to4Gje0ijbCQrJjcAcgkHqPrVy+sVMdlFe3CeTGCJvsgMoZi2TjGOg96h0TWNI0LXp7mGMSurbV+3LvAHQEKCOp9auNHrYhztoyzbaRK1s8l7KfJU5yyjLgnoO36U/UdNSF4HkuN8q+YXSTCGMspwF45wpB6Cs0+L77Vbw6/cxumnxMM/d8ppMnC4H3QfxrD1vV73UsPcfu2vENzNHuJ5ZhgYH+yPyrshRd9TnlUTVjUbU5Vto0EDBt4YcZwpOR374NZll4hGkat5+MoCySKH2EochhxntVYGe40uVXJlVdqLIVABG5iRkE8gGqEANwgiMhtjniSMEnHXvXSqSRzubN3xLdKPsz2xYoEdhJIeoxlfQkAcHFY1xNny4o40Rgqu+c5wRk4zkVp2eoRax/xL7xxtim22s5O0RYPKN1+UnuKdqmkSWl3FBJAfNvJolQxNxHEQEAB565zk81tCPKc0m7mp49eXQPBfhzQokAudQgGq6hhsYVywhRgO+3n8a4JDHIZCSYwoAMmdqgE54z7+9dh8V72HV/iP4kS3D/Z7W5+xJIwCgpEiouPYFDXOywRLMUbbPKAu2OH5hye+AQfwrQlRvqyzbaf/aWnXbyYawgTfJmQb5MttIA5+tUoppdW1LCxtLMxOIoVMjADqAo4H41uxefPfwRXUslnaxPumIG4tj+FQMZrS1K9TRogfDsTWEM4YXF08haYSMdxUqDhML65pdS72M9La58H3dvfXZJ1tHE8djtMm0nAG/BOMjsTT/FjPY63aalZOfsV+BOkP8ERGcoo6qQxA5NZDqI4JZInAjmVGlleUGSZweuTzmnRCa58N3FkmSttcrOhLgnbjD5z/wAB70b6sd7bGjaeJtK1wwnxdp8qTsscMeo6PIVnVckt5iEkNgY5BzVix0nTluILrTvEdhc2+ZHWGaXYwUEkbt6jk+xrkCjP8xBSDHADluCMDIx1qRj5tsSWdJCQojC5U43deahq4Jnbi10a21OcyXtpa/IUT7BqcULMT8xJIB7cV0Oja/o2j3FxBZy3U7TooeLz2uTuxkktwFHavK9FsiqG5urj7FpkDgTTGLLSMf4UHemXesyS+YltGltauW2RoAskoU8b8etZSp8xspuJ7Db/ABg0PRZp1j0hrm52eW6205RRuGcsD19OKSL44WWnP9tQT28rlX8vztvzhdq5wp4/n3rxU3jSwmOK3ZWfG5T1yD2JFRZ2uipvitxtdgY8cAk8c+1ZrDwNFWZ69rHjG28U3DzoILPU5ABIp8x0m3HO4HGRyO/rWtpeszzLflbiOOExLIosSoLHdkgMwOOCK8Ush5EgCOswRQ83ykYYYwO+eldPodhNqjar9lvLgf6OUQoMqGOMKOMZCgHrUOhFaFqo+jOz17WNaIeTUdUvDDlXEk2rJlQWYH5QM5AFc43iC3s1kktrm41feXea6llYrHnCgE4G49+BXPXGi+Q7zTQPJIREnmSlUeRNxJODk9Peqd9FLYxm51O4htLFVYJbL+/c5AAwARjn1zVexXYftpLqM1HVru8V4rdniH8KRdccZ5LA1UTS7hDIJH8pgDhDhmOAATWmIY4v3MQGkWJC7NQu8eY6H5mYLn8BgVU1rxJp8E2zR7YuHjPmX18VaRwTjKjA2+tVGkQ68u4DVrfw+YJ4IIrm9UyfLKMBVAHIAzk5Br0vXFnm8JebFcy7p3Y/dUKoa3yduF7A14j5CNCUJDkgqd3BGSSeT9a9s8E3OneIvA6W93JFE7rGUkeTOwlPJIyCB79ampBKxrSq30PFRKWhgYtISQCxzjOBirGnNmZEV3zkoME9CDx6Va1jw9d+GtSlsrqDZsZUQ8YKkcEc1c8NWhfVbKJwojlnCYOM7gD71vdJaHLZ8x1Hi+6s/DyRi9Mdzr91BbiNt25LeMLg7gOC2ea4u9lmaRzgSJHgsijkgd+OMYq7c/adSeSZ5LcrMzM+0KPlycAg5zhfWorYx2EKILiRkYGJV8olSMAc9e9RGKtdjnroZF1GqSSSwOfIkYqokI3RsMkj8iK3NF0q71f7QUja2jTczTTRsYwAQCCdvOBz2q5a6ci3ETz26G3RjM0YiyTkAHn6AVo6rLqF3cyMIxBaAsyWscahIwx6AEZP41XMnsJLQyrmPStG8xraW6vLli2ySBvJCqAQTtIPc1lyW8F/BPcW0kiRW0QMn2ht77uAOQAMZ9q6G18PDV54IkuzPeONrxKcL94++O1TeI7G00ez/saWeR5mdXurghiefmCjpwOlCl0BwucS2La8BOOI1UDHTP3vf9aWzXzneIR7VZSR028HP1p8+nyQyuGuAV3DG35gcjj86qwyMZcKCGyDg8detbRdzNrlL1uyI2InHyjqCFByc0SB3XaXMbDBwOAQfXpUbztI+d/7sMVA8zPCkr+vWnrKXQAHYNhBI5zg1dyTKvIhKkkSyFzu3FQzdT64J6U6ZlkkBOCB03g9ammTdsMJlwANyvIcbuOcVDKGLhy5C5BHTn1osS1ctvPkleXBQlSrA7eOOCOamb95EVI5LElgcfjxT1jaQ+XnfsQggkNnHXAH+FMLCTbjoflIC9KaQripEpXaSd4ywwTwc/rUkx2CQOgIwBjBz/Oo/M+6CgzjkEgcfgaV1baQcbCrbeOSQeME5/nRYDNvFWH94VJYA/Lhexz6+ternVYfK0sOm+307Rl27MlQ5yvze+cGvLZ125whLdcEr09OldLYLcR+FJ7wmTyncQtKDlTgKwXp1xXPWelj3csV6vM+hj6hKZbl3RFfcAA20/KT171kyK0bdcEAj6/WtEwgcn5BgnpnJI9v8KrSRl+QMeZgAv0yPT61zJW0R9PO8mXNBupre7AgdgucsElCjGPQiu1sBLrbJbbFkMargjHBP8Oema5nSdMZYjPIhCovzMfmwoHfGO9eqeAvDSPoL3HmgrdszKFjCj5T8pyTmovrc1hV9i4uTsj3bT/2eoLz4erBba+ly0OnJqNzFKQEXC/dU4xuXcen+Fcz8Orey8YaTfW+veJLrS7XTnNpBbrkxBCCG6djiq3wxuNL+1ahpnilJJ7TyJEhkkZmRQcdkYZAHrmug8LT3Xh/xLf2/hLTra6s79pPsVzeW5SCWKMjLYcjrvHftXa7TirdD9DwThy80XdM8I+I2kQ6dr8cFrP9ohVzHGwBCSJuwDxnmvpLwfNoUvww0+O60i+3ATRvqdvGQnmhdyjJXpyB1rwX4oate6v4hnvLqC3tyJxOYoAFiiKnOF9j6Zr3fwF4i1AfCzTlufC8t5oheSQXPnD5yVUlgBjAGOprk5G2WoOVZ9mQ3H7QHgvwt8MoPDuqaZdDWUuJYzIWDbotmc7AufavkxbWwvr9HnMk1gwJaMD5o8k9M89K7bxZp8HiXxhNaujWywwiRTnPU8jGPSucuNGfTz5TB48bgvmA5bjHXpV8kmr2Pg8fQ9jiJxT6nqfgm0sY4H+ykeUVGxxyxB+Xk59Kx/iB4TvNMvxr0FxMINwEttbttK5GCy965rw54lufDWpR3azukDnZPFkYZCMenHPPGK+i4LNNa0C3d0L2hgU4cqysrcnoM9a59meVBSpzueI6Hfv4e1ay160lEgVlXEjBmYt97I4Jxg9DX2v8MPEUfiDRobtZw6lAyoSAc+oGMj6Hmvl3wDH4S+HHirWdG10GK1aZZLa7aFpigKtwgHB5PbNdh8IfHVpH4xvrTTZ5HtA5l82YeXghgOAcZxmiVrXR7GIwiq0Pap6n17YXb7t4c4GMgAelbUU4kRDgDOQfmAOBjngVyei6ot1EN2GcjdlD6etdHat5nCnhTjNYs+YcbGlC0eSTkEnGPc96nGI0GOhHHrVOIlnJDPgY6gdqlXG0rvL5HUUGLJ2jWTIxgEgjA61G8LGMBivynqO9EZkVRn5QtNaQSEEY46cUDQw5+fGBz36CrELbEOQCOSHJ4Bqvli2Dj5Rk571JHMEBHrx7Vm0WPmtI5pfNJy2Dg9uvGfWpVYKoZmPA6Y+WoVuG3nIG3Jz7DtVhf3iZH3genbFCSRpui9A6TJlcjkcjA4Psam2KyYPHHHvmqUO0PlwCUYgEP1z9RVlWMiZHyHgGrsZtE2QmATgDjn1p65ZWIxycVHkScdSR0NOUeVgjqBn3q0Jkc6MuDgOQehqLyNrjIwSTmryuByfn/wAcU2THUDqakSZTWEuclAcYz+H61DNZytvKDEYBJH3j1z2x3q6XKtggZGSCO9MEmS749+Km6HczkgdWBOBjqAM81DKkxdyj8YA2EdD61pyHOAODnNVZlcqhD8jqKzZpFkMYfp35zn0NT7gqEFOOOATmopJJLd0EiYbvkc47U/PmHPZQVOOx7GouEncbcOGXMeWYKWwOB75J9Koi/DtsQ4wD19R9KtXETDKH5w3p1/GqiWkaOWUmMZ5wP50Pm6Cil1JoZWl75CtzzVjyAyYHyDkHvj86gEaFAq8DhielSGQ4yT97ihgxxyS+X39uvtTYtoYh3OM5wahaFVycEA89aEZZDkScEZGeCeO2aRcSQyfNgfLgcc8VA9zI0pHyE5OTjgCpNoZcjnnFRi2Z+d4Q7sdetA2Pc/Kx4yecg8CpjvKgkgkHcMHNVvLMaR4+6vFILzy3GF4b17VRNixtO4tszgksac6g5yQTnJA60+GQ+UQ4O7kEfWn7F/eFkxkdRQTsRI0av84BRCeN2O30qykShcjbjP8AOo+CSE+QlskkkYFLHCOMk9RgDvitFcl23BBsGG7deakEp7Ejd096b8gdCT8ozxg81KdsrAYx6Z7VoQ7DIlG8EpnbyMnrVoFHxjkqBmoQm1iW5yeKuRkIm7Ax3AoJIxboAC0YHJHTmpUG4kDrg0hfdjHHqTnimCUOSAcY44qkApB5OAT3Pp+tNWQybxxtXk+tRose04HHfIHGKaGP3wMNg1ID5MvhAeQQeDg4/GqU90igiJxIrYAxg4/I1PJOpQseoxz16VTmj80EBT1xmTH6UGiI1mA464wB8wOeeaSQZVQp9cEckU5IlTBCDOOp5/QVE+Eh3A4U5B9Qc/4UG1xHXchByMH+YzRHCsaYLlx2J7ikX5/mJ75HvQzHdypwaCGRyK0alU+TA4x71GT8wGMdc+1SySKIy5B+UAnPGKhafdMAyBQGOdsgOf0qzNkTuWUYP1/GopBv4HXBFWMEsQw47Y7jsaY2XZ2x65yQP6UkOLsVGjZiCIzkkZ45596HheNATlMdsjrV1USMZH8AI78mqF7cqz5MgLKeQBjn8TTSFdsrSMSxDZB/hzx0HvWNfXJHMT4c/wBw7RnGM/lVy5nMCyFDsZ+cMwxg1zOvXi20JMj4fa3fgY+uau1zanCUnY5zxv4nt9B0y5ubl3itoAEfBGZCVI449a+ePCXxSs9Ds9ag17RYbizvdyw3EzbnjJbcCMD2PavSL/Rn8czXtzfxznRYQuWA24IXII9Rn2rxY+Htd1W/udC0qzuruznuVaKUQb0GMrywHyjb83Wr9nyrmZ9zhcP9ToupN7m54K+CknjrX49Tu7zy/Dsdx9pjsZFIb7xGRyODkHHSvoSTwpaGH5YAhAIA8w8n0rb8M6AulaDp9gpx9ntY4SwGMsEAJ/OtORFAIaTBA3DnnH5Vm7HyOKxMqtZy6HLJpSWqlY0CREDjuT3z61BcW3nq+7BQHGPUV0V1Ar7yM5XJU9s5rE1u+itLa4mb93BAAS2PXjHHckGmtjz3eTPJ/HqiFA6SLHskLeXuGcjjaMgVD4Y/adf4OO97ounyLdBhJIJAscRYHO4kqR0OMdK57xf4sW9uZzEmYFYsuDtJBHXkV4v4o1yyudb+xSn7ZLgu6x44BOAOeDjrWsLp6HdDCKskqmiZ6H8T/jp44+O+q6xresXdnAl7AqJbRoqJEkZyFQlickKc85OfpXkVhrLatNYWVhBIkxmbztku5WXOSxUA8+/Xt0r2lfHvhC+8ByWEEsj6mjBPs88ILGMqMMGVeOT2qh4a0CLw74KkuLaJDeSQTMSTtcD5yCCQMcba6akrpO57s6SwFGMaUtzW+DPjTw34Si1c32kNq2pSO8VtEJlgG5RznKndgg9K5nxFpVh4s1CfUL+zMVySrEQOVXaw57dQ3Nc14Xme91jS43IQusoPyj/WMjN169T611SIEeMEjDFlJznBB9xWUaj2MZ1nKKTPNb/TTp+rvaR7ikEuY/KBDHB+Unkiuk086h4it3MGoS+aVO6J5G6DqODn9KXxDp3/ABPt5iEiyxJ8rHBBA5we/NVtEtNUsb23dLRNR06bzA3kyASQnowI/i596fLZXPHxGstSvqGjvpUs8VzcJHIhJMe49GwQx+pB7Vd8Fw6RNot4l3aXVxqF4B9hWKdVRF/2gVwa1vH95EXuGmzGZUUtFgZ+UEAE/U1U8Ia7quhLb6NcaNp9zbaoI1t3KsZIN5AUKQ3XNTZXOuhGMVzS0PrL4I+ErTRPAWnvaIFN7HHOxkOS2dwO48dxXrscWyJACOg/SuI8D6HL4d8J2WliQefZQJHIAcYI3N3+uK7eJvkxjOQOSOKfLqfP1vjbK9x8sRGWGMEu4B/lXN6l5kcW8hnBPJPGFIx0z6V0l9sTBR1xuVWG/sSOg6Vg6tKvmviKJWUsCAAcqD1PFCujlex8d/tezf8AIIWQv8k+FG7AyVbk/TJr5pdNrgh90ajZnaW59c19I/teXZ3aPDFLGrM8ruCp3DaAFP4gn8q+cxuZzJ3JB45zzn37V1xWh59ZsqOjLCXIzy4X5vRgR+lJP97blT9Ae1Su+VBA+8NwB6jIx04/lULlkkCkk8kLt468c54pnIx5kG14y2UVsYB4+tPiu57BxLBIY5skGSIlDj8c1ECAxUp7nBGDSPJiEsE2ZBOc9z/SglM1Y9U067giXUNKjldUO27tpjBIAdv3x8wbr6Ctbw/8PpPFL/ZtB1vS72+kVm/s67nFtKD0Crv++c+hFcxcecjfu3G7BB+YHAIx39xT5V8y2Lv+/wASqIw5OOBvyOOPSgbQ/VtB1Pw7dmLWLObSHbI2XkZT5gcZVjw478VTkiVi4CAbwAN4B5HXGcVu6X411zTFjgN3JLaDgQXii4RgRk8Nkjjjg1qCXwTr9qF1GC68MamrMTqFuvnWzKTgbogCy46nBFAJM4m5TGFOTgZwfQVWRwSXKNwADyOMV02teHp4QZbKe11SwBEaXdozL5oAyTtfJHPHNcyludhJ2AjdwCOTmgpG94Vv4bDUxHOn7i4KlpJSQRhWAxjnq1ZsVsy7xKjqrEI/I4AGDj6mo7VjDIGVyhAGOACM4PU/SreoSJJNKyjqwDiQZBGc8YxzWbVjWLNfQoFvzFFGPLglnjllIGCUU7jn27V2mm+G5Z7aO9nlEE+oSG6UCFnCQFsKvbqeaw/BlxDa6POIPLjmkhSCKR5M5aUk4wfQA17n8KfDD393FcXTxz2sVisUUcMxwzbsjC56CuecuVHTGN9jmbfwOujbJXR59RkxtM2Wjiz82So4z2qvqmlJZTx20Ri8iBCreXGUJfO4mvbrzRbfTnuWWYpeOCHwASx6gDH3ea8f1S5Ek893lVL7iyAFvlxtz1rljNy3O6FJPU4TWrlhdiVkWdQWzx9xV/2jnrXA6lfC7uXnQLHECwGBjJI61veM9XVNQk02IeZOwG5i/C56A8Vy88qqwZADGMhcbsEjgn867oRSszjqPUzLt5FuUjU+YqEF9i4GcY7+9I0LwyISSgAPUZ6mrDWAlZ5X/eBmL7icAEjd2/Kmm1kiRwE2s4OQF6A/jTaMFuaGi6luV7W5eNBgjzixDcD2zzmujk0qLUoA87SXIBAiuAd3Ge4J6VxJsjFKRIARyMjt3q/oGuzaRPbxTos9sQV2yndgH6YrNrUtOxJe6Jc6NeCG7ibyJlTypNwUFh1Oecfyq7oeovp1u9nNLIsEciyJEAOu7Jxx3HArrNKvNN8Q6VBbJsCnEbBiA4JB6ce1ZV54RMKCUAbY84k8wscZBBI46EHFRJpgzdu9RstQs/Mh8wwyxGPy5R80eVxk46mudstKuGL278W6ZYySYXjkj5c56D0qxpF5FYI6QxK7ncC53BY2/wBmrN5LLqju29nuAvz5GQVwRkfgazTtojo+JXe5bsXttISV/NM7b8jPylh24HpWtpGvWNyQUnFuyOcqrYJAGD3HQ1wt3YXGnTpOFEoXLM2GB2HOPyq5p4trqz+13QtntlO4RRqBOcnPBLAYq0c0r3seg2lo2qSSFbyREXOyMx5BHUBupJx6VY/sk2kKM0Ubl41B8oFCD2zwD+tcwdSgnRFtb4vZKoC20zLCeRt+U7jk7uO1aWgQ391dPapBcWkeF3+c2QuCvQn60tDSKuSrpl0ru89xmAxMywmMffYgqc5HAGaLmNbaDzXCnaMjk5yevGauXeopE88H2mIyRhQybugxgA446Vj6vLdOUggHmF2+faN21QPxoW5o4KJXuNWlkmVYohIu3dgD+IDp61z+p3rTRptcbVUsQhyVB4OePWrExkByhMZVg33ACzDqevSqHia9haCNLPf+9Cs7bsnhiWHSgm+hljUrmLzJY5XGGyDuK5b8MV6X4eJnsUncKdzANgknJPXNeWwxmWTaAwWPDEuVH19a7/wjII7B41k37TlySOAO54HSokzNPU690tZ4pShIhXKmJwxdcjGQxOMVhvpD28xYyg2jM2AGGYxs6/ia0m1M6U/mr+8tpFHmRlvnGTg9iMUwX0d+sESM4jldsjAG3AIxkj1IqXcppIyNcuo4J4FLyytJtYM2PugYIPy9jXI6lM9pqMQSTehUukh+YBS27Ars761kuWkikHlyojclSSgBycYrkrtFMMcM3mbg4zIWxwOny8Y49KSl3OGrDsXJZ4pxvj24PXAK9jz+lczclhdEOnQ7DzgjIzkevpzXZafabdOJXa4jU5WQZyBnnJ+orn9OshceJ7SAFfLN6qOQMhVzzzVp2V7nm2cdT0Pw9a3Hh+GwdYpow8YBkVeASM44OSSOOBXRzXgvlkjhlNuqxtMZHznBxwQQDW78Q9MjudPkt7OMACRZQCNwjCnO1SORXKxXkOoLbTxuQzI6zuOyDbtHr2Nc6qc6cj1frCdNW6Ej36WkSRBw9xyQU7hh0HAFZs5MruWc5ZssHBwQAo/ka0btTcTGJyvy4OXZs49icj9arpAE4cncR3wR/niiL7nzlaXNNyKLRA78JluCNpPDCoWS2SbJ8vcwUcKRjuc4q9dQvHChB5Gd3QD61mI7MiEOSeCTkc/oDWsXY5WiVpVEPzDB6FgM9frVa4uHDEgFI2yASBkANnmp1UnJAkGcc/w8H0yKjMZbaAEJ5wGA55z/ACpu5JW2MVJD4XftKoGyc8+lNdXjyTlD2GckkVdVIlc4jIZCD1PNR3K7C5AIVsAM/ODjnOOetZ2bLKcSnzcmMuSSuPMA3Zqzp6SSxYLoGxlvlyM/WjyI5lRzL8wIAIGM5PYGta0mhiicypvCIV9CeDzzTei1I3ZyeoMLm/nKYcFiq4GM/nVZB0AAC8jJpxhBwwkD5wzYPIPfg1HJtUEE8/eUjkEfzrG7NYjCAmCAMHK8EjGB7UiEhBngKOPWnZUuSo4HT609IhuORkHPPNUymEe/IIySRzx+NTJL5QIcYLZ2kc4IHGMU3cIyTx6DIOcn6cU3YsRQJ8h3EjGcYx0rPYhMViC6DIcAc9c9KC21fn+Q478ZOelBYSHGRn1p0IDYO8IHGBxnGO9K/c0JraLz5wu/CJtGEIJOfwrpdMtV2mP54w2358c4PfGaTSNOESQXFxGVibLmWQlc49Aa6q3tIIo7i/vZ/s9rEnmn98u1lxwoFc1WStoa0qTm7HMfEbXH0zT7fSrWXEk6eZOZDuyuDgH615S9wiuC4BbPy/Njn6AVpeItefXtbnvZ3jIlz5CxyY2gFgM/SudE+7JMp4J6njI6447V10KfLBHTN8rsjSuYfOzIiA78DGd3T6YqjKNsrgcKCcE9DgVbtrpcoydNxPAx24606+08FjKjl0XcZNi5wx9q3M2yvH0zwVx0FWkOOU67snHYGqSqUSPPOTgFKlgcvgEYbOGx6ZrJrqZtGzbTedjzEGzJA3NycVfS5XJBBCjOM+1ZCuFwEcgkkjI5APSrCyFsk47Nkn86xaMGbiTxvvUAocgDkYP6VPbruGwfOPu4XkY/SsuE5UAsGDgEYNadoftBCkgFe5zngflUS2M3qaVsY2JDkKQBxk0VH88eAuMEZP1orOyIPJwoL+rAbS+B0oCqVIYDOMVIFCjKZ2fdByOvp61E/BOeM816PKenzFy2k2umcdQST0xmrUsRePcIwdoBbZz1Ppyf0rMinkztTjA3ZIGOK0VK7ThP4QMd6GrF85U2GZhhMEYAHr69cUphGMDlTkbgoqwtvtOEOD14/WiQIoJHY5b5+malTsRe5WZGXnJ54PPambGKkEDk+tTNGVwCCPlwQfenJDlC5wFJI69TVXBMrbd2B7847U3Ay4xjue1XPIHyNjBABqQ2/mNkfd5LY9PxqkO1ygFCnH3M8dgP8atQx8kNnGcjIHXvVhLMleAc4OPlB/HOKtLpDOcOAN2QMRgVnKpynVThN7IksLlgCWMm5SNuR8vTnHc1PflpsFkIVVIAwO9WbTSty7gPu8jJ7VqJZNHGAq7zjr9K5HX1PVhh3y6nE3unmOFCB912zz0zWdsIcAZcbucr6V6DNaxqrgjJDbsnuTWDqmmYmLxCMeYMA4OF4qlW5zCrhmtUYkKHkqflzy/Pan7csSOTxk+uKvRWGyNN0nykkDafT2qOUqFVVPz4OAB3roi7nkyi4lUMy7yC553HPP8AOiSaR12jOwdcHFOcEt0/Op7OxkunKRQSSTgmNY+cSnICkcdKtxRMW2Ukh+z+WoB8wElkzngjvjriussvCkMUP2rV7l7KAuSkcY3SSfMMBQSOMd6W4S08KTlVP2nVNzRkRkMgJ/TiqU+pS6xcPNqE8lzO7ABpGyFI4wvpT31OhLuS3HiEbxHplt9jtFIVHKhmbBxkkZ69aj8VNLBqyQwkfuoY9wjHQkc/pWd9lMb/ACQeWF4VcEZ+nNaPiExPrt4bd3Qh0jYc5ACAdx60A/hsjOttwmjDDK9QW53E9sCuw8B+CpfEj3l/JKLTStJjF1eXTqxXBbKqMA5YtwK5rSrOea8AjTc4YMNpA+XPvxn8a67xT4gk0/wzp/hqz/cRKPtF0iSH95ISCqsRjIA6A8Driod9kTG+7Oj8Y+Mj46s5cRPFNayRPDFHyjIVEZcKRkHgE4rmtIvU0y4lAuCLeUKrARglxvU5APAxt71S0q9M5SYuHbyjDIjAgj0IIPapFklt7hyj53gLkNx33ZBye9TFWO+nPmNbV/B7ah4jcpcW8Gnz7S81xt25I6qQcdOeles+GPCPhjwhpDyz+IP7fChUWNJUReVLcIQSACevWvHniWXT4rORDIfMRvvEALnPfgcVZ0rRBLZlreP99E0iNF8u4gtgYPr2HtUyV9T0KbSWp6/Y3+jRveixmVIbtAHBY7UdXGSMDr2/Wob1riHRdQ1ho5IrmCN4oJ2UvwVJJCjmvO9E1waYpi1DSppCCrsLKZS8TnJwVPHIHf61veMvEd7qlugsJUnhijZzaSM0ckYwAFZQRknd2z0rBo6viVjjVtlu4J7+/uPtUkWZY+NjvIWzg55P4V0mnaG3iywstOuRMkSwSedPDI3y5kVixB4xgAVw/wDwkE0WyB4keCDOyM4YDAxtHOc131zqRfwHaXCG4tJbycW7PATHviXlucevBwKvVaoy9nGW5zNn4GvdX8V2draDGlPcxRoQcEjcMg8Z5r2rW7CR/EOutp8Qjj1DVZZyo3cQLxGQfc1zHw9gk/t2znJjjhW7WUqzYbAPyjccc5r0LSdXs9IyHczxxh8biN2Cckc44z+XatG7xuaUqSg7Gr4Z+H/hTTdKF1Fb3NzqMzjfKWZOQQevTA+tRy+H1s7CecmSWaYsRHHJg7N2SMnOOPSuU1/4sWOjrJbxR+aTmRXjmD9RgAAE9/avMvEfxl1K9h22zyRRnggjBGeDWCw9as9Ed/PSoq7Zr+M4NPaSeO/uT5YYyQ2UUoMrEcY3DpxzXP6t42TStBextbez08Mq7nxvcqCDgsQSPSuHvdevr+XzJr2VGckoIzjcpXHcHHHpWcYfLLqrkAoVbYxwVJz19c16tLBNJczPMqYrm1RfGsTxnAcTouVaRuc8dhmqj6ndXEOTlEY7AYwVwD1zk05IBIw3E7mO4DJOKYbV4HIIwFBHJJ/lXd7CMTjdZsjaS4vGTfJNJGuHDySNz26Zq/BYC5R/tuw2cYEhjlUMrc5AOevPrTduIUMrh/lCCNBjI+vWpZmW66vFGHG7yznAUdh1z+NUqa6Ec3dli81OS+htrKzWO0tlcJFFFEAMlsAkdMkml8WgzeIb9RKSsEiwqh5X5UCVY0fRpbrUILZLhInNzEI2j2vlt4NZ+tkHW9QRpB5j3EincASWB6gDgfjV8nKQ20yOxZ7e1w8sjjedsIxgEjaP15qYLtG1f3b8Z3MGKgcYwB+NQiJrV42gTZIi72bpgn73BNNu4/NSO5jR5UJGd4wNwXGDipNOYnNq832YTW6SRoFZhhhgKc9vatzQvEcN1rdgNXiR4ZJY0W6jjJaABgFyAxyB9K5yzklNvO0TmVwAcgEKeg7n0rSt9OutVkzYRyXHksWeKNSTCVIK5x2JBpdSbcxoa/4J1i8vNYvrS3utUg+0ylpNPgaTYXlZiWUAlcAkc1VgsNStjJa2+mahLqJjH7vyHd1UtldqhQelX/EuoXPhrXrl9MvZYrm+YXGbdmTakqhsAAnJDkjp2qgmva9DbIdV8Q6gU2+Wsf2pmlkI4PJIIxQydjRj8P8A9hJFe+IpZIlSYBNPgjzPK2CB8uSVGcVzU+q28OQ5kMMjqpgT5Cck5bJ9Pp7VUutdm3yXTvGY0fcWkJLYBzyxOe1VtPZoGEzRi7lJaPEsbMPmHJ69QfemS79CW6mYtFLJI8cLbvKxKMEj7vbPNavhjTop9WguLmPZptw/kzzA8AfLkcZz+FTNoMdpbQXOqSRxwJlxbjIaVg2AFzVPXbszTBYpJo4ImJEWDiMjDAYGOgGCetBTWlzHvJ0iu/KnIt2hyjjIHIJxxxjgg81o6XpkUkPn3GJI1YbEXhpOPTPTnrUviPZPr13fGIJayOsxt8MN5ZFUZySSODVX+0Ns5lfInm+TCnCxoBzgDNARZn6hdT3cyJJkxR4xG5yoYng4HcVRUMURTllHIIxnjk/4V0UWjTXNmkyIkbpIUAXJEjAFgM7upXmuelg+yyCBkaPygFOQQckbjnk/Si1ymhkrRzuBLmTDBuW5zVqDbAiFokkQ4H7yM42jrz+NMEO5TI+6NGAbJOfoOMV1vhvwxcXEMl3d3r6ZpkcQdrm6C+WQeSFByWOPQVLdiUjFj1qOG5AgtrCVjIGVCvmFyRkYG7Jx05FegW2reK7vTryLVrg2GntGJYdMtolhDEsAHwBk8A8cVzqeM3spjH4dQPCqAi6e3VSfmJBXj5ciq2rX9xc+HZZZLyaSeS+WEzupc7I4zuGe4ywHFTa5rdJEV/fGCXzfltiwKrNKQ8oB44A9K5mfUYbC7llhQy3BxsubkhmGDn5f7tZ5SS6MDqmJwhIwMEt1zz7VBMhUAMrbWYLkRjpxn/OapaGcptl68ubvWrDzLqU3VxCBl5GBOxnVfwwTmqbqFVwuI8jBAzyAO9XtGId50EgeOWGYbNpU7gpZefZl/WqHl+ZLKVUluV74b5d3H8qpMkmUeYcOATgbc8j8c13nwy1n7NeXGlzyKkN4pMcoxGiPu4GT6nkVxVq32eVDcRxFuR5ak856dCelVmRZ2QEeaQVkbLsAMcdAcdaznFSVjWnK0rnveqSCWeW113TjfzDZEkyNsICrknjj2rkG0S5hvYplktbfypDIsZbB29BnPJ/Csjw744utOSOyCNqEShg80hZmXdk/eIOfxNb03i6025QJfsjDMdtMqylf9lZMgfgK5lFxdmds5ReqMy/0q3jedJSbnaC4jMfygKACoBPPXvVO08W3qLJb6YlvGI0aM/uVdhyDypOf6101j4wfT7iVzoxZX3hZdTs0l6jLBcYDHtwKkk+JNpqWi3emDy7TTt7zzQi0VCzEKFCsMHGQe9VzW3OeTTPP7i91C9eK2jmkeXazMkMTSjbnABwOD361LFoypOj6jOEPQJLw+BjqoJNdzbeN9EtNMlNtLIY0XY32KCKMH15AJb8Sa5+TxlHc3bx6bbNsmkIxKsWQO53DkD8aHLsiLtEU2rf2ZZx2GmgWdxjekbhsHnOS3J7mufOkzAyzSXdqIcuxxP5km7d024J960rufUb2R2UQ28SI27OBIdpzgZ/2eaw5CsmyI3BQq4kIJxkkbeoHpWkVfUvm6CTMYmAjl8wAhmkdRzxgDnHQ1m7d8zuCQz8ExkgDnn1qTfvwRsBGY0CZ7HOT/wDXqImRtgJ4UsGjdc9TnORz0rVENp6lxJmChW5UtkbznKjoOMVIsTymTAECyKWUZB4H40+CMRwxh0+UMoUccYz35NXRH5MwBHyRKSCvv7+lWjFkM1iqykmVkwflBI+YfXFZd4y5QDGznp7etbmpyyyAMApIQqPcjHSsK8VUwAyEncDjj8s9a0GyyIDIUCnHBYHIHH44pVQuhLkxO2QeV7Hrxx+tPsrhIYY8xrtCFQDHkk9s5NaX9oRXKfPYWwGW2yxRMh9sjdiouRa5RKHLk8fKcZ6ke1GEj+QlQVXPLKOpFPlOPlPOE2DIP3cdetRSOyxOAfU89Tjpg0rjKd3Hlp2QsQoHzEcc8Dtjr716H4f8RyTeCLbQXgintI5zdsHXBZyoXG4c9q8+ltiFw0Ujn1TPQc84z3r0f4RaSbqF1RDkqWUyAEHbk4GT61hV2uevgX725B4n0vQdQnuW0XT59HjKoVhubvzNpCpuwwAyM7sZrL1DwXNYalJbNGblR5ZSSFgyliitxjOMZxzXrMnhS58Q6kTcyKkYK/vgAd3yZAx0HPFcd438P61ot25gkCWj4YbFUNubA+Y/WuVy1Po6VSPNy3Mmw0Nr+6i00SZaTa0gJx8oILDIxXuFjp0FtbRQxxBIIUCRr0HGCc5z1rySw0HVPB0un65d2c32S4DostxGyo2GVTt9cH0r2i1BdSA45KsdhAyhz6j2rGVysbCcWuZaHP63ov2iz/eRjzCixkxBlOMY9fau18G/EjSr0+Dra+gayj0lkt7jUF+ZQjEbtynJGcdhWbcQefvjI3hlIOSc81xGvGDRNStxcpKdOldFnWLAZgvbjvyauNTlPXyjMHRl7Kb06Fr452Xhvbp93omuQ6nFdwh5RGpQwvn7rZ4OPavXf2bte1/xR8OpdL077J9m0yBg3mRtIZGYEBNoznkA8Cvmr4lWenWtzZtZpdoDGPMjniI8pvYYr2f9kmx1fU7XXrLTtZGl2X7uSUggNvByoViMLyfWuiEnc+0pYr2k7Ih8QeBrrT/iFYLeSxae11N9munnDQqoIXkbsY60vx38KJ8IPEw8P3scWrDbGyX0FwrRPG6blK9CCOnPfkZFdR+0f4TtotKEltql5fauLqPzPPaOSN1YoGOeTkV5Dq3hoXdnoF/bQX01+9q8N15t3C8c06u6/u1Q7/ubTgjGOK3VSdnBbHzmcUousqjlZtHn9xIs73MpRxGpKleMdeDn6V9DfB5nuvhzpEgJB8kxknpgMwH44ArxzTvAOveLtc/siyt385VzIu0KIhtyd2QD0r1G1gk8J+HrPSLGf7ebKLY7gmNFYMSw5wSck9a5JQctOpwRwE60VJbFf4x6LM+kprlmsckmlus3lkfO8ZPYdB1FchDrx0rUtP16yiu7eUElwY1EMm4g9SPY967nxAJNb8J3cVrJk30BtFjdstFL8rckZ4+XFcb8NfCmseMdJ1Pw/d3M0VzYMkzWz7S2ACMLxnvWcYdGehSw9TWi3ofZfw91mG9t4RG4EZRXjlRlYNkdyCa9LtZsMHU4yFzv9e/SvlP4T6n/AMI7ENDmRre5tQn7uXcrFBwSASBnvX0voOpefYAl0OF3LvwG+mRgVm4ny2LoSoTcJI7GzPn4z84YlMbguMjryKm8tkyRwFHTjNZsGoCZcfcb655q/DdRywk7SXAO4ep7LWZ5buh5XA2jI471FKShTdwCQOPrVhZBIST2ByDnimylHXDnoO1A13K6oygAfK2ee/y9utOMbYQ9cg4pVHzjngipYNocj7/XIHbIpM0IeQo4+UgVaiynIfL9GwMD9aYf3boP73Y1OFCDDHJJ6HnBxj+dZl9CaCVj5mDIVypwcHGOtWShHT9euaqwcSADOCD07k1ZC56mtLisWIl3MGxnjHpUgUDLDnjJ+lU1cxkFS/XvirW9iHITHAyM0yGmGAXwDgsM/jUhjPTOOc0+MRqQJeRgEHHSonLDBzgZwvTNBNhjAq5GDxwD61Bt9BtXGKmlVjtJPyk5qEqHJPPHPU0WQxhkWXeBjPPJqDeU8wrj8fSpmj2uMpgDPP1qKUxtvQupPQ4PX9KzaKWhEHjkIYbNpAwc7s1G7NCj/JnvU6xpEhAjSNV+6AMYxRJBlRgjbjpnvWTRViq9x843d89KaZjkgoQMjnFE8JkZynGzqneq2wocu2FJH41S0HYmnnTeMHaznbjjgdqUISo4zkfnVbfCMOfnYcFe/FTeYpQkOQuOh7VBqkOnj2chPzJ4qNWBWMu2MYPz4IP59Ko3F/KZCsgIHUPwc/lUkLiRgvXjv9KzTu7FctlcuKxLZHfmpsbY8ZHrlh0qtEGRnAG8nPPcD69KuQsz5LuHBGGJArRIzehXNyNwDE7iflwM/wAs06G3juFBBxuOPfmmSRxwbyhOO4Pb8qfEw3ptPRwenGBTsQ5di2hijEZL+ZkA555qQyE4U8KRwR2xUNvCIQMv8+RyOVx9OtTMi7crkZHemQiNiCHBBLd84AA/Cm/OuACAeq556/SniEHGeuDU9u67diAbjjcccAgVtETZGkLjJYnnB4PA9amUg4HrT0iAQc5x1HvSj5XyThe4x0qiGCIccccZNTIuF59TyeKh3rjJPBIHFSIwbJAIXpgk9fWgQ5x1IOD0pEbymBUDdwKikynHmHcOWAAPNIzMyYIxkf8AjwqrDsLJllA9Qc/U1CUJ+6/JJxkHpQz7mJDAEg4BzzUbIzjIBBBIA3GpLQ6ZfvqGyCfp1qNnDMQcFQRn/wCtUNzHJsClyT/M01ctEAeACOaqxqkK4K8/cB+6OnH4VHgFQMkKcnBHU9OPwpzMVYM3OCOOemaiyRwRzk4Hsam1yW7BLO0b7EABxzwOlQocq28nGMjbnmpW/eLjuRjIqOVQOVOMjHXiqSuHQcJIxhSH27hvEeOmPeoG2zbDGXHHJPvTwvLnGSVz680spyjooHK8EHkVaJIQWXOclQ2SO/59KR3KYTjd649aY+/94pxsGd2Cf1HSmRExqCWPUsS3OCPpSSJsJ5hAyRySe/BPqKydQuHJSMiSQjlgBuOfwBq5eSbEJB3u5wMcbfwNc9qUxjiB81d6ZYkblzjp0xSNoRuU9RvkQAEkvnJ3EYAzz615D8SPGkTJ/ZVndx+deTeWWyFwoyW5J4rY8eeLntoTpVjD/wATGcYYkErGuM5JFeZ3Ot2uj6TLoGo+Ho31m4dpYb0yPKHUrjCqWOM9q7KVNyXM9j67LsAv49TZE+o+Epv+Eo0fQrLU7hLi7j3y+TM0sPlGNjyRkZGMda9v8IaBbeGtHtLGxieCKNQrkFd0h/2iACfxrkPhP8MU8OJBf6hcSSX80KssUoP7gEfdyCM9e9emQoqb9g3bcAdRk4681nUld6HJmmOdWfs6b91D4x5aBD91QRUE8xLjBJP3s9cjuKfOXbliQcYYJjGfWqU+7AAPJB68cGsrXPmbGdczi3hkLcDBLsTwB2/GvD/in4wkv54tNSTzbYKjzSAkbm3Eqv5E16f428QQ6DpM8rgBwNpL4KgYwOvU5r5s1jXbVPPvbu4Dq5DIp+UnsODirSO/DUeeSuYfi7V28PWMjci4lRliAGMZ7n+lcBpmpLp0Z1a7t1lhfekYMgWQsy43HPOAeelew6z8M9O8S+D9U8TaV4ntJbqxVJTaSyctnOAFOMge3Svnbxt4gbXNTuLkWkNlBkD7NDkqPl2nGc966IwUVdnsYqhOlFMx5/ENzPfvctIIJDnhRjgdBxXslp8V3m+GMM0YEupR7bCWJs5OVPzZ3f3SDXgk0geQgOd6kg59K09OivEQvbi5MTuPmCkpkEAHgEZ4pOCkeG5zqzSk7pHpnh2/YLpdyXIkjlDY4A3YbIzivY9f0tYJpIBJy6rLvxgAkA5BHavEdJN1faIPtCSRnPyjyti4HGckYPXtX0e0a3fhrRLryxLHLZRbuhyQu0gn2oppc1mdlXWOiPMPF1gkUthdyI7xqxjlBywyckYIrpfhZPJ/p+jsQBau9wmDyBkE8nJ61s3+lR6joV/Z4jGUDo6NnGN2OhNeceDvGA8L+MLCa6MY3gQ3CMrNlSMZ6cc+tb1oXjZHHye0Vy98bNDWS5sP7PuVk1BhJ50e0thCQRu568VkfDXSINO8c+CJ5pRqga6t2lij3LJAyyjqDwcdeK7jwHcy6p8StbS0uNBjmT7Qqya8dscoBC7V5wD3Ga9I+DHgXSv+Ew1S/vYLY61ZgzJ5ZDRhG4Vl+uDisYUrRPTxVGNPDKaep79bop4cA7iQSfvN9a04WKxDKtxweOOPxqvGoVMMUyAcDB6gcUsLKDIpCAcsADmtNj5FtsZO52/fJyTg59s1yutiRIJA+XdQ3VhkgnI5+ldFeSmNOgwpyP8ACuT1u4AhnLEB/KLbANwOOOvsKlEtXPh79p3VU1Hx4kSA7oIAGAzxknaefUbv8gV46YmCujO2CRgEAY9gfpXpHx61SLUviHeMkYDxQxJkk4YBCOefUmvOjlRGIyUxkY5I9icj0rqitDza1r2IpYtuBGCVCgAD0/xqGX942A5K8/IVBwCcjPTpUrOUO1DkoRg5I4/GoTIdowi8YAOWz79+aTOWwwxMvCxlxnb90YOD2pkuxyg8slM5P0HapfLcSggY3AEndxt9cdRUTqHuAA/3eRnI57iiwrD3lO7IcOoToDyTknrU8pJiSIAcEsSCfl+XFQyPHknKBSNxQKwAwMdwKe+5eMYB4YeuKQMhjTOQDhcEDHGMHNK0ZX94gyFQAoMqrdM8HOaljwu8jOMYPy+9ImA7uSdmGx97HNBVxIrqeAlop5Imw3T3bIoLRXm8YjiYZzIgVsueeg6fhVebeuEc4VsFcc7hjA5FNhLHGQhIx/q2werA9R7UEsLiA2zIARhpAQVbGfwqR5I5JYyHTLL908kHp0A9aaXESSEyAxru3JIQRgEYxk1YSCWSFHUhIUyrHoFYnI6c1Ei4np3guBhHDh1klCA/vSoA2ggMABjIya9g8N+PV8PQWiRRxyXyx+UZJWGEGepwcV4l4fnSz+0RrvSAIzYfcWJ254Bz1NXxq5RJI45JUTaDLIxX5sc7Rjn8hXn1Ltnp046XPbB44t9G8KC8juE1DXJXaR4tpUcdySAOlcTch20qIvm0ZYvNbD7s5JbbkZFcZpd+13eytKGCtGyhArMAhUcHOcn6V2njKSQaJqNpBbyIXt1FuUBVMkY5JI7VCirmkZtNpHhCxtcR3N9dTuWuGLAj+Fc8fU4qvOYQuC5QrkY5GFznvx1rS1GJLFYrdEJa1Qpnd8rtgdu9c7d/vik7SPIHILrIuMZHQDNejF2SOOe5NFcdg5ijU5yYy2Rng5Bx+lOtYGbzTjewIO8jKk9MDHf2qGOEeQCSP3h4xnIA4/nTJoWDpEcMhxwc5Dbsg+nSk3cyTJyAnyF8sWY5xyRT10550QGDgEsAo3Zx0HFMifzPvY3ADBz+dNVpIEZ0JAkBx1OCe+Bk/pWbT6DvccheylklinkDAZVQ3RgOo/Oux0DxzJaf6NeuLmwdQrRbR5h6g8n3Ncpb325naQAbFXy08sjKknJOSO1aD21td+ZJ5Ubp8wDKSARuzweaSimK9mejf8IvaeJLeS70IRvIWLm2klEZ4/2Tk8fSufn0y5hmMU9tLBLuwS6kAfnx+tYukX17oN6ktley2bI4JcvuJXOW5Az0r1PRPE2neMbTzL2NY7ro8jNlJt3QqSDgj3rJ6GykjmNOlWAebdkFVJaMEMNygYwQD61px2MXiO5Lz/OBgKMlUVew57/jTvFFrZ3d4XinYhR5ZU4V1UYJJGBkZ7isi1s3Mcj28hB6lNwzwR2P0NQ9DZNM1W8AWtwSqXkxdgCIpApBIORyADjHfNba2I0DTxAiOkhwxHGT0PU+tXfCUj3MNzLNbKGMezzjkkjHRcdD9aztXaTU9ZSGMyCLZGjyZYBAFJJIP0HasXO+h1wp8secpQotutzI8smZCZGxIEOfT7vQVgC8M7z3LxOJEIjijOcSN0PbFbEv/Ewe4DoJAsZWMJIE3KG2hiWA69ayNXvIdN3eej27lnFvGF8w53Dk4J7VpHUwm0ZDwSSKrRRjoQT5i/KD35qncrBJKImcyLjb5h4GT1AxVaae6uJCwLyEuVWJsH5T0AxwPxpkjC2P2ZnO5CrEKASpK5wWzjrxW/Lc473GNbqh2kZyTtZAABn1zW34Vu5V1COJ8GNy8Lqu35snAJz09eKy4X3yoB1lzujY9z6ZyR+IrW0VWh1CLaQCrgsHweCMc9SfwFTa5nuzrpGmaLYRLE4YROvy7QQcgdSetPWSJ48SSSN9oBKj7pU5BBOQPQVDqUkVnuu3UW+5kYjG3589uh/OshbprybzC+2ORcZIP0/nUM6kro3t01yd5c+YMqDGT8w/AnrXP6/YbcXIQvNJDIohXAGQAqk55471J9teDyyrjC5P3T0A4p96z3KeeULSjcu4njlt3696zZzz1VjnkvL4aHIg5YOI+m372cnnr0HStL4f6e97468oeW4ikWdACuACu7npWVPpxSK8hRG3sCbcySBdoB4wMcdfSvQPhdZGfVL+9YKkiWqRGLd83QKpycdgTUVJcsHY8aq3FNHeXV9uMonPMinbuyATx0xWE0FtHcyGCARA5yASRjv1rU3l4wGQEIMKc7uKx71vLYg8jBGAcHn6V59O54/tJptXJLgSH5pHLsfXvWbcS4Mm7EjKQCMfyNaE1156RDYuFJAOfaqM0wKhGOwDdn5dvT65rtiK7IndGjEflkn5lXBAL4HGeapyKTlmA+UAZzz0xz+NTtjdlZSG3fIyEZ59sVVeNjO5/doW2pmQ5757V0RiTKdxrxBQ5kTrkEED17UhhLMCDkMPx6Yq1BZh0cxAuEIZuScZXPcHvxTJSsSIVBfPzZGOwq9FuStSOJDwpBTOduT2AqJrhFkCxBD5jnBAYgd+aWWR5Hy5w2eEwOlCM0YwhIwDjvj8+tZN9h3sTrAltGGlAkfaB84yIznjkVT1mTbbS5w7yEBRhuvepfNaeXI2bWdVx9wMT1wCAKz9ckz5SZcEoHbknk59KJbFpGXtDttI+UH5qjlVOUII4A6djVtnRicdTzioJIgYQCOhGZCx4A9qyTuWtRqogbJJBzwAOtWFizsByhb5efSqhUqcEkdskmp4sOQW37QcZcnr7VMhsY4xcICMoqglhhcn0GTQPuAhy4XdnJAwScY6VYaMKNwJIwOvTrTo13KhALByM4/n9KybZl1KywsFBCArxnPtV+ziCSxgAldx3HHGCOPzqSONYtpcdOgJ68VYTAwoyVT5clcdc4GQewrCTujWKNy0ii82NZQZFAIGQx2569OKzvih4hn03RrTTreVY5Lw5kjIDlUAH5Zqc3dvboDJ+7iTLER4GcDnqMcV5lrOrzazfS3MpMkjMMHK/dHQYHFRQp809T0403Tp8/Uz2Z280kk7sYBPT/Oap9fMId+efvcAmrUnKk7umMVCrb8Efd6N7Yr1lsc7JYiw+cAkkkEED9KvR3GN4J4yRgj72Of5VSDkcZ4H14xViNCzIcEgZ55PJGOOfSk2RISW3ZTvAwjYXjrnFIkYRiBnGccfWrb52RhgUwW3ZBznOO1MFum0mPIXBJzn/GpbuK7YZ3DLFicAHgZ4q2pR93KkbcdTzUEaKqfKcZHXPepg+B83mfL9cdPrWEjNo0Aysg5IwAOp4xVvTrox7JM4GDwemT14rMgkaJ8qf3ZIK554x71NHMWTKYJckZ9c/wAqysZtJnV2c/nxnliynGUj4x+VFY63IUEMGyCQPlI4/OimY6nnzyfNygyWJbjIA+oqPCooOQcIpPJPWgnyV4bG7jA4zUakl8FNuMjseh9q7melYsoMckjHHGD3NT2k4jclv7xAxz0quDhcDJK4yMnmmFh8+xwjHKsc8fhxUPULG6qqGcgHgY5HQn3pGgzHnJG4dMA8/hWSmoyKqRsSUXDdeOpqRdWkjQiLgZ/EfSpsNIv+WxZwTjgFifaqsjtwGUIcnoeDzVY6jPLkRBSFxkYJzng5x71oxQ4LzSW8Y2ZHIckg88YaruaKKuNhiMjlCHOcAEY9avSWLqRgcEkkMecelXLQR26GGKNfmXkgEkcg9zVxoZJHy8ZHJOcDtXHOrY9ClQ5tWVbeAhFITj5jwSfoK0o7CKIoxAPJYEdqhjj+fJGB+PepwSD6Ag+vBrjnNs9anBQVrFuJo16uQAuzG0YA+vWr+9CoIYEdKyrfY5HmHO37w5q5HtjQgjhTn8M1klc6V5BM6FAREXA+XI6frWFfosNy53yGMso6jGTW5cnKmNeWABPHABPvXO6vPGgBIDjeSpQg4IJ6gDFdNOOupy1pJRvczri6XyUzugfLDZkEfe7kDjiqkyguGBGWGePcUtxKWcYkkBbd+oxUKLg88EEkj6V6MUfN1JczFRSGTGXkLYVARyPxFazX6eH4ngt0D3MhCtLnJj/3cnA/CstJBFlwC8nKjf0XIqs43j95h2zuI960tfQS02HCZlXMkvmSBhiTkk8c1PbylWQlAY8gntz261UIy746k5q1bwNvy4354GW4z261rG1g5jXiU3tu8A8ouCQrngkjkdfaofELySak7yvclygfYYw3JbA5HJwPU1AkgD7gQ7qWwD0yRjP5VstAuraalzBGUeD93MVbacdjj61DVjWLua1lbW2h+GLOeeLOoam0k4l2grDBGxA6Ank/jXP3iG7mednYebhwXBO75cZwAOM1PrdkZLkDBKJAsYJYkABtxAH19qnsZvJWIRykuBlcKRx6HIOPwrOzKlJN26Gz4T8G6re21xc/2ZcvamN/mSM4JIwD0PGanfw7eJHvm0+6iYbXWSaJuowuCwAHXmqdv4p1HekX9oXMcBAUhZmUAZzjAq0l2Lje3MjJk5ErHAzwSM4pam1KURNbsJba6SOWZA0sUZ4kyApUYwPUkEV618GPBsp0298VyGMiwDxiNlDbnI2D64HzexrzKKzvPEV5pcQe3klIW3UFVB27yVycA5ANfW/jO+0/4Zfs++GtFtIIkv5nluLjja0hLkDk844zXFXnKmlGO7PdwyT96WyPFb7wUmm6fqdzLJ5jy3MchLnZtzGTljj8MdK89v7Z0s7u+s7+G5KyMokUhWYk8DBHOK6PVdek1PR7nTbbUPtk2pbHmtSCpBAwF3HnrxwRVD4lWNroEWmaCltLFe2ax3N1dJINrzMqsUGegAOOaunGTSuOVRXbRydxpgZy6CMFVDsQfvMfTGa67xBqENr4W8HaVPAIpreK4lY85l8xwVPbA2881h+GoUbV7eE3TrHLMitJKCdiFl3ZB9F3VofF3VbS98Z6gdPvhf2EPl2ltMilcxRr5YJz1JHXH416dOjz2RzSqKOqH2vjaXQbqK4SKIiF1kVdwIPzZxjIFc1qfi2/1AyFruVI97Ecg5UgcdKww5QcuRgDGAB06dKcAPL8shwoGeGyc16caEIrVXOSVeUupJNehoYCWjkxlghHIOSe2KrsAxduHVgMEjjg89eaQxhkBAeMHOwfKCMnqeKr4PmIA+Tgr94sCD3OelbJcplLXcmOWTjOASBkDn6UqxOke9wct/AoGB2/nUex1dF8zODwR7nOOc9qmVHJyXJVPlOOhwc1oZpitEkMoGeQAOOcH1OM1agZLxHjLiK5CKqFRgZx1OcCrFhYWswKfaPsciJnLfMJMjB/8e4qG4srm1SWXyCEwAZRHlMc+xFYO5rfuLeaPNC+QYpWCggxsp+nAzVGS2uoYQJIJoycAAxZ5P0HemrdOzg+bGki8Ljac/dx0HbNTGfUoy0jy3IUkOQWYEMe/XPFXsFza8C2j3vjbw/HJ5iBr6D5EyuSG55+gJrGnVnuwI43jWRmZSTncNxAJ6k+vNdr8Fre51T4u+DreeeWdZ9UjQSuzAjcjAYyATwT1rAg0m8hnnWL5BFNNHHJI3lZETMmBn1AP/66GwZiTwS3BQBC/wB4NK3+yfz5p1lE6MUKReU45GCQFLHOPUhea1DpE1m+b/ULGzhZQy4m81+fVVGf0pZtV0y3eBLS3mlkCr5k11KPLX5mJIAGehHHWsWTG7JrbRLSGOWWfUP9Fjj3RCNV3y/MSFVMZzgVLJeT6XMUsLuTR4gxbMZ2zTZBGGxkcEmsePWbh5DvwkTbkPlDlQeFKseRj2FV7W6kh3rOHuIlVVLTFSSR827OM+1SjfmS0Oj1zUY7/ShPp8cZutLiiR5zGTJIh3EvyM8Ftv69a5S9mmuJYzKhEi5Ad2PzMTzk960bHVI9NuY7kpHl/wB06y7gCGwTjGd3T2rOmuI0YRBxIQWbOCQCWyO3pVrQjcrw6fJczGJkJYlupBHHqe4FdFZWtr4a0221GTzb3WSS0dqGVog5fhieeg9eKzLVlvJSoO2PkNIRwBVS/wBWkvGwiGIKjFWPP04qGrhotS1f6zc3V99turg3F7MdyEsSsILZAAxjO72rMj8yfeDNKOGLTeZuAJ+9xwDmoFWSciPDn7oUpjPHP/oVSPZNa25kneLaB0kYHduPHyjmhJIRo6pfM1ybpnQoI41EW1Tj09e9RWGlrrF5iaQW8fKz3eQqID19OcVoHw/fTp9tn2waTGAsl1KpAwq7sL3Y7vlrK1fWPtFulhbJ9nsowXKx/ekcjjcenSmVY1tS1CLVdJ+x21vDHBZXEctusf8ArJtimMs2T3qvayrql1BaXUDvPt2mS2UFznGMrjHGeuay7YzfbJBB5p2shztUDaEyeR71cub2GyhnTTo5IJ7h28y6DMzgHPyj06DpRa5onfc0kh0jQNj3H/E81FRvS3yVhiwQF34IJPfFYusa7ca3KWvbh71ocKkR+SKPgjCgYHSqCuqoYyDnCgSfxcJzg98moDGB8xlJYAZ3gE7vTjNOMES3YV5/OG0IcA7jg/KQuBgg9evetjWYza+G9EtAP9dHJeLvjA2+bIcYI9BFWTFEJXCSl0BCjPUsT1q3rtybnUAqlwbeNYRnkBOcAZ54JNDVjDUrQp5EYu7viRy3kxuwxINuOwyo+tY/lxsybSqSYG3qep9z/StV/MvJooR8gPyCTJQEZzyT0zUEUCxt5hlR0lAbyoyxIBOR1HpSNY26k+lI13qEXlGSUEOTjAQAIFPX3BNErw6dFGsPnPdksHkIBVcenQ/pSW0n2USQwp5ca28mQCdwJU85OevSs1Z2haNFJznBwTk5PfpUDHqJbhmLAvIxOCwADcYGMe9aUGnTpbOZpY4kVQMCZGdju3HCjmsoSO7kjKKpAyegHX19aEdnAKABmAIB+6OcZyM9uavchOzLV5eBEkEKSQAZYFB8zjOM1LbWYZnln4hQbSx5Y+uCOaS0tkuUFzdZFqjMpBkCs4HGFOckZ7iphrYLvMyJGmG8q2i3Y68ZJP8AWg0uWLo32npYXA3R27LLJaruLY2sO55BPWtHSNQ1W4u4EWeELA5XfNFEQqjk5YqQcH1rnrm9uNVuA85IkG3DgghcLg4Gcjj2p0koERgjJETHcflAyT6kc1LimPmTOt1H4j6m4e1g1GCO0V3CsthDvyRychRn8awL3xZqk0zmPUJkiOQThVLA/QDH4Vh7/KjdFjBYFm4GDk8dRz1p8ZDl2B6ZJGRwAOvNLlRk5aj57qS7QGUtOwJYlm5GdoP8PoaDdP8AvCSCWwuD7elMLbZEyNjA7TvkHPy54x9KSSP58cZwOM8jP4VSSRVxsk/mfKI8HH8BHpikVP3gIwBknHQnjAqN1PHPqOg4qe3Qs4GMnhQcgAnpxn3plKxahgKIGAJyxLID05rREb+dlUCIgZWAckZ/GqxjeGIgIDKGw/tjtVhpw1sUWQ93PzY5znuPSgEhrZdiDyRnGPesu9bMvzEMg3Bfw4PXng1oeWUyWxtZsjaeoI+tV7mAshZnUnBKsdzYycnkZ71TViWVbfmNMhSSuTjHpx1q1HKNhCgbe4T1I96rWErrhkCuzADBXIx7Zqe3ZriUh0JDE4OB26daegkPKGZflGcAYzUpGZGbBCKFYnAx17d+lEeI1BTI7diOvvzTnRYIflCydBnkcfjRYEUWjmUI+MNgjDDOe3Zq94+Dulxaj4K08yRRkQzzKsgAJAWTDA+/Oa8JkkWSXKYjwxC5bPGfYV9AfAsND4OgdH3xTSzOIyOrNjJz259a5qztE7MPfm0PQYo0VcBFK8Y39euRjArn/GdhHcaPcofMACKwcKGBZTkYAyc59q6dd0borOyOxGSDnGPpVW7R5BhELx5MJDlQBkcHt3rzVI9qgrVFNkkug+G/EvwrtZr3xKHuodOaWOC7uJiBNlAyooOFPXt71yvw31G41TQ5baUM4spUgFww3FwQffP6Vc8EQaFpfjOeHVbO61C2mtw8EEaqctuUNj5ucjJ5xT9P00eHfH+p2VraS2mm3P7yCGfaHUdY8hCRkrzXVNqcVofeYuEK+DVSBvtb+QM7Cdu3b6/jXCeMprR/t6Nf2MEmmxC9NrceZ51xjHyphSAT7ntXqVnaJOhdvkjwcE9SRXz74gu7t/FusXJi8lzIyIJQGICk9Rjvk1gonymDp+0q6dCX4neKNP8AFixXtnFdRyyuzsZm2oUOAoUEgnkHnpXQ/C/7d4K8Y2ehajObOyvLmFruSOfA2kK2Mg8/K36V0nijwBa+I/h7pWptqek2lxFYoUs55WM5QMTtxswG56E1x9/rWmadoOmSvpym5s5Yg90vIdlkLHOT/dIH0rZXP0jDQ+rpVJaH0B4w0Pw94U1XRtbju4dV0iLVLeeSGW9WfMSyRswKkkjKgjkV6l8L/FHwo1W2+JsWo6VpnhzVLC/a/wBLDKVfy2iVo1Uf7RPb+97V8beNtKtYJBe6fG/2DUIzNbSJCgWRABw3uG4qrd6/rHi3xDHqkjxTzrCltmCCNMhVCgtgDccAc1tCvyJqx5OY4T+0pRbdrdj6HvNfXWb6/eMRo9xLunmj+R9gQgDIwetYiLBqUIt4beKIq2dxOd5z3JycmuL0zWLhQFEbeYFKlBjcc8fhz6mtnRc315GjGQIeGGFypHfr2rjnUafMfV5bh0oewtdE13oDRSReXF5SNcIcDIHClm/Ws3xdY6j4f8QReJNInEFyhK3XlHBdAR64zxXoVt8+lSi/2loZQ0ckeQGOMEHP3fXvUd9YrcDypo1MRUgKBtzngc9eKPac75j5zMv9hxUYpkuoadpep2f/AAk9nqqmVYori4llmXPzI25VyexHSu5+GPi4X9hbhjmEthgxHBHfjqPpXyTfaMIvEmqeH5b97e2tow0cFyflYHOBkZJr0n4Sa7eaFaSQahA8dgrKLeb7nyYOSpHOPrW03zxukcmYKOMpc9ON2j7F0+7M2JE2+Uyk/NnIP0rct5N2SDgjH8+a808I+KluLaJBJHJuG0SZXnPvkV21jqKy43/uuhXBDcZ9q53Y+FknF2aOmQk89OOaCvXBHuTVO3u183OR5cgwvXjmpYbtmd48gA8njPepRCVyVM/M46Z2gYHanqXSTKv1XB4GaaQRgEDgkcN61IEIVAOo75pNXLAKc/Md+DxUg3gnLb9xJJP1z/Oo1lCtsP3skg/yqZMSbkOQV4NY7FhCxBHJ6jpVpXY4PKZGefaq0MRR0JJ8pscd8j9asBVkdiCduTgegNXoWrFkxFGKkDjr7U/a0bhxyB29adATIvPLE4Pb+dPOGfaM4HJI6GqtchgrhuOe3WlGCCCMnsRimtGX2fJhgAW5PJBqVU25IGB2FVYgjkGFUEjk5PtTTj5wBz2x0NWA3YoOBjp/OoWZVbPHzHA+vpTJuV2Ls3J4HpUDsu1wSExzU9wEzxnI6gGqjRMSu8YOW4+hqGax1ImZjwwzn9cmjBQZPAYdasJZpF8wyh9AxP8AM0ySPGQT3x71k0U7ETuWc46knn1qGVwQU2e3ToexqZUaMEAZHfNMeNecEljj9KgzuUvLjPIA5OecCpkgDLIOqscYpzQ54wM+wpJlMPKEZJGQD0otoaXIbuwQoCuACMcUy2tfLcYOQcge3GKsx55JOep+lTJMioyDg9zj1pcqLU29BpgEXyMSFAA7Ec+wpYgOQOcnp9KaUO0gDZn0NPCqqySl/nALAdjmmkRLYRgHKkjAIHTg09EAPABGcH2psN2khCgjbyzeoqYNA/I+Tnjrz+tbaMxVx24kghNhA69/eoySzAnBLH35FSCQIpLdOcj0zS4GcnjAqLWYxF3FAGIQZPT0qeCQKCF+71B9ai81QOMZ+bP4Cp7Zw+QePXjoPStEQxQ7ByQNgJ9Cf5CkkRimC+MnrjtVhhngDZnsOP5ULHn6Zq9iSMxKDkDOetBXIc78AYwD3qQgqCcHBGKryMy7ORk4xv5/lUjQ6KAuw7spIHPrQyJHlc/5NOaWPyzweR1yRg00RnGXHcevrVlWsMYfMB2xnNNDDacnHvSyoybAhb5D9wY5H1NQtvBwqEjnJyvHpSY0JNNuynQMetQXBJ3hcY4IHfinSqQQeoPsaj34UkKN2ME+lUirgVzySc4HU1FIpOCMD/YGSaUuUi3kDr+tRyyt8hD4yTk+gxU2EtSGS4jGFB+Y/e/PtTNu7GSBu6etMmQtM+0Ag4zjtUkZV15+Vj0J7U0jZpCSuRyDg5GODz60jx7xhzhX4JHWpsAY65PPOarz5HmHH3SPwqzEhK/PI3OGBGSTzUJuU6ggAZ9R9KBcL5TsQSFzt6ZJ/Ose8nVAXDsW4yr4GKguMW2N1HUi1y6Z8za28uBkkduOlee/EHxlHodoc5knYN5MXJ3nb3xkjB9aueMfGlh4YtZ5b+42uoUBUOCxPQcZrw3QviToup3V/e6rLdxazhns1KZinIJJTB44wPzqoR55WPo8uwPPLmqbGnc3etW0EnjS01jT7icOsL2Jwu0hRwVYdMcdK6z4ZeEbyTUG8R+IBF9rl+ZIZdsgjU5I28YGARjHSuc8HfCdvF10df1tzaRyyCaPT44+HBPAPpzzzXuENoltaJbqm9OAQDgABQP6Cuic3Fcqeh6GYY+MKfsKL0JoECmR+Nz459cD9KA5LktzuwOTmpI40iWMDgHsScfnTZ41t3dADhiCcHNYxPjL6kc4KJzgY6/Q1nXVyyF5cZ2pkAlV4H1Jqe9maWRww+QKMADnIrhPiH4ji0nRrtyXkkZSi4baSTwOvvWqQR952R5r8UddGuaqbJMvDbyIZFycBgc8+teaSeDNR8Ta8t3aWkGqR2wjH2a4YpGdp5BPGcj0NdR4TXRPG3iL+z9R1yC3vvtEYaMsyAMc53MOGA4pnxB8cT/CP+1fDEM9pqthIQy3QQLNC+DwrADI+prsjCPLzM+2wWCjGmqk2fO/ivxDLpfiG7NpaRadEXKG1iZioHoCSTj8a4S+naR5iycOSSEOOfxrR1W/l1S5luHPzg8+oHvWbIsk0+EQu3GAfmz+VYNe8eRi68ql6cXddCPTraW/1COKHEzO+0Daep/zmvpqztdP0nwXf6VdaXcQXZSOWKaIKEyGy25WwcFeRiuL+Dnwsku/EtnNq15Ho45eGS7wFJAyQcYGT0HNdpf+NtV8fvH4fmInis7l0i1CKBFlMQcBgScZAUEDOa1fuq514ChGjSc62jZw3hO4nuNUuLVXnk09/mh8yUuoJOSAD0/CvY/Akr3Xh8KXcxxSvEysV4wWIwOuOPSvLdet7Twr4mlTTL+S9sI51MVzINpORtYFQSOGPr2rs/AepPYvqFgScRyiZsjccEEDj05Fc9/e0OeryyT5djoLLUU0+8e2lfYvlqrBQM8dB09zXmHjnQ3n1HUZ7KT5hMBhVGCoJP1ruPFCFL1JkkV8t2ULkn14zxWfpNlNrPi65tokJTJ3KR19DkV0uT2OOnTSgzzGzOkXSXdxqaTm4mO0YX5DKOAGJBIB9q+wP2XvCY0nwTHqtzPI95qcSheSxWNS20bmyTjdxivn1vhd/wAXMl0NgrwNeoskcku8DJJGPXivuDRrOGytore2jiito1AijB+WNeOPboKGrKx5FbETqR5Hsaq5kUASEt7457Co5DtOR1/D8aCpjGOgfge9VZ0BjKEYzkc+vpWNmcFtCO8ufLjlYj5sbSD2ycVxfiCSRrW4iEeBIQo8ongdTz1robuUiMZI2Yw45Y5Dcc/WuO8VX5s7KV85VlBU/MuByTnOO1PULLqfAfxJcTeMtbw4YhuHLEkDoPyrmJW3dEOFAzsIycADv9a2fEl0l34m1mRcGOSV0+o3nH6VkyShvMBAIb1A4A//AFV2LQ8WtaM2Vti8gncU5PBOQdvf8abKdiEg5bknOfX6YqR2bYVeRwMY6lQQOnr6VXYrsJX5mPr29aDDmuO3IgOSUcAZOA2fx61HMW+0+vDBWC9f1p8bgvGgcBScZANQwQ+dcgcIrNkE/wB01AItyEEkE5XJ4IFDxI+XZSW+8MsQB+RqS4jjVvMHQHGM88moyhG/zM7tuD7UDEc/NwZBjIJw3Azz3pFdPK8oSR4JGAcgkE+vShgXRzwEB4x+ufrSM4TYN4C4A4bj72PSnsJFe7XYUWNDGigBQPr29qbhhLvyScdzx3x/Og4DuA/BJ5ck8D6VZAUq+MA8bfoO9IGQOCxcFONpUrxyT3NT2xdkuEOCXZWIH8XBHfGOPSlvIFaYPE/mRO3OOM8Ed/Q0tlGbeYHOxjGAoGCN2OvHNS9gTsdDbakY2kiO0zMzYwCSBjAG6q41YPsVsxKpBOI+vBHr6istyY7e3duChBkzxtY+1LEx+1ABMgvnkA4G7P8AWuOUT0oT0sdz4C1BHkk3cMxQD0UnhuuMceld14q1y5j0yKyT93bS480EI+7H3drdV/OvONDkEDxvBH8yv5nHy5P48V1mr3L37f6shMfKRj5htBNY2szaK6s8v8Ub0uI4BI6eVvzgZBO7HU+1UY7SO8BKyoACGOFAwB9a6TxVpf2q9tpoRgOhkIKk5y7E9MdAtY+nyKkmXEW1sEiUsBgnHOefeutNWOaorsI9PMEI3uADGXHGQMtnGQOtU7q2JGcHe4G3kjpgDg8c11l5p4t5oLYRjcERgkat8wxjjn1qj/Za3TlDk+VdmMgZZgSc857DBqU7mKiZQtTAqMBG7MNoBBO3OOeMetP1C3WxMhkB3Pt7MPlBwOB69a3fsItBeXEhkYlmxjOMn7o6+1YF/MLo25Mf+kF9gzk9O1aJXHayMqVwHdxKSACOVwMYxjmnwXslpMS6CONmCqjqXJJPPQ8Vbh08MULBljGdsceXLf3TgAmtrS/CjsqN9imd2ZWYGIxqOauyM73dkVbAyajgxCbzd4YYyFxwDwRjpWjqCCLEMKbIRlvLG7n3GTXUr4UliiAEccEroC8hDFYzuyVHzc8VQmtoHD4vA4YsMcjHOBye3euZtXOpU2uhRsNTE8himJE8Y/dygsp2nb8p9fwoligvpjLPE9tdBNsb+U5G7cQMgn3rOu5VjnESB/LTAD8McgdQT0GR2rX8O3C32qWyTyRCPeAZG54Bznis5LQcVqekeFXl0bwqEmkeUlmDyAbckLwePeuTg8QamqSFLiQBovNYxgncMEY7dGOK6yKMXHhKBIrgRyLLIp2RkFs/xZPauFudK8rfaOgu9sbIDIrbdp56Yx1rnUe52ym1BRRJaSXUdhKjmR5WQDE0hJBDDPY9jVKXRZbxNzJGkhO1mEp/u44JrStLfyVRUK+Wcs+Yxx0A5zntST6hDFDKvnzb+NiCMGPPqWJz+lapNbHG2zn/ALO6Rkh1iPRxlchh04B5qlb3CWSOgn8wON7iMFQRnOOnrVu4jdEchEyWYr8oy3pyBmqt5apKsRO8F1wo25Bx16dPxrVNoh26GxPFbXDPc2UaJFJkmGOVWcYx1HXsaqRyiS5QQxlA/wA0MaMVYYPB7Yqpo8o0u7M9vPLFcSLuBK/KBgjOec81pSWvlvHe2xkImRYR5ZxgnGSO9Oxibvi+VruGzSZ3juFCmcPGVDHnaeBkjpWZbi4KIJY5I3VSzRyDb1Oc8447VnSXbXbumHlVkdPLkcg5A+Xk8jmr7yeboAM0kkl3Efs4bceAG3DOev41MjeLYkDK+GaXJRGBRON3GO/vVu3usRI2flKbmBHTjFZWntGbiOIuZcthnKsQuRu9R9KtgGPehcuy5XeMYP05rGzMW9bl2B1mleIspJBHDDjHXpnrXV/CexeO+8RRH5ZFEbgMy/dIZQBgcfjXFWV3Et3DPOz4RwxGMq4PXpzXc+ALr7ZNqJFmElYxrIUJBKDJGeeeawq6KxwVYqaN+5spLQER4CZGNvpWLc2zxsHYbyGwCAOOe9dLM3ljBV0z04JBA+tYOtBvtJxvG4g8DIyx9s1z01fc8GcUmypDeRhSHi3x5OQGHX0qN442RAU2GUMQQCRyMcZz3qqV2gtvBcnIHlgEnPNPe4eQueTnO1CT8qg5wK7EczkEcuyIcY2gZGe9RSXITJMaEDJIDenrxSOm08nGc9+/amsWXKkuQWzxjGK2WgWT3HNM0s6qEmRC43COUBcAgjJJz97jpV23aKW03zj/AEhARiPnnPTI9qzmYHkhMEjOe/GKel1LEhCkpsJHAPp6jFRMuNkS3kUay5XIyoUCQ7T+uOapXMUqMEYPHkfKTznr6VYkPnFA6b1HKl8nJ/GjzDGHOXQ4IOwjjHpSiu5E3Yqwebb+WBK8SKxJ3ktz2NULyYPcyh/kIYlRH2UevfNaMksRt5ZYn2SIuQrq3Ixj+dYuZd5YkF8tkjOTmnN3NIPTUZ5ecsfLPDYySMKKBGT1GQR1oZGIccFmBx8386dyXKoCCMD865fQtaEcsJmjLb8SHIAx7cVXV3XYgzIG6nGMH6HFW3V3baCeN2PqB1qN1aRyFfy8NuaQ+mOgqriuNVXJ3PxwMnnGPpWokTqgIxsYHPzdAPwqksroud4YEgFscgDr+dan9oRoE8omQlQNvQHIrGfkJLUPO4B6ccZx/jSBtxeVo1J3lshhnIGAcUCWVMl9hBHP0GOB3pmuaidPiOz7zowZyxGMjj3rO19D0cNDmkrmX4q1pooZIIDlJTg7yHK8DOB75rkQgwheTaWGMkZBP4c1LOdkIwXc/LmQj6Y4684pPmOAzYk43GMdD3rthTVNHViJpPlRAegAOCGGeM9BSbCd46ZAzUhQFSR1HpTXhZWI6568+laI4m7irGeOT71IoAY+uQfWkQY+Yg+nepo0AO05I47j1pEsjbcGBX91g549607CNfK3sg3FcHJ9aqrEcpnr1BI4NSxFoWJzswBw6gkH86VkhJjbuAQyOQU8tgO3RvSowuc8DBGOamfZNLjfhQ2Pm+nX86gij8zG5yG7rnjr24qGrkvUlViPkDjceOf6VciILgk42gdMY2j+Kqqrkg7035JAKtx+OKuRwlIUUcg/JyuKzaM+UuQjczAjd3y+3P8AKinqJGHyhmI4wgVQB9KKzsRY8/dSvmEjnnHuaMKNgQfMT1HGCastb468ZBK+5zSZJySABk/z4rrud9hFOcL/ABqAOBThE+8YJAYdzwMUK33McbjgH1qZpQflPVgcA9DmjUlu5SkhQjaMowUA55UflUsdsZXDL2Ixs/pmpZLdjwuQeyqOpFaMFoIkyQd3XB7VI4pssafbx20IONhIA28Ak7s1YtkecgInllj19u9U5AjMMnjIGOc1uaNCFtBIJAGIbGQDnP1NctWbWh34elzyuSWtisCYc43DI7k/iKtMAEdN5Gcn15NOEiQYQgDoBgbR0rKvdaS2yN4G8HPGT146VwWlJ3PbcoUlY0GQRAkDglSck9qY0yxlCXB2g8Z71z1xrkkwISV0YBtmV44/CqrzvLzKcsD1UkfyrZUmziljI3sjp21SBPLAOXGcgAY9uaZN4nCuVB+fGMbRj359q5hX8pCSB5YxuAHO38cVNukQkOhHG7nk5/CtFSSOSWNl0NafXZWXjMjncc+vcCqM9407IR8mAVGOASeSf6VGwILjBXsMdaQsA+cYBG7PHrmt4pI53WlPcpSqAgJfPzA8kjnPSn7AE3khATjk88n6U93Pnbw56EEAcZFNlmYsnD5LZO4kjv6V2RMLobc58zAHyEcDIzx3pGjUZTgyLg89x3H1qNFPzFVG8qFLdcfnUrptVyXODjcXAJ/SrsK4OqxvuI5XOQKjZxIxj/IEZoc5yPuYyGPmDn9KcFbA5xgjJ9qaRL3LFmrtIQ26NmxycbMetb2hmK3ilNx/qpFCgHu27uKw7QpFKmUWSMYYxOODj+lTyXbTOZThCW3EdlAOcUmtDaDN7xHaXAuDO4QRZOG8wNnJ6cc1kxTuuW8zkZ47dK0bKJdas3g4EtuQ0f8A00T+LP0rPlRYxsIRBgu3Jzk9KzKlboIJ4irkjgkEFDx+NW7PUWh5SMsQVDFWxlT16+lZpmCqFBI4GMd8etWLN2WUnPBYA4Oc98c+1K447nrXwkhFz40iDBp7cJJNvYBsbEz/AOhV65+1LP8A2nP4QtIzI/k2satgAj5gM9D2ya8O+Et/Lo/iQXQBcTwzISCVC54xgZHcGvXfjfqEiaXol0pjimltoCgSQcYfawPHBwtcc43mmfQU5fubM8r06KOy+IN3qFyJJ7C3YsJCp2ZRSF2g7iuWZT+H1qp4jM2p63cXEknmO5WS4bH7wZUDAz16U6ytzYw3bI/lteOFb5eSA27JOc1U1eeFb2cymaRWyqYI+Yj1J5r0KNJzkmYyfKjMkctL5f71F3JnDYJXOSOfaqksJu4Xj8uaIQM0kReQNnI5/SrTSQyuJ2t2kPYeYCFyMdMkmrBnsLcJKYN6YCgLKBjPHPT617UYqKscV22c6YpQgdyCNoJyQDyeDxSOh45w3A79z9a6GZPD8KSGVNVztJQxG2IYKwAxnHBwe9QfZdBHmFrvVIlAG3da2z5wTjGHqzNowSi7n5G4kcn0qXk8HgMRguD1Bzj8q2orTw6yIH1XUC4OHVbRBwOSdxJ5xxTjf+HrKTKWGr3mBhs3KQ4JGM8ZobErmPLD5LEvJFt+ZW8tsEfKcDAB55FWNMZ4bkPFD9oK52odxBJG0AAA5yeecVbj1qyg8wQaVbQSkH55/wB6RggZ5yPuiqa+IbpbZ1iuHR5ZWeXy1VFYfw/dGTTuIv3eiXMFqnm7d7BSwYrGQABuAz71BFH/AGbeSIdVkjSQbRDH8wJHGOeOtZ0873zB5P37DDL5nb659TUIQpEFJiSQSgsAQCQG3NjAqXdlr3ka0muWXm4+yeeg5DXbbME46bMZ6VF/bw3+ZFbWsZ6HIZgcnAxznjrWExO1GeVCpUBeC2Cd3qParEcu2LIbYzs2HAPBVcfqahqw13Z6r8C9Ynk+N/gSeV7ZwviGzVyrMu1SdowCKwPGWqpYeKvENmMlrbVbyMSA5wEnkzjPrmsHRtXfwzqWn6kkjWtzaTW8yOxHJjbdngnmpfGBt7nxbq8tjI1xZXV/PNBL5n3kdy24nH94kVCvzFydtTFeR5Ji80h890VfMIXPI6ZGKjkkmkhEh34GWPzAZPAHTvwTT41uDIhJ8s8vnJ2cDA9utXFktraaNggnaMnqML8oPb8a2sK9xLTSL7VJM29tM8UeX3uMKFU5GWJAOelRbPOIIJkI4lA6Ag5PWpL7VbrUYIoLmUJDCVSOAHYg/i4A4qEXKKipEhHzbiSc8k8nnrWaiNb6j3dU2EhQr8nr94nAz0p1vBFExdwDAcljjG0BcZ796hN/Izu6iLcX3fIOPl4BGfeqrySygmRzIXx5meV9TgHAqCkaWrNvthFFLHJbxjHmJhdzEYPHXrWY0kCeYWik288KdpwCvIz9amS92AByCGXJLRqRuzkHgd6mE4/foAuduATycf5FA7oclhO0cot444rZVDNJISpjOckEk88elQXUVpp8jufLvDgAvbDIUqASeQT+tUw013sMzybVLPgjOSTj/wCvT2tt6BVcb+QXjznnrzj0p2BtDtYnuL6/8yXzHZAxWIs/lqSOyjgevAqGCxecgjm3Rld5TuVdu3GAGIBNOe0ngufMRJCpJJMcjDI2Y/lTmv5RCLWMfZ4VUIkQJbbg5yT3J96a0C5FI/8Ao3lQC4it1YDMiLyW/wBrP9arLMsRcLJhlUSGMqRnn1/E1cQmSNyOP3hcHaM4xheg7Gm+dIUBSTZvyqgAZzkZ60wiVAMo7EEcKBnGOR83GakWBmcgIMs2R2wAeM5pJLiRTIUDhVLNgYUkDgdMU1pCrIjSB8AKWHOB3BzVWfQTLVpalbqB2GM7ZAN27pUUywyytKziXDj7p5POe9S2iSCKVh0KbV2L90k8Hp0xVS4yzhXjOMrywJzj6Gs2IgnleS3G2PbwPXfkH1xmmJM0vEzmRgCF+bnAGAOB/SmKgbft6nJHJHfirsVjcySCKLJeaRYxGpLZY8ALx2NIBH0uZdMJVxKsm1fk+8CDubOc/SsvyG3HdjIIyT1AAyeuK09YSSC7ntgSfILrvBxkgnnFRIn8MuEGdu/OCc9eOKAWpTgtd+9BHkuBjAB5/wA+1aEVvFpx3XGJLnjEL5AXA288Yzio5Zkt3KWwWIgFlmP3iAeOTVMMLliwGCwIZgdwLE5z27UmimkMu997NvmkEsnIjIA+UFs/LgDHHpSys6ufOPyYOAc56+xpGXfIMYLLu6jHAXbTDGVBQhE24VQgHXOTzn0pmXME10JYpQ+8SMvRDkEn0qRX34JAQJtA4xnH1qHy+vbb7HpThG3Uk/KQRv5/nQCJSrPyBnGBkEdC240ioFOEeMEM6k7fvLxjqPem7RDglHKgFuCPTFSGF4nK75CA2wGXngY9PpQFh4ldfmG4AMWBDEdVx/KkEjlcsSXIXcd3p/hSCFlhMh3lM5yOgFPWEBuUH32wfUECqSBEb4UnOP6UQx5eP92CFO855xznjPvTn4yTuwSRUluNsgLZCbhg88gj6UrGiLkkiyBGB2gqW+/g5wevFOtXaVZScyLzgHnPGKkIREQgnPHGcE561BDGBPg8KA3Hmehpobeo6O2UPGVjRN7bQHJO3H0plzsiRlQAKVbAMjcenGKe8ZiJZDIhwdz+XkLx9alvEMyuXyZGDAH5RgelU1bckxEE0MhC+ZtVkCso3ZycYxkEevSrsaiQn94CqjbjOeRVeUKrOrfOygZ4BHH41Lp0g2gBMgsxGPbuaWxSL4jRYlJGDnH+e/Wo5H8xCSS/XA+tB3kbzgE57++aEG5cj5COgI681aVxNFfYFlzkorZ+51Ga94+A0gfwj5e8jZcvGwI46qcnn1B4614UQRggYJI3Z4wK9f8A2erhCNcsjwwk85Y3UYyRuzyRz2zXJVipLU6aF+Y9lSAHAcZzgnaSP5VLewtPgGNX2jJDZbGT1xUxVSJGyU4xkjgEGrht2idwS5JJPmKVXPPTFeXypO56/NY5rTLm08PeLdGvb8SfYUlY3BC7DIpUgKfTGR1rF+LXi7wfYX2l33h6eeWZADefaogVV8LwHGTgZ4ro/Fmly3+lahsjaVtjMQAPmwRxn8K8r0q2bxH4clgiNhbiGFYzFI21iVGGPC9ciulan2mBxXPh/YpXPftMWHULOCeKQyQTp5yYXIZWGQcg9ulec/Ez4dzRa0dc06IyxO6/aooTnOOWPPP5VF+zl4r8pJfCV0R59uJbi2nUfejDYK57DJGK9wmthtLKM53KN/QjHQ/41Wx4kJVMJidtDkbg/DbVfh7ZWT5sNXFgRcziLzWaVQSq84IYkjnpXjXj34F+M4fh1/wnUWlXkfg4yhmuwQqLuYIGC5yQSMfWvUrfxP4dh8Najpt7paT6v9sd1vlA3xqVQKoI5x1r3b4Q/Eaf4m/BjSvhb4lsY7TTjKbZ9Q84+ZLAXPlHYBjcGIzz/BnvXbSSqLRH1OZYmqsPT9nrd6+h8Y/DDXIvGnh648EXLxR3KObrTZSoyHXlo8/3X6DP86yNKu5vDHiBJ0EkcaTrm2QnCsBhlz2GeapePfB+qfAz4lXmky/aLa50y4KxSyAjcob5GBOQwIKnqOtdZ4zktfGejweINOJe82BNS2rsEUuSFbAyMHIz71xVabjJm+AxN1yyNbVtdsryET2iAhhzKiqGJLDhmHORmqvh/wARS6fq0bCQgEnIxkEHrnrXD6PrElnvtZs/YXysi575ByPyrrLfwxLNNm0AMbhShhPY4rhqJyufZ4Cr7Oamuh7FY+IrVYRal4pRdX8Ij80sMJ5bhtvHBztropYvMjRCfuZUAjJx9TmvCPHEMtnpUVo+8SQyeajRyFSCvtXo3wz+IS+KdMSyuE2avaRhTk8Spnhh7+tKEeWJ8TxBevXdWOxhfEn4RP4z1Ky1S2uBaXEZVD5hO1kXoDg9fwrufhVqWta/4P1PQrvybzVoJY1g0+aNWaaMbsqmfqOhzVzW7tbfTZJkMYdPn3HHT15HWvLItZXSNZstQlu447u1IljvrcFVODnBI6cDvXbGTSsjysvxU43g3ZHQTeMLvQb7y5YpLWO3fD2schR1x1Bx6Vuad8ZPEGgXlti//tWyXgxzKpYjdnCn2Hrmsjxf4duPE2i3fjCyTzbR7lUulSXLRsQMsePuH1rzptsR3plwCQM457cc1zNST1PYr4OjXhzxWp9veDPiFY+MfDtvqcBKJJuSaFx+8icdeAeldxBchpXC9QADk5zkK3GP97H4V8N+APHU/gbXRKCRZyELIjRhcKf4+DX1r4V8Sw3cFtIkokMp9MAL97gj2461J8diaDouyPRFk3ImB6Y5604TFFUk5HcdxVO0uUSHJ2IuAo+bcatGRW4zjgYq+hwoabfzdjgENyDzV6MpsTJ/edSc55NQgo8ZCEkgmgJs5HTt6ms2i73LeS2X5zyTg08F1yAM4yGwO/51WDsGICgIePep45Ito2IMMSTx3qdhpaE0c+ZAWyQO3X+daCNsbCn5cYzVGFvLOT/CCenXNWlJATL9D17VYx8hLqM9xineaR6c8fTipQV24PXnGKi4wCTwDnOKCbEhbkADOfvY7VDIyrzwT6fj1pemMcZz+NDHLEKeq4brkVYiqys6HAA3dfamEfPkseDnOKnZirDGCB1b1qs+SmDnB9PSoBCb2XAIPfNRuzHIGMnv70IxwSQd36fiaiZC6n5tmDkZ5z+VDL6jHnbZ0AOBupvmfMCfWmzhnlwQAO2KCmQQMnvxWNhWHNKgUjoO2Krso3g9MU8g7+enbpU4jZcF/TIzTegyJXGOThQPSnKN6OFO0nB6e+f5VKwRv/1ULlR0G3I5/DFZopaEbL5S54x7kZH15pjx+ZnAbBHb2qV5FlkKrgnPzcVPHF6E5AOBkd60ViG2igI3BwAQAB8+0DBPrVxIGfr1zkexqf7IBnHRhz70jRlXPoeh9a0aJ5rkaw5ABPPfNGxFZznJx6nnFSv8/AHPrTlYryvIBKn5umfwpJCuPiiQud3Re578VJtjXIVx1BqBHZhwAMZ6fN/hTlVS5Ixz096ohkqk8AHBPc9KeHCjOc9TjvUAjB4J78VYiQrhtu8gHt0z2oEwG/qThmOcelDfLuwMHgDjipUxwVGWxyDSSOByQefQZoEmReWpjAbkjr2zQx25AcOzZOOePr2p5yxIYgDJ+o+tNG3aSeOBn3zWiLuRNFnLMM7f19KoTsxJKkjLA47GrlzKX+Xf8ozz06VWlcdCSW2hdg+tJoEylNNNK4xnAXoD3JNNJbBLH5hk4qyihQeC5C5yvIz29OPxqGSVAm4EHPFPY0sMKFnCnk5yBUYToevXGaJ0LshY4JwV5wTzQ7iFQxJOAST6enFSx27DY7YRYOecbW96aSqoZTgkZBqCe4nLogQScnc44+nFPkdngwwGR6f3veiMh62EVmnzgHntv7VWu5xChLo4JCkEcAnPTnFStc7FCgDPTgVnXs6uu+QB5FA2+vtVXBJjL07EaFTsBJAO7pnvXA/ELxfb+E/D17qLcOqhUBiU5J7Vo+KfES+H7OW8k3ysWComF5c/dXk15X400bxHruh/bdYYW+nJL81qyABmxkjIPUAg1tCm5nvYHB+0ab2PAvEsl94iSTWr+8mxIwwkUoT5gf7oIGRT/CVr4k8ZT6ZYW9g1wLe6MkUkkIGFIQEliPRfWu78A/DDw/468dXk9rby2+j2IVvIBHllzng5HJ+gr6bgsI4ohbRB4Lbbj7PGgVFA6fKODms2nFnqYrErDL2UCO0hCpGE4CooIDEAkKASRVphsBIABUZ5qRohG2M7+wKd6icht+D83IA70WbZ8jOXM7kckgXYByWyMVA9yQucghxuAwOMU6RNrAshHRuvQHuc1m6tdCxsXn4JUNmQfdBz6VokZ8spOyI9X1KPTLaWW4ciOIbjggHkY4PPevAPiNp/ib4g6ZcTWlnJaWlup3lAHYIzbg+eAD+danxk8d/2poBsrONv3zKk9y8J2BOTuU5PT6VyPgTUviBqV3pnhLSJn1wa6rLFEspf5EXJwACRgda6IK7sfUYDCUqVN1MToeQ655MfkadpA8+7UKDKygsG7g5OO3rXDeKtYu9TOJ5ZJJgGUkk4UDp35/CvqL4rfADxj8AfBmn+P9a0q3CX94LOawJPmxEglSRj/ZNfL/iHSpY9VknEm+337o18oDah6/5zWk4ODu3oZyx8avNSoSujIFsI7aSN4icBs7fvN6c16F8P/hF4guY18SRWyCyt8liedqjGCQMjnB61R+GvhSHxHqQj1ScabYqhbzJiQHdQTtyAcdQOa+ivFt3N8GdHkn8P64LmOWMQ3dtFJ5sMsbKOTnqQX9O1ELPVndgsDzL2tToc/wCLE1Hxt4V0fwxYeH4dY1eeOW9s5tKUGSWJQdyMAAAyhSTXE+Hfhh4kttP1/UTpd9GmkIP7ScqM2UZ6FwSSCc859/St/wDZq/a5b9n74l3euT+G4td0maKSMxwqkc8BbHMbHOMsMHHUfWuk8Y/tTf8AC3Ne8XTaTbnwtqPjGMWN3YLwjQbv+WhPDPt53D1PqatShPRnzOaY+vUreypRtBdThvEllptxoiQ21nHp8NsF86UyqS/BBPAG05IrP8I6nYNPqdxd35gLxhYfJViZGGMAnj0rudB+HNloUGdRludXmklMltbRRnLDhgNpPbBFS6h8GPFUl6moWnhq60+J8uwEbE8DIJxwhPTBzSVGU37qOWhjIwjy1HY5a+1y21BoJRdxxOGG6GfIcH8jya2tK8UReC1u7mKO3eSaJoW3xAnB7rnPNclrV04+2RX0D29zcsDKs4zIMcZUkZXmodF0e98UXyQ6bGdQlUgjb0578/4VnUjKDPRVTmh5HqnwH8P6r4r8ZR+LtS04WlmlwHtwSN0rAYBb2FfUNlcCOPZvjkyoyCQBz74rjvhp4ZHhfwdodlcmN7mC3O8iPo3Xn8a7dY3jVNhMaYORtGPbtTUnJ6ngyabZMSZEDHDgDIxkfqapTEkDeemSORzUxbPXJbgDJqpdjYhGz5TkZxRLyJWhlamvksXGTgfcX5RjdurgPG8oGj3ZlKqTBIRuJA5RgPXoSK7m7vGdwMK6qMEsM9RivK/ifK9n4b1BUl+zwvGyvIvy7cj/AOtSWjIlroj4W1CVZdSuCsgk3szfu0PB6DP41VKSbcs2T8owadNMZiXfO9gGdd2Opz1IpQN+AX24OD05PoOa6UeHVS5myBsK+Bxt5496ik4JLnY7kg4HGafNIN44AJwMfSm7yyn0GTzjv1oZgMHzISCQAAVHrUcLSCaAjBfP93oMYAP41ZZQozvOOcDA5AptrI8j7kPKKWCZGCQc/eAOaks0dSgia6FxjHngMoUfKSOSPwqu4jCkH5wwAL5bIOfyqeC6WWNFMZ8uRQfMlHKMcZ2kY4qK/VrVgj5HmHIwWCkg5OPXA9KNeoXK8xaRiWZN+/oPlGO3SoA2eSPmUgfePTKnpnHU09nMy84fJBXIzn86bKNibiCg4OSR7duvane4EC25jidxsRQcA598/wAqAu59y577sgU52DIi8Pk7umO2OKWMCNGQHABO7OT1FIncTLP1cYIPB75Ofwp0byxjzAAjY3jscDpinwwl8KyPuPIJAwAB9akuWkDMBHj/AJZ4yM8Y9M+hpMfUmmt7i2SRwUI835y5xuBwBweeCD0FO8uO3s94dSEbaMH05PWq93ci6EhlKgNh8H5uhJHPPc1Wt7oWUTrIh+yHLEDC5xx16j8KykjeEkjo9AvJLzEW8BSDsyGPH5V2en3UUmmjzDIlxbkxDjggquDyR6/pXmM9k2nPI6XJeFSVXBO5VKg/zb9K6fR9YFzAEuTsk2HkBhkKvGcelcsqZvGqaOpMz2UCDAG9lEpXOAFc4GO2WrO0aOS41IkoURY13yYPptxjOK1rTUVGnySERzxKmW2BuOxIIOenNTaXpkV/qMEVqWDboyT2GWz82T0rSNtmU9dR+prDcvp0yDzGS4S2eUfLkkk47Y/CodJsjBeays8chkj8y54OQ2X2qcgknKvu49K1I4G1Gz1yylPCXKXCZC4zjJwD2zxWjc2DT3WtmAFIDdR28bAknb1xxwOAOhpi3OQ8RxRWdtaQuI2t0bLR/OG3HsSOePrWbZ6qzxSPDZQuUO9PMViMn3PNWvENpPrHiC7EMge0B3AxlmKkk/ezitrw/obXMccEEZXrv39RjHXP3f1qnLl2Fy3dhfDsl9NNHb6bDImqPI2XiH7tUJyAD6gV3Z09tEef7U7Xd4TtG9iSue5FdL4Y8PN4W0YXrxI1wYxnaAQHKYJHtmub1C4kusyM5NwzbijHjIzjGOT1HauZ1XJ2OmnRjFanJ6zI13FDLPIPLwFWJYzkk8Zb2FcXrWrJ5r28Cdd2SVJwAMYxjHWuw1G8ef8AchxIzszEqCBgdenasSDQQ0Er3EDx+b0lznnLHocenHrVBN2VrmBYx/2oj2l3IoLxsIpDwwZRuAIGOvSpfD0vkalGZT5YRHHykhiQrADn6VBfGK7ufKiSQ7WGZOgwPTHTn1qG4XMUck7ywyxsf3XljLexY5Per3RzpntWhznUvDkvly8JIFwSDtUqCe/rxVSO3s72ygY3cdtcD5DE7MzNkYU5Bx1rn/hZqrX6XmnZeJ5stEhHmeZICvy84ro2tLNLYqZBbTRbk8rywnzblIwB7GsbanTzcyRAfCkrieATrHKucqeRIR2ODx+FUJdOSx2Ge38snC7cDYCTnIAyW49hWnl5+IiBIudqp8zk+pAx/OrVl4kSdHi1GOQSMw3gt1IGCRnPWjmsDic7qFl5fyQQJBcCRmXEbYxnIHTHArntZsmtERmuCgwxbKlcgj1HT8a9F1GC0W5lvNP1COePz3l8tyNwBGBySTzWX4g0WDWUEiIYI9v74rIwMn+72P51SmmZOHQ87n07Plgy+bGyEDZnC4OTnIHarlpdg3sRd38tQBvdflGO4HWrFxpz2M0jr5wIRtqiRiOmOxqiNqSiRYy7EDOBnHrgE5ra6MmifULcWwjnthGkcpG/yovnJDAHGT3zVnxI0IvPItk2WpCyeZJ2JGORVqxvIWs5ImDvMuWTJ6d8EHHQism7jmnitnJ2SMrBsDAGHIGSPbmsr3Y9kQ2jJ50oILqu5yS2wHGemao6ZqGy6ER25YeWcIG2gjrgZpmo3SxWz2UY80q255GG4lic4Gc9qisYmNzvIjLopJIULkgce9a8qtc5pNs1rW4XyhlyCCASisBg59RXb+AdXWw8Qm3dDsnhVmcM2AQuevX9K89aZ8BMpI0jg/xAKBnjk9a1LPxBBoXiQXKRi7WFSGQH73GCM4xxXJUp8ysZtI90uIGWwilJjmZg6Hy+i4/3sVz92JJd+cbyQAQcdBntUeleOtI1aFEgOwuF3pIzEDI5GW71L5kcsrsA6Mx/db+6fSuGMZRdmjwMXBRldGcliE2El+M55NNltN0mR97OAB3zWorBjsY9ieF6j0qQxjyQSCApBzx0FdHMeb1MBsQqCUDqSDjac9e3FQTfJkgEMBjB7VqXASPLu+zYVUEYI5+hrPlAZ/mcjGWJI65rog7jTKy53kYGRjIoMhLIBI2VJ4BIGfoKkJQtneAcgEc/hTGjRlyJFLKNx2t0+bHORz+FVJXLuLJD5yklztIxjOMflUWxBvOeO/1qXymbLMBggrtwaVY0ZSpG3uc9qEuXcT3Ib58WchUoxJ2ggnuc81iiLADZJbByPpWx4huPLuYI1kOYxlsMcDI4yB6VmoxkwSPlODyMfL65rlm2aLRDUVwBkhNx70/auwnopwTyA4A74o2HdkmPOeOcjip4Y4suQPvgZOB27VgJ+RBIxAygL7gAMjH1qAswkKr8qvxs64/OrT7vkGeoByB169vwqtIm6RyeNvPFBdiB1KnBPbkd6soQ2zIZ2zjBG7JqNIWZzggGQliSPujP+Fblto5gAkIfaMMpjkwQcdSPSs5SsXFalQRrZwLPJtEeT87t/wDrNcfqV9Jf3pKSOVBDnIyGPpmtjxXfCH9x5vLsTnO8VzMsO9XJGejA5OQc1pRg37zPcpJUoXe5HJmeUyH5GJ7KcYB4qcuu3nOR85OO9MZSigHJAJ+4v/16jaQYJP6V1anBN8zuOfBKEEAZ+YPlahHKgDoST7fn1qRgOoOTntSYOw56gEEelN6GTY+NjzjOSeOeKniGeBgH6VXGUbAHPParJm+QYGG78e9JENk0SeWxYp83Ubz79hUYWK3icoRuJ3EDHUn1zUE87yZwBkjAz2qEMVUgPycFfTg+tVYdiyGOQNh69/zq2gG6MgZJI53frVS3LS8ZGS3rzyDXQaZYJcGJfLITcC/Y8A9CceorOUjaFNydkXtE0YXc6B/NEbcEgZwM5J59q3L3RrG3ABSTzgAQGY8nOegOOlQ27FITEUxgZwPlJGOnGafLqS29y6yRv5QCqnQDpg/jUTlaJ6Sw8YRv1MtNBhhRTPOFhI+XfK2R7dfSipdQ1OC9QBLfgnd+8znpj1ork5pdjgdJ3PP72zNk+13yoz+Z6Z9KrT27sxAQFs8jOAuPrXaXtgt4hYIXwR5nA6g+lZLaeIwBImVyxJPOf0r0GZ3MmCwbfG7EDGTx69qtrEo+Vt+wEnJIB5qxsA+bGVHIx2NKkCyYVIyGcDAHJGfbis5Owlq7FZMdB6k59zVqK2mmwIurEDLH9aVbXcwAzIDjJAxj61p28Cqjs4I2g5KY5IHvisXJo7qFLnfvbEdnpqzSgyb9oIOeFzj61NJfx2cIXjgECPd09OcVm3+sAARLIQGKlkwCw/I1mebJI+ZJDtGcnPGfpWSpyqO8jeeIjRXLTLd3ezXP38lcA4IHWqSMy4J3ZLEKSAD146UoRpAi8OTjkcDHrzRs2pyUyMEAiumMElY4ZVpSd2NPLYxng9fekP8AHsB5I4Pbnn9KVSjs5BPyjke9ShDkEAnPI/lTehzuVxu0JsBIxkg4znFOjuAe2O6kUKuNnfb/ABH2FSCGMdM5Ujke1SSRLIzAk5IPQnvS7QWGefYdass2HAIzxkcHH8qcNrDaRg5Iz9AKNhplV1ZlQLwC2ce9MaAK2RypPXOB+lXtvzEgcc7c1FJGwXCjgZIyepzW8ZFblQwFVwB8uQM59KgbZ5mcqgIA47nNX+CCU6HIH1xjP51XBBZ956H5vrWtx3IUVmfG8/eYgYHINSMPO2BXPOc4jz9O9TeSNmBn0pG2IycDLe1Fxq6WpDbwkZySMkA/TuKtRLsBQuh3KcZA54x/KmqoZiCTzSCM7wee2MLnv9aGCkbOgaidJ1O0mhQPtcAhwMFSeeuat6ppYF7cI0heRHCP8rKMhsdazAjKI50Oxy23sBj8cVeW5LXSXeQ7GPccgHeQ2STketRY2SuYbHa4UDYjEgENn+YFWtHdpZhFJIAHbeWBxtULtz7/AKVoDTINXuXjjuUsJDlgk2RkcdOo/WpdY8Nav4Wh+zz6ZcW6XKnfcvENsoBJwpBJ7jriixduXY6Hwpq4sdSlvYvLeCzhbm5O7cGKoMY6njIzXeeMtSOreGdPmluUkYRESRkFSCM4wSeOCa8hsoHt9BvHCOTelUaOMYBCjdlsY3enFdHLqz/YEi+ec3BMjKgGVBXGBnnr70Ro+0kelSqtw5WVDJEbbzBAqHkM5k3beMewziqUQjAQJgEnKqeCwPU0pWaRJDKXJZS6qx3c/hmphlSG35bGAQp4HbvXs0qagtDCUm9EJKBHD5oILMoGQR60sV60EQOPM+ZmXbjGcAAHnNVpmO05c49B0FMgbe5KnqQy/NjOPxroZCJ764iuWMkWFaNRC6eWSMAk5BI96qiTcsexxtXHPBA9e3ep2d0+Vi6HcCQuCuBTN4M/T5SV2gcjHvVJXKIJUbfyCNwDAnPA/OkJIYEYIfoAeeBkn6DpRcOjzSeYSAVba+MYPQLt+tQq3yIX4IXGR165I/pSsNaB8/GwFgyKMgEcnrwaaYZXdyTkjcyx7uoPAqRyNxJHzcgZHfNJAxJLqnmAMygoQCcfU0C6kcgESohPRuQTngHOaaJvMzKMPtOGzjjI7celSMs8Ekj7dknlhUEY6ZPOefSoLG3uL0hY0klVGMjSI2FA2sOe3asW7FWHxtl32yArFufAbngnHUe9WktzFbo0pKcgBT94t1NV5JILWIYf7TPGyo2HG3nrzg5NVXu5HfzF8yQM8kgLkHGf6CnuBYmnducfM6k9QQPl2856UkV9d274SQ+XnapJACkAZGKpRjapA+6Aq/XnNS5wHd8Hhj+ZUf8A16fLbUjcvPfIUjizIWwBgEkHLZPy/So5JmMOQFBIOAeDzUZUr8qnqx524Axx3PXNJgBAePlIOMnpVWGI7pGSzkYYNIozzwu3FLHwuME+WQmM9gM81GTkAhiT82Rjpk560pkaM7x/ED2bk846kelSxX1HfMFcBMFdq4wDxuz3NMMuyIhI8EYZzngZ4/nS5VV2rHHnPzce2aVlEybWkcAgDAK4OGz/AHakpO4ecA7kYSMOVOPQAn9aWCEhtyMcsg+/H1JXPrTMbnIcnGG+XYMEsfrnpTpBs+YdEONhHTC4pWBuzG3AaKIFOcnADewH+elQmaWLy3LSJjJYmXb1GOB3p255HYb9zN0JBGM9c8Gqol3/AH8Ebhg4/hAq9LDLlnqFzCSFnk2n5TmQjjbg4pk96xtUUE7sEbB8vU8HI9KgZoWd85RNhfkdycAVceD/AEWCVUYRhGbOB93kdOvWo0KuVfMGwhzsZHUBRxwDk9M0khWRQSS7Z6FSeS2fX0qzLp0iIkqv5qqoLeWpI+Yr3IHTNVRC0ZBMeQDnHrjimmib3ZGMFiclQCM9DkdTTEUmPaUUZbflfepcBeAByAMe5/8ArVHbsheNyP3eT05zt6027ASu7L5Y3hBuIGB1CjAz+NR+cyMgDxO6fISFzuYnrjIpZmDLvBKMUyTH84G456HA6e9AZbmUAeZISxZiDggA9e9ZeYDt0ZeQJGo/esqEEgYGOv0rU0+ePQtK/tuCCKPUblTBaCSVn2sZDukCEHHsc1l2dqqDzLsGC2hDMRxliTnjnuKivNSa4uHkuY2NvHnyoASFVAu8AAk96W5a8yGUyQTGIcJIQrsepOOSG69agaV5GRi++QBtxY7sk/XNPOSNxHzDMiZjz16ck5qBpVifOQQuD5mRjPcYxVWBvsPHmSW7pw3IBOBwAeaZKhXywCZN248EYUHgZ/CmrNthkCv85JAx749M01i7PkRjn5SDgYx9KLCuSsVwVPBC4+pJB/rSeYiLIDubkvgMcdMelIH3ncw2ZzuBwcHPt9KdHuV8/wDLPODz7UxWSGmN2ALEIWUZHmHqQKUHe+1c7trYyccjHr9aljcyJg5LRtkH2I6Zqs2DlmO8c45Bx+nfFKw9CZNpl24J8zCqNowCep6011aXzXZ/vgnK9cnpgU3yz85UAfLheO5qcttxjj0GO3amNMQ5MybQ4P3cjHTFAO0k5YDABOV6557elOVuwwAe+P8APahtqQlh0ILAErnngAjHHFAJJEiL5mBycDH15pkSBJA6EGJSSd/OAOnSkDMHL73woZQMrjI6dvWraMgIKRADYu7bnJP0pIexZlQMuDjAAwc+9U4YZY/uS5ByMZ6H0NaMluAzlk2ZHyDb/TNVfs6IxkUAAkBjk9u+M1qkDJvs437jISwUMwCnacj605huQun7tSeY9ozk9B0p8UJ2YOOBg4A7U8RF+EQyMxDD3A2/40XQjCuhIJN7B4wSCUJAPek09Ekn4RkClgDkgYOM8e1S6hHtuAAnpmNogCAffP8ASoLUM1+GV+SpRsnjlsVmBowQsACDkIpBHB/E1PKmUwruBjIJ5P6VBGODnjd8xxj/AAq0zhpwznjJPAK8g9OMVRLZVPyEgdBgEnPcfSvVP2eNj6rqgJPmLCOYxncSc/gMeteSu0pc5IyPmwIyf5Ma9T/Z73SeJ9TjQxjMKF/lOSNxVuM88EVlON0dVB63PomysjHGMkljjaCd2QevBxWzDZRyK5lAfkkbh0zUVjAsUgAAA2kDEu3kN/dHtWrFbKM434YAAlR2H19a4XE9aOpnSWOd4i+SRg3OSeSOcVwPhXwZoXh3xPrFtc6ffapcX2ZNPgtSQzSs2XVjg4H0FenSKEwriPcQejZIPuMcVzWuXV14a1PStetoz5lhIJH2fNGAflJI7+tJKzPp8mqqnWSnszkvCei6VoPxPuHezk0uG5hlhgEkhwu5lOMkDkYAFei+KNcS3udO0q2niSW8jlCFjkkpjco4zk1xXx5u9sWlao3iTTNRkt5F8tbADzMhtx34Y8/hXmXjr43zXPxPstU09Io7PRJWnRWU/vT/ABDj1rV2uj18zwX71VVszvW0+2EcbMEHnFSZcYPHetjwR4wl8OXpgLyeS7KElhBCgg5BXB4yeao3ce+aS7s5Y59NvIxdWZ8kqFRhjGSeSD6VXuNOgvdiy8JnnPQY7ivThFR1ieS6smuWTPV/2tPAkPxX+GOk+P8ATwX1CJE0/U124Ztrbklzz6YOetfGfgzxneeDr27sbiTfY3gMNzHMqnCbgwPPcEZzjNfbPwT8Yppf2nwj4lxLoGtQ/ZRczL8m7diNjk/wt1r5T+PfwyufBPjDUNIciRra4Yr6SoVLAj1GCD9Kwr2lozai3B3iV/GXg2/8OajF5kcc9tPEtxDNE+VkjY5DKcdQO1dt8JdVisnkimMrrIpVX446Dj8a4f4Z64/iLTJPDGoXIe4jJfT53IBjAX7nPbtiln1e78JaHeSizeRRKsHmiBmjic/NtZwRgnB6V5KS5tT6Kli3CKjc7Px9dJc39xJHvu7dFH7xFLEsQMjntXG6Fd3mk+KLC9sN5MU5Jj8s8oGxjr3HNdBr3xS1z4m+HbWV3szYafAIpUt7UxNEoIHzkklyfXivTPhbo/hvUdCj1iwtP3rDY0s/zyLIq4YEYHfjP41U4q+hw47EJQ73Oi8aqjaPqDZIVIyxCjpjk+3SvmHxLLNo2p3kUSo9lcRrG8Z+6SAwJx7jFfVmpaeb7TJ7byziSGRNr8clcfzr4ru2eJnguJ2kaJ/Lf5SSHHYknpWak4nkYRKbszt/ht8W9T8JiWyguJhaTiUGLzCY2YD5UZTn5T29K9Q1XQNI1/w9Fq+izidfK828sjCALdwCdoYE9SCBkCvm5LVh+8BKBGJyOvAr2n4P614qsdNv4NGt4rgTLGl5DdxFk2BiQQARzyelVzc2jPoaFR0rxb0K99bRWt6RbkSRyqAA2GIyK9d+B3xFNjcnw/eXAjXAEGOSG4wuDXmPiLwd4jhSNEs1TUJQS4jiKKpJIxgk1waaZrdheWxDn7Y8oeKTOXaTdgDJqVTe55ePdOq9GfpPouptC4adJE6ceYSBx3AwK661uo5oQ0e/IA9fmGe3NeO+E7947K0S6BScQxGQ4/5aBQCpx7g16Fp1wDKGUA4AxtPGD2qXofNyj2OlgkImwOhbJHQirasGkwAdrdCvP51TtZyY42A3tnkoMAD6mrsciuXBA3DOcdaVjLqJuIbGOBU1qYQSrg7XG457ZphdepPy9PpTgUdE+cFeDkVLSLRPgbyqLlFPy5q0paJQzfOO4xVWCQxOhYeYq9h1q/A6vyCST1FFwFMp6g9M9qMEDJOR2FWERQCQe3PtQFHQcUCuQ7/L57ED8OeaGK/OGfJOckdRUjDK89KqyoV4HHU5x2qkJ6iTbSuI+q8EE1WJbOPYY9qeJG8s5Jwcmq7K+XUc8YJ6/wCFSVFDzEwl8wnDZ6/3hVe3iKZVySdxOcbeDUiFj944GBtFKCi54wTgLsoFZg0fkoS2PlI/CoPPWVMrgDGOm08U5hJNKQOSuG9jQB5co81N+4jcCeeTzSsNEHnq+FAGOhz2pygHPJIxySfyxQISXBIx6+1WUizvxkkisGNWIUkxgFDhW2g568U6QpOrgZ5IJ2HGP50s1uQjsADtz36cVJAhIy3ORzvOealo0EESxLwNo5zx1NPTC5BQZ9alRgGCgggc9PWnGJehODxwe9aRMpagJcJnrzgVG25pMj7venbgXwpGFOenrSbmC4yAh5PsvrWxko6jxDtZAvUDI5FOVgFc73AHfHeoEV9yEgcHrs6n86le13wjMhJwf9WuOe3WlcpqwGQMxcfvAQcjjg496al0Vd0OAMDGBntS28DomXwQCcBh2qRLeONd8Qxg4OOOKSuyGKI+ODyMHFO+WJgWQfWpUVT8oyOuffFPe1jkwGPQcc1pYkFlEoyiAAkckdqeFOzgn86FGflD4VRg49KRZsJg9KroKxXeD5skH5jgn601omLgLhx3x3xVhmU4OefT1qvI7gEgEEZzhen60loMgMbNvUJsVQeR6nrVR0USkjHAxndVsSEZ6nJ45FRGUqgZm+8AQM00WkVdwgOXIA27Q3Oc9hziq7bTgEDOQTU82ZHJPGBnAqnclIhu38+p6GhG6RKzgIABnoCSBkVXkC7wUy+7gc5xjrn60gcsuWfgenrVae5aUgpJ8mR+HGP51LFyk0h3MOQXz1+9j+VQiUmZEH3RgknjmnLsjRxLvkMmSN5x0NUJJTC4cvhT3x0FJKwKLehNdGOBCTII8c89/pWDf35ijkbesQ2MzGTPGBxz2/Gq3ifxDa6LZC5vGBTcVjVGyzPg8AYrxfxX8S/7S8u2vY7+w091ZmnhyAwyB8wA6fjW0YSeyPawWXVa0k0vdNWFrL4kNdyX+pRz28Ubzm1juApDKO/B+b2/WuK0zQfEXie+vPDnhu+uovDhkWScM52xOeGxnHXAqzrXhrQ9W8baXoPh4xsSkQudRtMg+T82Q/vxzXtvhTwjYeE9NS0sLdIIS2WcgbpD2Jx1rrnWcY8sT6bF16eCpezgveHeEvCNv4d0yKwtMJbpycH5i3rmtwIYcAu+5cg55zz7UJAYkUBx15A6Y+lPWVcSEEDZwcVyXvufC1JyqScpbjQAPkUgAg84qlPKscoUR+YCclhipJpE+zYJITBLkZyAO1ZIcRyuT8iEFgD/AHfWqvYmMbmZ4k1i10uwu76+uFitoot8jTNnoMAc98184H4geJviRr0lrp8iwWAcvDarH/rkx1OT611n7Rmp3V9pVvZ2ySSwSyATpEpYLHydxI6818+3k9jpVhbz2V5c/wBohGw4zE8bBsqBgnI9uBWq2ufS5bhLSU5o901/4j6p4W8O3vh3XdFhBlMZtrhOXGFO7IxkZ44/WvI/hl8S/E/wT8aweKdHnHmWKyARXTExtldpyMDgjrW/4buNR8bNFquu3c1/sjERkMnPHQFvTj0rM8aG0FlFbQW8URcsvA79+e9CfVHv46NGtT9k46M2PjP+0X4k/aSWXT9SED3Nw9u6wWbt9nTaJVZ1HOSAy9axfFfhe2s/CsUM8UQnsINm+OUgyOg78HrXC6TqUvhzxDZatZAJJDIFMePkYEjIx26dq9m8LeGdM+Ksmpy3OrwWbxJJIthNtQnC5BDH7xPTgVpz858jSyyarL2askcx4P8Ai9oui+G7jTtd8G21/bNbmOOeOUI4dsYc/KdxGPWvGfEWuXOoTi2hfZb5ztzknJ+UHtWv48dRrE+mQX8kmjQzYiMhwQMAcevPpXPx3VtqM6SmCSdy+6XygeI16cYPNPmSPTxWNq04OktDoj4Jhj0ovG8n2hkyAuAFOOgHc1yENrIblHQ4mhYyq78bSDk19EfGLxb8OP8AhX/hlfBIv4vEQjki12C5jJjz8ux1zjnBJ4xx7814QtkdkEaJsEhJYEjlSCOevernJNKyPmaSlUXvn03+yt8cfCOk+NdGv/iAPMsLS2dd/BG4qxX5SR0yO9fdfgf9qz4NT+GNRZPE+mR77+drW1ljZWKFv3akgMMEd84r8nbHwvHAI3eKKULt4xyOMfzFbsnhGWRUmd4yfLKshJJXLfdxj0qqbn0JnldOu+Zyse5/tV6xpfxS+K1vFoGn6VZG106SS5uNFYNFIm4MrMwUYIHHIrF/Z78LpP4ot9bjnkOm28ZGfL2/aHK5UKSckDvXg7tqvgmWe5glkSCVGW4EWf3sZI4b2r6c+EvxL8N3FnpelW+oJZIIk8m2n4O5VAOM46ryaderzWujeVL6vR9nHU91ht0aPYPN2rFkA8ducndn9KtmKSNsHtxjJI6VUjvYAAY7iKSEJtRxxuJ9wOlXpNyHZ5ZOfnXBzx27VlFK2p4repGzbcHOQDnP0rMl+fCmUhYyd2euCKsSs88bxljGQTyFHQ/jVC8UnBdOUOA4bGenUYFFgMPU7giLcJN6cliFwMDp1rxH9oDW3tvAN4T5uJ5PLVUjAGSDjJBzXs2qE+VhnaU8fKDyOfSvmv8Aaav/ALBokSI53S3KHHXLBSSv9KIJt6kztGLZ83tIsqYlz8qgL8xPbHfrxVKVWCEbzk859z1xU7FdgPA4AYd8+tMYhhg4xxj8K62rHhVLXKjqseC43kmkEUZ35cbf4gACQPzqcRiWRCwwMtnHOB2NRCNyEMj5BG3IU80jJDZoyq5IO9lOwNng59qLctkKJHJVtoJHQUSRg5IwhJJ4jK859yaRWWRieBkY4PJwOvSgpak8Mrtk8xtgnn+EenFadvfSWcE1qztLCCpAlKuqkjB2k5IP0rNst6TTjeYgVOD13MR0GKmuUM0sDA7WMasRhVJOT/EQaBNNMnvNOSb97aTRToiqGj3BXUk9xjn8Ky5IiLvypCS5A/5ZgHAHUEnLD8qtPJsJzlGRhkD58D1yOP0pZNfuGYiXyrhyfmaWFW3KeMYxUCaM95FTZG5XzXOFRxluT2AJrVt9AveGuI5bKBc7pJh5YPGQeeenHSrdh4qvrcg2BtbA4w1xa2cStwf4SQSKy9T1G51icTXtxPe3buRJcXLBycKSMenAxxQSF/NbWxkgtLdZztZZJ3HJJOMAYFVBIUdnfL87vu59f8ae4ilILg44J6emagZAcg5RgxU5Xnj2zQJli1VtjpsXAP8AuKq+47/hVaJ42iJkSJDhicYyM++KmjCjed+QEOMtjt9KlvUxK82eW3OfmAOAOB0qDRMiS4lLbyAHXGScYZSMGrVlL5TWE++bcXkiMfLBvlwcenUdapRvlwMktwex6VbRllt2ELxF0kZyg3KfmUAnj3AoaLjudF4P1doLyO2uNxiYi2mTGQBIhXgjHIODWp4eR7PxBGoMh+zSKWMxGMbsAHOc+vOa5GK4WNo3mBw2MOVJXcBjP512VpKslpJqI8sC8aOGUDs6sRxnO0lVzz61jyW1R0RlbQ7Pw1dZ8RXNncRA5huUM9tt2lknbAI/3cd66FtJhisLaV3bybiSS45BAMm3AOR2xXF6DewaZrej3bxC5juru4j3SrxsaIhgWA/vDPrXZeML118OAIkYNooIUcjBXn9eK55SaZ2xXNqcVBolvq2+UzwGUEExhmYsT0z64r0Xwl4T4E84MdrZDdJIVAyTnABzxjAz1rnfBGn2bW41W/to4mLyLFGoA80klVHIHfmug17xR9htrTTzOpcYZwjHZGB7fia5pzb0LjBX1OvvYhJZxu4ITyBv/eDAIHTbXmmoSAqYfNRGUsyiNQMKcev0rYvvF0EeiXrmV5buTEduscbFJGORnb+Iql5Bu53M6ETtjzJD06cgZpU13NZarQ5iWBYPLQLhS2NzkrlT29qwLtJPE84tNPjlMUSuss25kUKAcEEenOOa67V4oIbhPtDm3tZMkb1ZnPPAGBgfnWGl/JDeRxW9ssdnEDvRuIwNpA3ZOeSTXfFXOGTOO1W+j0+2+xWCSIQmyaQ/eck5UqR1rHgtv3xecmMspBRl+ZcjGcg5610urX8MvzxRB/mESyIAB16jJzVC38OjULQyu3kQsBmbGBgHPXrTsZ2Kfhu6udP1i2uS6pLZyjljkYznnPqF/WvXtQS3vNLn1uBvNacKxUdM4G7aBn0NeSXGpY1EBR5sJC/Mfm3YGP6V23gvxd/ZpEUih4ZEZ/LfawjAB5A9OaxknuaQZPaX6LLPPBKGYDPphSeM/Wm3eRNkjzD8xDocAc5q/e6Pa3c4lsiGsJoVaSZBjGRyM4HRuKoT6cY9N84TyOEYt9o2hlIDEYDA8+vIFRy32NlIqzz7HKjMc0IJEsQHIJ+6e+aSPVzb7zIXO3lRtyfwwapXGn3ckKNHidGIZnjUKQSf7xYmqN7ot0lyZBiOMEbVSQbsZOcgc0KFhczNv/hIYrxCrb96KSN8QPH41Xmv7MRLOYw+S25hGiFVBHfrxWNIAIpEQiQqMkjI3Z6DOKiaVDN5QjRkcgGPbxgnnHFOxnzXN61vYIIbi6RHceWUaQMPlLMVGePUg1Rk1OMS/wCrDxxD96PMyMkVD5stvYOhiAMziTgcfKQQCPqKx9SlMqywpI+7KM8x4QE8fjVpXZM2kis80t3c7gMAszLsUj+LaOM56VOrC2jldj5m1Qiknksw55PpUUNsyYeLDS55eMH6nk4pZNs0flFh5SHPzgHqORjNdBw3uT6c6zjfKzFoQxfk8t2I61XvJJAkib/9YSccr0Psas2ksdvECgGUOSDwcfhWVKP3iABSNu0bQTnP41cFqJ7BBNIJ4nDjl2G7dnaSOD/+utnRfGV5p7I0r3MkSjA3EHPp1NYMvKmMu4XcvOB19e9CMyqoB3gkZ79q1dOL6HFVhGejR7FpnjSzu7Z2mvBE+Qvlkrnk1sx6pC3lxo4lTBVsBSOnrXhAdmlDkksWUtgAdD75rd0nxPeaVySZICSFXggfjXFPDpbHBPDdYnq98WnI2OgUgcKdvP8AI/pVYqxxuQ9Rggjnmud0nxXb3SMrmSMvgHgDcfpmtkyl4pJEJ2EZT92McevNZcvKcMqTT1JiufMVgxckDjORzTWCxrneX2jGDyQpbPGaWS4c56KeOR7VSxIoQHkALnOc8U7kJAZxcMBGjk5Lf4/iKlG6NNzgyYHYjnJ+tMDnc5B4PoKWOcQPHK++IKeuDjH0zUyI3Zk3ql7pymY8ZV/XI609VV1GQA65AI7A0xpCTI/D5J29ecjk0IdznBHIAAxzwK5JM16DsbXfjjkjI659KmRFRSM8FQx69qWFw2CfnXABAbBH51bhhQJh3J3H5eOgJ71yznyginJG0nJxgKF2RZ2n8D9aa1uGRyeeg49PT61pXEC8MOduMVE8DFBj5AT09SO9RGd9zWxVgbyX+UAhh8uT1zx061cu3FpCJTHk42LsI57CqcURhlDuPmAGJBg4wR3rK8Tam8TgiMONwYDpn5sZ4q1HmkdVCHM0c9fXT6jduZduDnHl8Y5zz+FQSSyBxsT5TnOSvTtii3RYosvguxA55G3GM1MsYk6gZAHQDFd6stDqxFRfChyMm4NLtZhu+RQO/TNVprZnbhkK5ONp5H14qWXMbgnKAhcBlHUe4p8MxjbBc9ecVV0cl7lbyn3bxxx0JPT0qMsY0IJHGeRk9a1nigvcZ3RAscMOcDHfOKoz2csIQnkMvGPWo3KsV8DdgA96eCcHA5PX2zTURt4BD4JOeQMZHuacY8IM8EYJ9wKrYzEPzc5zwTSAFsDoOaeLYtg+i4OTj+VRyNyQQACMDk5Y+1K5ResnjtsBiCFJ3OfUHAFbf9sJG2UwVKsRHk8HjH8q5iB2cRr8hXHsPpnJqzDJu+fIBbrjkA1nJG8Kjp6I3JtXmuCjCQo4xyMU+2uGlbBkORznn5uc9KywVGCDzkjj2qzE4PGTxyfyqHqzGdWTd7mx5ipFFKqcbdv3QvvRVVWwOF3A85zRU3Zn7WXcW2ky2eD8wwOfX2zVPUo1wMjLrljGAf0NSKWLHJODgjOPl9asmLOQSdpBBGeg7/nXZa6uLcwyG/eAnv0HapIpS2C+cqCAM5zgcVFcRSWs0gDb0cZBx0qBztz6gk/nWMkbRdmbFnEJvmdERedw+8cjpVDVLzzmSCMjyyCT5TYbkYHQetRRXrIgSLhf4inBqBmx1dt7ndx2AbODWKheVzplXtHliV41OEZcb8DnoePpT1JDIQMZxnuQTTm++QDjOR+IP0pwAKsDyRnp2xWyVjjbuRkY4LtnggYBHH1pJCBhfvEY5/lUzwkL1wSPlQqQT+oqBo3j2Ajk7QSPpVWsMarspwBgEHOR3p/nNs67eOopFTZgHJB6Ek1NkLuGQT9OlDsSEe9MgttC/jmpw7OCQD06D1qHB245PXr04qygXcSM8HHfHSokSyMWxYYx2JGR+VTGJlXJ4IGAfTNW0XYACmCDk8jjFRvJ8hUPyMZyRyT+FZt3FFhbxkwgGM5bPb3+tSXFqrFC3yjcydM9s5GKos43IFy7qedgAGD65rYjUyQDCbTghkHbK4z+dKMjble5kyqFV1Y4UYC4GME85P41B5JXJLYwSecHd+VXZoZCnLtGCDu6YGOlM8hYwx8wJwR0z/KulMqOpFITvO0ZUdcmoJDuXBUbQDVjbGrnLkq3OcDmpo0SQgLkuCQDlRn168cU1cbKfPBx8vHIp9v5cUKxui7QOWHGPzqXzYZEEqI8YPQPKjHjsQvpSeT5uMOCQOQ4zn88VZLVjR0hRPM9s7qkUmAskuNoY8Zyc96n8kxxSoZDnc0aOOVwfoPWovDlvBJfx212Zre3IA8yOFWIcnK9T/e4ro9X0a50uwgvGll8l8l5YSGZRnJ4HT8alux1QWhirplzDZh2QCZiFWTz1TaDzkk89KoxaxrGiXARdVm2yeYXkjmMgYEAd846dqr3eqy395I08jyzZKHLEkHbgbh0X8arQWK3rpGnzozFWBkYFUJzkAe/vVwTkClfY6Pzbi6t9NN/cSzkWUTETSbtrty2AOOlIB5/lkOf3OQF55XrnrTZlV5ECOyBSDjvgLgZqzAWGzlycYJ3deK9WnRUToTJN6i180IwDgjqPlPOAe/cVTEzAEbETAz+RqYIzIgYKBgNtAyckj1+lOlszGJAU357tnKk49COuDXTaxRGAsh3DoO3vRCzwLuGUz8vC+vXvTmSFEjXeJHbAcL2Pc/hReCK8BwBHskcchgRnG3POD+FMTIp23HaMYYevH3c/wA6rCWMKiEHKgD73BI7A4qaZXdHWKP50JAYMDtGMc59qjk84JI5ICqTwP8ACqTSBLqO5kcKHwGMbhRjjDbjnmovLaHKEZlAyE28kl8g9cYxS5/fbt/zrnP8OMDFNku3admLfeIRcNnhVU88epqHqK9iQQPIHkGWVXAJ2nAIBOc1G8TryN4x13AjBJ59KY9yRCVSWTa6hvLBONx4zUGSRgEgE9jnODnv7VLui00y15iQyh5UU4lzzEyhgB0zuxUN9qU09pHCPLt4mRSYo1MQwSeB13cGoYreGXZIH34jb96SOc46ZqKaMJMiRjYS4RjnO4AEdziptfUbdgcrFMmOVaTIDLu6A8mlcs6kFMrjHyLjr9TVdIgkhKurSlVygbGPyz/KrcgSGaRQiFFfA7kgU0Cd1qNjZS4UFSQeAOOn1GKYr4ODkltobBH49vQU6KXeUBc7tpONxIJLY4zUgV5GAOQrMxO0DsCAOfqKvmuSRkCWGXEan5WYlvUkHPOeppsgYySMJcCJiDtizuUA8evX2pZVmiwELhAirsKqD0Hp1/GnDLl8/cckkFRihA3qIXaOIo+/5VUDgc9epqJpVG8OjonzfvFBbBGcDAB9akJYS5MRcnGPM3YGB7EVEJ2EKjjGOo/XFTYTRJ5u58j5GZiBGe+Fz1pomARMZ5A4PPOPagn53AySTwcnBJGOPwpwjVDgfeUnOMDmgz1QqskmxAQSGBGGABGPcUkkLGLK4dP4scnrj2oTDgYPA243c5GO2KfuJGDk4zzwfpQWn1I2jw2V+QHr/CePbmoGU9BjgAHHH161OAJEGAUZ1B/u4JFK8RlAJHUkkkZBHalsaNFAuHyhHqSPYdKtRiW8QiNC8h2hQOOC2cdDUc4w4A2xpJhCSc98noPSlVGkUkeUjBycvxgDkGjQlaiTSTpM4Id9rMpBXdtxyc59MCkt7id28x5Ffaqpjbx05zTZZZJGBkPmHI+7xuJ6k5oZ9m4L5hUvkkLx90gZ57GosCv0LHmoXDmIHv1wQRwP1qKSG0Kkp5gZV8sP1ByAenT2qKNG8tEJGTGm0oGU7i2T1xQ5k3RkkNE6sw7Yx0zmrki3csXUUa5xIBySS8bZ2qMdcmmPbFInDYJAwOuTk54z7UxS9s20oYypIIUqAPrUbTNKpcmSUsWKtggcDHGfSs7aFBei5aYO5aTBIVB0GBgcVVNu6uQ4jJ+YZ69akVs52EbmyMA9zx/Oo3YbkdhlFckjPYUEajCCQAQCCAMY6AGmEIjOA7/L1Lc8/hQ6b4uPuYwMDvnJ/Slk+UAnsc/J1Ip2LIJlR3TdyN24HGOh46c1HK4kU7EDkEDlv/rVMzqcAZQ5B3Y5pjylcMxI+9kH5e+fftQyCUABsImVJLbh/ezSiMlwpOM9ycD+lCZZgBxuB4p+wGIkcAZB3qRz7dKS1G/Mkhy0ORGZIiN52Z289sgmmhQl0UeVQExkAdQOvfPH0qSORzuReUJJIWPnjp0zSMD1yC2AgJJ56546UMnRETgjLfOQchcKeWP40roTjBKANt6gnAH0qSVsrgMcDlcE8k0yThHw2wj17jvQC1RGXGcEvtAbHGOenb2q5FPKlhcRG2j8uRo385lLSIEJB29uW4qqwO5wiZIyOnHPT8qUMESRVGVyVAA28DBP5ZNBS8xXcINhxuBGMhuec9Mdans5fLn+UYB5LkZxzjoD+NVpHKIhPONw4wQCRjn8KeDJGS8aRhQvB2BTkLtqkijZlKKgBAfA+YnjOfTNQAht7dgp4P061oyBGhy/7wlVOd2enXGar7gVUgr8qFcORz6dqsGyBCVG3fhmB2ge5rRiaJlzvxGuQAG2naMdyPasyXf9peOXjI42nb/PNWIHZJCDK25WPBOeDioaIehk6jGGABSGPlUCCXPAOckY9KoWwZpUAI3Dg+nDZrW1EcFmL+ZIT1wegx2AqjCIjIgUIM5zkMAScY5zUla9DRRwvAL5CjJzjr25qcR+Y7gY+UDJzjvnv7VAoIY7i4Gec/NjOaswwlkRnUkjBIKk5AGPX0p3JjruVptqEsSMdW+n44rvPgM5Pj4FBGJGtpYwADz8qnn6DmuEmTsuANpXgHJrp/hLO9v4+sFXYPMLKxTkjKjjg0PY66PxH2NpbrOIFDyEAZDBeM9DyCe9bEMLAkPsRz1QHOMHI61zdjDl3l6sQyKY8jvnufWtaKcAxtuwcnJPIwR7VxNHtxg1uXjGUA5O87j8465PpmqF/aiW2kVgCjgKFQ4H3cHdk+taduYSuw+g3B/1qOaNnG4jKkEkHuOvFc8tDsovkmpLoczrPh3w34h+EcH2ezkXWdNsw11LDA0qtcleEZgTgnDdfSvkXxBosy6nI4jMY3lWXI+Vhxj8a+0vCVz/AGL4tuNNURCw8RRNBcDlVWRQAkjZ4zyc14b8WvBVn4U8TpDJf2tzHqYSRZIZVYI7Nwp5PI71s7OCaP0lyWIwqluTfA7xjp17pI8JaxtF5C7y6Xc9QSF3GIjjGW6V2c4RHEIK7t3KN94dzxnPSvDdW8KX+k3hiaJ0nBykg4AOSVYEZNe7afOdf8N6VrMXyRXYYXEJlUm3uANrIxAzyMMPrXbhpuWjPk68FHVGarSwoAR/q23KQcKCPu8HpnvXW/FrToPil8LI/FNjvOqaC6WepK8LbxGxUiXOTkDIXOOgrlpLd4pnYNvic/MhOdv511vw68R2mj6xc6fcyKlrrFtJplzIwCqyk4XOTjcDzuFXiIpLmRlhm1LkZ8hXenSaPqReGQIWk+SXqT82e3Suz1/WNO1m5s2njks4CsK34jkZw7JmPzNv8LbSW5JrV+N/gpvBfiifS502TQYZTHg7oyxCkNyOciuGsQg1NISd6ynaTnPX5v8A61eO3rc9TkUXZl2GzsdC8e3dlpOry3vh2V1TzVbYJot2SGBz0PrX0Prlnp3whm0u+0TV7WTSbxRJLYRyq7KrZJzg9ckV4Ho+ky6re3miQ6fBfzXpWW3ud7CWEIrFlTDAc4zyK9d+HGu6Z4t8MweH7y3lGrwxYtipVWkwBwxIIGMVrCCmrXPWpYaFem4yR63b3O6Pf3Kb0O7ueRXgXxx8BG21KXWtO5EmPMXBHzNnnAPavVfBeqzW7/2Nf5e8th8rdA6Z4B+nf61v65otrqFvcQOkZjZGXJ+fBOemDXNKNnY+WlTlg67iz4xspo0kRn5QFi8f8RHf2r2/wRr2mWEEGopO1tMi+U8Kx/6zPAJI44HtXmPxF8CXfgzUldA72khbkj5ee1c3pOpXSSCBSE8whRtBHI5z3pKOqOirXvTsj7o8Ffs6fED4w+HbXVtIt7aw0W5yYJ7uQK8rDOfQnBG3gYzu54Fct42+AFn8DoY9b1vU5Yrw4SOO8jITcX+8gOD97infs4ftkN8FfD/9h+JLya9sNLlE9jp3k/M0hBDKGCkrkEnPTJJpfjxrOtftM+Jl8b3+jtoWifZo10uymkaV5I1OWkxtXksGGMdq9Ryi4ctj5ujDEOvyy+Ed4U+M2ii1y9zcRSbtkjG1cdCRkEnpkk5r1jwX8RNL1JWFlqcVxE+Dt8xVP3sd+a+QtQ8PPYxF/NkucMBgL0AFZttqVxpN1Fc20rxkYCmLrnOeg461wThI994OLj7rP0etr+GSPdGQ4bOcDcRz+Nakd0uznfznBA5614N8Bvi3D450ySC9cHUbbDTfwl13YBx07qePWvcYLnzoS6DI7gd6hLQ8SpHklymgi5ZM4IyTx39OmaljTyl2ADHQYqOyfzlIADMOuFI4H1NTJGy55B9BuGR+tQ0QixEwGcHd94j14FTWnmRM5JYqWDcrj5SelVINyFMEFuQcdKvhkkj2bGyCuTt+XB9DmpSNEXEkQ/Kp74qY/Nkn1/SoIUCMGBEiE9xt7e9PcFj6Zzj3qkZjmQYwOKYwKKBnO0FeaXJZQTweKjdyMBuVA7da0SFchKDAyeeVwPpUMqZXGSWPJ9AKdI+ecYAHPtVV5gpJXLxkbuOO3vWdhpsWaJ8HGCSMAjmo0VlwSMg4zjj64zT1mBRBuyueM4zzWfqOotY2vzZn2E5BHU1JW+xdZ9iEA8rwc8/ypjMW5DHbxhfcVDFM89ujqYw7cjAIBpcOqoAOtVYaJ/MzyF4/ChZGD5BCsRtpsce1yCCewBxz9KkaE8YTGPWspIpEbTkqUDkjOfxqNXUYAcDt155p0ymNgCmQfSnCH5k2AlsAt9AetCSNlaxZSGSJl3o2DjHHbHGee9T7CPL3Djt7/Q1U2yBhgOV6cqecdKUO6yB8kNnr/d+lN6GUiVYxGxUcHA+v+fwqNdp+Q4BPf6VMgLLlySc9xj+VDAKmPu5JPAB61SMnoKiJtcADcGBGB19atBQ2M8Ng4BqJFAQAHGDjOKsKqtsJOCOlBFxjoQpB69hQF8twDjBIxx1FSOg6/fxjnPFNH3sg8VSM7iENuBA4qQRbsMe2cUsZ2vgjvU6vlcdCBwPWrsFyvInGeRx2qJlYuw2EDuasFQqAE89KDhlODkYPFCQyuyYZyEIPYmoHjWbO8gsWJ5x6fSrRyF571XmbbvKZ2MTg1I0UCit83RFOMjpk+3WohGWQFxkHC9On3v8ACpWyuxQS5TC54HI71VmeSVCjEgMOmfr0/OmzVDXdShAJJwRx9OKzpJFuDgDA461oPH5eCuAFB25Pf+tUr0BSAmd5YZwOlNGqZBJGwQgD6ioFTbsz0TG88Y65q0F2sCwJzjPIqlcOI+AhcdMDvSaZV29ERTXMk9x8ibIwTjPcZ9qz9WuXjhkD7xFCWlYADdgA+/Sm+Jtft/Cuh3mr3Y2WlpHucDg5Jwo/EkV85eJ/jfrOpTDbpAj0fz1+0SQMPPCFScYOe3tRbWx6mCwdTETXKtDC8VfEjxF44ub270y/trO20pDexqGUNFhguGB6k7s9O1M0jxN4s+LukW+gCAJHGWimv4oiE255G7kZrR8c6V4N8XaZpz+HDNBqFwQrgDbKhDYG4DAcH0Ar3T4f+ArTwLoX9lWk73K+Y0kskndz96utv2eiZ9ZiMV/Z9JRgtWVPBvw60rwL58dkhkluHy93Kwd2x6ccDntXax5KIMbOn8Pb86roeQikOwGevTFWBhVBcLGuAFJB5xXLe7Pi69adaTnN3ZIqg4IQj8RWbqKguUB5XJ9cfXFXVkTIDcEksMDPA7cVBcJs8wjeAQVGxRnOc8n6VSVzk6lGQ5bO/jHHoa5HxZrY022O8h0A/eHlSTnoCf8ACrXjbxRHpWg6hMBgwozJgjeSOgAry86FYeJNCvNbt/GIuJLWJbloZWAIkJH7sqSDwTg/SuiFNzVz2cBgXWfO9ix4b8Q2Vh5+p65p80elymQ/bI2DhAA20bQuPvECvD/HU+j+J/E41GC1jjD/ACjy22o5B6sCMdK72+8VX/xQTTtPS2i0+0igYXUkCsI2ZGxkEnHIH515H8QZrC08VSwRSTCCOMZ8qQOysCFPQHtzSdT7CPrpVIUUqcDq4NbTSo7+2syBbQRncIhje/GCDzXMj7Qv/H/bxo+WkYZJyD71zv8Ab8U/iPZDLNPpcLMVMqAeYpOQSAM9K9j8DeDr/wAcSDUdEjtr2GKQgRTK0hYDrlQwKj61k3rYVKkqs7yKHwr+GWkeK0y+rwWN+2dkLzrHkL35GMmsHXvDUw8bXKXOqQxWelwC3WVFAB9CCDgk/SrvjvWLu61KCAafDZ6jYtHBKbFWUTSA43BSSRn24rmvG8n2OW5spXD3KOWmP+0OgPvVKaguWxpi1ClFxhK0jkPiZ4fSO4t9Tst89kAqMSQ20kkgjHTOKzPDfh/UdRlC2dnK7yryNvAQbgW54IJXqDXYeGUMJQ3MK3KD5vJc/KxHI6elfVn7PHxi+G3wy8aWVz4p0yTS4ZbL7JJdzQ/aIIcs5VgoUlMs2Oc12UHGa1R+f4ynWUZVFq0fEniCOO2uZLY8TqwXY4POMZPPXnHT60eFYBBqSC4wluXTfJJH8qgnPXPSvZ/2wPEvhvV9et10Wy0uJ77UrrUHv7G6WQXFuyrFCrRjJTlc4znvXjuqRmJtKMVhDa3FrBHDI0JZVnIJIkYMSM4Izj8K0rQUZWgc2GqSqpc+jPdPifrej2+n6VB4eu4Lm3hSNJPKORKR8rHHJ+/W14h8Lar4f+Hmh+MdQsHk0PVpZLWK5jlVtsyFlw6jlQ2xiCQenPUV4Z4btv7WuWQRqVRS+RwoOMEA5POa3LpZYGgPluY1YyLEZGwrEYJCk4yR3xWSnOOy0PThT0VpbFfXfFkcjSLBaDypYZIV3Hf1I9MVwmjGby3MMkiC2KmM7hg8nPY46cVpeJfEUKROkMex1GGP3gDntmsux00R2KRtEziYl35AYD+EbRk/SspSdSxnWtGOh9sfs86rNqHw6j867a4miuZYl8zcCI1VCoJz33fXivTIjj/vkHk5/DmvH/2avDt7oPgy4uL0GN9SuxNFENw8pAm3ue5wa9gEMhIIAIY7Qc+n0zWqVj552uOeTYnTqD2HasjUZwWIdI3VjkiTp044q3PFIiht7xAg4DRk5+vI61g6m7SdXHGWTABye2eaol+RnaldokZKkxlTyNw+YD5uOPwr5l/aWuTe2GmAIYzFcmRpAASSc4HNfROq3DLFJuH7wgAF8kZzuyMe3FfLH7QWqmXVLOxLM7xkS55AyD1OB/tfpUxWphUlaLPHXAZXYHIwSCMen+NRytjgEceoH4UjSbJACAPcdOtNckZLkEAjgA9MV0HhzdmKH2FMDkc49fWoXZ1aQgfKEOcZbaR9KWSF88Z4zyVP9DTAjKSEMmGbYuxW5yG64z6ULUgWRSkiKULhslTtx/MmrMZmjxgnJGCcYPPtiqXlLKYwe5GMnpmrwR7fD70RWxk7GyMdTnPenYq4y3nxKREBuHOMcqBxUzKZRln4HLHAzxVO3YJLI6yE+Yp/EDoKlRtyBw5zyxI96Y+a4+YNIu3fzIcnIH4c9az3EVoQVgMrDjD5ZfXpmr8hVFYYDsT1AHSqDLGwyTsyeMDBrN7gNE8m4JKYSQC+wrwM9qF8zYCExwCMLjtj196V0EnBJDHqMnnB9ac3kfImwjYCeOgwRjNTsQRFMoRjnocDpipltGlIcR7w4z8wK4J5pFnEbhUi53Es53cgg/4ikLFthc7yCM59AMUxbkzMkEJUElumVzjGcHjr+tGTdJhpTlSCDkjI9Dmo4zsj5cnAxsGeDk5/DkVOkab92fMJw3zj1qWMqSRgofkJ7NnjBJx7fWrUPmW8pRDhjE2QQeo+6CfelliyCwHDZDAHpjvTo1SZwHZLcKWZvMOQc+vI4qikySFpHt9nLRKTuQgcEnPy10fheW3ay1i2knNvLcrE9s6qCvmKwBJBIHKgiubuYFs765ELxXaRMpVrbDqw9iDV23ZpRLjzEuk9TgcEnp06Gsp7aFxep0VhatZ+ItI0qO4ysGpFzgBfkYk8Y+or1HxXqkMFpd2UsXlzz28S/dLknzATgdOleS26eXrdvrHT7qtEPnYsFA3dcDp2roNW1q8Opi5SSSNow7gR/L0bAGckdcVySTbuelSlaJpSa/JBNFALR0hWXyYzK235EyGbbgkZI6j1qs+trPOFmuZPm5+90O7OAD1wPWuNmu2vt6SP55EPks0nzEkkFmB9cirFrOLNi8KAFOM7QSSeCQDWTj1NVM6/SNTt5NeiZ3V4beRSELZRnONucHjOO3Su3vLiTS/CKXskUX268zEgikYEMGwWAPGMEV5PoyPaI8xcRtIRIX3Bm3kkgcDsK7KSb+14bdGkaO2s1VB5pGXckMcd8cDtSW4+Z30KB02a5urnUrh7q20u3TCv5iks2D93nP3uOlc5bWx8RXKLbDZZuG8znLMDyCzYIx+Fdvc+GJ/EHmT39pNp+iQMUtkMa/6Q684HGTz6VX8X61Hotja6Zp9p9j3jDRIFB4XI3YI2r7da3jLoYyszFlh07QFkd5Ptbqm+KLrngjjPP3vauJ1jxFPq0Dm5eSJN2IoHl4K8knAx9KiN3c3F0ZRO86hAAsiknBZm4z25FLcedqIQ3MrfKmNhPoxPp6Vpp1Mkn0RWsz50OSN8ciZBweCRgY57mtm3ZLVLSWOQobfCvg5zGR8w45/SsWSzVbf91bDyo1znIUdc8E1NYXAXzU34tUVk2EbSCFweeSeafxIm9j0bSfFJ0u2fKO9vuETQ/wCrcc9RkHrW5b2enazHcNpzzRzSRvthikZXwcfeUcP1rznTpxc2G0mNLlQA5Q8gjv3PNMNwYLjYRIki7ihhkZXIPUEVjy2NIyOn1TwvqOnPcJBcfaJo2xskiAIbOdu1h0xWfCuqXDn7TYRW6L2UAZ9eODTv+Er1EvblrtpQ8QJM0ZkJwMENnPPv1q5pV+b4G9k0/KR5DXESgttI7g1m7luzKcehOzxCU/aRE24EKAB3HU5PpzTprUWbeYIvMcqVXEYAVsrxz9a3HuNJvSiRTrbyyP5WJYcENncM8VUufDtxIkhF5a3K5O93IRQQA3GM+mKlXuF0tjm9Y1GytbXYAbiWVt7TZ2iMYwygBfWufikEibkgMqqQwj9QD1K9a666sjGrhrO3dohhUE5Qtld2eRnk8dKpXV/eZ4eG0mwoXyVDOAT8w3FccV1wRyVLvc5a+v5nnRUkaItu+RISgAwSAfmJ9qjtrV/9Y8hdnAbIJB59jW4trE8ocu08knO9hyTzxVeYpbDk+WzEE5+djkYwPTn1q3dbGVihOUt4UBJJ24Enp7YqjMwdUZEXagI6DOR75NPlleV8KcDkdBz6U0uH3ux/i6Hrk962ijNsdE4Mm8H5QV5ByOn0qQKpR1BzhxyR1AquSyuVOchlGzJ9Pyo3BgSMOBwSO3NanO9WTfLk7H4OME9qeZSh4zuIOAO9Q8ohORvAyD0HFSbQvVsEKSHyPb3q+VdQJFk4+Q4dvusOf51r6R4luLO4jMiJImRmM/3e/tWIF2YVRlNwAzwRUkXBweEIAAPY55/zmsZQT3Mp0+Y9MtdWs9QLrbToXXccFv8AZ3DnHpxVsSHIyd5BH4cV5dEzRQBUuDIhwzCPCtu6dcnjFbNnrj2hw3I37hIUOcf3cZx+PWuadKz0PPqUGtjuFiyDghAQSu4A/wAqqaoRDBufAOAhyp+pqtZ6v9ujJjcScNuAwAq4x296luJXcpG7sQoDBT93OMVzTdlqcKi0yLyWjRB5hfPA6DH5U6MFZBhDwcHJ6Zpu1BIS3VT26VYWWJJEdEDyZCv/ALI964Zal+Qq7jwwA6VZtjvyCMEjBJYYBH4VAzDdIWcfX2BpRNKuxVcg8BifSueUbj5UaiEMQOh4PPSm3DxyugBP7scnHT1qtGrnOyOWQjlgAD0NSuGjGX5G7avy47Z5wfwrncbM1irlO4KKkhdD5e3dgDrk+lcdr1yZ7zykOxYkCcgsc7s564rpPENwkFu5hRERl245IyOOhPrXGXEyrNu80RtOxJwBjn8a7KKb1PTopU48zLchw4LOZIypIC/kOmfrTdpgLghhtBO7acEAjAqqt1hcZxuwMY4K7cfzqYMnC+XwRjmtmrHHP3mOhhDukYcIMcA96sCyfJJ6kk4A4x2qxaqkjFnwjkHnghcjA7dzUvlNJDhkJfgfIWGMHqe2KpO5UKblsUo4STx7e3X61F9okRj84AH0IHH1qeaSRRI/+sUuFUYD5P4VREcgAJB7HB71SdhtWWpJJZrcsj/M7AZG88fhUDgxsQ6YdR0HJxn0qxFIyMARhhnrzgEe3NW0jWfJbGNm0n/aznP5VW5ndMx2fdgcbsdPWkyNpyMnPOR09xVy6sggBHz5OBJjb0PPX0qsVw2TgjOMjFJjGxxgnJ7g9cnpVhWC8HBOTnPT61GoIHPoMY/WhgUTAG/IIqWS2WELHnqdw6YGM/Wrlqrn5M73GC+R1UfTNUYwowOJFLAgck8Vfhf98FLgqGUfMSeB6sKzbRLNC3kZlYj+I7hwRxRVqyWCa3jjVoyFz824MOMcZz15orO5HIZ0cuORjA+hHTHQ89anjfcEw+c4PPU1TB2bGIDy9zjB657VLDKJUwBg7eAOo5PHevQTRroR6mp3POH4bAwO2KyHyTymDnkP1Fb80SSQlGI2NkE+lc80bM7kkkgnBHt061jIfQSMBgSD09Kly2QcexxTFRlQljsIBycd/wAKllDRo7ABwo3cHGePehCImDMDk8ZJP1oRurjAyT+XvUU9y8WGQAsCAv41B5zvgGToCRgLk5/Cm2Nl8FTjBwwP30PT880uNyDAODxkkVTjR8oGRiMjqBUpAhXLpsAJbn/6+aTIVxXYJk5GR69qRDucEBiSePpTTtkDgHpjnBx/KlwGdDnuQWBx/Kk9dAsPiAD5D/LzkE9c1dViyADPBJb+nTNVLc+ZsZiVXLHpzgDpVyIblw/0781k7jtfcmyDvUAPtJ7YyCPemyybUxktgrjk00yFl3Fw/POQf0qGVNmSDgAg456CsmF430HiQBicDt156fWpF1JjIQHOQMAcD3rLklPztuJydvA9TTY5isoITcpPrjGfr/jTSO1VI8nKbrhi7h3D+wGRjOR0z2qpdqPnzvQjOSMYq6jqEQkfIwABJzzjHaopofvqQDuPHHFdEWjktdmcsQUFV7Nn86cYwjIWAK8ZBGcflUpICggHBHBqMOzREJHhlHHOMnPattA2J2hMDCTG4Mv90DgBfb3pkVvkOAc7QeUGDjtWhY3WYHtJURw+HWYk/L0Uqe3OM1G8b2M3lpxJ93MZ4wM5x161NzR6hHcmP5TtPUnLdx07V0fh7XvsEFyBFHG80bfu1yTIpPzZ6jpXLhmQbjnk7iSemTT/ALW63GXBw+QMAHA21ShzGsTZ1e4hvmG/TLYmZt0k0crBm/3gBg/jVS2tYx8kSeQ3lkgIMbee/SnWMrwOBsYQs+QpAwMDvirtkZbWHywm0uAjHIJJ6nH4V6VCnZHRGCIfmHAOW+UYwMlQc5qYHy33+WqH0wSOnOSKXUp7Vr0raRyxqfkLyYIHAz0xiqaytFEFHCc8fMAw7967rWNVuXnn2REqg39Rx6nPP4VHNdlfkJEjgnDkqw7+3bNICycu7lVxgBcc4wMkmraklCigRyAEqTM3pjsPWqG2kZSqEcsfkyRnv0+mKdNMfMwpjcFSAQoOM9CPTFNcOiuhJDqCuASQT656/pUQiccuQ+PlGMjj15paE3LNnmSTyo9mZG4yAMn+dLNC4EYkKRRjaXG1iTlsnGDjpUUYZJlKuMjKhgeRU80wIR1JjwcYPPAAx0qXqFii8puoQGxllbkk5yTgVG8krsXL/cLnJPsB0/CrA2hfMjwhXadzHPf0pjj7VE5jQgMCyyEHn5gTmrWpNilM4X/VgliwAIyO+e49KY08m4FRxhmABwemB1qWaN1lRR5bESdJFY9BjPUVRSTaN2F2CIneWJzg+9QwV0EjszupEmxgqKpGcZUNnj2BFPSbcUcY5LEYUHJ/HpUEc7RgkH5lk3Z54AUjBHTvUwfIyr/KqkgYA6/SpSGSFnEYRiSAi5OVyTjnnFVWxDgPJsOG6kcDAA9e9HGcM/G7P5UW6R3aPOrrIZIwoG1ucnPGAR+tC0DZFmNGj2RkPIyhAxAwfXjHvT2u3ZU+4VZGAQqDnOOcn6UxZ43unICopcyL8x42j61HuVPKBYACNem7uc98dqEhpkvkkthUJIYAlYiM8ewoVN65CbDsyMqepPuBS20pkuHRUYZY7epbAH1pxRWiMYBkG2MZAKEEde9WW9VcaWw0hjTfltpIK/L8uen0qEKrbyjgKoDASYwOgPT3qWUOybggzvLK23nhdvPPP41GBtTYeAMDOAvfPv3pbEXJ45FaIr8+8lvLXAGTuA4zRt2YIHAO4Z75qpcPIuDkHCsQz4OCWqZpMkEPvYnZg9sYpME0wUrtRRlMgbT6Y9cdKdGqZG0phgCcHPy+vSoevKjqOOx/Spomw29SQoAyPTAppWK06FuOKNtj8ZLLkEkcD7vTjn61WeGVlAEgBVFXg9CevBxU24uw4wMbT5gHOPSgmPe/qu7JHHT8KlodyiZRlJyXESSF1ySMgBl7fSmbWZ9rjDOx/wBXwoUDqSeausES5AAAVSFCHlc7gT1+pqrIfM3s3yFmJbOMHP0NQCK8oYFSfLwSeh3EjHGME03zQoymdrE8BRznnnrUpjEfIARlK9AOneotqHDcbSGOO/AIH6irHF9SSScJI5+fepLZJPUcAY+lR8hmBUvgbcHnPrTC7cqNvz7Q4JOQDyeP/rVLFANmCBwSzD8e1FzTmIS7r5mQAcNINqn2xmpGU/vANmGK5jYZwPmztx9KkljltkhQiTOxVYjOD6881VMm0OwcHg9MjGc/41BPMTTM7bJFASMAnjrwcjH41Tk+TK7DgFRnucHkVLLHIzug4bcqHg8ABs9+2KhkVohJuccjJLnAOT2pMSdxsmeCU2IxYkBTnpgDrUbA7TngE7cEjgD8akKoxxsyNoUY9qay5kOeGUfMGXk5PY5xU3sNq5AzF4nYAvtwCeg7dM1IFKvIEz/Ec7cZGMdCRSvEpwTyN3IKk8A+mahEYBIXBy2zJABx+HtVklmGNnYAkfdUcHHOeevtU7EDfg/e+cbJGIPHuKht3OArM5ErNk7SduOBmpfuiNQB0A6n0qSmAxvTGQykKRjnJHTp096VXJ565O/B25/GlDOjgqCWVTjnGSOnWnmIW0iHg4UnJP684ppXDlViJdvmAZ4BGOxI/GjywEBk4AH/AC0HX8qT5+SMHaF5IDZzU6FVbdsyT1wMDHtikJIjMbr5hXlsFgO2e1RybSpHykPhQ5IIyeo5+lXAgLLsCud3ByRkDknv0FQyES/OdhIGenG4mmgaIIo93muI5AkjEsTGTkhsAYGBSwgEgNFvZiBk4I656Gpn2MwXPyjksCACB8xwD78VHHuCRggCTh9zHn72MDGO3NVcaOijRpLEbDhiSWxzgcccVDCz5U8mPLElsHjt3qxpXmshKDYcnJGMc0S20gd0SWOdXUBYyrA9Oepz+lWtB3M3Wtq6r/y08tR95o8cYx/OnCSYkM+HcvtJDDGOxOAan1uKCSGOZH2SSKynAyODnjORVG1nJidpsjnnPTIPWpauJkF7MsM+Q52Zzgg9OlNjg3Iig5ywOAOFHXn8Kk1NSFQgE9EGTjr06+tV4VYPuIDgLggcZJGD0PYVmFjRtopN5BK4GBlDxk9PzqcgxvJgOSoKNgZ/qarwSBGyrlGOCR6kelWJWUzPIAM8uSVGDkU2CIZZOh/hXLDnmr/gPUDpvjbR7kl4Fju1yTGwBUrjtx+lUDCoRC5YgE7pBz+nBqCCdrO7jkTZGcqchWzwPpxSex1UWuZH2rpGLiCIDbhvnbg5HOcn6iugswETa4xgH7o5wPasHwTHPqnh2wuY4pPntkO4qeQR+HauzTSmR9xkAyoB3A5HscGuaWh9BF3SuJb2xKZIJPIyatvaBHycuoOR7A9RV6009ikilD8jHaQrY/DPWtS3tCyHKOm7qrgdcVzS1NloebeOtDe90Se6tvNS4tz5qoh+8gwSOncD61Q8TfB/TPHXgjT9Y8G2QkkgSJJA6uzvcjJcqDk8ntjHtXql1pcrpgpKEjwuDGSMYxzjtiuFsvB2sSeIb/S9G17+wLGC2bU4mhdg29fvKAcgH68UQavys+yymvzQdKb0PNtO1NPGWmyxaghttXiKxyLJwwB6FQBxjB6irWgRWvh6SytrOWaSLW2aDUrRwQsE4P7qRWIwuS2Dnjisvw9oZ8B/EDVNGv8AUHu9QurcQpIsqyKzAkhjjP8ACSTXqHw986HxPqljb6NHqo1azkt3gkdP3WxCSy7vusB361rTk6c9RVMN+9nDpujjryR7Uz211GbeSJtuSrfT5ue/UHpVNkhu3KDBBwwC5/HrmqUXjeC3uZNG1zzLe9sd0EMt1832hA24LIR/EDwPas4eIEs3E8TxeSy/urgyhxuB6FQSentXrTlCcHc8iVKpSqXsaXxL1T/hMvDH2O8f/ia2SxxI+CVkhLrjc2OoHvmvFrzw7qWlBL8QMLVJSqzEZTep747V6r4r8SeGtR/s6fQdUvtU1qaN/wC1LEWLJBA+4FdjFQSMDnNbmhfDbxx44jt4k8NXaWoT5UKlFw3PmH5QDntgV5NLDSk3Y6MXmFOKg3ozx3TtfvrDUotWgn8u/MbAmKMgAHjA6469qq+AfGj+H/FovDIzojhhvXBORgg5r1X4jfBXWfhV/Z13eIkUd1tSGSJ9y7wPmQg4Fee3fh6bxBrNsLW3y0qqq7Y8kuOcYFKovYu7PUwGJlUalE96uQPEeix+M7S5s9INugieEuEYk7SThjls7RnGf511Hg3xRD4o0W3u7YqVkQGZV+fDjqRgHA+pr5Nv7690bXYrTVpfMs4A8hhJbYwB9APStuy8RDwZq4vNAe8itdoDhFZQwI+YFW4wKylLnfNY2zCMMU0obn0v4i8P2euW5iuI4nQAbRJGea4DTPhDpOlyTy2ltJHLyS0rBsnHG1ew+lZ+q+MPEehbJ9O1GLVrd8SRrfRFQUwOMqoOa7zwD4+0/wAe2WIybO+ODLakYdG6ZAJ5WslK70PnMTga+HScloeC/GbSf7I17TI3iWN5VZmYcGTBHy+/Wur8O/EFv+FY29kSr3ENxIib5Pn2EgBQCeBkk9Kl/aX0R3sNK1dEYw207rK+QCu4fL+GRxXj+maoyoUYgpuypXqCVwCQc9CK1U+U6sLTjVgmfVnwl+FesfFPwrq+q6ZbpPFprZkjjkV3df4gqAht3DYHfHHUV5V4pu7PyvIjg8zbMfkxsdSAQOuO9Y3g/wCIuo+D0uBpGpXmlmcEXT2V3NA0qMcMpCMAQR8xBFew/CX4Y3HxXnOnaDbR6hqsyGQm6lxtjBBZmY89W4rphJ1Fym/J7FSnWlaK2OO+BmsTeH/iHp6oCBdMYHBGQyld2OM8jAFfVkvi+08L6VcarfXBt4Y1JbceDyOlY+lfsi3Pg3WrGTVY5U1pG3Wht5cxby3BOCeg45rjfj+vhfSb688Lahq+oXc9oI1nNrGv2cOV/eKDjPytx1pToWV2eJzwxlS1HU9K8DfHDQ/E2t/2cUn0y9cARPe7fKmz0wwOOe3NeoLe7zEh2xyMDwVIIA789a/NzWtHm8LXSWqObmwk/wBTKA/nBFI2spPAIz2r6D+An7TMDQW/h7xLeM6x7YbXVZdrAk8eW5HIOf4qwlS0vExnRcHZ7n1XtmAgEBGdwLrjqO9alviJMkAoDu2jgfrWNGwfDJJheCHQgqynoRkdK0orlZIQHOeCGHWua1jJrQ1VnCjeuPLbPvg+lWYZEZkPfv7VmQHCohHJOOKsK7K68d+M0LcytYum3Lbyf4h+RqrPFtWQMPvHHp1qxk9CelDukvD9B39x0qtiDLnmVNgUAnkGq8ud2HCEcbSPpV26hMjZAJCuN2NvAIx/OqM0G3Yc4UcYP1wPyosaIrDJIOwDClenY02WCKTAkPBBYnr0p8wMT7Ad4OR8nGPzqCRGY5H0Oc8GkkF7E1uqwxIm75V59zQ482IAdvXimRxyBSxOBkgk8/ypwJcJgHrSGiWMbsqFx9fWpnITBB3qeBg/qadaW7GLeD0IyDUkqqYjGPLBK4HGB+lQVEhF2kkihMYGc8dKchAAduO3fpSxrHAwBGeO1WPKLbCDlM5I/Cps0U32IRbxs6N8r4I+oyOvpTjEUVASDnjj07ZpNjpnIyMAcgcEd+MU7y2G1Ch4JOfpTS7mY+OMiMnHBBPNMkBBbJC9akQZfIJJA71KpV+W5+9j39KtGbYgIUIDn/69SoMgMBzk9aRYvuA9iMk8/wAqfG6D5R85J5x2p2sSyAKQpOTj0qWNNwxjHfn+VKxITnG0c1HHuYs56E8e1C0IaJXi2vu64/WkZ1VNxfbgcg0Q7pPYr0PapiobIIARuhxyaq4WK+GuvLMfAyD9Rt6fnVpbdlQE4+YEcVGXKE7MBMjA+hzTS7SKSOCfehOwxjwg7wx4PbpVC4USP8hkHHTitNwQoJwBxkntVKVY4n9V5wR0NXo9ioleZGfAROp6ZGSaptFnGTgdB+HvVyUoX2lBmP5s9MjFYs+oPCxQEkDON3TJ9MVDNoq4+fdEQHxg/wAD8/yqvvXgH5/fmlVnlyRznhj061G22LIk42j5cE+tWirWK89yowHQIRwxA4rI1LVIbW3lmkcCOI7nkJIUKTT9Rn2b2kISNSCx3bQOe+a8e+KHxPWFIrTRrQ38sUm6UE5jlReWGM9h1rRK71PXwWBlipqKRZ8c6wnxJjfw7YyiSG7BRy6tFvwwZdpbAJyBXjerfDHxJa64PDulanHeQ3LI8nnFRJC6ja27HPA/A12Go+MIPihbWelaHZNZat5jL5sJwsTckMM5IAFelfDz4bN4TEl7qV2b/W7riaZ8Fffb3NaT5IqyPrpyhllFxj8XYqeCvgjoHga5S7jjkvL5VAWd2YJvGMlVPOK9AIL8EALwTwe9ToFUxHJ3rwakkUliQeNuOtcyVz4mviKleTlN3GoscUj4GS2cn61V1e7EFhLK8oRIQWO7Bxx9KslmViNnHUmvJf2gtavbTwwiWpZFcrA5jO05PGTir5UjChSdaoo3POtY+MPinxQly+nXYsI+fKWLaCyhtvJIOPXiuDl8ceLNC1WR01G+Nwy72JJfIxg4BGM4q1o+oW2i2AE8YJAOHTuvb2rtPAaab42s7j+2dOG2FwLaSMkOCThtxzyMciiCPrqeFp01ecboo+G/HlnrepQJ4xWS3tGCCKeAMBuLgMWGecLz6Vn+LdG0nxx4++xeFHe3sIRvmuhyGTGwMwGASeoFavxA0DS7LTdVVLuW28oMnzKjlHC/KBwcZyOlc78IdftdFupPDkkgne5xNFciM5bCbthbGcZ6elbOpyRcTqnKNKlzUDttbsrLwn4Rkgtv3UNvCy5cc7skjOe5Yg18w641/BpSXNwgilu3eFZZo+S7Nu4YYBIx3Ndh8XPGdzrfi+80e5uJbDTo0CCTy2ZXbAbnaeu4ban+GPh7TJ45bfxRqFzpkUsitZmVZHjB+6TjaQPWsIQbdzLDUZ1Fzy3OGtboeGbxIbmzivXEULeeSRwyZZVIIBIPHIrdtPHGoDxkl54Nt7iwniklfy4GYsEDYI4IByDnn0rR8c6W/hrxLf6RpMCa2u1oI5RtYqxYEOoHPQGul8M+DLrw74FuHaMf2rcR+cNqsJANpCryOpzWctDepWeG06nM2TXEdxqfii8JIRfLi80sSZic5ABzgeuKwJLN9TvnmlMj7nDyHA5+pOfzrCi1vU4bCC0eWQRwgkRuM898+5rY0n4kXWlSxJPbW0sCqOsR555B70k77nm18ROcnUa1Z2LR2vhS0muZIra5UwblMsn+qB7kKw59jXjniPxN9tvrjajyecVHln7oA6YrtviL4h07xTpUF7o8B07J3XNsZAVLk8bec7T715voVl/aGqgS8Qhuo44A7ZreHunHKrzQsjodEivNS0S3MtnC8VrKZo1K7XYkng45HX0r0HUfibpniX4Y3nhzWfAEV14oM8D2PiSGRYpLIRlco64G4FVJJHXPNO0CK1j3xQYO1dr5YAeufyroNVt7C3s5L+7ljlW3A+QKc8DnGRz+FdsdfePKnRV/dPoL9nn9jy18W/DK18XaxfrJYXDLHHFuMe1dwG/gDJ3HHOa9A+J//BPeKfRZ59E8QH7VAS6pdRrGm0KTjcCOD6mvn/4M/tTah4e8Ljw490ZdEBM39mefLbzKokXAXCkZ4Br0H4rfte3HjrwfJaaLpk2sa/NE9qpeVo1tQM7S4BUE7TkkgmumFRx06HgVaeLVW6dlc+MbTwpBqZ+23keyNUWUxD5sY+md1dD4F8Inx/45S2eIRaTHgyLnaQgBwOO5IqrpOg6le6mNFtcyeXm3Zo/mSMp1IYcV9EfDbwna+EtLt4IiZJ5cCe4EZ3MT1x3AGe9clSS5nZHo1KrlGx6Fpcbw2cSImyJAsaoFGAAAB1+lXnunw5POSWP1NZ8alIdqyFFwWJkx0H0xUhcZJ3hl6D3qVojh5LBJkqu3bjIBAzn9M1j3rAgFgioQf+WZ6itC5llIds9RtHPNY13KXcoSSEJxjI/nVEmTqr7496OyhjhDlV6d+a+OvjVqH2nx1dp9544UjbjGDlif0Ir6s8RMyW0ojxggou0cjP14r4y8d6gdR8Z6rM7tKxuXQuQOwwo5/wDr1rHU4614xObKbuSeBkgBeMZ4FNkG0ZZMH1PP+z2/OphzwxUsB2GB9RTWAQnGAAMHIyc4A7VZ48tSCb5UdASCM5IyOfTgGmQMqgnYNww3LE9P/wBdTSlX3jhwSQr/AC/qM1EkO93GCRzyV4/nVInUdHCuzdgAHIUjnGPrU0uBbuM9A25yM5A9hRFAD14LkElyB2xx2602W5EbRumUUfvPlw3B7cGp2C1iAGMM+3aijnHPQmpfL2Yz0ZQOPrTThmIAAZFVckZByT6GlSHyuQS+CSCOBgtnoeelAm7jpPn3gDBA+XHeqe4KCAenJwOhq07JLlChJIYA5YEY57e1V5QCUKg/MCcAHp27VRdyNo2l2Hf8vHHA605wrtlSdu47sdwajLFcOQSMDdvGfyzTo5C4Kt6BhwBjis7CbBQrOEwSNuAQwB7dQR7CnPw77TjOR/Ccc8dfUUyQK69ueeT6HvTMBn+V0ZsDv7fShqw9B5c/fIKHa2MdMkqf5A1YVwrkHnado9T9KrImeM43MCe/AGD+YqRWbqUxkBj7UiLlhG3bAN8QxyWx+Ix1+vHFSNGxV/LSRwykYRfUHIwcHj6VWZSyEnYTuIGCckn68VaSLyn+0KdgQbsDaACBQMZG/EajPIVW4GcVat4ZLFZFJ3iVGAkX7uRkDIznoKaskcxJOUJABYYx1z069KhEJ8wsEBy2d69RnP8AjSZSNLT7r7Q8DFEimCYaMSfK3GMqOo/E1p6rL51tcJjkMow4DYG4Mf5Vz8SIXBLkFGJ6kE4GCPfn1rRN7GkXkkxhCCQ4+8xAzzznpx0rklvY7ISbRQgmiillEO0AzByckdfvY47VftW+0tEAmXKFhs+v4fyrBgt2tzKhRQCW4BOR6VoJcyqUDSGQrGFXPTk5/lWUjROx0eks15K4HnIqDeTJgISAAOepHJ6YrtrSNbciBZAY5G3KI27gcAcZ5Fcdpu2xtX8yRxboMskeP3pHY55PSr02tGKGdLYx/bJefOEYJhUjHAz6Vkka+Z0XiHx5MluLZGMj2kLeUJHIFuzdwDxuNcbp9nNdWdxHFbSebNJukmdRvfK4LZHY9qm0lbGF4BdRS3sbOXcd5T3yTmuu0gPPLI8Uc1haFuAGUkKvOGbHH4VpzKKE/eMGPwi8dwBcx/YNioE3Bj14A4z2FUdUjj0mJ3kdHGSqReW3mnjGemK6LxZ4k0zwpfu1ncSXlyqI0Ylbeq5BOT83JGR1rzi5lu9auXmvZ/s8xyVcZI2nkcA55ojGUpXexU6kYKy3Kt6ftM288PyUjyv3ckYOcc96swA3kMsUSYDSZZowOflz1Ge9Ni0m6ZJL2N4xEpKgiYbjxjoQakSY2drGkZxFkkyYO4gAjPIrtUbI4W7vUlCyxybiQ+8YkLHcSeOQat6rOqW3mBEJGMZBzwPU4NZ0cjHYUdY08tmVdwI4K9cA1Ozu8UauAEWTawBOShrOSKTSKn2gH5g5QZ3MpyAvHPPJpltrN7ZvB5btkLtc+ZkNj1U1XTzLdsPjaecgNjnOO5/nUlvZSX0iDOxN5Ziem3OccHPT2qUlcG9DqNK8eNeTFNR0eG9CxyfxNDtJXaG4yCR71oT+I9PthILS2ZFjL5hmPlfPtyqhgCDz7VxQjSBEtLZRjbu3AtgDrjJPrUdw6nMUYCRIxYkjOTjGeKv2abJ5+U6K58WR6k5uJ7UymRFLxEj92wbGM4GePSqsuvWoxILAwR5B8uKckE5wMcdzzWDIyWhfyyjyjGHmG7GDngdOtQPetcDdvBbcWy2AMYxwMetWqaMZTd9zoJ/E8KIVt7LysRlFaZtxDHuAMVi3F60ryF9ibT83kxkbsnPJOTVcSAs4Gec4G4EDp/jSBiYgoAGRlsk+taxgkS5dxMOzH654PvTVfcxKneuWAYj+IHgVI6ryGOBk4x2+bI/SpNisuFADDHzdmyeeK02IuRx/OyIoJyAcZHIIpAQwB6B8Hpg1NjYEYJzGQVAA5x60w4VXCH5cd+wBpg1YYg254+77etS7mOAcYxgjvuNKi7QSO5OPm5pWYlSnU8YwPf1pohgzYaRiSgXJwBu6cntngUCUK3J+b5uW64A4P51HIUMZGxUcg8RycnPB5+lAwzgJ+8JwD35z+NUIm3NMCGQyZUBZCwAHPccU9crkrmRgDnAbkj3NVUUKXUjaV9BjPOR6dqnFuZHVhzywBIxz36mptcTV9y5Z3pszmF+XUKQnOSTkgiursr83DbpRsdVAKlSCMHnqTXDeayZIHzE5GY2Ix9Qa0tOv3srgTZWQqzZikDEYP1PNclSkpo5KtJSOzCiTIKHuV9DVmJFLkAZJHQd/8ap2Wo2upSziLeOrcyA7Rn2Fa1rbSQ+WwGwhcDvz6814tZKnozz5R5SPySA7Kg24IOaXOzILgAjHrzVi5RuA4wTkPs7VAI0GckcknPvXM3zEJk8Ozf8AcyxyAMDAz7065lWDKvGJI9wJPOeDn1qp+8k8zBL/ADE88fTpTL4+XbSox2HG4856e9RZN6nZSg27GFrB+13f2dAvmbdxx8oXL5x8x9K5vUSiX0iRSR/KQSpk544PtWv5ro9xLKxLqScHr8o4H5c1xM19IL+QscMZG4A6qef516NONkds7S07G2rkbAcc4A5GT39atRrv+bf8pHFZqXK3EaBD5eSCHyD0XHcVegcjIHLEbi47YH5U2jkasaVrO8C4XEa7MHGcnByKsfadr+ZLk5Uj5yTk++KzRJI8rkZLDPBxyMdsZqZZGXIckY5GBxzU2Eqjg9C9cXMcjkq6RHlgFJO3n3qICM/M3pVPzXJJBzgYOCf1pRy4IOexoZpzp7llLLcuA/zOVXK4B/DNLITF5m4jaMKuSeeMfnSwywx8uckHjOevbtU+ogTWYeLyxKjZMcnJOPpUpNk2i9U9TPWco5cyHBPAPIHr1qRbaO5icxgb8Hap6Z7dM1VAzjtknPFTJmNctk+pz0OMfzrRGaK01uYXKk5PAAHGOe+aaispBO8jPHA4FaccouPLS574VWALNj3Heq8lsVEbrl42OM8g9c8qfamCaIIgE2AcYOT7VftSEZGB2Fwx6Dt61XKryo4Y5y55A4pyDzJgASPlO/2z6Vm0KSsaMMrCHLNsBxgbRzx1oqONnMZwrMNx4TqPrRWfIY+8Ki7+VGVwSpAxnH1NKVykpJKEgbCMZzuyfXtTAqCcq5R1GdoMZ7VMpAOVGBkAcDAJyK7TRK2pOuGkUGQkHsenJrIu7VlYORjJOB1GCfetTf8AuucEjgDngjpVW+JkXGPu8ckjn2wamQ07blNGJyBgPgYHTrTH8tgS0au7KF5kOAaiRwzoqDHQDJP4U4TYTKgnYB94kA1BTKEyYmz1Hf2pkcIblk5B5wO1XRbblJOAM4IHWnxwNH8w6cjFQIQQbPmYghSxBJbnHTvVaaQb9yn5duMYzipJJdzYGMFSCO9RopVhjt0oDYfEoOcnB56CpWhKlJAT82Sc8CnWyhADnJPGTU0VuZMjcAM4IbPANBDY5YiPlfJGDjHbPvVrCKAzE7hjHJPPpxTFTZFgh0Uct6FcdetQvcAYKfu+wHSk1cbeg55UyQMhs1SeSTYWYjOMNj68VIxEzbThCAC24kHJ6e1QvkIFGfmB/SlykLyKkhJUgjHqQfWosM2cOcnGSTnp9anuGw74KbSB0b/61QEHfwenP1+lHKjZI3/D8yXWy2HliUEYIbqD7YxWvqdm0UhURyFgQD8vA4z6/hXE2l+9qwkjLO2VUkYGD2HJzXaWt0l35kRcmQZDbl7/AJ1DTTKa0MuS32oScccYAHFNSJWkGAUIIxxk+/qK2ri2IZMbAzZBA6ZrPaNv74d+4XnFaJ3MRiHEKqTwVXHyjacDqRSu+6bJb5hwOD0prsQcKQWxn8uKgnkaRQhLnI3ZHyn9cVotRp3JUuArhBGsgyOvUYOT0z2p8FpHc+bIiHflQA5GBkAcc+xqhFE88oUAl2buVzgjHY10NtabbeIGMfIAAcYyeev5mvQo077nbTjfcbBGruJF/dxkrgDgnIrRmaO3hjDgea7O7HOCi7cCq0kYiABIG3HHbjI9vSn3KusnlORv2gfu8H36gmvQjsdNiEELxs37yT5mfQenSq5jYDaATIAVAII4I49qsFVKnGMA8gZ6AY/nUSzAIgBxjke2KtPQtajlmxvD4APytkA9PrVo3K/fJILcHAHIznFZ8bMCQ5LqFbaSByxIxVhZTKQPL2Mzt8xOen0oWoxzlS5cv1IPAIx68nAqowR5iTJnkDGQeccjk4q27+ZDsR9wcbT6BiPQ8VTuSqAgOe/CqOT69Kp2JsFvIomYSfu85XGTgn61OZN0Z3gfdJxGemOeufSsVZmMXEnnmPcw5I6H0PFakKIm8FFG9f3g2r8rFcHHFSUKyGU79ilAy4DenGaiKRNEEAUAKUOF6ZPPf2p+CfnLg4IxvPt6Ch4pP9ZJIiHaGIIyT82DgKOlACeaDsEZVCdxJwBWZLGQqJghQoXPpkr/AI1fkTYm8IzDawwB1PbHFUbx2KEbDJIMfKvGAcYPOPQ0mDRWmwk2GI+VyCfWm4VvlBzkBcjgH86kaMO8nyEoGZCcgEMPrURm3lG4k2bV5A549KlMdh6glcjODuIBPX8aQ7DvUoQyBdrA5CgHkcYpPMdkC9cb8EL1yeOM00gs5Cj7xx6UEMsBI4toMgD4ckkKV4wMfWnYbc4OAiSqGw3YDHFQxyOqMQCmR/DjHJ9BmpwFOS4ywfAyNvvzQOxGkpcku48wICXA6Vd8zzF4LoThjkD06fSoowGXa+OccVNKxWXeR8rFyzg9MEAD6VSRaVkQyRhUB8okEHA4xktnvjtTW+XKAiNgx52txgcdDTvNOQIyMlhwme/H8qZdTCNw57Bs9UyOnGPeh7mbRGyxyMcb34UdAvViT1z2pN3zF85YsxJK4xn6UwN5cpJIYsyg8NxgdOtNV8xxc9UZh8x/vKP5GiwWLEQYtEnmZDuq/d5A71blEZmjhijKxIgU56FvUnrVEybJclyChxxntRFKGw+wl9qjfuOfc9aNhpFwyAliZPmG4KBHkdB61GLdACgTKklRkkEknk8mniQFXZ3L/wARyQ2MjnpmhtwAAEZIIOZcke54ouDRG4ZfvjYWO7I+bjgf0pjqqNIFydmNxPA5Oew9Kkyhjz9wFdo255z6VG6eYZGCDBGQSM/w4/nSQkyCTIXJ6E8YznHT09aimRo0AIAyQvYHrnvj1qw4/cupQZwFPbvn+dRh5AU3ICc7ugbnGMc57UmNuxEsYEWTty+SA+3BwMeuetNuGVVyHBBIz1AGee1TsFuWCbA7AY3g4Iy2eh4qoyPuOB5iAEHjGc9OtQVuNLrKhZeEXc3HPBbA6+1CK0mV3nBBGMY6D1xTvKMZ2I4HmDywAB2Oe/vUXnLseVB/AxRCxwCeR0J7UMY+OE3Eg/1abs5LH+I579O9QTrl5EL8AqFHouc/yqQw7X8so+3J4wMHHt0prj76jJAC85HPb+VOxSRGCN0ZyOjAfN6fQGo2KFcbOCeRjI454qViXYg443D73Tp9fWmFQ4J9zkDt/KoGV5I/lc+WxIUj7xzliD6elTysUUmVNi7iRuAPAGOoofLyZwMkHBKY6DA70kbbzGV6hQGVx1wKCW30JlBGDhUTPJOMYA/CnByuw5XBXLE5wH6AVGF8tuvUenHPapljx5eeSOnvjj+dNCbHE+ZliAeMevP50MgER4Jx145wTUZIVQVHUj05arADP95AMEjIb7w6itAXYjkQFnDglVAGSSOh9MVLbIyqkS5JKDPGR97r7cUhAkyVCkopXI6kk5/lU2M7wTv2EjoBwBx1qUik7D2jjXmUR3PlnfjJGRjGODnpTZiFmIxGFD5EcfYg579aii2u8fyAMpGSRjjvUqqTyeoHfnrUBYhVQ/yOAcZCkqDwevakkVyjy4HzMoXIxjIx29qlQbXG7A3DOX9AOtEhTa+/juMcjNaIexdsJ5wiDygiKu3IJznLY4JHpUs26XLMMDlcnk/pWeri2YJ0Un5iD0xk/wBa0nMIiRBIsrFCV2PtAbHsOfxpiQXEwksHt1iZArEgMMMBjkg+lYsSs0zBBviKfdYnqffitSRDBG05kJVDsOWIOD6DjIqhcTNJJhgdozsyAMjPHSgkj1GNrmMxO4AOMscnbg9ePao7VTJDEVkUuSVGAQOMdc1LcRysNseN5znqBjpyaS2jxEsajeY9x4Yd8Z5Ppg1nbqWTxK5wdmQCM4NXUUA7TyMAt8pJwPxqK2gBT5RjjIBNSyLsicsgDgDtgfnV2uQ7kVxuTBGTkbjnkjNULlRLGU6+Z8p5IwMdePStCXBcNvYAkYz3/H0qs8I34DgBGY5OemMcdutS9DWLsz7Z+B+rJ4h+HmhTKnl7bVbeUEk/Ovy9vzr12z0dA4KR8Z/P8a+ev2QNW+2+HdUsBJh7e4BWEADKbMk889a+qNHtiY0ViZEILeWgwwPHrWDjfc96E7pDNN0RF+f5nTcwG/LDJ9hmtZNEU8rxggnzFJz7c961NKsGR0QxnYTknOMV0B0mMxfLxjBBxnn8a5JRsdamcbFpcZwrhdoyPkGwso7EEmvGfj9oS+GLOw1qCCWd0uBbzKJWQTROPuMykcGvpZ9IigckIN7E4OPSsnxL4Qstc0ueyurcz27g7o5Mn5gPlIweMe1Zdbnp4Ku6VVM+Y/iJ8BtLjsbLxPFqaaVqlvaxGWC1vdzFyTyA7EnjAOM1x2g/Ei68NXttrjywyXSQPZSs+FRmcbN52gdVYMD7Vn/E3QVvr/xZplw80er6TPcgSucKsEaIV5ZhuPXpWT8IhqOm2CSGws9Qa7iX93qdusyBFOSwUqecUSqXaaPu5VqfKp7stfFmY/Em9PiSysbOx8p0EkUROJWAAJ78n1ryyXTLos/lBHYkl1znYc49gOOa+jtUgtddhkn03T7G2VrgQRQW8TRiVhjLhSOATxxmuA8aW2mWevXEGmWf2cQY8wRswZn2YYEHjGa05m9TlcoV+hwfhCKbQ/GujPdxCCGaZV33ausMiGTyyxYAfKDwcZr9XYP2hbW01O31i6Syh8M6dbG0mXT71J/Nl3YVolGMqADgHBr8p/HPinVNUj0SwmuxLZaMWNtDhQYg7BmG7GcE9icZrX0Pxjrs6WuhW1xDaac98lxNGY1VFYhhlmAJx830rWNXax8tmeWOraTPpz9uz42W/jjTtLsrDT4xoTyC6sb8R+W8oHDDaSCD6nGK+PNM1fVNKv4NW0u5MDWsiyxAMCdw68HIOR6ivpz4tfA3wv4btoJRrFxqEzJE8N1FdmeBlZQXVVOQg3egFeIa74RispE+wQYjwVy+CCR3xTqRlVVkjfARWGpqMWYfjPWtO1nSYLy2gEuqac4M0d4NhdDwenBx7VBearcfEmK8GmWENsloC80gnZWXd91B82D0NVtd0Rks3DgoSp2Ec8enNTfAqK2uPiTolnfuv2Wa8QzxSsESXBONx9OTXPFOPus9zD01VldOxseFvFl14euRp2pxvJaOrIry7Tt4+8oBziul13wxdCODW/Ds/kXcOHFxCEJ254DD+IbuOlbHx80zwlNEbnQL2H7THOYligs2Cw8DgttAYfjXEeC/Et5a207kPiONXZypdIXA+UHjAVu3SsqtPld4HtQsv3VZ80X+B694b8U6X8UtNuNK1y38vUGXbPGwXZNkcMgzwd3tXgvi74Q6z4QvpFtoptT0xyfKuflLdeAwGORXqnijwaJNJ0/X7MnTtUlk3pk7TC6kNlexU+mAK7zwFra+MvDqXV0iC9hd4rlIvlBfOAcD1PNS72uz5jGUoYSp+5l7rPkyGO7iy3kyqYztKFSSMH3FfUX7HXxqk+FvxLMt3bC8t72yEELk7eqBmzgZyGTGMcg5Fad/4WtuZZIkMgIYqoUAnpySPWuW8Q6Slvi5wkc0LB4pgdriQcLgjHT06VdKraWp5+IbxVP2b2Z9ZfFP4/fa/C58C395Lo3iXUyZrXW48iIQOTIpJbDKckLwPxr4d8VtrNhrF/pXiO3ni1cO7Fm3FbhS3+sVictnqcGu5f4mzfFy3ttN8Wg2/iPTiIYvPC4mRcgYz0I2g8V1ctrZ+PdKg8LeIcJeRoV03VGPzwuBjYzc5UivRrJzhaL0PUyejTy9WUfi3PKvCcq6/CmiXUsaSsP9FMoY4c9ASfXHSuTuvDN3p8Fy9khzbqTcIu1QArEk4NSa/oms+FddktruMwXFjIrcFjwDwQRnNaN7qN5ruq29nZRmNmQRziNDgk/e3E81xUZOKtI7MxwsJ3kup9K/stfFy91zTU8OanIZX8tms55ZTK0m05ZMZHbpX0bDch02gHeMn5OMfnXw18HPANx4X+MOmKJz5tqtxKTHKSANnGQScc19k2V4biJzv+6vY5JP41jN66HxjjZ2OkgvHEnKM55PGBxjrW3BcLKI2JOcdCB1rnrNmjlBkILKeQ/JYEflWpEDIJCM8dqSMpWRrBgOcjk0SL5oxgHr0qONhJhjwjHI6cf1qRoyHypxn0qrXOZlWRQGR8A5UgkE9znn1qlMvySDlx0Hrz1q6IdrlQQgAP41DM/lKFYEjBJx69qNS4lEx75UJGQp2tup52H7v3hkjPQ+lEzs75GMDHyHOTVaSRgxCjYOB0zj86SBlhiqTOqkJjrjkZP0pYgZFRwAAeTn/Oah+ztK5I3ooI4EeM+/FTwgqnJAbp74p20Gh7PmIxqQike/Wpo7dn4OX4J5NNSzEgJy2G96mZcjDDBAwcd6ytcq5Hs45IBxjPpU0SGPOPulQPfPapVizCWHJA+UEd6rwoXwWzsBwSOvHTFXYRPsBwMZBGOMDNPjiOxhgnAP060rwYjLDjByF7kUke11BxggcjFDjYlsGVIlwXGQTtqKMEkZPpuAHQd6nkZFTLc0h2nJAAJ4PtSWhAwNIkwKZC45ANSKru4wAh69AKeICeRxUrBA+ZHxgHP9KpgVo4WWRy4+XbirKLH5eAM/41IF5IwPlPBzSrIqoWYptHPB54/CpIJVGMAIMY4wOtMMKldh553D2p1vJ58QYc55XZx/OpshQf73PA9apWW4FB7fa6AdCTkntmo5IvLzj5wD6itCVY2TLffXGPas9i4c4j3kk88AfrSRSGzI6oGOB3ANUXlTzNgwMNgjPFSGQkyLvOWGQCOAPrVNjDFvYcszksCp7D1+taFIglJjJAGHwPvehqi8KyYK5wTkYHSp3kZyC3ypsAUdTkVWmuTHgp3HGaDdJ9CNpEt12EjI5IwQT6c9KpXMgmR5OPlXg9uv8qWeVpTknep4C89Pyryjxx4w1O/un0vRE8uEHbPckZUEHLKMZwAOuauKvoejhMLPFVFGJk/Efx/bJciKa3m1GzRStwlhuJUhSc543Ad65DxBNZ+OrmDSvCcEpku7fIlbCtFn5WOV6cdc9aYnjJTHLpEVkE1EZ2S2Kl1lRvkIwcbcdTXqnw58Fr4T0aMm2hW+uQzSuv3tpfIXn27V1vlpQstT7atOll1C1P4kRfDv4ZWfw80O3tXFtc36klr0Z3knsCR0rrILctg91JwSehNTvGU3sXZDnK5G7pVfznZnJAAJ/WvPWp8TWr1K8uapqyZRhcgk9TgetV7u8+wxOW6Y71Pc6glvbFoxnBx9c1zWtztGdx3uj5Axg9Dz3pfCZ06bm9TXF6tyzqHONudwPFef/FbQG8R6Dc28Ug86IrIo3Eg7eW6Vs/byoFvG/lpIoXLDpnqDg1v+C/hhq3xHsdQu7OeGz0+yz9ol5jJUrkhffbz1AramufQJVVhJe0eyPk6DRYtSCIkiDAw2442/hWxZ+N7D4dfaYrvTINUFzZzRiN7p4hCSuFdSvp6da9u+In7FviXw/ZXOv6O7T/ZUZxaQkNJKoGSWB4I+hr5gvdev/iDpo1N7a0s20xDC0Xk7ZJ3PBJ4PIrulh1TjzKVz38BmdLG3p9Do9V+JWpfFaa9+3aNpVtHeeWn7sMpAQADAGMk7e/rXn2rWuoWeoTz6d/oslkVSM5G4EjHfI9619D8Z6X4RttZtLuw+13N5sFrKJAPJIC9iRjkVlDxGj27rHG8rSy+bJkDcCFwMn61wN3ep79OhH4VojI02zu77UI7hYidRZyZhffKmRzkZOOtenX/xM36PNoWu+HbF7u4VZLe6tSWKoUVsgA4+6fTrWbb+PdDv/D0+k3/h4R640Za3ljbcsg6EHccg4+bpWj8N/hg1tqketahKJ3EY8m1+bCKVwOe+AMc5pqfJsbValPCxumdN4B8GW/hywiv3Bk1G5Am3TqMoCD0I+veug1oC7jfLEtsAWQjHT2HpV2W3kaExsmEG3OHwSMfrVKdGSMuCSCvIYc57c1zN3dz42rWdapzyZ4F8SvBYsfMv7BNiAFp4UBz06jtXmkGjXl/ecWkyxFMuQrEbAc5GMjOPevfviTJ/Zuh3EzupjTJdSTuyO2MVj6F8X9I0rwZdaRL4aP2+7Mb2l/kBlyCGGCMEYralBS+I9ShQVaGrPIdQsxHp+1jvinTCHAGQD3xzXN6czQS/uP3asSqI53cHjHPfNd+bKO+tPINuYtkhO8yEkZx6V9DfsSfC/wCH1/4k1d/GWs2unvb23n2qXU6LvYMSxw/BIBHA5rZRjzWPCxcZYSMpb2PnrTdOurNYJZbRk+YuAf4gVxgjr0p8ck/iOS3BOLaJnKxksNmPXJ6V95/tOfD3wFF8AX8UadpsMesSTpa2s9rOu9tzNlmAYdFGeBn2r4y0/TksrEKYyHZA0hk5AwfYk816UqSsnFnNgsR7ePNYqeFvDMDXou7gkxx/L+7YgsxbaAMYPA5rtPG+iXnhL/SILmS70uYqbm3Yss2TwfmBGRnrzUfw208atrCavKnm21soMdsSyfMBtzgAZ9ea6zX9Rgukla7kcxuSdr9MZJx+dL2a5dT0Lc8uSWtx3hGxsrXSrcWEa2ofJSOPAYjGCSRycn1ru9Kh252RbVICiTOScetfP0/jaPTr/wA2wWSJtzRr5OcLk54zkV714N1+HxFpkcht5PtCkeYCNowQvI49TXBGL5jhxWXyoLnjsa4jZSQQuST93HANTKxGQOuMHip4LBpIt6pwoz7/AE+tXY7EGLfnBxkgj19a2Wp4kjJlXezg5cj5iQMHNZV8UmVC3LZJPUcfjW/PpUjyoS48oEHpkn/Gs/UtOxbmQFHByuDwT+dXYxbPNvHE+ywlkR41MSGR1cknBI6Y47GviPU5RJq1/J5/mo1xIxyoyQT7ivtP4msLDQrjfLHAJIZGDkc4XsCAepJr4umlieYFCXBJAkcADn1zz19q1icWKleKISfNyTySO/p7VHIMEYOQfmJGR+RFTZVcBsgcKp7VAxHU56EAA8c+1aaHlPYiclWIwM5JHXOQfXpTSFLHCAfKV9uTTiCVAB35xkdAPwNNbePlPHK8Fc8fUEipM076Fq3HmKMIP4sYwQBn/Go3iAlIHG1gGx2FTrLuREOCqLt+UDnLE98UxXy5KkncTkKB8pz3z1/CnYqzKoDEjYGy3GFx+dSxwb3LsC0jgjJzn061GxMbF0IA3Bj8oyP0q3CjMgIfAyep9aQkrFZiGjQt1zlsD1GD+lVf+WSMqDAHAc4xxu5P6Vo/ujIFfCYBzzgnGfWqbcY3BRvBIAPbOR+lSU0Q7gVIIEgA+XBx275prOCQMbcgdCaeMHJHIJzkg9TQVBwc5GBkY5HFURa4xlbjA+bDYBHB/SmHLZDZ3cdCR2qdQghAOAASMGmsoOOvH6elQ3cBFOEyRswPmzzj8qTAwilz/wDqpdqBXAGODnkg4o3EueM4J6dcURQWsSxsUdDn5FfcQRmneYiwEH51I+4MDOR15HSgbkfGAeq+uTTmdSRlCWHyruqRoZCx87cSIgihR3JOAOtTCXywdvDNjvzwfSopGEjdMZOeOOfwoYvyAFHG1T3BJ680FRZa80TD5UXYrk7jnJycnHGP1pWbGUyRtzhMA9TnqTVWP5sK2EAIHQdh2pzTiJuE4ZhtzknHfgGs5LqdMWWX2byUPmKxzxjJBP1qxAm1wNm8jCqQ2QNowcgelU4rs8FHKPgEKQOQO3r+lOnLQKPLI8w7jvjUrjP1xXO1Y0RpfbA5MMZMgj+UbhgZPfnNXopUTflOGwGJUNnntjJ/WudRp0RCoJVsHIOefxqa11GRZnUYlkCg4ztbnpjntWdrjcuh1ceqLag7EO7JCeWPu4x1z9apXWr3kqSxW8jCJywd5SQxBGOlZt1qPlLiaIkuSAsQ3Hn6EHtUkpimwDHNGzgg/vMMScYIHQfjV8ltxc7RXnhFyXOYpHYbjIVGeMDtgdqsWumQouAJpJyytJPuVFAA6ZPH61of2LbWhkaW3kkDZZFmmG7k/wCzirNvoh1Ry8PmFIfmEI27emAec559c1omloJJN3MWa+SAxrEgjhXptk5OBj8804ahNNGr3MjiBhlUmjZmJI6DBFakuhHTJ/PNv9rnLH926rtDE5yRkCqup+Hrgvm4+RDIHTjA9MDk1tddBSjbYxpRaXNu8EmYpASYlTdmQHGM89u9XY4o3lJSVCCQGjjySOPf/GtbSPBv9oOTDFJIx3ZmJwoXt75rRtNNhsYXXz1jLDJdT+8JBxx6evNRJoaRgDSF0+YeenzFcxiQ4yc98HrR511qRREEtwMjEUbArwMckDpWiLxbWaU2FlFHHI4UNfFZ5uMZfBBAz7VlalcyIriMyRBjuY9OgIIGDkc1nHVkvcr3olsVuLZQsTKdr7GBB7HB5NYjExuQXQZ9Ac5I6VM8RiIVUMW0AFCOnqc9T+NQuwbK8bslVyTz+NdkUYSSG+Y0fyBcMuCXPfmlwGxnJbvzz1zQ4B+TI5KgjJx+eM01lJQME5we57DH860VkYtDmw2ScZP+f6UxuSQOu05qTGUw5IcvxwMYApOQmwAdyc9+Km5mwZcEg4xkEY78Ug4fKoXYdPQ5G7j5vwp/lMegcKFOCFyDgcY5qPC5QAY+X7hxkc/SkMnwdgZP4cDD8Dn60RhA5IGWGQQe470bT1++eQd3OQfY0skQ3ZAwHJyc9AarQ1b0FESRMDjK7gAAvqPrUUgiRMNLyMEhAw/U0xwFZEYgdOq+g9qdndCBz5ZG3Jyeevf2oZnclbazjcPvKQSCePSotgEjgE5Y4xgrj05JFOYYTOQEOCD0zxjv70kiqX2kqThRjA45qU2NK4yORgNqABtoPC98Y9aeVw4LxjqQPlzwfxIpojT5AUAKnII74qXIjREIUZICiMAcfhWoJDyf3SRqh3IeDnGcn29qlyHJZexO7J9OP51XJEbEnIIwfmJPIGO3vTlDI+GJO5hkbuvzZqW9NCUupoWF09pKhicoku5X2jBx+PFdpo/iW3v4xbynDjK8FvmHy+3B5rz1S0e3BJRic7ju/KpophbDervvXPIzz+vtXn18Oqqv1OWrSUz1pdzIAOUDEcddp9zVdo1OUIG4/OAKxfDXiFbsRQXeftH3SSrAAAjJxnFbSuJQ5RwSuW+QdQOo5xXhTpypvlZ5/JZ2Ett7pgoyEvg9B83oM1n6xdK7SW6HeCGSSPy+QSOOa0LzUltzg4AOdu/kjjqcA5/Cuc0+4a6uZbtxGGbkCPBwcY5yADSpwcnc9GhH2a5pMtNpwn5B8wKhICDr35z+XWvP/FGlPp+oEgbElywPBxgY5/MV6lZTx7LhH5MiAFARtAPPQA9TXKeLbVb2EBZETYDxj5mzjjj6CuxOzJs1719zi9PlAPlyNkLggjOOR9BWtCyrFGAg6c46EnrXOSE2tw4A8sqcEcY/nWxYzrOAVAcgAiMSAE/rW7WgSXUvocYYgvgke+DVhMqdu/JQBSCx759vaq33k4+8uR8hzVqL7wJCYAOPU9f8axOZrUjVSznnZk89hzUyBuAUwzE8jpxUe37nJDA+3Spol2dXz79/ypN2Jehat4QzCSUDDEYUKfX61C8wEmVAwzEgjOff8qXK9OfUHHSoRlVAxk7QpPfmjVEX1uTOGkRB9xwASc0sg+UIOhLHB9cgjn8abBEzOQPvN1z6Zq3FCG3gkJn5mB7j29+KSbRLkV4lKuEAwrkgYyMY+gqy0jA7Rjy8jcfMDZwPQirUcUTIjgeWXyMEZxk8dz1qrLsB3cdRnqea0uHQka1ivUTyMxupJbIwDxxjBqmibNinf5nyjgHvVqPA4OAMnHtirsc/2gxiVwm4KBIV6Y+hz+lRuVzaWIoEd4N2Vzuwdg4zRTGtJ7QoFid4mBKlCcdaKLEXK8LnfkPgYJPrz165FS7CwiJyApGEPOT68VXQMWxjOORv6HipoyQ6ID1OD5fUfnXSbtaEhzvJBwxPIPTAqOaMtC+8cN15OacDthAwTxxvIHXrTyCQwypByB83B/DFJq5BgGQuyED5uGGzkDFPRuhHOBzwf8atTQYmBZMjG75T2oe1CgFUJUe4zUWsUmQBhyRioTLM7/J0xg1bkh2KdwIU98dM+tRQs0qgBM47AYP60MqxEqnk4G5h75zUscDORg84yfpx7VetNPadlQDYowCx55POMjvitBbKLT1DP5byfdJx2zWcmRIzYrY9WT5gpwf4Qc8fnUc1yqyyKT0yDj2qW91Au8ojGI3JZcdBms10Z1JBGckkgVG5KXcliumjyGjByVU5C/j3qWZfNzIjh1JwfaqDbUzucEoS3X2qVJWXOOD3HpVltcyJCoDEDnPpUbOQCQTkgY9Rk01pPQ/MKMFiSByNq9fStEr7EJMiuDu5XPLAiqZZgNzZySdvboatTsq5ABwQM+xAqs2JMckD7xx24zSOhDfMO9GD5wS2cMevr9KsZZZ5CpKPvY57VFCpZgd79Tj+lW5YlhcsQC3cD3qWhrU6bSdS+1QbZTGCxPocH14q3PaBmLAHGSA+3bXFQzvZ3MbrHllUnb9wV1+lavDqFgD5kbvg7hJyAwPSs0mnoS4dUU7mPYhcfOGBIwB3+pFVHjL4DoeDnGeAKv3koaXZG+PMkAXAAHTnHParsek7A8rR/KAu4yHsTnAAI7V3UafMwpw1KtjHHbp+5QRsQCcA/wA6nRmh2FfnDMdwfoOOKUP5SAPkoQHDIMBlJPTrU3k5xtPHJwcZwO/WvYjFRR3QQ+GZsOGHJG1Tn7o/r1p7XeCN2EwB15JqEtyBg9MEdDg1Feh4UJ2DeVyOc4GatWNWObje+SCc8ljzk56Z9agmbJQHHUjGBinsN5JH7xUC7iD/AD7Uyd0ZSBkkEjI6UDVupEHSNiCnYBcjJznPb2q0QY0jlCCNHcqo6fMDz37dapopjYhB1PzEAdcYNdb4XNlrPg3WNJKBNVtpo9VtCcB5UOI5Y+fQMD+FAM56JPtCor8SjJx1wRwM5qteoFdwTwwHMfcevOKs20kbvH+8GdgxweWHJB561BdZuMFsFv4Qen40kK5msyBJCeiZHr1+lS+dGGDg7zwOPzqtINk2xQPlPRf4vWmRsPNAif5fvYxycD3xTE1dmyWZHOBhgQeOmKgkRVyQgzsBIGR/FnHHvT4JxNbgMR8p+cd/amNIrDZnBkIGM84zmk9iyTETESvnaN5WOLdkEcgc4HSqE9vHH5o5yVgYhpedxU5H5kVZW42JIEzFJycg98Y/lUM7yO2N4zEy+YxUc4wcjIFQ/MnUy3Xfg9Rg5Jx1H+NEY+fPp0/KifaZGxvHykklckkH2qvuaLBJznIJPUcUxXuWljUJu427QBgAdaSNWPqi8gZHXFRQ75vkUbzHgHjHbjr6VKyE7GBOVZgDtyM8e9O5VyykTMwP3mBVfu8fnmhhG0cqs5MrFmIckjHbmoVZI8F5Bl3yPlIGQO2M5/SpDgvsYcCMAk4/+saSFcmijV2IIUbcAYY9QOTyaJiVjLEbAFcYPy59+5qNtjcHPy/qe5qdt0vm+XnJQKDt6Fsj09RTZadx6FRsAGArA7l6nHP8qr7DFACRwEO4Z2n5nJ9+1P8AKLfvAjYy753YwCuOgFVnhEapGIghxtB2EE4/Gp3E33Efav7xIztViQDEeQKgkZVX5EJwDz6ZYE+npTyGjIIj+Y5Ge35VBtZ0TcCSoALYOCT+NPUlO5OJGkmLkkFnYkAZ4H1q3E8IGxUXcu1ifMOTnPbpWaPndFA+Rydzn5Tj1FaUM+WCArs3BEAJ7D3x0oCWxZjk2YIfGRjg9RRIm1TwUbdyVIII/GmQrnoTz6jgY/WppYxGqFADuz0xxgelVyoSdxiY3DPBBUken0qGSBgcEgjCgZXqS2exParZQhQ6ngD0GScc/karyYWZwRyCT80YJwF+tLYpIiEMgyWGUyzEpgdOh71HsG8pnAOF545Penvyct95kVAhy3BJJPbtSF0SUliCDk/Jx06dKGirFQqokQdSo3YHPX1PWofPK4EqAOQm6PqASOealZvLG5fSPGSDkk88mq7J5juwHykl+ewBCg9azZV1sE9wLnJcRjaXYENtH4YFIkUaCMM+/O1RkeihT+VIuQgDO2DgDAGOhB/WmYZWJQFzg4PJAJKnsaVxDpEOcbBkhiuehz+NLGEDjBjQb8g5ByB06imRxLukRkQqH+UBSMAe5FPDqRtJ4GABjnk+tXuUmV1jVcESYdlLDDDGSR7egpTIN2MjccnGetOaTbknsOfbBoeMFvLMaEqQFww4weegPUVmK7uQyFCSowWXonTOBzgmmELFyUAZsEHOTgtt6D86lI2khvnZ8lehwCdvf86mhxE2/A6j+EZOKAeqIl3QEgIMYCf3uBxnv3qdxt2g9MFcE5IO7OePakuZ9/7tHVAAAHcdvvEf0pkW+STcoO6QuQFj9OnGRTRNiRfMDkCNQqksTnOQCRnke4NSZy0eHwo+WoY0EilTGrsEUsFjC9VGR9481KmEMmSRliBlQKGxrccJgpMpwERWk53DOBjsKV1LyOXGx87W+8egFKi78DYHT/Vnp35I546e9SSEYAk+d33SE8dxjirSZTGJJvV8PtZsjnpntUj4YjHTnJzTUBXcccAHj+tKgdjkDgDkcHk00gQuN6oDsIKkZJ45HSmZU5PG0AZHTqPenyqUwG3YyG5GB9etDRq8Th8Pu4GB1oJ1YtnHHK5YnIGc8HnilmuzMUSGMSsxABwx2nHI9P1qWK4WzXzWQ4J5CdvzxVuz1i3xGNjcuOdoTBPXOSc/hUFrYp2emX1yhZ5/s7qMqAAxJJ46HoKsrparzKWyG2k7dwPsME1sLAjJvVAiluGPHBx/gaqspXzBgcqAmB0P6VpZCZQZVsZd7h8YG0Y65rLsvlM4YrkgImFGOc5JyO2a3L4m4hwR86Mr9BxgdD1rn7VGtZnZs/IAuCAc5+tISdkaySEIQ0exhxuNWUB3yMXHJwOnQN9PSqUUgMKmWQuQxJwOT+HtU8jhW3qScE7foRikwbQTDEUaAZQODn2Axjn3qhdkzCZXwQ6soLdgTnoKurGspAxnJOMk8EnP86ZcWzjIQcs2eFGFHvTLuew/smasLH4mT20roEv4GgiTGQXGWHX24r9BPDxWdwShJPQ7s4x9K/LD4fa5/wAIz450LV1LbYLlTJhsYUnk4x6Zr9Q/AV5BfWEFxapsSZQ8YRs8MQRnIHasZHr0HeJ31jby/u2wkoIAO1cc10UNqFU/8tGTaG28flmqulS7VCFxIjseSu0AgfjW+YFl3kg/NjHvWElc6IyZSktQ7gAA8g/T61Vns1ilTb8kY5465Fa4t0kR/wDWRTMrDcACOOnU1SjheMSI8vmqXLqSgyAeg69q5Wjsiz5a/ae8A6bbeXrflk3E3nrMpjBEpMYYHnsMEGvi7Q/EPiQTI76nd2enOsqoFmKqQRjCkV+nnxV8Cr4w0H7MYlkljcTQeZGGywyGHPYg8+tfAnjvwDc+C9QubSx8yO13ndHCGH2Z85wQBwDXM0+h9Ngaqkkp9DQ+EPjKWLxDbx6hrM32WJ1YSXRaQQISAzKDnGME8VsfGLw7qGi+J9YaLSzcR2cYxcs4Rp1kxtcKGOSAwx9K8pt0nimwkewoOBuw0oweM546nrX6D+APh1oP7S3hvTfEGo6NHpemaNbixvLyVv8ASLmZYkyVIwQq7uCTXZQpqekmeljMwpYSmpNWPz30PwZP4m1+3sI43nSWWLKuMuVLKW49B74q94h0618I+P7uxjjMdtFceTheWKgg9MjdxX2d+0Z+zJbfBDwPd+M/Aa3MUtntleaeXezZwfnGcMvTpXxZ8Qtci8RJH4he2jt5dQkUySwxhYxMq7XUN3yeeaqpT9nqtjgoZjHHr3VY9L+JXxXsfFlxbLogltLOBDEIhEsQVVwBkA/N0NdDq2neFrT4N2fiaw8Rabca4Ll4bvSJJG89FZm8uQAKT91cngLzjcTxXzraalG+BLJDu5K+Zx83P5dTXRaffXE9zIIJ3A8kDylm4255z7VlDEyhseg8BGajyu1ih4n1qd/LdrYRRpCXaNOee55rgNPjSK7Hm/vC2Cpxltw7j0r1HxB4dvmjzLAIInym92C9a8z1eNdP1VEUdAShBz8y9R2qajnJXsdtGMKFRP8AA9L+Gl//AGts8KqhnuL64YxPJNtRN2FBIPAA69K9D1XwzF8HsWia/Bep4hjaC+tYQsoljbI5UrhWXIxyCK8M8IXLHW7R/N+zsHx520Dbu4z+Veo+CbK48U6WdMGjz6zdxiea4ngALbsDB3A5Qcd80qTc9GepUVNpqnq2e7at8H/GfxP8GaZremWQTQJrYtb3TBQrlSyfPgnaMpzkd65Twb4Z1H4a3l3oevWcmnXl27XMLCRTFOoUAlWHTBB6gV7H+yF8bk+Felap4T8c3MiaDboTYwyIZkgJYs0eMZ5yTXmX7UnjvTfjx8StPTw0BaWFlB9hiMChMhiWLEDjIVs9e1ei6cZLltqfnFSljFiZU6sfd79CbUPGmgW2UudXsU28MHO7kHODgHnNcjrOreFvFkMkCazDI6srqkJPzEHOCTjbzXLt8KrTTpEcW8cp5HLEHOcZI6e9cj4t8AiFjKkcaOGKgmPcVJ7AmuR0PZu56uHw3VM9Jvvh9B4xto0/eWfiWIGSwlLZWU4wY2bOCefvVJ4W1dVs00LxY72GuWUq25inXa6naSCG/i6Y49ayfhVPfX3hb7NYut3JpxaK90wnbLtB+UxMOU45xjBre8QjTfi3pmy4LW+tWkjeRdzZWeEqflSb1PTmuqL5Y3O6FT3uSR0fiyW2GlQXWpCL7dY4aKZgA1whBJyT16jGa4Wy1PTtBs3vYNQjk1KRfNbA2MkncnPBB7AVlSahqHitrbTtanikl0y2MKCMEZKlFGTjnoTzWfDZ2UniawtLy7R7ZyZXyxOGVh8mSABkNxg9q5bqTIqzliWqUXY9b+BFydT8Vaxrt2imZ1WNCCCdhzuxgdelfRlhdFpPIUo5bdgBcdvavn8aEl14keb4a2wi0myxBJ9rK7ppz/AuM5HvXoHgbxnPqmq3lhdQJZ6tYn97GJCwGRgjr1yp/OsalFxd+hyVsulTjzHslteLyyEbRgDIYg4HvXU6dKJEhJGHK5ZgeDk1xGjXCvFIr4B+8fp/n3rqNKuUkYOSTjAwB0ArOJ8/U3sjejC9M5fHp+lTwziJsFM46VQiRnmDkHAGV9zmppmBwc4Bx0rZI5WiS5QyQluBnhuPWsye4lhleMxk7c8gcda0trsgznkZJz6VUnAUkkH5qVjSOm5DHyqEDB2gnNJLhRjv1P1qQg56dVGPfNR7h3HWk0gY0YyAOec8U2SR3k3bcZbqB2pdm5+688fhSw7w2WQ4PJB7Zp6DTLeCFRhkqw9RU6OvVvpVQ3KomCFQqMYK9/wpYpJJo8gLhiOQe/rSsmM1FPRR0PQ+tB4IPAXt7VCm8KCwywyMjoOKeW3DB5BHT0p2RFycDeDk9MknB4pqxbWHvx70RysAQCemKkNwAACM88kCiViRjQZ5Odo64H+NQpArzPg5VTx71opjB38jIPPNQyqo4Hr34rNoaK8j7FHyEnrT7eWO5Q748MevPQUotxI+dmxcAAZFKtusUu4kbl+Q1m0xkqIPnA5x1GRxmodSBktRFEZMvkZBPGaQATtsI8vBOfepVJV0Jboa0CwlpD5KJGqnCqBlyT/OiS42vyec4A9T61bJyMnPPBqOVFHGwZBOT+FFkFiuJWbzCT3wRjFK7Als4LZPUZpszuCFUAc5JGACcVHKrNGdp5zyB+tJgQXEqyEZxswBjAzWLcJJNNuORGcFQjH6961/KzkkfNnkZ96o3kixhyzjfg/LJz0/OmmUkyoziDzEf7x4z7Vh6jdQ2gk+0HyFALGTrx159OKu3F75kLyJ85UkZx6exrxvxT4m8SeMdMkbSo7EaUFImljmDsi4x82Bkcdc9KpXm7I9XC4WVaVlscn4x+PUd5qT2cOn6nb6QjZa/tbgCTAI5Cgj5eDz1rlpZVbxFYReEPEk+q/2sj74ftDsikrhiykEdOteQtpTt4jtvD2i3813ql7II5rXDbepICMM/KQa+tfhb8HdN+HOn2UmDcasVxNKxJCschguTWybpX7n1Dq0cBStD4jR+HHgC18EaQHG251ad2mubpgDyRjaAe30rsNmxd4TLcjnHy1M9qjQhVjIY9e1Oa1AcocjOCcgfpWT1dz5ariJ15Oc3qZ7SMVKygoHGSd20g/qP1qOSPy4snnqc+uK0d8dnJHg5YvtHr+dZOt6julR2I2jIXYABjPOcGhIxi29EVnmjkBIICqMc8fXrXFfEvx5png/RxPM+bogbIUP3277c4xWF8U/jDZeFLcWUEkcurOSscXDnJ/vDmvArtr3xFdSavrt15sm4lDJwif7KryM/hUtXPVw+HlNokuPG/iTxnrYvEvJtOtUIlVYTjg4xuB6Dg9a9I+G/wC1R4p8GrN4ebV44NLM2yeCWzjmEyH5WIbaSMjjgivD/F2sGW18q2k8i2DKXiJw8oGcEt3Az06Vwf8AaLRzBoCFbPyFRgnP0q4y5DuxWXU6tLlqI+/PjX+3uvizwpJp/g62vLTWJ4zEJx+6CoSPMfcWzgKMgda8G+H3hq1k8MOdWtGk+1T+a8rEhue4bOcVmfDHwr4a1rSY9TaP+0ZI5DHMksp2IeMfLyP1r0/SbKbxPcT2Oi3FnaNbyiP97Eu58kKFGccA88VbqSnHkTPPwWBVKVqUTw34g2HhjT9aNvGRGBC0iySlpGMm4gDnntmuU1GN9B+xy6dKLm4uFSYRRnzEHzYKtnGDXe+NtCs/BHiy50vxMsc8ZWaX7dYxqZEYqQiEFucNwcGsr4N+Eo9Y1m71GWCRIbR1WJSQqyPgSZIGR92os4aM+lqSdCPvM6H4ceCL/WNbk8R67bxwIzv9ntxGoUMRj7p4wPpXs8Vo4jOQxVUXO0lRuxjtjjNJpmmSGNUfe4Zi2RkgNuzjHb8K3YLGSPgkbCOR6ZOaytd3PmMTXlVle5QMKzKhx5YVMYI9KoalpsZkJi++652nODj8MVuXHlwW8kszpbrHl2klYBcA9q8k8b/FCeVJbfQIw+7cGuGXcuR2GBwfpVKm2zipqUnocF8armU6ppen2wFxGrs91uABJBHXHPO7j6VzYtF1iW3jB/1RQeYWbEK5+6F6Z+lb2m6H52s51e7Nt5txse7ky3lc8sR1IHYDmupu/h/JpcVsbXUINQaacJAbeQjcQRg7Djb+JrbkcD26MraJnnniTVLHSIIrK0EeVOWO35iT6nrXnOpeKZZL6AQj99DPvWXcV2vgAYIz3FdT8TtC1LwJ4l1HR9Wt5ItVt5TFLHKF5PX5CCR90g1yvg3Rp9a1RC+RDGVJJf73OalRvLQqtNSjqro9F8MG81mKC41S5luIWUhBNJuEbDPQEcV1lvoc/ia/ewiOxBzPJEoICjnAJxzirfhnwvdSWDpDH8ygLHySMk9ckV2lsIfDYktmnRGVT9o6g9McEd8V7cY8sEnueZSg27paFa81G10PTRp2lW4dk4kfkndjHQ5+tcFr9jdalstBclEVcscn5jnnntXWXE6XUhlUbbZQNnYtxjJx14rEcfarpwh6AADqMHqaiWqsepSpKLuU/DHgi2iuoJRPcSlGYiKUBk3ZGCT16A9q+hvA+ji0062O8SKATJknKkHp056V514Q0eS81LyoI5EfcDK27gYyMjt3r2/Q9KGn6fBHFGDHtb94WyST689a5FaOh5+Prvk5EycWybQqHBYjoDxUkVoHyVwhONwJyTj61oR2UhLg5QngFuMVbFmCxLIC4PAAFCR8lMxX090SPcMOuT1GMisXULNDG8jAHBJOef512dxbBQWI3duBXM+JIzaWbyKQSwIAHy4/OrOdyufKX7U2uyWGhW9lDIY7m7kZQTKciMc4Azxk+tfLkqhgUI2J0yfmHBz3xXqf7RGtJq3xGvWifeYIY4fkOAXHLNgd8cV5Q+dnCEvhuefXPQnHStUranDXl7xE7DBA+fAGPrUTNudBz/vBR19OtSzSZzkbBjgYzz+FQMOfkzgj9aHrscLYjI0vmE8kZD8ng+op0MZXy0BjKE5CnBGCc9vamqzqxAB25IOB96liRUaPPyIoVAAvtjJqUxWsy48cfkFHC8YwQB16d6jk+ZN4QEK46E++celSlVEWGGQrADI3c+p5qHynTJcgny+CBgEfnWq1C5XmuDHMSUL/AHV7cZ69CamjddjqSh4wyAgkenJApnls7jIPsTzkHvgVJM4W2HmAY3KGAJXBJ65FZ9QfkUrveWJEZK8bcr2Jx6+vNQiRvunlhwcDHbHf2q05WTe2DgMEBMeAR7YzVdkEQIJjcscn5iSPm9T/ALNJMHorCoWLOBJyMH73Qj8KSNGOCckAY/KntIVIJL++PTNMeVo0ONwyCOR+Hr60mxId1GQwzkY5Hp9Kb904J3YwuR3wOfzpVLcYfPpg1K+5gdhCAYGCuckD2qREGF6EkEowI9+O9PkJOSE6lsAdSAPWiXcoPyHaoJBI6+venLGxd3Iwq7vkBqxII1KzSAcqcNn+6B3OM1IpJSTkZGCpOT81IYMRujoHDAqflPTtUhbPD4Kt1ycUWGJs39RjkVFJCdmGfPA56ZOfarcablErgBeuM89dvbI96bKjLEC6lHZQyADPfpxUrU0SK4QsSA2Mnoewx69KhZdyjDqGwuB1PP0xVgoWOQcrkgryvQY6EetDwllcg4K7QNsYJwKTQJ2EjxHKASCORkggDApyIZUI8vJYLyF4GenBNPkXyzIBkKC+MhuT271HGSsm1Y0LMVHOOgOeT24rCSOiEi3ao5yUlRzEM/Ky4zjGMHjrW3pmnXOoHyovskzklvMmYqy469FxgfWqmlI2qPHHFIpOSXCDcAoOcljgfrW6t8LJHRD5SHKEkZB3DpkCsIs15eZjRotlJukM5vLkkKxtYgMEH5gCK1IdCsbKH/REUJgFvOO4nauQMZFZVtrVtFc70k3yIV2iIsvX68GtPTvGz6bcJJaS20Uwd3RpV39F2t975fzrSUm9irItC0UIJWeF42zuMceG4BJ5PAx9a1cyJHaWkNzIAigvMsYPuAe3Wq2iT3Wr3CJJJHcuxJ4UAMMYOFHA59a6o6TqF1C0U1vJAMqd8kzIrY/2dpJ/SsG7bmyiraHJahoEpvPPkErRldsaLMu1iGAyxIBFSwWFiruJLey1GZJF/dTMJVix06N1rZk8OyzJJFc3k0dk6M5gBEcYUYO/uTjBGMYqhcyaTo0UcWmCDT7dkWT7TOOXG0kkYGSeQOaFJvREuL6lO43QWhV7swLKBuCjapx1O0ZA/AVmySWFhiQhzLNJjKR7nlUjAwp6YPrVWbVdNR3minOqTjDM7Kdik9skH+Vc5quoy3D+Y/DOMAKc/NnOcegrTlbJmrDr/wAQy3EKQQxfZ48HAQqS3GMk8HJPbOK5958qSEBdmIxIc8A54qeUByHwJJSflLKMdSehphjYuc4ck55OOM9RXTBWOGUtSKSXHmFwxckH7xOST0rRjWFbOSJovMcsuG7qCeaqRzFl5xJhQOFAwR9RU0oWLygkpLFvn29h+PpWqJIZ45GeQF8kMduCeQD2xmqxjO5CFIOM4JHc5p+C2wcvkhf9b3J+lNcK+JE27iBjJ5AHy9OfrWhDHBjGu5AeSc55Bz9aYxQJg+WGXIILc4qXeMYBGAP73vj0/Gmtu5YFHKkqdwPTPFDRnYiXDYAxIr579CeeB9KkDqiOGkORGDwhI59s0nnMVUBEPIxsUD+Fh39hSYyw3DJ2gEdwo7UrDuSYDbwCp5bYc+/tmkbcWIC9CBk9s560FWzIxBJyTjHv9aVzsyA33tuc+oP1phdlYOXfBI5AYEZ+6c8/pUuOCp3kq24cHBwuPWnqq7Bzg45zxwM/T1prb+MRgGQD5tvC53Zxz7VWhI+NRLsVi5QADYwBxzmgrhkXJwcqAI/T3qLywoJIyQADg+9SbwQEG3blgw2881Fg1G4wSPu4OAcHvTwoUgZxnjmlRtu0DOQRgZJprDYX9RyPU4NMdwG0KDjqGz7jdkH8qkhz8+352I5G0HHIprRMmcB84yDtwPTH3jSsiMASSFXO4jjnseOaGguLGYk+Q4wc8ZI2/lSlkU8OoLcLleKflyNg4zgnqf6UzIGWG18KQMsaaRHqSi8YxbY5ANzFjgMp7d63tL8TSRWYEuZ22ctLhsEk8YOa5s87E37z0UE8EU2NwckY4IxgelctWiqhnyJ6nTG5l1aePlSFQBtnAXOR8oFaVihnRDjMYPHl8cDrnp1rntIuktJfL/1YkOHIG7gfMP8ACuohu1u4QUQgKBneO/0Ga82pD2bsjCs21y9CWSNJAQCnX5cswyPu4Ix+NZmop88jeU25SNojGDx9SKur99wMOAeDjjp61HdYjYkjy2wrMSA1crbRzwbtqcbrGkmZvODEtuLEZUYGM4OfyrnomdJhJ+7J6bGOSceh2kV391aBiEwsiE7WJ5JyckmuS1rTHt5MDzGjkJGFBIXBznkjjFdNOTasdcHfctWk/wBo2OwWMEsG5LYHrxVxBlI1IBKcBwMZ/OuYsb9bMzkA/NGFBA6568V0EE8cq5B3r6kVUlYznBrU0PsztyCCCR2PpVgQHKYwFHU0WLF3UYHLhSecZOMCrRO0JkOCQdwIGAfSuZvU5mgIJRzxjJzjHHFU/IIQyA8gHkketaQQFMjZg9O3Ue9QCFSX44x6ep6UcwtCOKEs+AOCpJbPvVuMFXBfnqDwOlOgQSJkjOCQRjH51J9nI5GWHQ4BOOfrS5kZyQQJ8qbSEMfGAuM5+lUZSyz4I+RWJx0yp6dfStqK0Uth0AXgjH3zj8h+tVJbCe7kKmJy3AUY3YouZ30KcMBODhsFmyflwcdMd6mS3x8yhQ+7JYAdO9a9p4a1C5mQC2KF5GPzRgcHtitL/hCNZtwJZLGbyy+UKBeh9iRSvYhyKljexxnZNClzCQWC8/KTj+lFXL/wtqjoj21vNI7HGY9qjAAHT60VfMLnOI3+wz9TT9zP5ZIzjB554/GmHbu27Mcd+DmpogGBB3lWx/D0A/Gumx2N2JNoUAE4UdOBn2qdNyuh3nknn8elVkJAG872J64NWQm/5lPdQBtyNtMVylcZYh4ShXnnA71VLYz2UdBVq7CBsh0yhJwh7iqbuByV56/nWadzVCNIZhgDOcfjzV+wsHupf9Xnt2GT+J7VTgi8+SMZ69Mf5Fb8Eq6ZDsDk5ZmLyZYnjtyKGJstTGO0Xy0wIyFx8pGWAIJH4CsC7Zy7fMct94+/X+VT3d28+/y3copyrlumc9vxrLkddhIAfL7gO4GMHj6e9YvcjVkU5K5xlcMAucHOB7VXy4wM5JJB2A+nfmp3dU7AL0GF5yaikGWyOMnngDjv0qlE03IyzuJEJGP1p2D8g9eBnvTckDI6jsaQDY3HY8E9OaqwxSWKudmFHU/lUvmnJ5+9wfaq8hcBwe/AHrSggnHPAHJ6Zq07ARzOeQuDtPXd1z+FEcbt8yjeOO2evvVuOMM4c5AIGAO4p6xqjECPbg8Emmo9R20EggUREjqNoAOM9MH9aW7gCgOXCgjkg9xUgYhMLsOOhx75q9Kqy+GhK0kgli1AxEAn7pQsvH1qrAmc7M5ByxO5gRk84BqIai1tcxsPuoxYj1JJ4NPnZmB4IGAeV/8Ar1RgtpLuQug+6pZsHIH54qo07nRGN9ztdOv0vowQjpMpUggggDv2IrR81pGcTPI4wvUknpjP5VVsLVIYTbJGrySgbnwMgegAq4ZFPJ5bav5DtXqU6aijoikiZUa0HlJEUEbYCeWvAHvmk8z5oyMkgEnPfJqBpR8+eMqQxxkc0vBd2GXRTjOcErn0Nb2GlYDIVzkcAdMk/maHeM7hnB9T8w6bu35UyTfKkhTEZAO5SRyM9eh6UxLVjvijTI2hvpn1zj+dJ2LW494Mdm+bBKbSuQfUA0k7NE/zoEDEgZ+UgYJyBx6Y/GrTQxROXIBlCkYAIPHvVBpftLHnDngFRg7fqfpQitERNu3EBwdv7wBzwOO5GKtwapPpdybuC5S3niOUljBxwwO3B5wSKZA+xAo+TapAPr9aW5NxGonWFk3Kpx5JUtnPqeOtJkdRt5Kbm7uZfIij85vNLRgbQxxnA6D8KiKbgjEkMqjPH64pZFZ5ohJGr8DkEhmBPHfHFSiROCQCgb5+OB9e3607l2M64kVNg3qDjJL/ACkevPvWb5whl3A7PTnpmtK+ZC8nmhYN4U5kHb2x61iupWV8gybPmOAATge9F7E2N3TbkOCAjuzKxIJ25Pbnk0+Rcujl4w21RkMCo/HFUrFT5huY5CGJUHcdwAz+X6VpPMxnLeYCFHHlqqdOnTFCdwuQs0mx1YEv82QM5wOM9PWle2cTcBEDds/7NRF5A5KiPy2U5LEhwS2cen60yW5kKoolwclhhQccY649KTQm77lSdBswP4kH3OMZ96pyOyOQcA7jnjpxV2XiWRghMeB8ikccY/nVG9YIHY4LY3E4bAqbXGx8EgXYyoSANzOTQlxvTBI5U/wkjJIP8qrx4kcAbVWQ8Ek46VIrM+CxJwBuA4HIxxnNVFWBFyOX5yw/eHezYBIGcYBOevNThl4DxnftUF8jOc55xntVVV3uVG8qA4B3L03ZB6elXkkUSoD+8Ekqtjy16fdxk4PvTtdgxyMowHwBtJHGeM+3FPEqJ5ZIAZWVmIwOjZ9fQ1Fs8xI2KsiAFMLxnJ61GG2gFdoQnapQ56DHPNNjiSybSkhAX5g3zbSe5461WndVXa52YYdVHYfjUUo3oG4IK9OoJPpUcgfzMY5Ynj6LnioQnqI85bcDjvg4Gc1H5ysRyqANgqRkYA46VGxZ5A2JCuzd93byaERQcnJVtynZx/Ki40h0b7MZj2AqecN69OtaFmvkO5J2AFmQhjg5rPiiZUCiQuVKrgnnnPNaNrCJXRF5jPzFieBzzVIOXTUtiLDEZcBgSeTxk+tOVMMHTCD8znHTmhI9pAaeN92RlNx/h3dcfhR5gdQAnJBC8+tN6mWzBfkKKQP3hXsMcnnJGR+tJEQIyEABYHGMgAkY/lS71UkE/wCrYsEDBg2Pm7j04qRBjjgZK9emc8jFCdzVMkljCnMBRPLQFZF/iYLjGMetZtxEWgRBgnaMnGPrmtTzVGneQrl7uR1yUkIChgW7/lVItvTI/hY5Ak6/KR6f3qLhZmZPvLyOUEUSnKLnccdqqufMdPLjULtUDKg5+YEj16A1oSrIyptQo5RBl8AHPpiqVx8zpgco+cn2Uj+tRoxepESwXcp+YGUqCDxh8r39KcP9cUCCRSQ+Tnj5AG4zjrSIT0fByAMjjtz1p4LDY+PmXGOODinZdi1IajKFTc+A+XBlbqCT6dOnejKO26NxjAB7gEHmlVFjkBI6bA3uBnH86Yo2bMkOwAB4GCc9aAuOMW9M79ylcdMc96d95iznYzc4P5CoxNsQZYbVUk7/AJee3ShjiUgn51456VArgE8x9ijIyBkL0wvrmo22qjgEA7WOfQ9qVIyXD55Ug8cHngfpSrEzqQSQm/JwuCQp9807X2L6DncSs5LnALZJyen096h2LtO3hRnggYJJyT+VTNPHJgp+7zuOAfU5HYdaYFYE5PDAhhtPpj1qbE3J4rdZDk9GYbuPQY/lT5bR7NkjlBiIC8up6YOTzio0Ab5DgMdoAwfxq7c3kuoBJpUMkcIx8jnnjjvSEmimoAyZcyJtLZHJJIxnn2qaPAlQBVjXdsw/PA96SMgPhvk3Y4Ht164qdoo1QfPtnHJwPWmmWwEMj5KrsXAAwCV5PqTSqQTlu2TyPypA7dEyVUbto6cUM7DKEHBz+daIkUII1AVBjI5I4wO3rQzBFITjHI644qVYVkYgnjHf+8e1NbG0A5UIpDZ6ZJ6/lSRSGTuGtnjJ2Lg57Z/EVlKzC4DDy8K5ZcybQAPTNakh3DL/ADdemOhXPrSRW8FxwXJbaSA2DkHHoaTQm+xrWrvHmHJRdqjcWBBOD0GSe9TyDiVQUcFvlkUnBx9RVMBFMjMfLDZdfL4PQDGeO9Sx3EdymFAJCttBOQT3xn0qhsbD5iyky4DYwNmcMD0z7mszUtqzbQQiDa7A5JOBzjHPH0rRlgmjZwhfYc/Iw5BHTvVa6gUWu4BkKYzjsO55xVkLR3KdtcoYkflCeVJ7Zx1/OroXz8AcMODjpj1qrA+3eqRq5IAAcc5GOT+VXIrh5LZY2cDJL4iAyfmwOcdqzY2rk0a5yrFwdwIwBSyRsRkAcnDJnt+GaFDBuM9BnJGOKaV2MrHdkgDkFu/pimON0RQyPAVeLMWwtwTnp7/ia/RL9njxcNf8FaXdi4PzxxqwBxhlGCB+FfnOy7sYABJO4KMc/jX1t+xT4giOl6vpjzgXFs4ZIgwJAYHdxz6Vk0enh59D7w0S7iCcBkAk3EA8Z9q6eKYMm5T948e1eceH7kJMIggAU/K78g4rvNNmN2mDGA0mMeWOn/1qxkdvLY1QDvODkc8e9I6DYT3z/OpIsOoU9M7myccn6Zp0qfhuHH9K5mjeLsYWp26DAk4jUDBfqM/Svn340+Kf+FdT2AtblbOXWZ5YWkMO5SgVcswJGTyelfS0sCqrknoPpXmPxv8AhVpXxW8KHSr6OQzWr+daTRKGaIlQDgnpnA4rK1nc9rA1+WrFdGfnL4w1/UNK8UC8nkgvbadmllhSAKcEEcDcccc819F/Dv413fw+sbvToU1n/hHteMd4YLOVVMTlUDZySRnZzzXBeL5dC1zwz/YekeF4re+tFWD+0GkVNzLKxYsNvzcY71m6RZSaZpENncuLyZc7JCu3ap6A5b5sZ7Ypwk4O59ZmGVrGwXK9z6A+Nf7S1x8R/htfaQukTXkywNZQ7lCqCcHc/JydoAz0/GvFPBXw20jVPhZFpF35d4XuJXmjjKloHPQgZ4PsOKwZ7i5iucg5jC4KCP5Riq0GtXGk3gv7E+UUk3PH0ViRn5vT070VZufUwweSrD0rRepx/ib4OeJfCd0Xhs5NUstxKXEQGVHYMucitT4e+Hby41O3U27QOWEP73cu7PAGD717z4a8W2fjCy+0wb4mIHnx+cCykdcnHSqHjPS5BFJdafHEl5AwmiSUjlgcgZ9zXLTqJSXMjCtWq0VKK3PqfR/2JfDc1hb2vibUZ9Q1e6tjLBaQqsaxMoGck53AFgOQK+P/ANr39l62+F+t6bJbyeV9uhe92wNnYyMA68Dqc9OnFev+Cv21PNe2u9V1S+tvFNgjQJaagSquG27kXKkNnZ1wD71xup32l/tO+LYNZ8RXTaJpEFvIRDFcLK7ndkheFHzbuw4xXrqaqRaPl8KsZUxHvu9z5utvhlZW1y4u7x55zsCW5YFsA8scjn8K9Q+GvjH/AIVPdX13p9tFBa3kIgbeMsuVK56AdTmrXxk+GdjqE6SaVYNawWyFLcH/AFxAPBLDGSfavLdC+IFz4a1IWevNKEdAsN1J1B9WOOhrk5JxfMkfbcs8JJSqPmPoLVfDuq/G7w7HrFhb2On24m8mAWmDJO4ALOwAHUHHXtXkVjpdx8OPE89tcoxbDPHztIYghgcema9A+E84stetrabWJrXw5M0lyhtrjaVcqfunpgntjNZvxu0zwzp3lvbal9ouZ90yyKRLtO4/KzDHPy/rXZGXucy3PbcIYqk5bJo6nSIB4h0S3nshJcXBYRvEuN2T0wQTmuK8Vi4+1y2s223WFnEgnPIZWx6dah+HXxM0/wAIeLdO1CazM+jLtWWONhkMFxnGP73NfT3gl/hz+0x8VbTSltby0VbF7iaQOIhcSKUKqoIyWKlif92rvGrG9z56u3l1P2ko3SPmz4SafBp99rbgRytdQptkTLEYYEcgjaSPY11viLwxa6tDJLGGtLqRNjzwnYZBx1GD6Cvqjxb+xD4W8XWEMnh5zZqR+5v5nPnKwOPlZVBxweua+YtEs9T025udC1mVry/s7h4BMfmMyhyoPb2NcVaHJH3Xc+bpZlHE1JSgeeRfDq6s3kK37vG5A8ySD+I9QW3YOa04PhHb3gL3V5dXbeWB5aybUGe+BnJ+lep2WnI4CGIFe6SDPIHPHtWumgK2SkRIJ2q6qTj1x6VxrmNVWcJc0XZnkDeDNT8HPbXejTywaQHWW78uUgxFTkMCBnOK9OtfDHh2a6tI/CmqMdUvmJLySAyHADMzMcHjdjoeldF/wjgvreWKSIyRHcGiOCjKRjGK4u6+DCWU0d3oF5cWWo2xDWoYho4znkDHIH41tTquOktj6PDZjCpD2dVnT33jXWfAWpRQ69JYyW0v7qNuYpeeM9Tke9e5aFNFcQxSRASB1DqQflIK5zxXyNBd6bdarIPiZqN6NWh/0a0tYCNiBmwrZJyQzcZ4xV3wz8XfEPwzmu5bm3i1HQI5irjzG3Q5XC/N0+6Qa2koW5omGPwMaiUqK1PtC1mR0jLP3I4b3+lTPyx9+lcv4M8TQeMNCsNT05JZ7a6iEmYvmAzwcnv83HQV0iF2BBBQgnGeuKyufHTg4uzRZjPIBHHNMbkkclcgA+lNGd4IzjB5pjys685w4HT2ouZlebKSID8wPNNkOIchPn7DNTupZECocjgZ9KglKLkHk5G3tU7jWo17kxuhKAnBP3vUfSnMzy42gc9SSeMVAGDS4weQf1qUy7DgYIH+eaCuWwuVK870ZyCdvQc1fTMOyMDG0dM1RB3ZccADJHpirQRtwJ7EZz2FUhMndgePXO4Z4wRiheVyUO5MYx6U6N0AKbBnA5H1pq7jnHbimSTnn5M5zk0L/s5JyOBSrbs5HHAH44qwsO3OOKglEwicpg8Zx1T0/Gk2Y5yDwSMetKp3AkjG3n86Jn2xnAznJYgVIEfy7CVwQCMYqOZA6ZHGfU1ahiHk5IGTycdB60GIg8jPI/GpbsUQwxblB+/+n86kMZVsqMn1p2AuepUHvUgYtgL+dUNsh2y9CePvc9qaYGdBlNpGf4asKAH+c56k1HPIQhCgE+g7U0rE3K0oQvwMcADPY+tRTNhSE4OcnB/OpSAqHdvznGDjlvSoTGiYBwkhHIPr+tXYa1KTuVBC7cnn73/1qw9X1hLeXMkq2yqh3luAo9citTWdYs9LtpJ768itod2C8kgj5xwBnvXz/wCLviRe+NrUyaBb2F3ptuTczl7gSP8A7jYA2r+dS4t7I9PB4OpiJpJadzA+MnxjvbiW70zw9JALKIKj6gJcFid27AA9q8G8D2OvXviWbTfBd5KJp4iLk+eyIyj727AIOa9J/f8AxRvbXQtMsBpduwRL6ZV3KCCdxVhgZOR0r3LwN8NNB+H0CW2lRGR9oSW6lkDSOT7ADb+JpSfJ8L1PsnVoYCi6cNZGH8PPgfp3hOa31m8H2zX4iX+1BioiJGAF46CvR7QJHsUIXAy5z61eZNoIThTxgk4/Ko0UqWBwF6k/Wldy1Z8fWrSqycpblWSd4nJMboWBYqRnb+IqG7undJChjcnHUDpWjLOQHjOdjLgkcVmatqtlothLcz3McQi+8zN2A5AHrWqsc0VzGXeyhIfMlfYjH7xxgYPfB6V4b8XPjUtql5pOjOJ5sHzLiPkJ2I69c1gfGH4/Ta1NLouheZHaREtLdKMblz0yM815jonh8zZndB5eN5DjlyTkk9+tWoczPZw+H5I89TQdp1vvEt/fuDKzB08zl5D6r7Vn6/qB8lHvABBDlgEPcfWuk1VLPShPd3E4MjYMYfGAO+3+6B714l4z8VXHinVZIVLG2U4GGAG4deaJxcdz2KdeNNaDdd1yTULwxwR/eyFLen1FWLfSnWEFSq3AJByegPb6mqenxpZIDLIBc4zlM8DtXf8AwouPB974hubXxVqMlhAYhJDNGQxeQA7V7dazilJ6nWpqpuzX+GGoT6D4X1WZLS7eLzFaMqp2ykZBJ9BwK53X9RurW4OtXNz9juZNxhy2UlcDgL0JPT0r6J8S+MrL4ILBpUH9leKNLvbNTZz2OGltgC33uSGz+FfK2sPb3d/qN89xi58wslowxjAHKg59B2ro9nGmrocf3K9pFmmbjUPiFf6fYIhnu5UJdCPkQKpYnnjkcdK+l/hp4N/4Rjw7BaDyTLu82R4YdgyVxwc88cVz/wADfh7Y6XodnqTRSPeXaGRpJiGOGGMDj0r3DTtIEMoVAUAU4kAz83TvXPZtnz+YY+VaVirpVoisABJ8vzHK4JJGfWuD+IXxr0jwbeC0tLSTW9WQnzLWBwoiAGPmJzXqeu3EGi6Le3sy7Gt4CfM46444r4oZIb7VbmduLu4lbzd/JJJ3ZOe1aKK6nDhcNLENyWyOt8V/H+Pxh4eu7F/DEtm04AMouVJXJzwCo7VtfCS9svGGoWWi6LAlxrdzKLdIpCvDtwSc8H8K8u8PaYianbxmNtgcAkru6cZP4Vd1OPVvhN4li1bSr+5S4ikSe2ktirMhJypyORxXTFcp3VMJKFN8ujPsTVf2FPEN4yul+G1GJ1817kh0duuUwBgn3r5V+Kwk8Pa5r/gu9nil1PTpWtpZIwSC68MVB9Djmvoz4Yft9+JYdJ/s270ldTvJ9/napeXB80HaAuMccH2r5T+I1jrHiDxJqPiJYmkvLiWS5l2na2xmBZs5JycdOKudRSjy9TwcDPEwrSdd6HlfiKW61K7aadxJOzkl/MIcsVA5J5zwK9Z+GXhnTU0qNIruP7aVMsolkAwC2MKMVxlloF14h1WO4s4ppRvjed/KL+UQx3dOOMZ/GvabX4b21j4ZdtPvRezTMIkaMkYIwzdCcHBx07VhSjOPvNHtOpTqS5ZSsehadax2tnEkQUPhR5iHjOMjBPf8ayJ9ASS3uIriSeV5SW83HzBs+ncVyfgfUXsZ30zUZZLKOKZRKj7mVHCgg84+lddqA+yzpLFdvLboDgZADA817VOcahtZU0rGNq+kuIUhj/eADDPjpSaX4Uvri8tobaITs4AmlHSL9O31q5p0k+vXkkVjEJ5wMBPuqfzr2fwV4Wh0axgDRYvCP3spPLZ/DFc1ecaY61f2VK/Um8K+EBoyeXEEKoQpcrkvj3rsbGyWN3UJhZcfICVHH16fhS2qmJkYlz97JkGcfka144xJsCSAnBGQ2a82/M+ZnyVWpKTcmQWtuZCVI2YwSO4NSi3KJjoc8kAc1ftbUDO8tv6ZJPNSXCoq71GBuAGOh/OtjzpSbMS7jEAyQSWY4wOc46kV518RL2Oz024luJA4RGaTA6AKWP8A47zXpl3MEV88ZB+d+gPvivnT9p3xOuj+A9XcOI3uVe2SQfMSwXG4AY4IOK1iZLTU+DdXuPt17cXDyea8kjv5pPJBbK/kKy5EDYyQeSee/GKmkkMjhFw+MAj7vymocAZDABQuQOnritUcFbVkDoFIO8Jz7io92cjAG0ZXnrilfLEPsIwOeSf0IqKRR8wAHOT19TSvY5WncQyR7HUAkkB8IOnPNOY5cqECqOMZ3Nj1Ixims6H5MgDJP3yDjPTNTRSPKrn+N1yTFIVIbtk1AbMsOnkpKTGu3Ct2BOT7GgxJBE5O1ACucL09qVAWfALHceOc8fjTHkc2scUh+dzvI6c9uvpWq0CxXhTZcfPgnK5KjaRT5S58w4IBwAd3H4ilkiwr70JYNkg8kjt0qC5IHlgkfMflOD3HelYpkBKyLgR455PY00LIFyDvOCuOnH409Y38kKE3sgU/KGAOT70MOSCrYyeq5/mahkbjAT1B5IIxSAZHABLEtnywfm3ZxzUqOj4UDHvUIhDptHQccDqT3qLCJADnb9xhnHGKjEe5uiAhg3y8Y9auGLcjhweQ3Y5Bz9aryQbXByc7hgYxnIPf8Kdg3GnYBgquGU9x09OlEj7EcngqGcuP5Yp2W2D5wCV3EJJuxn8BTQpBAIJYhmB2/TrzTHYtGYlXUeSVxtJMhBLZ7fLRaqxlTGQdwUH0HrToYGkd0By21guzAyR93uamWECDzJC0Zl+RQeCAOp/CgEmNmPnY28qmDypOe3Y1GVMWCcBQQSRnvSeaCAI5FkHC+Yileh54FEnUlXcqTwpC8g/jn9KC9iFgFJBIDYOBjIJzmhYf3IfYocqqnJJz+dSll3knkYPODncaaX6A52YTL4AHP1NJoi5G26R8HGdzYOOvPar1pa2ziSSd/JUZVw7Bc4GKoeW7HO/CqOnOc/XFWbe+lTy9rGJd247ZcdR7VlNaG9Nq50ds0lnaxW1lAREwI6DB57kc9KW30fUL+bA86PzmVsnCqCDgKQWIFULK8aHyCDOJGH/LPbkDp1JFbKePrvSwUjN04RydpZWOR0ySa51dPY63Zbli18HrJs82/tolXduBjLucDg4AxWtb6Z4Y0lojcFpXwwYvGfmYnPyrggfjXF3XjTV7wgs8tujBvlQqrgZK/eBJqtM1xcO5up5Sc5/eSb2/xP5U3By6kKaPaU+KmjeG7bydPtJLqFtok226QcA5HzHNZOofGtb25cQadDG7knZFy5AGTuJI+leTO9tuRSJX2gA8kKAPpgE/jViLWZoUKWccFuCCrSCJWLZ9yDj8KfsIg68o6LY7jXfiPqUsJW0t7WyjZCHMihnwCcjnI5zXJX/ie6mzJc3Ms8jDZtyvyggH5R26Y4NZYS9ui+64lkkOMv5YVRlsn9KcI9s2N5lQHbsjGQB65FVGioaozlXkx02qXFxI4QyRqx49/wAjTEjMI3zyN8xfA8wMTkjGMZwBnvVg6gcIUJiUDICcHJ96zZ7+SR5Fed5PmY5LE7s49fpW5HtG9yUzFCiIAcKFGSWJI9ziiOATuCMkqcZbkDP1pixEJ5rZCHbgYPU59qmt4xcziONwi4+dvm4HueuaDPdi2SQhS5SSS3iY4ODkkjCgZHPNVbqUztLM8aIGLbSRxtz781c1SdG2RW8hW1QrjJ5YA5LHriqB9IzjhgcNnFWJuwig8sjAgOCMcYIGfenRTxu0gaSIhlH8XPPHp61D5gV5SNr4wfn9afs555AQjgkc7s0GLJmXynkQnIHXt/M+lQOCUGCQT/I/N/8AWq5MjZt3aQbXfLgkHHG3uPxqs0i+SS+dxAKnIIxn0Aqh3uRF8sc5wGH8j/jUnytjJwQmMfQ05lKq+UCHkkZ4Pp1xSKu/PPfJyORmqQrDABkr5ceOcYHrTdgcgj5duGqRG/1bMCgOCcL0cdutJlgmWHzJgntkeooasVa4sUp2ggcnr8v8PvTjHnpHkAAjGPw/nTGA5+QDA25I25x+dT4+VCduwqMkKfX61IrDFXB3YyAMDC9cfjSCP+8hRgR8xyOn401kI3loxt5GEwKlCZbJGBkg4wc8ceveqsK43blgVwSf8aTbIyAHIxkAkdt3+FDvt2bkBIzyOnBz/KlAV/rljknjkfTNFgQ6MJwOgY4HPJpu4BuXBwAMYOcY606RiuDkuVHGcDt7Z71EGBZPvEAls8du1O3cosIwG7PznPYUw7xkAnavP1qQjbyEO0j5R+FLv+XavPGMjHY0bkEbk7cB8ccEjGCfWkwcc4AHTA9OtSonmGTA+Xv15yfpQT0I/hzn25pX7DsNhkEMQHlnDE7SrEZwc9q1NO1PyWfzfnkLDaQchQRjn8ayudpAL8hicdsrjiiJCpUpjbjn88/zrnqU1NGEocx3ltIbmIkSZwAV4wCemOM0t2pkdx5g3btoUKe1c/o2tfY4/LJBHJxIcdPStT7V52XQnrxntkc814taEoOzRxOLhuVro7ld8AzD7r7uSBx1x6Vk3tmhhfd6YHoRjHNa877k+UnIznnkA1UlGWc5yrDBGOhrOMrMFLlOQu9FBkLo4TlmIHOF9BVGOZoZSRkAE5APTFdY0AfKt67QSOtZ1zoBut4jjBlcAoAcfXNdSn3N1UTWpo+HtTa9BBwfnzjgfNjnGa38Iz5Pzggbh9TWLonguWOZJLgEIigAIM5J6/lXqWg+GbRoo3uYlkJAzuG7IHOBXPJdjkq1Ir4WcgljLIm3ZvkjK/I4JLDnoRx2q2mhTtsYbo3Pyt5g+U454x7V2o0WHejxkbEY7MZGV57DjjNTJaRr865jMY4Iz3GOT9KizOR1b7HK2vhxmYed5Y5JOF354x7d6vWuhIqHkPGzD78eCPXOM10ccMagBX8sqcHDZHXJ6AUtuiLjnCliXz1xQotmMqsihb6evl9I42P/AC0CgnGfU1aS2ER2wfJ79MVdVlwF5IwcEDqB3pDCFQkg/MAxzngHj+dVypGfM3uIlxNB5RH7tvug7Tn3Oc1be7uLmNI3lkeNfugMSePXNVZI+gRQflGAT1JpH+ViAeh6jNSl0ZN2BdkVAkjqwXBG48+9FQyDA25+bOevainyknhySMpACdPvEYOO1XQ4YocJt6DkY9+1ZsUZZ8rxk1bjdlQICX3HpnGMj3rrTue01ctwN2eViysTtUHoPXGasmQ4yUBDMOB0GPes0Tt784BOTV1JP3uSmcZIb1H09qZNrD7tm2D5WAB4wcZrFMkjHJIdyFGMbRwfetWcmaEKAASwOM96hstNkeQgpnOCMdM/WsnoO5Np8f2dC8gOSpGCOlOuJHLgEf6rI+7jqPrU84+VQCAuOc55+lZkrL87lQdp5A9qi9hPUiBzyDgDrj196YHEgCAIBluvvTtqknHRschu/Wo5Cg4IB6DlsdevalYaRXkXfx82AwbmMAdPWo0fceM7ecHt780rgkEhNvzYyV9PxqIFm3uOGGcZ559OMVqkaFhQZGBxkHkc9PahAChB7YI69j9Kk3bpgM8tzgeopclRuAB25OBWll2BJdSMq23OC+TuHIpfITcckAY4BPenxIwCCUDg5ORjGRT3kBBYYx2zT5LlWQ4bUOCfugc8c/QZpMZkDHG0nIz1NRu6sXY5LAAdT60qSKSB6cCqJJI125P31I4GeOh71aM+3QbuBBgNNC5T3yxP6VnNOFQqoBXOc8n61FcyYsY0JZXllAAH8TbSBg9sH1qkrjSMq6cTSkRgeZx8hbj+VdBoVggWWSdPMGFUJJ82QfyqlpOm/a540G4vGigknqecmuotwiZjgRAiDblTjFdNKmzsgrkzGTJbZvI2sOMjn8aMq8xAyu44IxwKULvAwc4HJPan/KZQXB5IPpx36V2pGzRCGDIeR2PPTFPeUn+DzOBjjg1JJhjHnaFVQOPxqvIpgyzhxuA28YBH51YR8xbghQcHAyTzzwT71Kt00cc8YcpHKNpwSAQPSq7KyrG7gFwMAZOOmaRmVlDLnI5JOeAeoxnFZs2ulsRyyrGiIvUEkbQc4I6EjJpU3CQK3QZwT6VETtcs2/rkjPXt796eHJ9XCgnIGatKxnclRCT/AHSQOp6E05Be3soEku+IKARIpkxg5G0H2pgdQ+VTeoGVz14qaO7lB3E72HIyM9RijcTIGgKt8mHjEhL7+SAfTPNWgwI2AK+AN3G0njpzUIYzS5KnAByRUcuAkeJBI33cjI+nWkyokdxEn3ExnYAO+Cc9qx5lkcO7khiPlBXGf1rcmjO8LwGGCuef0IrKvYRC0hUxxh1zkqDtAx6fQ1D3GytCyxXMcgAiGT5jBj0znA5x0rXkkSRkIfejAgZYc8fSuenljhZFMgYcAADgMRjNbWmuLqPCPIdhIwduQRxnGP61cdgaQMdy84+5xt9xjv70oYhyCnKsAeQcDHOcZpLiZg4KF3Ow9QOzcUu4jP7sAEk4CnLcfWqM2rq5BcxYVNsbpHtUMQvQZ65JHU1myhQXXzCh3FfmbOcCtWaAYZiAcgHuvVt1ZlwyB338Fmdgp69ccZyf0pMe5VVvLICkOBgnIHHFTJKOknfaB1Pf2qNolL7B0wF6HPSmxsd6EApnB49RSTsaKNjQ4TIz8ygjg8Z6VIsrxMAnG4tyvqRiqcTM0QClwWVRxnkk89qtJIowVHO4k/UUXJaJGd9zo/TywGAkwck1Ju37Cq4QMVHXn8TUSpghwXDZU9Bg4NKxEb7njG5dxyxB/maL3C9iuwYcDovOB78fTrTRIQd3Ujd9ASMcU5uElDoAG2kEFvXPTp1qORhG6ZfeWLP+8ORwB61O4eZG7NArxEJIvlqilvm9PT0waHyHcBM+WCfkPGMY9u9QiMxon3xufAIxjPJx+RpxPBGN42jPJzyc80kaaG7cRWfkwDyPKkyu0gnkgEHOccZrUsbK0kMUD4zKjAshACkbcMT6c1y/Bmf58ASE57ZDcitbS8mW3meRYl6FzkYHHp16VRD7F6+tlsyER/NRS2dpwPrnHSqwjGMtgbj8o/DipAwmjLTeZPK2ZNzTHCqegwAOtQpJ8iM+NzYIzGe/TqR0oRNiZBuCA9Fwcn1qNl3YYDnIIJ5zTtu0oxGRwTz7elNhAf5HOcHaAD696sSdmN8pncb8nlcEYJ45qqcx9cnIAyGPJLbieM1eaIpAXKYcpyM5PTHvUMsUaDP38BsAA9AMAjipa7GzKz4PHlptQ7gCM4A6daoTEeW5I3nbkYz1z/hWhcqQmAAMw7S4IyWJznGfSql2rLImMDc2FJPAUKB24zkHvUpWMypOT5h35IUnCYHb1bpxSQvuYMdpG7AAOOvpmnK0p+ztwQ+DsByMY6E81EzqrA8Sbs8mT7oPbpTKSFD4iAL5YqpIPanthlBH3eT09MU3ICh1IcANwRxwRihIyZCrkbcbcAnv15BNLmd7FWGyRjBBx5mQoG373OT/ABelNdcgvJ8zFizOOOMYGB9alZlXeM/Mfn+QA4JBVaY0qrIu184YY5A4znnin6mTFhkZYstHlt6468Y/GnyTlVwC3yjGXGev1qCGQlg+BJvHTBBGT7+1SSFZUwQAUPynnoD+tK5SegyeZ3wxQgnONxxwBtpgVgxGdmTj5hkA9zxUhj8w/ImclUHfG7BP6g0pREEg2DcSS3OBz0pITTGuGXkJgYLNx78Y5oKuU2yguvI5Bxx7ZNWHNnPI6MFiYAKCDnjn1FNSOFZnjjMZC4IPmfMdxOeMegodgJTIrZwij5iRt7Z/OpVUeZIo2YVvYkjP1ppUb8bxcEgk4k6HsD1qePErAkcsPmz1osUNX5ARnOfSpeT15ZT/AFp7xiNcjO5jz8vQfnUqjbgE/Iw+YjqOc/yqtyb3IQ24ZCZBOfXkn/Co3lIOwkFQcLkdsYq0QHGXTIGeOe+V7EemaryoNyIQMYOeST7dKgeo12HUtjA5H0XHTFMUsZhiQx5wCUA/Spdg+YAvggHrkcnJ/I0J+6mQggE56joSc/yrRFos6tDutgGEhO8gb484Gc8804ObNvIfKd0cDJweeMGpvson08ygeeq/MTtIHIx05NURawaXMVf97GjEIeh2gYxk+9ZtWDcstteMOAQ27GZOc5P4U7y2lPlSHEUmRlSPu45/EUJeoYgiCRMlG/drwMnvxUUrF5lSGNSSQS27oO5qk7hYpnfJhsESRhQZMDqOmRxT7K2ktpngJIMed3TADZbjHsQKsalaxSlLmIpKbv78aSKzBge4GCOKz1uXtogiuYySM7cKWAwOpye1NoLG21hNFB9pNu5hHytjDFMtj5lBzjNQzMrZeEuRuXaQpUgY57noaWDVJopZ3gneLduUvG4BdSMYJH+e/Wo38t2LAeYqqNwxnAHPemgvYheMbtoyeesh5zgc169+yx4jTQ/ipbW7jdHfxujDcvUJle3q2OteSMFLFgCWIwM9q0/CeqDQfEul6iP+XWUbsEHILIT0HoDSZvTnaSP1Q0jUHEPB+RVyhHH16V6JocjbUZd3lgKQQCOo6da8c8EXkOp6UjxP5iMMpIA20gnK8/SvRbK7MAIUBFJH5CuRo95WaPSbLJY7wCg649qssgKgA8joPpXO6PqqSQhEnSRgAWGCOT7mtpLlgqY+cgZrJk8thGUPIiYwGKj8zXyJ8bfjn4rl1iXTNLij0XSARHDPtzLcMG5Oc8D619fXMrFkKIEYEHOO4r5i/aE+FnySavYW4S0kYEzIy/uZCclWH909qFDmPWy6VKNZOex82w396jyMsuJnJ+fuSep/SkeRpRgKNygqfwHvVPUPM0+b7Pco8dwHKOgYdMbgQf0q1pt5BfzFXTALAZdgcgdemK42pc1j9VpVIuKa2KbzIWG9Pl6tx6VEEt5N48wkEgKMghe/HAro5fD7TeZNBIJB0CiP+HPJ61m3fh6Tbu8puGBPOF5HqR6c1bg+iNoyXcq6ZDeeHr+LU9NnAkTJKR9JlPUHtXrun6jb65pqXdoAUZcvHjLIc98HNeNEzWYkiEjOA2NhIPT0xWn4b8SHQNVe7RylqzBLqJSMbexHHUVyzi3qeRmGD9tB1IrVG58QvBT39z9v0qRRfpcBnlwV8xMHg54zk9etcHe6xcWmkaFFaSRRXumWyxS4wHZ1bc+SM8nNe9SC01qySeGUXMVxHvjZdq7hnOQc8ke1eK/Fzwq+hP8A2uIZhHI+J0jAcAnGHOAewNdNGfs9GfH05uEttUdj4N+Itl4wtfsV9LvnjIVY2PKn1FZnjjwBZ65DtlIQvkBwM9fpXjDyXFm6anZOI5Cod0UEgHJycDtgivYPh14wtPF2nJbBAL+IktCCWPH0xXt07T0Z7Ht/bR21PEnvNc+HeoG1lklks2IMEZlOFOcEgHvjmu18LePbaXSho+tW0lxHNcyOtz5g3LuX7pBBLc+hrvvGPga28VoUmQ7yWByMeWcbe/514LrPh2+8G6g8U0ckkBlzHKsZO3j5T+dYVKbg1yrQ66FScEoN+6euN8GtY0zTTqtzHAiSMZIoIgQxXopZcnGV+bpVDRtYvfhZrMGr3UUyaZdIwlubKdobi3cZAKEHr6jge1esfAvxxqHizwxc2GparaWNtBGIxJexZzuKoNrEjGN2cmua1/VtE8Ka/Jo9xqEFxp5J8+6Fo00crk44YcEHqTWM3GCvA7cxoxr4ey1O1P7cV/N4Di8G29z/AGpDHEi2+pCXZLGQD/rO7E5PeuCv/Fwa0tAllBBexqd13EzLIx/FiM11Xgn4beFtc8Q6VGdPsY7e+nCm7l+VVG0sSOQPasbxN4d0Y+KNTtLb93HbXtxBF825WjWQhXH1XmvMr1nsj4/BYOFOT0LvhT4kX9pCj3saXEY6mRSHyeuHzg/lXrXg7xtoet20QF2ILkk7Y5lUbj3APfH4V4Ynw5Ytvs5Ak67ijls4PuCTV+18IXljOTK8iEy7UmiUsCOxPBwDU05M7a2CpT8mfVttZLHCA0ZjQjAyAd3qc9f0q/b6VA8G8IIm4GCMDr6V8++EviLr/hGSKOUfa7UP80LDaME9VJr6C8OeIrTxJp8WoWfmFJWYPvK/uyACVI9s1s1zK54dbDzoa9Dyz4nfs/WPj6UXK3cunagIfK+0Qru8znK7hx0PNfNmreCfEHg3WfsHinTL6Tw9LIwnmSJis7ouUK4Jxn5M545r9AHhjuMhsuA3B3Lg59iK5bxR4d03xDp93ZX6eZEc5jKk/MVwCDnHWs9Voezl2YypyUamqPlDw14svfA+pwa14ee5/sJTF9qSIsEK5G5PLJPIHPFfX3g74weFvGYtotO120eacZS2kuFEoPdSDzn8K+VfiH8L/EXw4hU+FZ1vdHZzK8M0gWaJ2XB2g/fGPb361y+s65oGrafbKn7rxDFsTyzGVcyABSVYYB+bnn+VNM+hxeX0MclUpaM/RGCbDn5wNmAwOehHXHWrEU+5PnjJXaADtIwSOc183fBz4+HSrCw8OeObhbDWEPlR38oGJgM4DEDqOnWvfPPWVEkQ/wCsAdTGuVIx/eHFWfD4jC1MNJxmtC68m5xj5MfKR7etRyRlclRjkYxTBKwYFh8rH8fpU4hE3XgZGdhxn86qx5+z1Kk8W7Ywzx8xx704nvwTzu296WaVhnAGAQQeelQBv9YAQATkH60zToPCjlzlVGd3NWULNgk8LjPfPNQrgNjAGQcd81KGABGMjjj6UkSyzCxdXI4yMAHgirdvBiPLnnJyc1XibKAkD1q1AVSIgjIweB6+tMzZNG3zocjYBjjOeuf5VYXc6kr90c1XEnygkfMoxn6DFSK5UZ354wMdKlslImVmbgL/ALPTOfSo49+87+ETIx16/SnW6NPEhI5x1yMZ/nVjYm8lTsbOflqHqUCRHAYnjsPrRgguSOODyeuKV8uoUnHvipBs2OQgOQV59alq4EAXcpwec8j0pqMWlyDwo59uadIwXJTKqTyfSoPtDJEq7NjE8E9xmhASyssiEZwHGOKiZiMk4Gweh61CJSpJ3pznPue1RzXBZX+ck5wcZxwK0CxMzKowQDuGMdccdax9f1y10e0ku7iUQW8ZwXC5P4c8n6VgfEX4n6b8N9GS+1EnbOTHBGgw0rbckDI5+UE8V8W/FD436h4v1S8uWtJY9F8pVtbZJQskGSN0hHfvwQTRfWx7GBy6VeSb+E2/j78Qf7a8aH+0U1JNGDRiycRFUPysG3J1ZgQOc45rjfh/4f1zx74xtLDw9cf2fDNmOe7kiYL5f8RK5GPxrqfht4J8S/HJorG6M58KW90VN80sayrGxywXIz1A7V9PeCPhz4d+F2mT2GgxtI7H57q6YPI4HqQBScnF2R9TiMVh8FQ9lSV2N8CeCLP4e6DZ6HYHz0BLy3Ji8os5xnkk+lbiWTJEB87scjcepPqTVw7ElwHxtIClRUhlVRsA4wdxI9alK58fUrznK8jPWGWdxvwFJwfm96tagsaWkgJCZ4x602RE+4ABsXr9azb66LYhlAZScg5HX0qkrGDdyG5cFUKFtqg4KjI6YH618vfFvxfrnibV59NsGu5LSOVowYAzcgYYsOnDcCvoTXblbKEv5imN+CfMwAc5HAFeE+IrRdP8RXc725MF4CzyhSERt2Tkj1Fbwg5bHXhpRi7zPM4vAb+HNNGt6hFKNPW4EUk0isVEhQsFJ6bsc46VZu9Vt7DRxqBikMTKywIflLMeRkYHAXmtPxNPLp+kHTZbmV9DuLkXj2fm4TzlXYrnjOcfhXknjvxNAujwQabeAyXXmK4VTiBVbbjJ4BI9q6E1TfKe3OSnG7Zz2ta1e+OdSuYgVjsywBkQklwB91QOuasv4YOmWaTppTRLIM+Y8JUZPXBOa1/hnoSav4g0LTYHt7Z7x1jN1KQkcbAcsc9OOa9W+LXieJvFD6VaP5thC4COpHlshH3wOuKuX71anDzuMkoq54Hf+G9TMhdLceWoySDngU2x1OHRN8EtoryksVZWClWA4656V7F4k0f/AIRaC2fUo7u1W6tkurd7mBkSaFs7XViMNnsM15l4quNFeO7jERN+yxSK2CPl+cMcev3axlBRjodtOu1bQ1fAel6tr1i+puJruO1LeYsitJ5cYOcsAMYANdX4W+Hmm/Ejxa96toLawtWVY1jOxZiflY49B161wvw10ifxje2dhaySaY7W0ouZLbcA64Ocjkc4719NeH9V8L/D2yitL3WIbSOMbo0JDyPkdwOahS5lyo0xWLSpez+0z0Twr4at9Ls40/dxrEPLQIOnp1xXVwRrFAisDhGJ+715yO/pXiGpftO+H7BfL0qwvtRaMBcrGsQJ+rZp+h/HG/8AEqzo+ixwSOCIjG7HDbeNwwQMVtCm10PnHhq805WO3+Kmo2k/h3UNK83ddzxlvJiUvIoDDOcDIGAetfK2g+BrrX9dFhHLDZXtxOFgN1MIwygYzuPHUgc4r9Kvgr4T+H/izwtpliBaXmu+UX1OJ5W88kqdwYHqMuvTjFeH/tuweDfhnpEeg+GdEtbbV722Kzm3K7ViMqtllPIbIPIIOK6oxptW6nNg80rYev7GMdHufKnjPRJ/hrqUthqNzajUIXIdbRw6lP72RnrXC3t1Nr9z9tYKkTKsYj3AE7QQDjOP0pbgX2saZHq6WwgsYpord5D87tuV2GcknHy4/GvZvDcWmaJ8G/7UubO1lu7zcxkkjEkkMacZyDxksD+FcspXfKfYVK1op7tnhdz4blv7bdB+7Ea4zGSPpk1RNtqnh2ZLtQyqilVKHcefUCvWvCuk3vjHTL2bTtOKRWDBrlo8pGsZJ2sdwOQNh6etZOqW9klpcI06SKpG6MYAOc9evT61boJR5kzilKM7q1z7C/ZH8Q/C7xZ4J0fRZYpV8ZXdyI5beONhuB2q247SFXaCeefevXfjN+z78L7Pw9e5lsvCmqxRNdW00OQS4ViMpnDA4OcAV+b3hj4g6x8NPGtxa+GtRnig1HyniNrMAfMHCkMFJHPpX0zrvxF+Kvj/AEZPDltG+mLIqw32q3l4t1cLHzuCEjqdx6VPtnDS58bi8HONfnUmeXW3gObx7o9nq8TwQS3CrKBC23ftYrluT1256960NJ+FGurmCXLwICExIozx0r2Tw34ej0bS7axgjIS2hSCKQqN7bVUDP1bLV1cOnZkR5DwAcjjg7cfzrldeV3ynqQxVSMEmcR4I+H66LZRIxikk7kRgHP1JJ4rurXRY0YB9hyC27HQelaENgq7NiD5MY4HUnmrf2UqpyCCDx05FDbluYTqyk9SnZ2GzhY49h2r0PQVtQrtXaNh4IA71HGuHQDONuQexqzGnmYY/Icc8dK2ijhqSLCMBjAz9ahu41lwCPM55D5wPSpgoHQZ9OetRXE6rmLedzEHBH8q1OA5rXJhHbyCMqg54BwCc/nXxj+2hr6xaNpejbxI93MZgB95Vjwc7vQnivr/xBcCKF5NkhbedoI9TX5ofHfxavjD4lX8mxgbR2hTAYJtB3Hbkn6VtEU3aLPO3Cry5J5BBIHIHbnFVmKD5i20KOcAcED2JqdwABnoM9PWq9whLbDK5QnneMnkY4x71dzzGyqdhyxbDkfcxtPT3pnmuzAE8gdD/AI0+6lRirh8ZIwSrMOnHQ55qvAg84YkBSP5cYYqSRwQcZGD61G5DY8yt5W4jAOc1aWKSWJChwoHzZPPFUZkmZAgQHJ+br0x2q9p0BPmAxgfKjpvB5/WqSFe4bZI3JAxgYDfWo5JBO5L/ADlQQM1fkjH7wMOBkDk81GVyu0xg+4GOPxqykQIAZoySyZXC7TzkdzVOZm3ooJIBBb6CrUlqGQCOVYn/ALkkgJOewIqpdI8coxg7uOJAeM/SobCwxFjfAKRhMDDA9Tn60SYVCVEbhM5G4D+YppAKRoCUI6ZHGPXNSzDa5xtJ+7vMmRj8RUiSQGFwMbDnj+Hpld3rmlkPlomOFwD3znuOcUyMOzguAHYqnmE9SFIHH0FODthAO4G4/wA6aYmG7yAV2bCScPgN1GfWgkq4JQk7gcAgAAA9j9abEETkpjaCTgZyB9Kl2+dIgKKFc7QW+Y+/TPShiQxFMrAAb1yc7/Q07CyRkfKi/Md4A5BpI3wME5JCtjHQGpUbYcBztPysMDGKRoP8tz8oAdsMwJ55I46Ve1QrI4ZC6KowwP8AD9PrTNIjF1eRjcAscbynAPOxSccEdTVSJZAkjkgqCSQ565OB1xnHXilcLWQm75gDySGYbj3xmmtEmMcbMDjA4IqUlthB6jJGT19cU1l2nBHUjnB7jH86pGbHICJAGfK4UnB5yTTJo1ky7J8xIALcnjp0pSdy5BI+UMDtHK5oQdfLfAJ75q9AtbcicEqRgDg4OBgmnouGDucKCGbf6Yx6+tKqfK2EJJxgdeoxg/jQZTG4LPzz98AYAPvUNFp2B5gn3EwxUqoHy4z1z9KbMyuSSEIVyDxnn+tIGGQRhOBjnnnNR8AAdiS+Tg5JqEgctAOBPJmOPGwASAAsSWyTn2NTnzJH3ojHYD3xuGOuKqsuERD1AAbjnH96pHQHJWNMckEL29KuxnzWH/NjJH3AMEEnnvmpLUvE43QCQAE4UEA8dyTx+dRBygAP3SwH1zTlZpDgguCCeuemaLDvct/aAsMeX+Ugb0U7VyenPXgVB5rRwxoOAoIzjrjHVs1Cwdoi5JDAgNv56LikeFXaQBBn7q/d79+CaLBce9x0Q4zv27OwwOKsLZjiZieHOdyhuCPcimRxFlQqNxbBkbp0z2wf0qRLORoQ7o8dsm7DNkliP7vHIpWCz6jreKfVLnEWzZHtlYoNihQOvUU+a7FvCLS3ykQDEmTPzYPUnrVeWfzLaOJMJbtjGFVSwK4IOQe9RRSMpAUn5kK5X5eKLdhpjI08lMIDkt3Yn+ZpshLoQAcjJ5I5PpUzRLI5Z8kd8cfTGKiaLOVcDLKQdpx396diZbjdmOTjKnDDHI+tPRlzz3Ug7JMjkY9KeQAZCSMOxJJGCMeppgcJgnjGDyeKLEFjJlhi6vtkYnCkjhCOx9aqoXjfeMoAoyQTirGB5EjFFdQ7AENkngZ4BxjmoWIPT5OAxGC3HrgVSRfLfUcrNwAx68+4FDN8+SOQBnkdj9KQAechP3eTg+lIF6YzxjvwcnihArxBtu88D5s9R0pi4l5VPmKDOCSQD9MU/dseUnLjkdKkCAoEdcnhWJ7itGrjuQuTH5YGRgScg4/xpy/I2SIwq7V+fknHqB0/CngEYwAMs+7jsaWLCtnHzcDI75pWIuNH7s8ABnBI+ZR29KkZvnI2Y+YcHqPzxTScRiIvgGIkLkDAG0ZPHvUhXHy9lbJJbk8VSCxCfmwQoQkcDa3Jxj1qQEl1DOc4JJzjnHHPT9KZtXkEsdvP65p8bABC2AQRnFBQxkdonYgBsZ454/TvSbFyQcADIBA6mpJVB5BwB657nNIq+YpDZznd8uB/OstwGjC4Bxkj+fXFL5a4I4GWzkep604kFkzwq5wSR0P4UgKFjux1GTz/ACoWi1IGCMdQgzg8knvUzLguQeeTjIGPzAqNe+d+8ABhgjn2yKU5bvngHpnqKe5WwhDBio+TaWCZOc5+maG3SOAXCYbaclRnjNLsG8FwQQSfrShCFI3gq3zAEDIO3HXrT1M9WIrhWRuSgBAAre0e9DDawwM/Nk8iufJJIA38Ac8YFT20ghlEqAu24YB5B9a469PmRlONzqNoJOPvLkVBJHuwD/DkH1655/CrVrtvVDA/OeWGDktj64xVmOyTYjk9OSB83JGO3WvGcXHQ4JtLRmUlh5zhyQRjqOO/vWlpOlxq+ANjsTvbtV2OyQcPggbQePX61pQ2XlYLn+NnHQ8E+1Lc5ZTaE0u0MrxLgSbtpxGOv411lhMbeLEO2MLltg5OD2Gef0rDig8twnyvwXUO27B+gxWzHGI0jVMuVUDG0DP5kVtGOhxSk2yUTOqImCGRWUgjqSev5U0uphD7+CDkA8fjTHkcuCR1HXtnpUDF+FI+U9lPXnv+FOw07lyZpU3o5KnO7jjOfSmxxeXkr5jg8AyLj+tMSQspBQkDoc1OTIInKxpLyGwOCExjv71PLYW4qIFAI45b9aHjQoilA6ncvucnP86eGLcAfX2qIy/MCAODUjsL88RwfkK7Qd/qO1D3CwpveQFWHzYB4OQen0pGmBcMV8zPXLDp+VQs5Ee1TgLzz1bjHXrQOxOxbf8AQY3IOPpRVG7kayYBxtDc4kcE5/OiqsFjx6aFkYDHPU1FKz8KOvAOeePxrUuYSkcj5wikZLc/w89Pes6RXVSTsAIBUg5604u57AsblHcYBIdlJMinI/DFTxj6liRxk/Liq5wpI4yPYDr3p0blnwqHkg57e9XqJq5rRhJDsADb/c5BrQaNLZI3eQRvgsTkjGOP51hQTmJwhIRiCxPtmtG4vftCEuA5wOCBzhs8VhNmXUq306bw4I2ZOPmyevsaz2JLuA+CcgDHenXF20qSMkgjCttwDgkYzVEXPRhyO3PPNZpNjtqWmcFwOd2eBjA6YpsxLITvIx82B0496redwgIJA6fN0p4lJGMcA5PuPSttjWxC/O847nH0NRiN+eDnnGD1FW2j+UYJxnPTt6VGwy5zx6cVpEVxYptwJ6AZ2kAdMYz+dSrnd0GRkBs/epqxgZyOTyCPrnpSqy4BB+XhgeO/XNaruFy0sarCB82d/Hy9Rj61HIMEAIM4GR1+tOO1AQ5xggE9QOcdqYzYbJJCggE+W1FxXZA0bryQQc7sbeozn19KWNUABO8H73PUHJ4+mKnSKMKAo4XHvxjBzTXcjJ7ZAJP5UJlLUrygxxEuOBlgT0GfWkmj3QWsYJwfncr659xTJ5m3iPIcNgAfe5P0zW7a6Q9zeSNKCVtweh4xnPTvxXTTV2dEY3E0i2ihtI5vMJeQcbY8YA9STV2BeXOQG6ke+KlCqI8En3O7kcYA9OvvSO4HQk7fSvRjojpiuUlCCOB43j/eM2CQeAKNqK4+feQMNj601FZsgH7xGeCT1+hqTysJkgjjOcH/AAqti0yPKMgDnC7TnOB079arquFcBFKFR82c4HrVlx5bMQM47gHufTFVJZdo2j0GOOM5x6dhzSauFuw0zSIZAS+Sfl54Hrmo2kLO+UTB4OCPr69hTiyeUST8wJLD1B7g1CkpHlnHG5sHbkjIxggD0pIS0JAyLsYkBcdyR0YntQZdvB2HnD72659MCkcKuVUfJg8EA/zpdvzAhymMAY9fWqAkVSG3eucYIJyPbNWYfmTvuYBhkdxUCMvyFnJYdSevNWIQV3jkAAg8Dvx/Oge4TSD7RzJ5RIPyKOG5qKSAbDI5XbjueRj6Ut0ojkR967sE7T0571UadY2CQlNgx90Nznrz0pq3UaY/eeAvCk889qr3DLA5eSQoxUKy54CnPJ6569qmZmk6o6KfXd2qrdR7+UOzCjYc5AwOmDzWdymmYN2WMhKYxvG3jH161p6BO8k0sR8ry1jPGCCSSpHI9jVa7BYeYR8wb5u/PrzUNlcG0uolVB5RwCMEluMevtQmI2rhfJjAbYmVOfmP97jp60IyliWAyGOPcYpywxoAQMrjdkYGMtnsPSq+3a4C/wAOcmqexnJkk0+6AHJP3F+QHB4x2I7VVmgIdz5f8bBe2AT71KVU8mMD7pxjjioJVDkl2JALHJJPzHr39aEVF2ZSVuTLjGVUnv1B9M05XCvvUhMMCv8AESaQQgkgdRhcZI7cdKaiszJgAkHPr0HvUvQ1TJoCTyHG0gHG0/hU6nGegJJK9fSq8CO6Fg4yiKfmIHH4CrSS+QrkYOc435PX0xSvYT1JPnTgg54B49aWOzuZ8HyjIhDHeTjp2GaSORTIhPljDKRuJ9Ks398Z4EwSgkiYDpnG7B/Oq0M2rspzWhhl2sY3ZNoO33HrVKTfslAQurmQDcegJ/wqeWUK7qnBB5IKtjj2qFmJBOeOfz7g1DZqrELxMXBIwNwKgH0XHNORiEOXwHADDaeDnPHrxSsxJwQeMY5HJxRGwyhwMDB655AxSI0JUkDuCfus7noOCWzmr0LboyTlFDA7JCpP3c9jVLMe8ASAjk5wVJy2ehz2qzDNtcAIScAnAzjC89BTsUmaUcryoWJL5ABBzzjt6U9VGwA4BUYGBVIXuQoPmBC4IBBAGeh4GOau8jIIBOMoc8GtVoJu4rSsN5Ea7QOtIksjAcF8jBwVXC561HJG/wB71GFHv60fMMAgZAG4df50rhYnbAYO4P3SFJ54PtVfgFypwQSuSeADwf1py52fKcMBkBWwAAc4OAe1MkiBGCUKn5Tjryd1FgYhAeaMOV2AnJB7Yx6VnzO0KbMyIypglAF3A5O4ZA9a0sOYsrkggk47Lnr61nXNsxmjV0JZ9qbycDA575xWdwsVAzOVAJ38EZK52gVHxhBxGxCtnkkkipFVSsbDqc7Bgc59+tQyMXHRhhC2Bg5IIGM9aOYtCqrMAEAXcpyMDgnrTztCyF/9rGDn5ccE5ojVlyCOE44x2PPfNOMoVgHGFLAEADNJMGRABFRFPzAKWI5PBz16daZKSwBbKBeMKRzn1qR8LLhkBADAhScE9jimhBkgKAeBn6VVidBAu48kvjGMk9uKj3jJ2kE8cbjwvrUp4yACSCAcd8nP8qjb5GPz4VCCNzEfrUMasyPz+7AuThuMj1x1+tPQM78SuASBgAYGB0NKJTsDAlyuQQSTwOO59acjRSKnzhCuFYfN949aqzHYMMqoS52nIP7s8Ej61Lbly24E7QcdQOmR6+9RFNuxghCjnBJ6AVPEH42jYxIIHuetPcZYtIQ3lAyb2wq5ck5z69qnTYw4f58ZIGCR+tVkTuCM4Y4JyMAdeanBYAKcn5cducD1p7mUmyUKvQkADuQOf1pWJIcjOO+31ximxiRkJIIz3+8BgenWpo96hFlJJXBJEeAcD2NVsSiNmBcM4yVyVB7cc/Xr3pijCuFTA4GQCM8djmrLbdiEjAYfMfTOBVWSIH5SOmCMjoenb3rNK5oncQO+zAX0b6Zp0ismx5N6AASLkrg8cZ6mkjRRsBkICjGMc5AyPz6U65u/tG0FEjSMKm1FJJAHJzWmxZuOXk0WRiI5GLDaFByRtz1Gay5bRSZfIQmNo1YMJAynJz0PI5q/o17/AMS+V2dCVjYdGwCBj7vNMMVsI40KOSMKxHy5GB09PxpbkXMqEBLxYjt3YG4A59+nFXA8kWCQQqAjkFSfpyajvysUzlsOSygAfwDHU/jSxMgXeB1wCR70hxbY9opL21lDR5RSMAheW28du9Y9wYVRWPURFmA+bDbs4H4VvR3W8gRjLEEYA9sd6x7psb1VFdlDcMcHgGhspqxLpweZBicucsqx5xnn05qf7KS6YjkRlYgjAGSD9ao2beYdj/v1HCjPAyM/WtdLZSocOiLwWAHIAGScnNJMza6ofsJ4IL5xgIMH9TVS4IgA8thGSrNkyEYPTgCp/J28FOF+4dpyaaFzLhAQozwuOOD3IJpy1RpB2aPvn9mLxour/CfS7mWcytA5hkww42DAyAB16177ZqZ0GJAWI5Udvxr4P/Y88c/YdXvfDNz+/e72XFtvxhAFCsCBjJzzzX25os3kK6Sksx7R5IPNc0j36WqUkddpissxUEkdc5rrFvcAHkliFG3FcXp0hdmXhASO9dFbTrJD2QpgEdSfyrnZu9TdS5+TLHGRwTzkn6VS1a3jvbaeCRBJA+FaNgCGGe/9D2qJGMCx45JGePahW3S7TzkFePalztbDS5XdHyr8cvgh/YswlhGbF8GKQgZVgM7WP8j3rwa90G8sSA0RQoDsCSKc8ZPTP0r9Fdd0uHWbSS0vLdJYpRhwcEY7kfTtXyj458Hy+FtXFjcR/wCjXG57a6CnJG5vkOMjIAzVJKp6n1+VZg4+5Ueh4rBd3tqgCGSMcjgjnIzgA5rXs/GGpo8XnjzwMbY2xwQO47/jXU3XhCB1QwOI16k7TwMen14qjceBp5tjxgSKo3FwSp+7gjnHOaSo1Vqj7WNWlONzKuvEWkXxR7iyEbnlhAMZJHJHbrWTHBY3sZNvdLFKhIeOd9g4PfcBk/StK+8K3MLAmDKcKoGT05965+/spLd8s43c4PQBh9aznGTfvI25layZ0ngjxQPCupjTLyQJpF5cObeXBItm4woyflBrvfElnDq1ncW1zAbuCRQrx4xuyCDj0wD3rwrVLSa50e4ec/6KkZLAkjDeqkcD8a9b+D/iY+LfBMU1wxe6sn+yySOeZCvc+vUZqVBxV5I+HzOlGlUU6b3PB/FOhz+EvE95YQJNHbqW8nzGBLwnAwAOT0rBE83hrWE1HSrvCHKlIgCVc9QxBFfR3xA065t4NL8Q6dbw3N9pdxu/fRlt0ZGdpHcfUGvKdb0+48Vf2n4mt9A/svTpp2SUW7KsfmYG4hM5H4CumnVt7plTXPFVKe63R6N4D8Z23i6z3iSM3kQHnwDcTkjBOScYx71o6t4X07WraSC9sx5TjAZMgjvmvnJby58LX9vqFpKUtJOY3RiNvHO8D7wzXuXg34jWfiS1jhvHEd8u0NHkgPk8bc16cZqS5ZHq0KinZo881zRdS8DvLao5k06eQqJFJXchwQDnsMV0vwmXU/G3iRtGlMd9C0LqftgCxwxBCSwbAGQffNdn4g0OLWrbYSV2lsZBwvocV5ro+rzfDrVbiUHy5IUI8zDKjAn2GcV59Sg4T5lse5SrRqJQk7I9M1Xwpf8Awr0eFjIb/ToWEuUYxkp6qTniucPxA0rxHMipJJZTYwvYkd8tjFep+H9M0j4l+HdMMurS397PGYmhYnZCD91VBAP515lrHhTQ9H1u80HUvs8Gp277EkjkIXgkbW5OGOQeK4q1ON7o4cZQjT/eUjvvBfi+TRnKmCDU7R42MgEilgQePx9q+hvBa+EPGMAjEXkXkiEBJH27emBtIr5D03wi2kX0ospZ4m3MSr8oMdTypyDXZ6ZLr9m0TZjlGWILBkOM8cjmnQnCOjPl8RVqSVnoz3f4wfCnS/DHhhPEsbRyLaTRutuFO2VQckdeuOKyP2efBvjHUPCGoXem+GpruK61B54Jpp44owmAGALMN3zA9M15J8QPFXi3xF4fi0WPzuTgiSZtgbtjnj8a+gP2c/2ltL0T4X6V4QjspoNdtiUzczRJE58wtKqncCGAJwpHPrW0EpzdjzcbiK1Kgox95j9T1vU/DGuS2HiXRrvSoyypDfNGZIGcjOGYDg9q85+Nnxij8F2tpY6bEbnWrs5ji8wEKvXlcd+1esftNfE3Q/G9ppfgrw7qlrI+o3UF1NL56x7cPyATgg49K8Z0DwVodtc3OpPOL++jk8mNLiQOg2nna2O/bJrapRhJp3sb5PCWI/eVI7HhXiG013xTNc3Gs393cXLLtEYkMaxsedoAx2rA+H/hPRdZ8SyaNrFxcW014jx2V0GOLecEEbs5yDg16j44e20rXbxrm5WUNITiHJfBXAxjI4rlNAtYZ9bF3CCkQywPIZSCVPI6cHNcM6aWx+q0IKNFtRsdDqEWuaRPF4N8dTwRJY25mt9QIH75Sw53Adec9a9L+FHivxd4LtpZHupNe8JqfKjRTvZcd1wMnj1q14r+G+m/E7RNDkkvEs9Us4FhS7Qs4dQuDuByCPoM1k33h7xd8HvDtzdWFzbXukqA8vkL/qMgZbaRwPpRCNnaWx40p4fFw5KjXMfR/hrxLZ+I9Niv7KQyxSKVMbgh4yMfeXqOtbEcxmALdOMjv+Rr4Lu9ehvUnl0bVb6TUFMYMcLSB5ZGUlmyhwArLjkY5r6H/Z8+MEfirw3p2n6vc+b4nixutpY3DTJ2KnaMkd6u8b2R8tmOTToL2lPVHuyMhwTkcc5HHtTDbop6AMQSO4wOnWqa3bBsyxSxA7VCspGPc57U3zpA7u5D9VVMdh16Gm4u10fM8sicBmfcANowPTr9anjidkyCRk5zjtSxyRSvsPzkBSd5GQKsptchhkDBHNQJ6bixtwnHy498k1YSdS6Yx3HvUf8Aq3weRjnHamwhJHGAUPzE57/1pMixoqvQAcknPoKdDFI2S3yYP5VFG4iiyvqcHrmnxXTlcgZPcn/CoYIn8voUGQOSfrUz/JnOFPPT0qFlkdwIwUHAYkjOBVnKo27ZnIOD25pARpJ84wOT0p5UBcc89Kik+R0OSM8EoOn51ZD7umcAD0/GgBh4yD071BcBSRkA7AOCTwc5P6VK0ixRZIwSRnJ45NY1xL9luQxJdWJOPTA/wqkioq5YuJljUYA3dh7+9cX45+IUXhLTuEWfUJEbyLdZFJZjkZP+yBzzisP4sfGS28AW/lWkEWqanJlhaeYFKqFJy2SMc8V8wXXx21S08WTnxXpsb6ZdOJEjtoyLi2JjwFBJxtJ5FaQiub3tj6XLstlXfPUVooz/AIy+JNe13y7nXtVv5TZ4mt4fLUKpKkEp8oyACehpfhX8Bte+KM2kaprcTwaFH874xH5qHkbgcEtjuBiu+8GfDC5+NEj6xqxktdBjO20lGS7gEDCrzjofSvpSw0uHStNs7O2Tyre2gEcUZPzbAuOR0Bx2qatov3T2MdjKWEpexobjNG0XS/DejpY6TZx2FhCMrAu7JI/iJJOfxpYo3dpBzkAfw+vWrOwsCSxKd84AqsjeWQR5ZzkhGyCT2rA+MlNt3epIzi1JRwCxBIzkFR68Vla1MkSISfk53Z74A64OamubpmR2cjdyvGTj8TXDfESae18JaobBzHcSRBFk3KWAY4Y85rRF0o88kmeeeLv2qLHSbme2srOS4IbymmQjAI47+9czZ/tGasLmKe7tlvYJiQY4wFZCeh7dK80eKKWJIIraO7ZnVW6Z3Bskn1z7V2PgjwQL28MzaZDdpFE0khmlaNYMZ6jcAxq4e87H1ayylCnzTPVPA3xV8PeKdb0pr+5ls9OnuUil87b5cR3Ybc2MKO+Sa+qW+GPgTXYb25jsIZdGtsZmgu2ljnyoYsuGPAzg884r4fu/Den+EQNQgOn3NtNCbptPcl4JIyxDIx4w/wApxk968li+O/jTQLzUdN8Oo8GkzyOIYbQN+5ydwBIJGASAM/SuyMnSVz5bMMtnUmnSlaJt/tGXmn6F8YvE3hrQLdpdEtsmNEQs+8KFIBJzwTnrXjdx4L1E2DsbebzSuAm0mQNnI3DBByvPFeheHvD9zf39zqfjO7aPVp40kUXspMspYZJzjHKjI4r7L/Y1+GvgXUdF1+8u4FvtQtJgG8ydgVX5ipXBA6YGelW5wqu7I9vLBUrNXsfBaeDL6QWUd3bSaayY2GZWTf7/AOz+VZ2tagNKuBBcO4lhVQjfM2AOg3AHP41+qvxD+BPw51jwdLf6w406We28yDUJb07kbaCBgnYx/A1+TPjMvc3VzAZBI1rM0CuCqiVQTh/THIrSpCKh7p1ZdjViW1KNmT658QL3WbO0TUdRvdUt7GFba2gnk3rDGn3QoPQCuH1WdbucBR5acA+YfX6dqc9vfEHZFlU5UpjBz1FDeHb4uA9pKYmUHzB90Y7E46CvLUWnqz6BRvF2R6NofgfXdEiFuUMTSQLKRDIV3I+QOffnvXZ6d8KJ97y316oKfeib5xgDoD1zUfgrx7A2rae+pP5bQ2Bt5PMbIGzcwcnOOhA616i2qaVdSC5h1GKTdhiIQH/UZGa9GlSildHNCMm/eRlab8NNHtY42MbOeH8znOfzrqNP06ysiFg8omQ5ycqR2JOcdRXH6v48fT5zbwyQiM8mSTr+Azx+IrktV8agxzve6iYsncPs69gc4JKnt6VvOrGGh6dOhOWlz6Mn8W6ZB4b1BtJu5dA8TxhXsNTsZVR1cR7WVy+RtK8YAznpyBXh3jM/2nfRa1rFyuo6uluiJ5MzSSStjkuOQOvYVjabr9ob+wjnguVjlnT/AEuXLRDcwUN6Z7/rXpfxE8FWHhV9NvrvUFu7Oecq8kDKCUGQDwPXb0rBS59Uy45RRnVUpHgvhrRL24u7mJdOmIj+fZHuKkAYLMo9D0qe+0mXT4CiTvHDKNjRoSBx1GO1ez6++jeB7m2vPC14bq+Kx4MRVlmRvmKMrc/XvXBfEO/fxJrVzdDTjppuFE7RxxMqBz97GcjB+tc1RKK03O2rhadJXJvhJ8ffEfwT/tL+wpYRJqarE/2mEPtUZxtB47ntXnOtahFqsl7czyEz3Dl5NpA5P3sADA+gGKq6ra3SDckYlAwRxzz6c8fhWedK1PVZktre3lDNlQmCcnvgjJ5+tc/tqjXKeO6VCk5VFo3ubHwx0NvFPxQ0extkleJJY/kALYwQQensa/QLS9Jisy7wFwXByDjOc+v0ryL9mf4FyeDrM61qqeXql1GCsMmf3XBC8nJ6mvoMWyQ7WRFymNygg8ngnkVLu9z5fF1VUm2iva2ZWXPWQDPQY54q9b6eEUhowmCQoznODViK3dWORxgDj1FXEgcogO07gRn6nmkkebIrQwKxKgYCkc+tTG1JUkDbuPI9qupEq8AAFfTJq0Y1ZST97HzEdK6UjGUiitsrfInAwSPzp4gLN0xjPOfT8atRRoMjJO7oRjjNOcMCW3nnPYVujlk7lOS2DKiKcEg7j6VmX8pCSY/gDASZrRuJcJkkAEHoetYesyeZHOqPkg7jtIB2/U+tUYvc8++KHiJPDmg3d9K6RpBE8uZDwWUZwO/PSvy71rU/7X1O4vJIjGZ5JJcY4ALZA619iftp+KZYfCVpaxzgi/lZSuTkKrLk8c96+K2K8bAh3cjI6ZNawZz4iTSSQNJudgE4BycDkVVuMox2Ps58xX49c4/OnyyDY7gLkAZPbj9agnby/NVRkL8m8AEEcdOtUzz1qQtufBJIJAZj5Z44+tESvu2hTtclTG3O7njgdfzprM33OOMHJ6NnH60+NXDOjyOkZwcKduAegB6800htD4wMdC/UY59celWoBtuEcFXAAGFPYfWnPaC0iDuYikiGRPLJY8c+1RxkIXJ4G3hsbu/tViSJvJlMuX4BPByD04PT1NRgEowOCCD1HSrEshL48sJuJ6ADvn+dQyBihymEfcvTrS2RHUqzy+XCHIb5iDjHT2qumLhyrEs2PbH+fxpLgqXDAgq6hSMnt3GaiRN3lhZBhSAqHA5PGPxrPcu5NNEIgFTc4ZQOoYYqJweA3R89x2pY1MA25jQY4IOAOPpTQhbYwCdCwIBIyaCNRrAb8cAh92Xyei47e5pxcjJwx2AAAKfSpAvKHPJHUH8aEiJbIjAJIPTnpT0EIQBkgkcHGOM884qyHL2phjt1cGQOJATvUAH0yOpFENnPtJEZRMH5pMKMcZxnNPmljkkAR9m0ndkHB5Bxx9BSLVissYOCM8BQnuOvTr09qkCttBQcqCeeN2Oe/tSxoihDswI4wqk5zwMDP4UjR7lK7AWXP3146YP6UCuTQyNbQ3DbEDNGU+Yg9Rjsc9KrqpGwjAO7K4PT0wO1S5VbSQ/c3NwcAHgD1z61GYy7SE8Hdn1x6dKNyuboJG3m5AxzuAxlsc89hUihepxgYJOPfNNAjKyAOsjEk9QOv1qVduznL7PlwTjH5VS0BIj2nOOSMAAiQMP0NKSTwMdMj8KcSFXjp8pHy8A0zOT844IO7A96aZDFdSWICOj52EvnBxz3J700yFYyBHyqnaAcd89vaneWWlGdpVHYhwCOD6/hRiReF4IJOSeMYxine+4WK7b1yXJcELycD+VOAAR14JJweRjg1KVLhCQAOBzjqfSmuoyRgbeT90d6hhbsRudmSQQE7nGTx2xTVBBIByxBIzgdqeqlSAqeWoP8GMkcU4v8yZCOACORjI6dqtC0Y3L+ahEe/BGAOOn1psZZkORnCkgZHBHvUnJGBgqcoOAe+c8+1CRqfkwpDDacA/zGaGOwAM7kY6jBqVYGfYcDhSM5JJGR2pR8ioUG9mDHaOvDbf8A69Ty4tI1ijciUqS564B28DNJglcZM0NuiBIwZAzcuTg88j1qu0pnBJbeV+VCxJQD2FPaR0YlBvL7smUA4APHSoSMHnJIxzkDOR2AHH41FhNsbJHklujEjjJ65zxUgX5dpJOOhIOMGkZHiy7ZO35geMfgOvFOLM2f3mVHctjp9B0rRaE7irtXYOgzzknpUSyA8MHcptzvPPX/AD2qZkMq8dMnGRS7XV9jfIDjnj1/OpNLDGnEgMWAc5Dqc8j1FMIZuCNpCjJ4bOD+ParECRvJG1wWS3yBKY8BlXPOCcVG8URvZYoSXg8wYMjB8Ltz1x6cU9iNx7uoSMsSM7iQWzgHjtUO44yAfmbr+Of5VJMdspVPvbTjHHAPv9DUShlYYTqxIO72wKd77FJ2JSy7g3ZRyeMVG0afOCDk7cfMezA/yBprfLjPOBwcdfwqRTuMY6sWGUG0HofX60mgZHIhPmBMAkMwBzg4PHXFOWMhnAB2nnkE/wAzQ6/LkPwMn5PQ0ohHm7dgLEjI7AHvVXuRcTeGKg54UjHf8+lAARueQjKSc56H2oUMEJI+6u4DcuMH2pUIV/mB4k7A9u1Ng3YeuVxhztCFTjPfH+FKJM5y/I6Z6/hxUakH5DsDDb/fz159qlBGDgljkYz/AAgUtR3GskoOVONoyQ6nJ5oEYKZKHbnJz/kVIY1lOSFGPanzxMnKYAbPc4GBTuMr+WxlLl/mOQF+bkjoPSnFsoS6dSCccgA/Wo+VIBJDZxgHIx605t6cKAeMDnrzz+VQiB7HHQ54KjvTs/vSS4IP8xTSGjVzwpXOOhOMY7E96UYQODyFYlOOcfL/AI0WuWL5TOw6ZY9Sc/zo/dxEhn7LtOR649OlDSFsDGzOPz70sn7wFHJA5yCccUId7jEYyAqE3kEswyeKQKBscZJc4zjj1+n60sQMbnYW+YnoSOp96apZEILnBBJPoRVGYbNzpiInOBx9dvr+NClB1GcEg7yTj6YpfKG7cFAxjHA54pkoAU7AASAcbuBn6UNXQGxod4trcohkBXdnaQdvQ13VvEJkidEWRXG7I6Z9q82hnZHdOEByOOcenWu68HalFeRR23HyA8k7e3Yda8rEU7u55uJhy6o37ewQH97HK5YkHJzj61N5TLb+WQpLEkNCCBtz07nNaXkmFY8kF2H8/Wh0ghy7kuxzycYHNcdjym7ogO6N/wB0kmRncpZce2BitOJBMgdUy7dQ8fTn61VEm1wFjJ25PYgEfWrEAlm4AA5BGeM/SqRjy66jbi0Rck4RBkbcHIx+dRSRhFLLh0YKwZPfjvVh5ZVxvlI/i4A9OPzphgEjZaTK4G5GwepGPp1rRaDa7CpAq5+fnpn0p7wtyS4KkYGO+DmmpETJJgjBOcj608IAwIBPXp2qWiEyKTEWELjc2MEkj+VREr0GQAc8c8VNIiPCIpY87Tu/w561BIAGBHCv8qnI4weelZ2uzQXzvm4fgED86heQnIJJycr8vT60sjKvKyIc4IOPeqzzN85QBT1OTimtB9bFieVHhUMjZU4DIOSPfmiqU26eIKwCFW4KnqKKDWyOFtlExSNpeGJGOPUGsfUrWSykwMgc8GM/pitBSqOjbM4yM9qffQrf2edm94hyY8CsIys7HapNaGESfN4IHOGzzkYpwYkY5xjgDtU8dsJg8RPzJhdmO+cDkDNOktZEQHyzjgH2rdobTIkTJycjIxUxZnXJ6AY4qElRwCCuM4yeDUokQISO56VErBFFafdtJ3YAIySO1Uyc9QYyRggjP8qvXGMyDGVOM1Qm434JQ4PT1qYmi3HKoAzjsaUSjk5457Gm5yoIPJ605RnAOcc9zxWy1K6FgsUOCCTzwe1OiHmp2HfPemwYLdcnnPfrVhCD1+7nritErIzEWMryOSQBxgfzqIIDgEDAHHHLVdOAxJ5x6jOKi2ncCcjHAzz/ACqr6Bew2OQrFkAkE56kZFKACpUck9aDDtUM4B6A5JPNPh3Dj+LcBz0/D1qQFwoOASCdqHjjmroXSJIvLnnuoniYbpFjBQ5+uKozD92CxcOzAADn+VUbsHKKC/OSA39cVSjc2gaQ0mJNRS4t5ftCrIpCnjbgd8VrLE4QPkPO/wAzBSy8kYx0IrD0iMtI5J4zxtJznpg8VvTljkHMhwF6575/nXpUo2R1xVhrBkyCMqrKfU5646DvTPMcsV8tkDYOSD05B6e9EkoYlwPlxge/+TUXI5H7s7SoxwD82a31N1Z7lgAM+MEk/MJASP50isY8sC4wMYPIAPrmmFwpQZ+UkhRuycAe9IUcoB5Y+Ugcdx+OKaDQV5yrhskNkZOO1V8FVQMACHyvynoVx3J7U53YsRkcZBx2x61HglsgYI3Dhe/bvRcm42UKOFHOBkZ9aZFL5W8g4YdSnfNIA0WQc846j0/KkI+fHQH1p7CJC/CH+HoBnHU08RuQ6nCMrbfXp9KqpEqtvcB9w6DOQR0wKtRLgIuVChi+cDJJzkHGKi5ZYt+WJyZVbH3O2BU0zlElEbBGwCcxgk5bPemAuylim/AIC5zkEGqt1cBo4kRN+0tuLKBx36jtTJ2K967hpCR2OFPX2qklwDLtRyArhTGGGDjHQc0y6aSZiXy8Zb74PPGc/wAxTPNe0iMQQI5YMHH3gQc/yqGxpFmW7lBWJicRsTkn0PrUqgBixckgnBPyk/zrOV2kZCBvJyMk8jJ71dtncgdBnJ4wBk1V0WVr7JXgDGOAPUVSt1826jCBSGZVGc5B6nH4VoXZ2oiEjaQSDx1I6HpVSOYxOWUmR42L5AwMAKvc++afmSb3nExYwCSR1/KoWKEYPXBY479u2e9U7C68y3Mp5BOCPTp0pZJhImwvlijbTzgDdnkZz+lUibXJJyrJt9cEAdvrVeRSEkPIAVj35bcOOlPBHUEZZsHnn1qNwJIgSN6gEdSMj8PelsJblS5Xy3O0jL9eerAduc/pUabs52HA9+vHNWJMMSWGDxtyeBhcHj61VKuQSQX25K4zz696ndlvyLUOU4eQkDCkfgamWUhNqx84OcHBHpUCFvlBUYUgnp/jUyKNwONmQCM85/KmOxMHQS5IJUEYU+lMubhjHtySoQrgBfXPXFJuLNkcAEK2fXFVnk7gFdyn5SM4OMdqCNhHILHIAQ56KOuPpTGJwQCBIcgc+v4YpzHIAJGS5AHII+XPf8qYQAxAMg5BbcTgE+lK6HuRIVZX+67HBAAI6DHU+9Pjw2BnqDgv0yOtLw2emQGwM8dcikCngbDnJYjI4qUTaw9Q3lvjksuFJ9+KuopAARym3KqYwBnK4qhFtVM4IfH3c5GTzV+IGPywewI2E5OQcd6q5ZYQHyyp+6i4wOe3HBq3E+Mt1UFTyvqckAZHaq1uAR5vbPzZ+TgfWpwiRxqmwSEbcZGRnGP5VoK9ife0p+QZ55z2FPyVUYTLBSWJZR06VDG4Z4ypyWGeM9M81O/KnPztnkZ3dDUDuyJ1fehDsHwWI6jG0DGfx9KH2xLkf3gW49FxQNp5zknID45AOP8ACklcHI3qBtGOcZPp0x+tK7FcY7f6vIAVRy6Dn/IqnPIjgLLh5GXdgk9MYGKskktu6Dac88fjVVjvYgeX8iiMDaScAc8mixVylIxdSAQcbEQpwBj2NQnavl4GSuf161NO37syEDagYkgEk4PHOarv98lHjKjPO/0X6etJxDmBnYRlMADB5A5yT69aRz1Pbd3PP5+tNLcZ6kEMATgEDBxx3pCpcuAHxxxuP8qnZi5iRWO/BB2Y+9igNx0zjrj1piDcN4B4yAhxgE0pfaHIQhjn+WB+tUybilljyR8+7kDJ9MUm3gHY+0gqQAvUDPrn2o2NtjwhP3QePx9abmN2BA+cNjoOppFp2E8vc7nkDyscZ+8XyTxmpYRuR3+ZtrHI4GT2PNC5GXIJAGOAW/Pmn7S25SRgkAHr29TVXDrdihQVA5KABAc9PWnsMEkbyAC/TgDPSkQFnALkK/dicDn2Bqb5mkKqQEztIwMEYzTaKWo1sxD50BwOgwP51JIfN3oAUDJgk4O04HTGKjQ4IziNiu47cd+g6dqnG1RtIOGbIzj0oWgmiVHZUCIHBIIBHBOeP503DbAG4IGGAx6UkCs2xcYAA5DEZbdn+VSuJDl3ARGOT3wCcAcUXuSIBkAfIOTnJbgBcj1H3qkYYVcHgenGQDkdPekeIjLdckggnsfam7GcgHqP5URFsRkA9SRnpTSC4cZOADkZI5xU5hLchMcEkE5xxj+dQuir8zDLAg4B4BqmVcv6VdoqCB5Q5DlSQwyc9eTzmp7qKKGYo0CFpXYN8oOc9M1n2M8slzIr5KyZf5gOCecjIrf1C/jkRC9vG+4qmf40wOuMgH8aSHaxRuUUwSAPJFvTAJYAED2IIrLt1YOI5eGIBPPf8MVomfzLR87yRtwJGzxznnmqEkRNx9oYDyyVyTkktn0NUCZfDeTkBMSIQykjceTjHXrVK+ikS8GAVXBO8jBOeOe3X3qzbrDv3GMkbWIPlsCWDZz6daL2RZ0jEzDehCggnpnPPHrWbVyrXMi1dIJdwGzByXXBJz9a1FG6FQ+GEgI2kq3y4K54Bxx61mRMskrB8hRlsYAJweoxWhaybuXGxsEtg8sCMc+tFhbEvl+cA5ABKlUyByQc+vpSmeYMfLk8sZG/nA49cZJ/CpY2yhCkkBs4JwBkY4zTG8v5wxGAMrvxkEehJIqugehq/D7Vz4T8c6VqaSeXHFdIZpYiw+Q/eA4zjFfpX4W1WLxFptnfQS+bHKgKEHbwc44r8uriRZmjXqYzznpghlBP5V97fs2eNYtZ+G+kOrnKb7bbIFyWVsdf1rCZ6uFnJrlZ9AW+fkDccZOCetb9tyoO8DIbODj+Vc3p9x9otUdsI7fwL8xBHbvW7YTOsiHgfNxkA5x9a5JI9I245d2Hxg7iceZwAe1WlbDZHXsT61nx28QhDmPOBnHA5/CrqHaMFPf6VDKvckuGIi6A8Z6DvXKeMPC9t4o0SSyu8EZLLJzuQ7SvB6966iRWdCVznAwPUk1UnUySouTsxkMmO3ODms1Jx1RvTlyvmPjzx/omseCr8pAsgaPI+b5hKmD8y+tc7ZfEFU2NcW4lVSNxti3zA+oPT3xX1t468Ep4wgEEgijdM+VKWwQx7cY4r5K8feEbfwu1yl39rstWimVBbCHcs8RUlnVgSOGGMZzXZHEPl8z7DL8dFrlmdVaeI9N1aEeVKFk3nakhBYg+wzXL+I9X06C6SBIIruWQkbI1BVSe7E15BfeMZtOmuBa2ksATKhirbpFJBzk8jj0rtfhH4dvPGNtLqTSxCS1IVUlkLnJ6s6t1/GplWTVpHq1K6jFuL0PTfhR+zdqX7QU95ZLew6ettGHl3FkRUOAMqowxOT1B6V2/if8AZU8dfBzTJV8N/ZtVgg3XJtDHuEoBBYbkXIJAA5qT9mH423nwh8e+IPDWuLZzzaoI5rW5mbyQ/LEKpAI2/N3r3DWv2mbPTPDVroGmyA+Lm2QvJbKssThvvMGb7zZ7EfjW8akZLleqPzrF1sXVxPuq6Pj6f4p6JdaCb65lFhdMVhksH3CQSdwFIzj6ivLJfFx0XxFd3+kW0sllPIJ1guCfLVx1UrwMHb6d6+lNb+HHhXRbjU9XurOLV5gzSLcTx4Ej46lV4/SvDrS3S7uS5RUl3KxXywAQT6AYxxWDpXbcT63LuWlvuzxu91PydTuPtL28SyPngYhTJyVUFcj8BSmQ6UqX0U5NoxwswHzQsR/FnkAdc4rf1W0XVybSfyRaqWcnAxx0GSM5rI8IeLW8A+JYrm40uy8Qac1tIk1jdswhlWQGPDMAdrDgjHNZwqWdn0NsRQnTkqtL7j1TwN45fUbf7JeSYljUkzIdwlXHDHvn8K4T4kQ33ibxBI0EU32KJFX7rBnwAeAOTVP4b6vZSeI0tpo0iivLtQltDI2FQEbkDYzwAe+a/YBvgp8MvFfhnTrTT9GsYPtVmZ7K+tx+9QALhi2cseehz0Nd6qRklzbHh47NJYey5dWfmB4D8Oa3F4AlvLfUZbS/eU7YUZlkVBnsOVOeKx11xviVrh0vUJLay1CbyITdTSEPDtUhmcnktleSeea+lfj3pOgfCwfYHuYz430+ZVuYoIMfbUbDJIuPVScg8596+WfE3xPM2s3rt4fttIjlUvHL5Ufms5YcscE9jXNVpqOsT1cvzJ4hKFTbodvqGtXHgXWNLubDVzrNlc7NqysrloSevy5wfrX0ZLoiZjjiSXCrgOW4OM5xj6ivjnw/rGm3ulWGjJBI9ynm7bpWOZX3ApGQSNoxmvaPDHx5ufAqabpPjTSmjhikES30c5LqhI2uygkEcDkV5/KpeR1ZjheWKnT1PYLnQ1nztt3Ck5A4/eH3ry3x58Dl1jW4NZ069OnajCxPBXEhA4yM5yK+irSGKZ4gNskflqyPtI3ZB9QOvaq97osUu+QRgvuLbiB1Pv1oSlDVHyym27SPkXWvhhf+HZBq93qMl60EqM7zH7uWxxjPepl8YX40y70yGcpHcFGMgLCQMGydpHT5eMivoLx34dk1Hw5f2dtbK8s6fJhc5wcjr/tc18rXaXFjqEltcB40XIGcjOf1zu4rGU5t3ufoGRRw84uD3NO/1KV4YondGkRzsmPzFuOQSfSvXvAN94U8RfDqW3ltbi016EMUuH2hHyQcEbs53dOOleCz+ezJE8aYHzLsYsuMYzkc9favT/Dfgy68ReEblbJAkrplXfcoyBu4xk/droo1bP3kfQZvSVLDXjOzPrnwP+zDpOs/DbSkl1i/t/EGpWjX8EkM7CGOMspX5R0ADr3ryuGz1/R/EFx8PtYtH1Sa1DWtzdgl1lhAyrsB1+WuA8K/tdeL/hHpFtYXOjy3moaTCLSzNxfSeRLCQMrtOQcYGMjIxwa9Q+Cfxtl8etruuavp0Vlqs+xGaEAkxklt2eDxkDp7V380Zqx+M0liY13KTvqeO+Kfg1deHTO+iCWDfkFEUo4XvlsZJ+prkNPuY7cC1uPN0vXrEokEsMzI4j5y7MSBk9wDX2new6fqyTyHcQ+TgnPX868q8f8AwPstfZ5Y1dZ8ALNEcEL6HNcThKLukfp2FzGFWkqVYl+HHxH8beA/m8Vltd8PuhaK5IWadVGCG3DIK4bv6V9A6Lqul+O/Dh1DSzFN5kbtHLAFADEchgOmD1r4l8YHxf4D0caWnny+G40FvOVUbo4myrAEnOB1NQeAr/xFpTzXvgjWbu3RZWdbASvJEqAA7nDZXBwR3rr51Jcp52MyuliHz0NH+B9XeA/GUPiiO/iEQGo2cgiueCNvGQw65HauxhkYrsLn1GK+OrX4h+MvCms32o2P9n/bZ9ivZyRgNMVIYkYXHAr0rwJ+1ZoureGvtPiHOmapbTvBLBFE7BgAuCCFIH3scntXPKLjufM4jKq1PW1z6ISZpOnUjgClcGP5hjdjgfWvJtQ/aK8D2GmWl/8A26DFKdo8mFmKEDkN8uFP1Ndx4f8AFVh4o0+DUNMu1v7OQDZJCVPYH5lzkdCOBWPNc4J4SrBXlE6JLjZKEk+RScgk+1aMIikzsfcRyeefz61ijUY5YfLciUAfLhQOTx6ZxmtCGNlQEgR7uGI+7x05xRucrg10NR/kX5MHg8mng7FAPKkDOO1U4plZgQAdoOMk8/pVg3KmJMdDw2cDGKSMHoTyKsqDeHO0jIHPNUriN9oYkImSvBNLPehUxGeOtZF5rKxBw8hwuCzEnCgnk8UnuaQi5uyLc9x8pZXEmAMAkAdeM57eteX+L/iRPF9sttDto9YuUQiXyp1YRs3HygNlsd8VxXxi8e61feGHs9F0qY2cjRSG9jlVnmjLYIXDDbkgj9a+XbnxDcX+rafeeEbSbS9UM+2OPzBHtkB27SM5bLda2S5bN7H2GXZU2va1loeo658QxqFhe6N4s0GFNXNqVtLmAnc+ZWPzEHJyOAOoPFb3we/Z4vrW7tvE3iQJLbNiWCyuZDM542qGBzwF5xXafCH4QzaNd3fiPxnZWNzq9zGot7Rv3otzkEsxxjcTuJxXrsqBySCUYgsAgGOuccdPwq6k1LYrGZlGm3QoKy/rYkgWOyiHlRLbwx52wxAKkec/dA4HWojMzP8APnkcuGB5xj9DVK+1Ky0q2D3l5DaKMnddS+WCSM8ZPPpWTqPjPRNKtYpbrULV4SCySW8qyDGcnOzJwPpXMld2PmlCpUfNa5uSX6tKC5OFHKY+8fpUc120h2GNIjkFQZVJ+nU814T47/aOuNN1KWPwtoa67FEAr30kjBd2Dnao5bGDnFeQL4y8W+OrK41T7bFpFvMhAkM3l4kXHAHX9Kdjqjl9aau1Y+w77VGmtUi4QsDgYG4Z9cdq868aa9CmjXNsbiONpQAsZYNKwOQMAZxz618523xB8YalLqOjav4xls5rGdEgmhKqdpJzubgtjb+teg/DP4n+G/EOl6MmrabNqGoNDHHLLEA0k0gYktgnAXkVrThGo7Nnr4LLKqfPJaI5bwv4dGrapJPBJDAllMEZpZVXGTwQAcn8BXaNqdzfR3MWmxSSKFZQyxgZOSDkD1xn8aq+H/FXhXR/EGsQazpFxbGa4M6RtEolt0CqVQqSASTk/Q1St/jhpvhnWr/+yrAJp1xOZYobwrksFAO4rkBcg9DXcqdOmrtn2CouorNXsjL8PfDjWvG8c1le3pt5bRVne1O5nm3ORznqK8ohn1nwle+I/wCyrL7TarNJayoGIIKncxHOM4TH411vjP8AaCkfx+2v6ciWMjwLF9mgZigIbkgkAY715TfeN9SbUtQMVw5S9kMzeUOMt94+g61yVZxeiOerhIumk9PI7i3h1bxXbWlzZos8ToGxcSMXiIbChic4AHpXZeCvBPifxLaajPDdtB9mZbaX7LOyD5Qfl+QjcBt5zmvD4P7WS1drWS+jtd2TJFI2znn5iMDk+9dV8Ofid4g8DWdx9ilkitZZyxMcf/LQ5yCSCDncetRRrKD1OWGXUqjtUR7pZ6DqXxE8AS3N/rl7dmx+0Qiwe4LrCkbbdyqWwCRXng+BNrrPgWPWm1S1ivxZtcvab1JUDbkNnk59qz4dV1Lw1bR/ZNXaSDWkMkhjG0wsxUsjAfd5PvWfrljquh6r/Zun3DavFNHsTy+WKt1HPT8K6qmITVj0FgMLQg5NJEOl/DjT59CstTudfsLe1uJ1Ty4ph5q+5U5OPwrR8G29x4msJ9Ag8QQRw27zM0l4I40mwBhQ5UHnnGDR4e/Z21LULUXV8RaSSuT5byK7Kh7gjIz+NdHcfszyYimtdYyoAZ0a23eXj+LgYJry5VG2eO8ThoP3WefeHZ9H8Na/qNhrls8tjJdxbzAytKYsruVCSRz2zXafDzUfBo8c3lhJc3MXh2SMNFKQqSKpLctswCQMZxXW6d8ANJk09zq5fUXRt0lwshh4Bz/IVan+FbWOkx6XpMUCabFcLdxpJBG771PzIZGG7aw6jOK1p4lwMaeMw6nojmfjNe+CoLnTptGtnvLYsqXbyAKJUJ4CkH07nmvMdN8RxWVo0MWnx/ZPNkkjW5jLuByByck8elewjwZ595dN/Zggjdv3dsgV0U9z81c54u8SaP8ADg2cWpWj3F1IjGKGKJTtXdjt0NFWt7TU9Sni6V/c1OItbjxVeWs+lR2kps7mQbR5SgAE5BViAVwPevQdQ8H63qmmWWmW08l5eOVDiQgCIZyTkmuf0X4vDUNVkgfQJbRJSUCGQlwduASpOPevfvhVpF5c2Au9SjPnzOSoJwwTnFSpM4MXjqtFOUHYTwj8JbHR2iuZY2e7dFZ3ljLANtx8vp+NdVqfgHTPENsILmAO5XYGU7SF9O1dZa6aQgJcFCASo749avxJucK4wWwMuOMnvU3bPkKmMr1Z8853Z5B/wzL4akynnSqpwdgYHp05PNdx4V+CHh3wtcRSW2nJLOCCJJgGb36cfpXaQQPEofBePHUD171fhjYcAAgcEnt9aa9TjqVpy3YyPTBEPlAAAHHfOc1YWA5znoPWpPNTaATls9zUiICQD8gIPOMDP61rucdwQGJNo5Lc59DViGJXDliAQRtXnJ/pQcPkL8/97Ax0pyoyYZR16D0q7GbZZRAAsjHAHPJFAAGQDkr2HuuaijHmMA+DnPYVOUIxyM+oB9MVrExaQxiUxwM5zxxTZnaNenJHA64+uKjknLLIE64HB7VUuLt5WABRGTIAyRk++K0SZnYimuG3yDeAqgg8dPSuT1q8QROWJwGVghPXB6V0F7Nu5A4XJYg8fj61wHjrXodJtpLmVx9mRQzsfQN1B7DHrVpX3Mmj4U/a98TDV/ijBpkMkRg0+1HIYhRI7bm/TaK8MMRzlkwRgFhnBwT71teLNVudb8Q6nfz5Z7meScB5DIdhY7RknsAv5fWsUOyeY52OqkHAbGc/UV1KNjzKs25WK7lN5wQQDg44J596qswdymRtHAznv+FTTS4TBeM5GVOc5PA54z19qrvGF4QAbTyM5yQMdTz1qWYXGyJvd1Q9B1PIGfUCpYIzO25shQyndgEYBA5B6VEwZMyLt3EhOAw5Bz1HtV6OERJIjReXuwBj5s8huo9waa0Fe5JIjxQRuhECxAxgx8DnjoeOaEIui5PGScgcdOvANMMzCDY5fyxkkN8xBNTopUBmjA+bP3Rk59+tUNjWyJQ5AJGAAM9T3pkpCQhij4JDjGOBUxkQSgEF8+nH86pX7qEyyOmFxhQxPH0FDJSKcmfMy5WT5tzZAyPpTHPnJEoG4qinPy5JU5HTHamnezAHl8/xgAjj2qVEWT+AnLAHODhsYxzUDbuOWRzGNvJVizKTnPy5qW5nVHRxl1MZABzgHA9qgAIQISIyFJzjGCBjvmkcgbAdm0ZHLdOPpSehQ52G9CFQ5XJxnoRSW8jA5P8Aqxt24BJI24x+dNLFA+ATg8gMRUiSbcHYQu4fcYjHfuKRDRII/MRELu6lPmZgSQT+FDu8m8b3OcqMFR29xTZLltjuECDknhvam7WVywHOSSWXP6E1SVzNku9w+4IfmVWYb85A9MUSr5sku3L7iz9gefrUCRMqkJjcCBxxwPfpUoCyEI6ccgnygMfnUhqC2/mkg25JBGzBbcSRzwGx29KRJxs3EqgZc5BIH4VOuwSp5sYkbcX3yZ4weeQB2pSoCxhMR8ZG3pj05zTRdiPJdUQuSVByDTkXb844BJLDnr680w9fkyGwWOSMgn8KkkMjOQ5L7QABjnHetNGO+g1XCncDuyDz6/h0pTPz8xXGMfe7n2pvl/OQANpz1689OlAG3kkkptHzE46j0zU7EJjkZlY5BQl8LgkZAGPyoJXDkD5ipwQc4J74PFKG385xGHYjJ9BjHrigJ8oKAg8Dv0/KqRrcRtsTbTsG5mPLDjA+lMVVOQOCoAbPP8qXyiZdpKNt3A8Kc549KcYipRQHPK/cwO/J4oBDGIbgDBPXA6cVCzqqgj+IZGecc+1SnAYOHI64POcfTpTCmcKirkYA7fKfpmhaEvcTjZvIxgN7YyMVMIH3xgHzBkd8cgU2CN7ltilUCmQ5Y4Q8Y5JBPWpxKkexVBDHksOmRz39qi+thMkJGmK6I4eVlwGUhiuT9KqbUcEEF2UgBycE8e30oZS/mGQjdlQpJ5OD69KkVy7ICAwUkHBU4xzzj2rS1wQ1wehf72fuk5qRd5lztLpuJBOOcAY3evXvUbNEQV4H3T16Z/Cjz+vIxnn9Pb2qNhDZEbkkZwC3HalBw+RJhCzDnPemKXwCkhUyRjIwDgHrTuUBdhvA5wTjH5UWEgyXUk4JYk/f2jBxgfzq3JPbyIh2ESBiOP7o6GqYZz/rDliVOD2x0p6kFwWJCEM3A6CnYYswV3A24j2845+nB96fAnll3G4tzgj1AzjP05/SltrbzyMyCBRs3PgNwW3Ht6cU2eYHIUMkRJ2A8A5PXj1rNlq1iFn3OGdN425LOcYJYk/oTSttYBONueuKbjPGNvABAPGSdo/PrS8r1YgDp+Ax/OqiZMcFbbtHySbTh1II3Z9CDxik8rHLbXPGG7g/4U7ku7Fy4OMbgOp44qGNtnIHzZYhM9ccfzqtygOT0xwvOOwz0qZS0Y+Zd6Mfm2kKwx065pnlqVkPCspAwPekGVJPlgAEnsMj8FNFtSG+oHEQ5GcADrTzvV3IPAJzknJNPClkAKFwSMYxTPLPdD1JNMBGGRkZ5xnk+vanAEHgcYo5Vwo6Fkxgj1564pFkOIsn+A4B9dxH9KBLTclR3ySATjk4wP50SykAh8c5GwY6k4pAQ3Oc5IJPXH501sFiQc5HoOam5oRqmyP75kIYkfL0GOn51KFKZBfcGIO04yMDPpTAoQlurAZxz9aXfIE5yTnrSFsPX1A2AKcHd6nOKQbeN4zyVH0yP8KcWK7CPvFgSCoxtxiotxXeBngnBUcAHtzVITY9gcEkDBOeM45pWhIJDZIJZef0pTIrF1Lp5Z+bzN2O/pQjef8AcJOeOBux/I03oVawqhgwc/Oc/UUiDbxsGASPmPHNDzOOqArnpv2nj6ZpvnFU4yVUHOTnFCQm7CqPmwXGGB/+tSPzgkEnPTp39qk5GOM8kHmgMhwGOFz3zQStSLcdwOzkNk5GMDtV/R9R/s7UoLlpEMa7Tk7eBnB69aohHcZIDkKRhMKMg8daamNoUgPuxnOMAfnSnHmViakVONme46VEby2zEXIkRXDEjnPbqcYqz9gbaQfm3jGCRjrz71yHw28SOYzp0oWSQZaI7T909vTj613e9dwzzkYxgYGe5PWvIceV2PnakHB2IY7b0cyM3IxgL7dqnx3BGAMY6YH41WErhdpd0dMElWOOfTmoTdlAUfkkbTn5sH0qOQ5tS5IQcsMcAYTAPWoZQGQeZj0O3gnp6/So3uC0ofGCRzRFcNMCHQZOQN/QjnvzT9QJYQzu43joCoA5PNWPmUcZIwScUyCLzEQnCMcEjd09aeIHbIB46nmkJIikYFPwwB+NVGQplgREmWfEYAHHHf3rV/1S465yOgHGffNU7iASsVckqqlQPqc8/jWLLiZ8mZcoUA2EYOMdPpULQMcnrnjB6ke1aMsQwWUZfBJz1P4VX2sWGR0756U07l6FeCUxSupzEQcBfLDccd6KV1PvnNFA7o86TbsIJ4LZAqzYzDzgr4MYB3IONwB561Tbc2CBjAJ+finwsqzAqSWUlSSMjBPvXK9NT0YJXVxdRtUsJ3uYokMKkTIsO5WJz361Zn23MMcgJRh857k5PAwOOK0PKEmm+bLJIVbIXjnj2rBa4NhdSrh0I4G1T0HetadS+h0y5ZaRIL9VjnJYfNt5IAA4PfFVGKbT84TaCw2c5wM9/wAqtXFyspJGcYIJ9c+lRud+AxcKcg5OKqUeqMXGzKzxsuRklGweexB5BqrIByTgc9PSr0gyy/JktnPPYc5qCRQM46g5GRzSiSMjX5cjnIyoGPzqzFADkkbAAecE/wAqigh6EEHPcDpV6I7VKZx1GEyDzXTFFEb27K+CAmcBcc5wPanIMPgjcuelTh/mJHHOeBiot2NgHoOO9U9gsLEDwTyTgnHQY6/nTlXZhTyDja6HvjkmmJgqB2BwR61PHkqAB8mPyrNszYioG4CDk560KiDywSmFbOcnP5YqREYvgDA2j/69DBlXBdtyjIIJ5NO/QWzKd5KICQ+UYlicHp6dKxZb8RPIUACBcAAZJPue3HpU2pXITzOqbuccDqMZ/OmaNpo1ebynjYzeZ0LEZUKBnAPrW8EdlOLZ0fh2EW+nJNOCDJ8yYGOCcZPHrzVqR0YhwG2thmK4GPwNLDtt7WKOMBEAKe+AMYNJIxSVWQDDL/yzOMflXpRdlY7UiMhmVzIfLIwABJ2yT/OmudrkhyMgAd+T35qTG7GEOeckcjIH0qv8zyoYwAHAA3MOoPfjpWiHYubiQ8odhtJU4UZII60SM/Ibnjdz6/WkksltsYQSBowFcbgCe/BOOKaM7CXJcY3EDj+dPYkjkXeHBIAYE8ep9+tRSKHf93j8Vx0qYxBmBGQDye4+gxUbKyqTjIwOntRaw2iCJCxcDlgpZhg5A6Z/OmF/LZ94I2gZDjuaJbePn92g4C7+hIPOD+NOkdizkkkkjI9h9aGD2GqrNwo7+/HOf5Vft4lEQ+cICylQP4gDzVODLEbxwoGSG9RgZ+lW7KGOeRFD5wNqnkA5GeDjFQxRv1Hy7Sc/Phsgdf51nagSx4RXB5YvLwBV+SXcxj3mMuTweAD1689qxb+XykBLF9xAAHPfvQykZxlZLZwOYssx+nGememBVYkK6OzbC3y5I56Y7+1SSKwJU4x69aRVfzXZehOTjHH0rFj2JbdWjJVCDuXHz4H17VfhIZiM4KjnjjpWdbZbLnO5Txk8Yq/AAhRiS4I59jjGPzq0UnfQk2hYQcY+VWIOD1x6VQvFLuSyBlA4yvA6cH8q0GB2ZOE6A7cZ4qpIVMpILc4JwSQc1WpJNpTrbvIjLHmXPAywHPH0NSOzgOAfMZlZQ44xk8DB9Kp2KIl45GQFGSB8oJ7VckQMm7zFfcvCfKerYqlruA0AEuRjO8kdOoFRtgL3yBxkc/TFTPCkRKh95G4Nxjk014T5fmGPAJLHjPHTH581YrFZz8oBjwCTwcYOeTUbIspIKAMCdoXnGfXgVPMixyEb+Fzk9apyOhyehxjJPU+tZsZIQSxAwQc5OSMcVOCVIAwCAPuZ5AqBflckkbnyORQzlsqMuNuOAV5z060IdycnJxyDvGQfUVXZwiO6RvjjI9MnHfH1qXzmKgjg7SG4zUcwAzgfM4RQc8AdzgccCmQwLSFecEEnG/nP0J5qJk2IQvLFst8xPT61J54BwXMmAdvOMH7v8+aQEE5Qrn+IZ55qC0MYHOWT5SpG4fUdqXcMcDI56c9DTlkXY44DuPlJwec1DKzgyFskcsTxwS2f5UkJak6IZHxjlfarVuIgiNgDbzyW5JPPftVJDl8kSA8LuWPA/Wrca+WiCUOem0AHnH0FXuNF7ywEYM5fBG5OOh696tZ2yEgY5JX6DpUFvG2wu+E2qxYGTkY7cZqQS4IHUYK9D3H0qkxOxYtm2rEUzsAZQSAOMZFNjLI5wCQQGYn6+tSRzPx26sM9qFkULz1GMxjgH86rcCMhQ5ZckHH0HFOV/NOAPukdyDkD1pXUupIGNzZaotgWNgD1O4c+px1qWhpXI2jLIR8yBs8enP8AhVWQEzeY289e+Bz7Cr0qM2CQSQSRwee3rVE8g4GB8oyxPWkZvfQolBC+XcDflQRyck5x+hqu7+ZlyShy2cbcHPPTrVtsbkjbhtzOOMnjIz+pquUVkTOS64GQeSaTLtcYAfNCksArEcpkA8c5BPHBpAwdQcEOR6HHtSDargeWgbIxkAdM/T1oG1wAMdPQf0JqGiAfqcHg5Iz6CnYJJJGMAdPXOaYAz4BJAI2twO/WnF1J+XG49t39MVoNCHY2AdgZSCEyOQeBzj1pfKETFyRgHJweaV2bYDnIU7doU5xwfXHWjcWQiTe5VcAIvfOfX0qDSyYoj3EqUHOARx1xn/61TAsCVPyBckoQPw4HFMRVRumerdOTzkVNHlkcIDjJ4HAP4CnYGtQ+UgDoBxxx/KpiuRkYzwWPYc4qBc7CSOcDpjI9PzFSqpkOFJ+c/d4PvVsSYbxwDkZzjJ64qTyg6u6/3styPXHGcmq8h2pGRyyx7iuOcmpEydmAAxLAYXAwOf5UrCvckhkVDvABOSwAGMY45zVkMfKwCUwFzs6MQap7WKgAHpkncCSc+hHepYN6scckYyOO3rzQQWokDyxlUB5GSFLHJPfFIoPIHG3GMg85pFR9uIhydpyoxzjPrQJCGOXJJPTNNFvUjZFMOHxubPYdM5phjYo7qAWGQoJxkk8GrROWHAyFIweOoxVd8q5ygI3ADBxjGT371QDJiyXDs8oRCwDFwG2qAAQMe5rct7xb+yitkiJEjF1P8Q5x37GsN43a2JzyRgjpgkgg/jir9pJ5c7kozlZvkUfX1GDj2rNuw7tjoZHO8T2xiiVzEu7Dh2GOcDOBz3pJYBsLoSjg7m7jjpweKnuwYTHGm52YbiIxxkn9aRyJeHBjGSCvfOMYP401K4yjbX0B8uAo8CRoS2cfMxJ54NWLuFntJwGO8KhU4I4OCep9Diqd/MCvBIC7cmIBc/Nk8kDtSi7VcuXEgZdvO0kDg9/YUJjW5Ql2/aY/KQhPLIxIc8Z9RV62CQzbFk3ptBGewx0z1rOlRbZgAjGNWYZDYJUgn09xV+JYBEA8hjuDtCAkEMMU07DbsX7ctJjcBv7DOcfXNLNGXYkY6DKDheae6uiKhcBlHOO3PP1/GoJw8LuA/QgY9aOYkgZEHmAj0I5PUHI/U19A/skfEKPStT1HwxdB3t55EvLVhEuBJlgyYPPOM8V89xDpnEgC8jkHkt2Ppj1rY8Ha5L4X8T6Zq0cZa7tGbaARxkdcHHrWMrHZQlyyTP1A8N6psaMQSjzQwDiIZOCck9B2rtbWb7REgYYJUZ55X6gV5h4Qv01nRrTU45T/AKRFFMBkheUBPb04r0O1cRoUT92GHbjn8K5Ffqew2uh1FpKEQlEz2wf/AK+K0P8AX9JANhPXoeKxLKUSLuLlCwJUYx0rTgmYMUjJIQjcT6//AKqzZcWWw52/L94dSKq3L7ZAAjYYjqOuavKu0HCjmiZGlG0evHrXOzVMpOruMNyByCfX0rI1XRre8OJreG4aHLjzogwH0yPetoxkLgk4Y8imyxB9iP8AdPy5LdP6mle2p0QfK7nyd8Y/BXhS98Sagusi40d3WGW2lgJKSphQwxkAEYNeJ6P4t0T4efFaVNH0+/Xw5MjRuLlcvMBgbshjzkE19wePfhbpPxB02SC/i8siMrBLFlWib16Z/OvjX4kfDXxX4Lv7Dw1qE+bRnlmtr+QjlBkH36N0NO/NHlPtMLiaNeiqTWp6fqvgfw78VNDstQi+4VBtr+EndAcAMvBGACK8n03xE3w6+IETuG1CTSZsRCUlfMwcjJGTg+mcVo/CK48WeEfN0Gzhk1XSDELmSMRjKh+eG55yDxmsLU7SXV/E+r6yyoiEF/ssjDfuHXt/WoipQ3NMNgXCbnJaHSH4p+IPFk0Fle38dhabXk+xW8alM44y2Mn8aj1Twbrl7Y3dxpUcl28cZLYH3kHJxz17V5HB4rYak8UVssA2keWx+fd6Yr6r/Z2+KvhHR9Kgs/FtjIGiG838AMi7M/ddQRj68n2r0KM+b3ZM2rU6dCLqRV7Hz2vh24bTJTLbeYxOQhBU8D3qX+1LXw9aR6Z4h0iLUNPV2YGNREwyu4YYc8Yr770H9nn4f/GaP/hK7XVLmTwrdzMoAJjbdkKEUkk/e45Ary/9pv8AZp8EfCrwoupz3c1vaTT/AGO0gnnfzpZGXIIwOSCc+mBVOhFXszw459SnV9io6n5/6fqJ8GeLY7yKDFqtx58as275SSTgdeEOa+rLT47eItD8PWNx4Q8TaVptzArGImNYZ/LJyUIIIfn3rwHVfCOnXtg9qdVuMBgyt9nRWBA24VgxLDHHQVf8L6MdIhitri8tNZtQjCOK5tV86FicghiD0Hoa5OaSd4sxxlFVXex6B4O+Oh8V/FG01jxRotz4v1K4uYklIaON3TcQ21cDndjBPOB6Zrrf2m9T8K6l4lktYdMitoTcbI1kgXedwLckZ6ZxXifhPw94k0PxZaanoR0+71CF2ktsSCQZKkYZTgdz/Oo/FV54q1DxJZX+r6H5VxCx8yN4RtkIzlgMkZBrvhO8dTzKdBxqe67I5zV9F1DwJfvcxbo4Y5cxyFRlc7sbeeDj15ra8P6/F4rs5V8U6pcyLDGLe0EY3DP+0epx7Ctv44fFy0+JkWhIvgq38OT2OmxWlzNDeFkvGTbiQxeUoVhlu5Y+vArzTQba5GoRNBE9wYHEhijHXHvXJOylofXYOs6keSpufYPwk8T+Lvh54YuJvGVvd3GkOY7i2afaXhiUEnJPP0Br6EtbmHW1ilspReWkiKwEZQFVJ6nBzXyDe/Hub4h3djpniSKSLQ0uDLceWgDElVAj3jBC8HGa7/VdV0Pw5qOg6r4RkmuBJFE126qzrAhb5kYcAnHfr71pKKkvdMMZlaS9pDf8D3Z7VSh2SGMqPkk9MnNeW/Er4KWPi1o5ILlrK7IJEsY3LuznPFem6V4gsfEcJu9OdJbYnCiM7gMAZz+dTPHGVcLuITqByPwziuJxseLQrVMPPR2Z4lo3wItNMRDNePdTYw/ymPIJycEV6HZ6bBpsMaWqC0jhG1Qo4H19fxrpxaq6bnA2j7pzuqpLaptlwCVPr3rNrqddfG1cQrVJM5vU/DNhcFS9tHcO2W3bs4x/dHT9Kyb/AMOXdiiT6EI7S9UFWRwAJ1JBIP8Ac6e9dVsbamEOFzg5wMZ9KhnDSphkLjjGOP51n7SUWcsfU4e1+MV74VvHi8SaRLYKCP3oYyowHoVHH4iu48O/H7w7q6p/pmwtg7ZScbR6ng1VDLLF9l58tgRIoGPrweOKy7/4X+GNcj23WlxjJ2sYGEb49MjpXVDENaGvNY3vGvirw7qug3dxcy21xZN8jL5o+bIwQFJzn8K+XfCnjlfh7qt7H4fmNxpt2FEkWW4BYkDnrjJ4r1XWf2adMursy6brFzZcgiG8gWVQT1O7OeKwo/2btemvY45PEGnPbRMC5ty8TFQ2em3Gce9NVffTR6mFzB0VZ6o9dTQtL8X20epRCI6gygT+UAvzFdvy/wB3NeEfEnSbzwN4j+z2enpeWJRg0AjVXDcspZl65b1PtXrGp/C/VtCtYp/DmotLdIQkltcthJSDkHcMn9K4vVPiVZa/Yf8ACNWekWdlrI8yKXUL+Xa0Drl2Yjb8+eAORXfOcakLvc+ow+KhiIrl1R4nomq6voGmyQNokYtL2V5wk8OxmLfLy207sNxxXsvgjxr4WtbDT7QXV74WnhgO65tppVy5JbLKADjcT2rsfhN8XrLR5rfwp41trae1tVxb6xcxCVCX6ZG35QGIOeeley6t8LfBHi1PtN7omnXZkAeO5s8xlhjHDDqM+wrjp2je5w4rMadJ+yq09O58v6/8a9WltrB7Xx5c77Z2TZFHtbiTKlicZGPWvRdR+MWpy6T/AG1onxCinvEMYktLqILGW2gkBQMcEGpNb/Y50LWfEsUthdwWOhtIJZ4JdxmwBjCkcHn3re1P9jvwBqEcsEdxqduJFIDJPlc84baTjjJ7UtDjlisvcUnv6HKQ/tN+NbE3V6h03Xba1/fT24iSDEecEqwAJxkGn3n7U/jOzk/tO1s9IvLCNUZtOwN+D1BYqDn8aw9Z/Yw1YF4tN8SWEtsoCzysNkm0YyNu3BHA6Gq3jL9kufw7LZppPisSwXG4ZaBl3YxgBQSG+uRURi2y/Y5bWkowerR6sf2tdPEkdve+F9T05pNsbPJJGywsfXDZ2++M1594/wDipq3ilZ4k1Ew2cDMoOnMy+cg6MSMED615j4u05vBU0c3iMS6npt3dqBfW8a5jx95WUnkfQ15XdeJbp7hZLR1jgKmJ8fIWjJ6EDIJ/GlUj7N6nrYLKcPTlzJHo/hT4qeJ7Ka90bR57nU9LmQrH9p+eQkbm2oSD0JzXsXw7n+HPgV11K8lkvfEsCs8kdxASqvyTtzwCAQa8U0f4tQ+HbLw/9i02JBpTyp9rCAHMqlRuIHXmn+MfifpmseF1sLDT3i1db37XJfeazMyfKGUqRznHrWsGpK0mehiqCceVSsnvY+kf+Glra3tft83he+j0TzBCbksAdx5HGevIrlPix8d9VufC7tplrL4ejaVP9Kc79yE8EHHFeOReLPFfjTwnJ4dstKuLmzhuI75/ItySWU4xk4IBC579az/H/wAZbjX/AATZ6K9tg2dwrFRGN52ZARsfeUHrV2ptXPnVl+GcnJdCpq/jeTWdbOneJ/FFzrtjAinfFCGVAWBJ+bG4gdeK6L4W/E3QPCD6pYS2Muq6M14yRyxwqJDECQwVTjqcd682vPiT4fvrxNvh57ZmKySoLgspJIVivHyg/wB2neH/AIrReH5L/TIPD2n6pbTzzG2SYgGLdJuBU45OOOcVjGXI7nVH2cEoQijpLzU9X8VfEC7fwf8Ab7TTjNJLaQsNjQplgxOCc53Vy2veF/FXh+c2d5dSooQ/Z4pvnyD1OT1Neh/Cf4oXOjeJby6vtKgsGuLNbSNUhCqigjcQf73ArS+N3xds7seHLnTNOhS/0+ZnYmTIlBGQCuDxmtlGnOLdz0bNUuZrRHiaeGLvV9Vklgll1G8hRXmjaLaQxOQoYEnAA69a9Q+BPhDUdN8f2372PRpoonu7aaaNZFcAZKlTkY4AwRXAan8WdXufGdzrOjJbaRdXURXyoLdQuCMED0/EVS0nxzrkXiiyuWubn7TGPKj8yQgYP3hxms01GWiPMVWLk1OVkfVvjvwFqPxD+KNuviu4iS4vYpZBc2tmlvt8qIYBwxLZAHUmvJfiP8L9L8DeJ30HV9UGmW6Wb3cFztZQ23JEbKvBJJwCeKo3/wAQNe8VanpWsvqFzJrzXDWUdqYt24EbGJOcjJ4HHNdj8VfB3jvVrC08UeKdA1B9Jgfyry8iiJMShQBkHGF2nPXrXW26sW0i/rtDDJQ9okktv8jxhNM8OT3ksd9rUwgCPJBHIpA2qmdpxnq3HWtj4bzeF9D8SPJf6ONT0swhJh5rqY2JHIweOPU123w5+Feg/FZZYbe28y6t7drm3ia8MRnjjyWUKcAsR2Jrr9L+F+pavftounaXD4a0d0jmku7iNUAG1cbiMlh79K5IRbMqONpVJt3Oc8DnxNdaP4q8OeFdKFzoNzK0j+Zhhbw7sr8xBIIHHFc34N+BfjfX9VHhyOwmFiWyLoSgwldw+Y5IwdtfV/g7wfFeaG+h6KBDo+n5bUb2MnF85YDbjjCljgZruJL3T/B3gbxpbC6ij1OIwJbQdHG4KVAA65Gc4qKjTdkjCvjlGLcO6X5LX77nnlj+yx4MvdNi0vTbu8n1y4gktVubiZljhmXayuFBPGFI/GvHvAXg258PfEDxFY3ZikudGnaGBBl9oDEF2PccDGPWvqHT/C3imXTRfWWmNb6hIJDazueFZVJYkHBJxkV85aIJLr4pCclXMuiq8ssMQDSMzKysSMddtackvZ80lY8ivi+aMqcanMvxvf8ApfI9HtYYlhiUAZCrk+WFGe/OM1aXzYYgsfmIu3AjWQjI9OtPhO7IG9NpyRjA5pZI+HYZRs5V8fdxXmPyPEUV1IJIZ7o4jcxgqwwT0JGDmqTAxOApeQnOdpx2x3rQWzuFIOcIWIbnk4FR/YicGTMaBvvHisne5r6HPa3e2mn28s18629rHy80mMAAdB1r5D+K3jaz8X+PYrnSp8R26C3S4ikb5sHdnaRjr7171+0pPct4JtLePmP7YDLCV5kT5QMEZPOc18/P9kvNNtLSPRJIL0uf34JczbmwvGAFx1NdNODe56+FpOEfao9O+B1n/wAJt8Uo7nXdQT7bHbPOsckagzsoAAUAD+EE19f2GnwyJiFAIy33sBeK8I+BP7PWpeF/ENpret3gkuFizHHGv3S64554ADfpX0raWaW6mJDgIuA4GN1bWsePja/tamj0HRx+TiNUGxVGMetW4xuUEp8/HvSxWrSAkFQMkYAPGKmMJiJA9qEjyW9SeNPLBTkx5BAx0wOlOKM3mEo+w4IIJ5Izn86fHGYsean7wgshGefrVpJSf3RPGByeBVWIbZVhhCfK6ZxznuPwzVxQSsYGQAGGCwGT2OKyPEHh46x5cSXtzpjRsGSexnaI/oMN+NbdvE8duEkcu6kjdk7jzWkblSilG46EBOO4zwTnr+dTK/zcjjPP09qDbqygjkEdz3NQ5JR8D73XB4FbKxzMmbHIAx6UM5RT1J7cmq04kXZuQg5xhQTx+dTqR0Aweoz3rSJzyZC/IDcKM5wAOTWbeJsO5ULncNx9z3rTuiVcEAPkiqFyWEOwZBC8nuD/ACroI5jEvyoLxyZRCMEjnP5V8rfth+MjoXhG40dHIuNUKwoMlSEDENnGelfTfiG++ywu+MMxGT90Beh/I1+eH7UfjuPxj8QLmG0cva6crWySoSoZ92Wb1qoq7JlO0WzxQrt3hEKKAAdhONo6VDMTOr7MgKB98sCRk85IolODgHC+p5zx7VSkmL7HZyVQg5c4GBz0re54s3dkbyNk8uD6Y6Y5/nUSuXmjBfO4lRg8Fic5PFEsjq5P7vqcYzg5/Ci3aQ3JAEhXHYdD+dQ9TLW4+xtDbvvkD7QCx+bcN2CucZx15q2d8bowDjuR0BOT2+hNS/ZTFDHEI+gO/AAAz06UPAzKGHykEDGQSc9cc1VrlctiouVbYBwcZ61ZB+TIPAGeSaihUttODt5PHUAetTrJudPNLp0U/jTeorCo+CH5xjOfLDdPrmqV68gQMznlsk7QvX6Yq1OoWyj2x4YjBJI4z1HGayJmDvt3ttyOpJJ+lS9CohGC+wFCcMQDnOcdKU7UUBsRxk4Uk5+bJ9KWLlASNijAGOo+tJLGNxXDYPsf8ayW47DN2Q20leOCnAyfbrUzvvEgIOGOev8As4P61XJxg/cwcDPB4Hr1qRl9xgjaB0pkqQrDGQBgAnIJz+ooQhWRScZKgDr1HvT/ACsGQEbAcngj7vrUewLkg55AHf8AlVCd9xSS8BIzuIGQf16Zp/z5JEXzE+gwaYrHBAycde5GDnv7VKYlVsAbgSDyB3o16E7jckg5wikBQeoAOeSBUkh8x8/3t3GAc+/NQkYTHCDC8g9cU4o5U4+RiSpA4xzxUlMmEi8lsphiOQAOQBSABWKjnAxl+aa0iNvC4GeiswIJB568/pU4RemBg5JOelGw1sN3bvkDHcCAC+Cf1pSf72CcckcUmdqkN93ngDI4FBcR7znB+gAq9kUxrD5cknBxho8jBHOOBjp70KC33zvLMBngjpup3k5AwBhQR0PJ2/X0ojMR5GAq4BAHIIG3P5VBinqNVw3z+XkBGxgY53e9OeJfOA4fDh+dykrjrxTnHEZPQ7TycEc5NLjM0ZI2AlipI9O3FVqaCR/LCgU7G2cHk/Trik3NkAjkkfXHel2EoWAyoUAc9scetWIYTNKQ2UHIDcdaq4alModhBblQ35f41aXTzGfMuJEii8xM5OXYj5iAB7cVMs8dnhIE3vtIUvgk8+nI5qk7s0xfO/JGCeoJ69qVx6dRbiZ2t0RN4jVS21W7kk+tQM5PLIwBJBGB/dx60nCx52YBCgkKD1bb2/OgQje6EB8ZxwM5xR1JYqMxSQEEqoBAJGT8wJwPYU5QEcEAAZdzsjA45GTj2pkcZkmc5HyEYyO+0cUYBGfX5egppkS2JVJKggknp1685x+VIY2Ukjd6nLH/ABpixgMCM4zkHtnGKcMnYf8AZ9SRTsKLuKV2H13YBBAPFPeNepYYwVB9xSbm5BGACdxPQYpp3NE4UDJUfrUF2sRgCRd/I3KASc8kHJwPpU9raTM0gVfnCkEueOelPitk3hn4wSW+ZvTHHFSXlyDCi28YCIdpAbOfqTzWj1AJ3W382KLmMsu47mG7AHoMj8Kqh3ZRlwDznIyAM+9RhsPGG67ghHUgbc9aeoEgyjnBAIb2PJGP0qWShysQpwTyQWz7Cm5I43gZVjk8jrmnsWYbcgPnJxzxSdFVSckDvz7Hp7U1YoeI9wIHTI/PH8qhYYGUztRWb72OrZ71IxUnIBBJ560oUvsZjuYZGCM5UjOKBN3ImQqmcdCMAnnI+lG0PkAfMVO45IPvjNOJMPIjIw2QVJGMH/CnNHt2gjJXgE8gg0EjTlWAUZwRg9MU12IicjJZsnr2NSHAY5OCfSnow5BjPTaRjr9KAGRqkLhhGSjOQSCBg+lNVWMcgG8gk4yB2Oev408FN5IO1eWbOMDj2oEaeWMAcZIJAzz1qxuNxJODgIyMvTjg/wBf0piZ+beeV4GKlllYMDvfnPoc+lQnbtBJ5Dc8+9Q9AuWOSv3OTwOcdqhBCsc9S3I3MB+GRSqSGdjuQtlsDHIHcc9Kldo5I2QpkH5cydeDxSsVoyMyKc85ZV6f0podW+Y8rknB7YPFPEhTDdj27/8A6qTZkoD5YUAjBOMk+lCVgHREKuEXcvAwMHa3fPAqPe/7sFM7FyW9WPTkYqYkOEdsneCcgMQTgexpgOeSfkHPzDsRxTQ2IUCbyuHcFdyoQDknk8kcUpJyRsJyDzjGaRkcnI5fODwOR+GacYgMkfIwxgAcckepFNMTjcRSRzxjd0PXBGP51Jw/HI44zjrUHmKrO7geWW2qcDnBz65qSOVyoEgG5Txt5GM5/lRe5LdiZXCoWkQcD5vMIbBJ+hqJ1UIOCccU4OQrBfkyf+WYxn86ZuG8KRn0PrSGy5pGoz6df28sL4aPbuIJJ2+le06XdRazpsF4mEknQHPHX+deGK6ooL8PgZG7POPYV6H8NPEEhT+zrgReWdjRHIB5z8tcdaHU8rFU+ZXR18yBJOAeOeTxUJVo8qiHIycDrmrTwsqhSA5BI3EkZHtSCKQKCSHBG4Oh65PvXGeMk07MqtuU5YFNuRgkemB096WJvNUB+hJ68D8M04RqiYVCmG5I6HnIp2SrYcGTgkZJOD+NA7Ch9vOfqfWpoLp0Y4wQwwAW5we47UwKpYEEBv5fWlDksFB4HAGOmagiTY+OV4ijH94FO0gHJOacz7MICXYYJzjPv2pBFhOUKHJzn5Tx7802Ry+DnJOQcE56VL9AT7i3APGO/HFRSIJFAPAxxx1qRWBcfP8AMPmIHXGfpSq8bzEkhUOB83BX0z9aiyG/IrAMGIChwfmIZNxB+tFWJ4TtUh228gMnQ0VpYVzyUyFcE/Jxz36/SnRxN5yHjaTg9sUpbHATB6cU9ZgyFPTB4rjkemX7K6MdkUkIcAj5cDcD69awbyMST5OC5AZTgDknJGD7VsWUm90il4Vl7ngHPem3yYk/dxZVQQMgN8uMd6iCsaoxTFtQhuMc88ZpnC4OecZxzVl1OwAHbtyuW5PTjpUM42qmDkY9D/nFdK1He5Aq78g4PXOOMZ/+tT1gKZz8+AeT/WnktKwYgMvAP5Yp+0sr4zjBH1rRRGh0YC4jKMFXaW2dCD6GmSBtxYDYcY69fTFP+4u7ZhNuBx+FIyHoXyxHrkDj2rW9jO7vYiBwnQcAE5qUc5ODlCQce1R7TsJIODwRUgz1we/60MpMeEAYEZJYHj37VcSFlBAAG0HaSSQeOOlOtLSR4kfyzjOCcjg/Sr8FqqxosT+aS21RGCwx9RismNaojtoS8QH3yo3SAZByR0GTTNbEGmwSBpBHv3KATk9Mdveo77W7fSYAd8ckm4AAkZGeO2c1wOseIp7+/eYBY03YEa8c7s549qaV2aQp825UuLwSlHLYQY5k56Nk+3T3rtfCMRtbY3MsZ8yUnazHjaMEHAri7O1ilusjEi5xsIJI3YB4616FZRfZrZIgmMDH7vd0r0qUUejFcq0LLPhsggxqSeO+evaolIdYgoJ28dlxn607z+D8hw2OAT/TFQmMy/u8EsQSxBXAwOOtdKL22HvhcA9d5GP4j+FQhHDRH5gHCsQzDcM9sdOfrUshVl3kHI3D6nsaz7hfLdwD8xIOT82PT8qG7BHV6mwIZZth2TFFXJUKzbcfU0yaII0pYsCWwPl3du+ff2qtA8f2d03h4VO7Izk+uelTHcECnj5SSQdq/wB7tn6VSdxuwx7hWuC+PmJ3fLlFB4qOXe5HXHzFiM+2B1omkCwkBwWBJIDdOnPTpRLFKMITHkYORxnI3ev4VqIgIIJDY2g5YH1oblvny57lqsyMgIRxGjZHAJOePeoM+ZwEKEZJLdwelZvUzTdwWZosLuJB2g+4FaLX8klnJatJ+6kfP7zdlcc8EDPSqMEW3AY5OBn6+1TeWWbAQHkZIJB6Y7+1UaJiFoZGlLyf9s42x8x4Xr7e1YF00g8sn92MZwOeD65rVncxqFfg4G3heSPqDWHfT7TI6kIc5fIOOmOPxqHqBXmd1AwN5bPI7VGy+arKQqAAgY6knuaV2yS6YwWznOMDNLDgTISMqAe2fzrJopbD1YK7kjjr6fnV2JhIyOPKjABBzI3Y9cHNUVz9zHlggDOMH39atJvLtl5hIG2AJgZweDjJ60A/IvbWlLgCPBALFOe1V7hcKF37AcgZ44qTMu0DkbwSMgdhjt70wRiTIAGAvOOOPxq7klKFfKmQj59jKvJ3Z7/yraukkAyM/MF4Cg8Bs+uf0rKlieJ9yOyFSGPB44x0B9Kuq5ltRIp3jeBzn72eRTQ2rEBXB6becn1pyk+X0DD6nP5UkoBWQseCDjn8u9MDlMkH5hjAxx05qrk3En3sCGyAxboOozxVdlDnbgkEBePX2zmppF8yHGzJwRwff2zUNyqLI5U9HZ18xt20Dp2pC3AYK5BORxg/rmnMqjg4LEZGe/8AOoy+SMuMEHPHrTlkBbCgbs+n/wBekiiTpnHqajIDJtBOcj/ZGMY7UAjr1POeOODQoO8Y5XGNg6kiruBHCrlnIQTNhiADnHOB19+afvZX4bOVHYdRUktxhXUghdoIz8x5NRldylUB2qTjpzxj+dQ7FJD3CFtxALEAEYBwKVEWUbdnyH3/AAquiuGcAHK4yc9fpUm0pEFA4IAOOvHSkhX7FkbC3zgbV4GelTwkA5CZYgKck/Ln0qkvzAEoR87ZOOmBxwSRViPLF2B+cDkfT8KoErl2L5chPuls5Hf1qUICuW5GSf7n065qvbsV8veeATnBHr9KtIo2goc7gStTsPQmi6gDAz0yacyF2BPOM4zz0NGMINqMVGd3OQMVIJXWXaIwDg7RJnGCfUVpEizIgvQlycdqci/NGhyMgKD9OelIAJLVAIghPGASW3AAdCc9aVnlRt2zpyCBhhnjuaL3HsVyWKOdqZ+7x05Ofr0qpcspQMEwu8nAOSR264q8ZY85weM8j6YqnMxx82XdVVTzuxmpbFYpy/OCCSSwYEkAnmq8udzkJhWYuF29Me+asXJxzhwNxK7hjp9c1XZRvf5Bzg+wxSYIhmDImQkgwDt43c/hSyMu8lQSqtjBXHBPXrSGPc2DywIDBW6flimoq78qFBbHGD1FSSOG4JGQehz+NODlWAz8oPr7fSkRW+QMpBdsDnp97/Cp7R4hL++Mhgwp/wBcATn0wCf0oNUrEDjAGAOWAHFO2qfmCAKeD9SMZqRsMrkbQmGKlmxkDPTIqPcGwMDIwD83TH4UC2Hj5eOjHjoOnerIfKPhwG271IHGT+FQRtuQHG/qTjnHOOcVMquRk/IDtHX0GCPzqxkkca7SNnK7QSeoOMHoB3oIKYJTjkAtzjHHUU4rnLEfKQXO4dcnNNDkfKCBzwMfKaBNEBTcihBnAGdn3SAPTmnoCipKEO0cHHQEjH8qjZSoYySrlVJVfu5B5AyD2FWTHGmzzAqZZeSc/MFBxnilsOytcfG+xs73yGHPfjBFOVzKz5IQcMe2Tmq4dipAC7tueT/EP/rVYgdXZGHzlTnGM0yL9CxvEu/5EjK4+VT1BJHXFIXAUIcAgZ/WhXllhJZ3AAUCM8cD6VHGjOsm2Mkq2AByMHnqaWzGPLPGxDZ6YPlyDGd2QelRucodyAkFj83r0zTzEyKGzgFsLkjkDnsadJARlSQedp6nr9Ku4EIx5h252qRwOOKms2aB45QTH8xbC9C3pmq/7xWyoI/+vUkbCRJDyEVGAPv2qWUa8VzGiRibIMYEhdCeQDyD3/Ssm41DbJiJ/M2DdyPvAnOe9SyP5ERSXIUqUyAefXvVvTZbeyOTEZNzffG0YTC8cke9JIqxjQ2WoatJiC0knQ4LPgImOnGatNoupWfmmWMRldpI3BiynjcB9K6GG6UWziI/aIpv4yV2qOeMCqfntdSRSl/lKANtGVAHUA+taDUUYo0dyC7x7I+UaTywBnjHAPsKZbxq9s48uG4GTtyAWGOmDitm5R7iJ0P3Rggjj8+tY9n50bOr/vfmypc7hgfXpUNCZaVpFTON7MSxzT40JYFjlGyT68GkjlL+azjDHnAzjn0qaNSzcElscccVBCGeWADlA4bC4LHtk0SRRxpvIRgc4B5FWBlFyCUIGCGyeT3B4qtK7DzFOAuM4Ib8emadrmkXZn25+yX47bxD4CksZN0kulNHbv8Aw+WCpUc856CvpOwka5iLgZYsVUA5HFfnv+yl42XQPiGdKnIFrqRChc4w+VK4J/3jX6DaTcM2x3wDzuAPG7+Lj61lJHrUpKSubFvJtwT852Y4GMD05rUsZcu7jKE7iSexAwKzbdlbABwSRnzFrRihREJGNhVifWuSaOyLOgRx5YB+cnBOPXFPwCdj8dSCG6GspLkpsIJIJwQB0rStIHbLkZOCetYuJsixLamXBGM45x61WaAqULZIHOcnrWhbglB8mDwSNwz+VDKSwDJkDnB9KloLmHJAd/Y8E8Anv715X8dvhIvxN8IbLN1j1i2YzWcrABDkjcrMeQDgdq9oniY7WTgnOBnpmsya2WZQpBcFRkYOM4z3rPVHZQrOnNTXQ+GYU8b/AAfubXwxG1vo97fzrGZzLmH5txADYBwATxXkfiTQdX8PSXct5dylZ3by7uPJVsdQGHf64r7/APjJ8NY/iP4NuNKWU2eoI6TWlz02yAYC5HqK+M7+/n+G02o+EfE2lR3Cyy4kk3CT7w+VwxA4H/66UpNqx+g5fjViYvmaPPvC3gfWPGGpT3NlbPeJHIzytHwxBxtxn6GvdfBHwuv108JqQjhYhRhRgqw5APXPpxXIW2neJPg/4uS8gEN/p1zEOJFIV4yCwIOcA4Ney+D/AImeH/GOoWdpZ6jELyVFxY3Uo81HyeASOc9sUuaUbGGPhON3DYl8CfE28+Hmn3ngXW9Q1TT9Djumns72JxsYABm6gkENzx1ryr9rf44a58S/G2nR395FPptvGHtEjiCKRjBkI3dSMnOPbpxXvN5pguZvkLxSchSeoOMH9Pzrwv4+/Dy613UNOv53mGyHyUmTLdGJGRxwCcH2rf282rHzGGwtL26qW1PG9NuMqHEgwW5yD656dTxV6S6jeH9ygO1gqGLDAZG3jOKrzfDnXrQxGBxPKnzqYzncuNvXFVf7C1S1kMdzbTyOSODCSox83r+Fcsou90z6lKL0aLW0zq6ToJfLYqSY/mAHrknP4VatohbxIsQAhByu3huuTW/4a8F3l48d2xFqmSDH5eG564rbX4awyrgag9tgnd8oJAJ49Kpcy0TD6vDflOUtLx4kQxyyH5cH5uuexq3a+KHs3cGOOTaC2ZY1kBA+uK6Q/DK2t1kMuoykgnamNv6g1Y/4U/a3b4huZUXYIxhM8DueRVR57lOlGOtrHB+K7vTdR8i4ubpdKgnmxci1UquD0JUdOvqa9V+GHx70jwZoaeHtSWLVdNs7mRGa0bJuQQgVlYc8ehFea/EH4QavoUMsq3DXOm/IGZRymWweM4GBzUt14Y1D4fXEU9vodt4p0SRxdi6mt2mLkgHawzhRlcV105Sg7nVQxFF/ups6nw54xu9Zlvb3w7rv/CNrqM8vkaWigLHGqgqd2RnJGOBXtfwY+Kk3jLTbuz1l44tUsJPJMhAxOu1TkAkc818j6tqhn1w3CaPJotnNKJoo/KMUcShhlUHbnJ7+lfRejjQvixcrY6ZZ22g2djGGlm3fvJnKhdobAGc04L20vMnFZbQrx54PVnv8jeWyEyFFbvt2g/LnjBI68VA9yi4PmJgY4wa8BXQ9U+HV7Polx4u1Kw0SYbre6nlJFs4cH5mzyuAecVreD/iFrt5PqlvbG38YW1nKsaXkMwUsxA6Ng5/KnOi07HzssprQTktT1q8X5QUKg5wc9hWe9zg7QAiqBkvIW/pXlvij44awr3emafpEena7Zxl5Y9QO5MZULjIUkndxiuc0n4++IrnRnjvfDSvqVldLDczQEpEoJYqGBztJC+tcE6TvYiGAxC1cT3WZR52xwfNYEcjPPpmnxzbH5BxnLAH+ma8j8JfGu78R66+lf8InLaXzW5mt4rWbzvNAPLbQoPORW+nxZtNOuZ7PWdOfw/IsZeN7w5SYDHsCPxpKhO17DnhKqWkT0qBhGi5O/eB2xg496dHdLCyBt7vwDnt2PSuDtvjB4Y1B3WLUY7sruJSJw7DpwBxnrXNa1+0V4f0eOOeytL+9ZCpnihi27cNjluR79BRySWtjBYWq/snvcLCO2dnAkLjce+O3Ga4H4k/Bnwt8SNJdZre10zUsb01GG3Uybu248ZH0rzaD9rLSZeZdKv0t2QmJpY1zkDOCCefwqtrHx61rXZ/J8P6deWdswKny1DSBgucBR0rZXtZGtKnXws+ZaHlHivUdf8E6lBoviDS2SO3BtoLposRPCWZQ6kcbgTmuz8N+M/GHgW2QeHPEN3qGjRbCLa+XzEnyoZkGScANxXHeI/Fut+Y8GpSXMkjoSYb+LGV3ZBwTVnwL8VB4P1hJJrOxn81DGPMHyg5zyh/LOa1hpufQOUcXBRqK59neHfjhoGr+F7TVL28tdGvJIA81pNIQ8T5y20Dr7V5zqf7UevzalAnh7wvHf6VO+xZbp2WWQE8sAFPArx/xD4et9fs7nxjqesadB55k+y6NZnH2ePdsU85yT1rn/Del6dqXh+UT6zFpF5o0LzrbXd55DXEasCohBB3ErTaXMZ0spoX5p6n1X438e+LbHTZbi1sLazZIyZZGjMkiICMlVOOfxr5i8Q/FTXtIuY9ah8ay6hMkkipGWJUhSNytECcA5Heus8JeMvFvxK0v+xNP0x5dOV5GF5Mp4UnjcejD261Na/sfXlteu934ltpbUsxYCA5+bGcfN/siqlOnGzibzpYbBS0aUjzL4g/E67+KsenzmJYNsaoYoiVXzBnLAY68iuSP23S7mNbzSMMpB6YWRfXpX3d8Pfhh4c8D6Lb2SWFrfyRsXN1cxDdvOMgZz0xXZTWVndIBLZWkvygfvYFOMemRXFUvUd2Zy4g9l7sInxh8JP2dNa8a6PLdtqEOlaHNchJRJEzsyLhtynjp0zXrenfsu+FPDUzz6jruoahYxBmAJEKBiv8AESTxXuUk3koIlwnOFUKAo/3VFeNfFzxfZ2+oapDPdsbTSrFL5rbfhZSzGPD88DdVwVtD5+ePxGJm9Wkyt8QPiqmnaQTpZj0/TIP3YnOHaQJGAFVQATkjqOK+Zda8TS+Ibt51gGn2Q3ASEbHnDHcS3cZ7Z610+ueINN1LTDq2p3f9p38hLxCEFY4U2jaqjnHQ15ellrPjfWvsmnwG9Z8HESlkRTxlySOg6VWs3aKPQoxlSV29zN1DzPEutWkWn2cVoSQgiEZBkx1Y8/MSOa7o+DtC8AeG7nU9TlibVHmZTE8fllRk4ZTkluo9K7Hw94a074c+H7t544LnV2RlfVJ8FYMNu/dEdPlBGT614J4+8XXevalMDOXHOY87gRkdfXpUtJ+6ejD9x+8nv2K3iXxVeeJdShARDsXyoIrWPG48HJxnJwDyOa0PDPhrV9cDQWFpLqNzES8jxglYh0JPWua8J3l3o2sQanaXMttc22TEY2xgkEccehr6T+Fmp2/hX4LavfLc/wDEwvtz3f75ZGihRRhugxksOx6V0UaUXozy8TmFZx9179Dxq5+HurRTyJcRlGXMhXzRggd8f0qrLo2seHkExYxW/nDbIxOwY24+Yc969h+GfhbW/ixf3tnpdhLe30ccl2scWC4QYzuyR6jisLU7i3t1linTZKDteGbKhXU/MuCPb0rvdGna55vtJTdpbnefssePbHwL9qutV+wDT9Z8sRX81mty9vJDMJNy5YEA9K+ofjh+13pHij4fzw2FypubhDbNbWjttlYsCHZT91enXJ5r82r+4Fhqdu9heyvauQwjyP3XzEsAc9wBXv3hT4c21raWl3e6pqGqqVSdkmZQqsQPXr17/wCFcsmqezPGxGHi6vPLcb4JkSLTzLqdsXsmfzop0gDzQ/NtOOnBPB56V7+njbVPGHhaz024FqTaRi1imgh+zzOhIKZxnIC4GBxxzXhXxE1dfDnhu7ucW8coCiBJAMMGYLjk56c/rWD8J/GPiDT9LvPEJsm1DR7G4V2u7eJiIFcbMsem0Ek9Kyp1HZnsYOLaUux9c213deH9A0uB7W5t9DuZDBcyvGXN66uzYQkjgMgB657V6Z8P/h1Z6lcyal4tUx6xq04uLCBkASBAhKq3B+YL614d4f8AjxoPiRfDH9pSFtN0BJfJBAInnlOS7A8HHYZx7V2Pib45at4j0kaR4fhmt3eQSjVr0eU0Rx0XrkY44xWtKNOLcrmeLnXqQ5bcrv038vwDxT8ZmTRdKsdOuppNRguL8TmKTZ5rSTYXAGTgKT6cVx3hvw6un26TXZMmoSxxwySH51WJQQoHTpmq3hnwxbaR9olfY9xKd9xcErlm9d1dlb2DrH5iushblQvA9h+FZ16zn7q2OKKjTdoohhthI8YJKLtCjPtVqK3/AHLxk748EqcA9elWFtmmZg6MCvzj5eo9uamjjZcbchVIDADPGePzrhaL5jPlhQy5Qo/Jz82MZHuK53xpq0Xh3QLzUZ0c29vGxOzuQOK6q7/cvh8nGevFeRfGbxUkfh59IQmX7aWimijG51Q8bgP1oVPmdkd2FputUS6Hz3r3xA174g62lydOjnt7HMsdsHGCgXGWBHXivU/Ad1Y/EjWPD8eh6EmkmCT/AImMcZMquUUnIO0bQT9a4K6+Fvhz+xBqOi+JJIbmRlSW025mjwwU7lJ+YHBxX1p8JPh7H4F8HafZQGSWaSMTy3bxbWmLqGwx9Bux1rrcPZrlPcxtb6rS9lbc7S2tghdyAhfJ2L2z2/WrxJDAdc4CgfrU8NgcsZX6qAuz6VZTScLjzAjY6AZIJ9e1Zctz4mUrlGGbbyHwOc5z61o28RPlsE9sueKWS0wkgBZy2SxFT2ilFkCAFAASh5JPeritTJyTJAG2c5wO/p9KkTEjkEgYGM4oKJIEJJwCDj+dPWFd+Wk2twTV2IB48KATkgbd3c0yGGSBhuw/OSc84zzxTnn3qDxhuQR6eopWYZMXJ4Ix29xTtYdxoZxlRhAhHXuB6UkSdjkFScD1qWRY/wB3ggt3Bb1P0pkRJxtyT274rRK5m2kO2gYPGMnt3zRKwVMEg9B+FKUIYBxgZ69s96ikwVGACCMHPFbJWOWRG9wMb8YC4rPvBsU78YX+PGB+VWHBjYgA9uT7VjapdNH5hUlMEEkkYAGc1rHczauea/HXxdbeEPAeqarNIE+zKQg8zG5y24DGO9fmNqWoSXd3c3Mjmczs9w7nP3ia+pf20viiuqS2fhS0nV4kuTPcFZMPnaQoIJ6A18os3y78MQRyFbt9Olax7nHWmovlRCzgnao5UAgoSP51TmiPJCHO0jpVq4cyD5iwckcMQc49KoyEuCVThs/e4FOTOB6kLcMMEncCCR2btV/TIkAM6bSWJVwBxkHsOtUlj82YLjrwcHvntV6ctmMROAYclnwRj3z3oirhck2SKZGBJY8kE478daY9yIGRy+GBPv3HpTzundJJir7sEkAjtnvUAQlyC5UA/TiqYXuSwHy4drNs3EhhnkqevJxT5EE725VxvEikDPYdQafDucsBjyyuMuQD17CmuogedzCwAZ8ZjBJ9MYNSrhoVrlgZZHMZ/dFWIZcqck44zWUJtyo5QQuMZ64HPqBVjULlWjjKAgnvjrjpVKPazBgmCV5/hOfWk+wPyJ0yOSMAhs/T8cUu35wuD1GOmMYpVfLIFAHBHBpXcJgSuPUcFc/zqUiWwQ7U5wMlm9eDTjtVt3Jxx1qJULZDDkgjKA4yKewDZ534PGwY5HfmhmaHBc79gEgB6YwcY/GlKqrb/ICngAAbcZz6A00hnBIRyV+9nDAg9+tG5reTD/OA2XJ9umcfdH50Iu90IY2VOMfMGGR0BPAP5VIWYPGNvIYZPc4HpyKakAW1UKj/ACZOAT2PFPkAEhKvtG8qpYg9OOw9ab2EtRqOf3gHU4IJ6EHtS9fnGSxBJHfj6ZpXUbQM8NtAHrimuA8SNyQpOD9Mfj3qQeg/zmPR2OWPHpn1p+47dwyjEnqd3H4UxVVXIPzDk8HrSxxhkIchP4Rjoc+9A0x6FXKk5I7Z5pzxlTkdG7GmQDqAmVPHTH86cyI4QHgj9D61a1EMKKiHjJLl844HG3n8KVoiryYOAD7dB0p6yDcRkbyT/EBkE+mP6U/CnKg/MuQcDpg96diXoMG0ckYzgfrn+VPWJljRlHynPPHHvyRT43DykBC7uyhTxj7uOAM0pmDW8ju+CyN9z5RyfShlolNuluoAkBdlXeU4C+nFRyuu8AH5Qd3+FRPIySPnG7cuenQD6VFuBjwuHAAQZOT1qR3LMUmBGjYdRtypA7etV1T75WN+uckevFNkToAedo3DPIxnFJHOAAT5eCGJPPKk8HOccfSraBuwrEqSAMA4OOn8qZ5Z3cOBljnsSMepqZWy4wTnuccDA70mCYwJE5Azll4bPpyaaJt2Itxixnk4XsO/HH86kWQRgAnPQjgdaX7jZPQHoBnjbgfrUeCW56nbn2GKdhWFDsM54wTw2PX2p0u4M4JfJAULnqR7Uxv3IOPkVs4x7mldmn2FRISSx4YHaOalspIkaI4d3iwG3MQRwuOKZuVFBMZJOA7gnAx7UhG98g5G3kH1J5pwVlxzyxyR9DUDY15suCDgY4yCc/lTA2Dhtgwfm29KT7oDBeDx+7BPU/SpDCqAPsO3uM5xn1xVbGb12G7s88YILHafQYFInHABCnAyO2GzQx2/dLYBAJA45qQ7V3kHAJyB35GOaNwWgGRioHC9c+4zxQhUcEYAO49s5+lMMZKluflxjj3pY8/PhBkYwSc5FSNMnYFNhIkw+/PAA4bAwc5/So92HwM4IAxSLIoywDZGRjHQg5/nR5ex9g2BcjI3c8U1dblOz2EeXPzDhSpI75xTg2AABnkLnPbmmGIh8cnJzj+7SqcnGeSSAE5PT0q0ZjlRiBnj5c8fNz+FNwwXbjJUEA/d/nmnsdrFQdpxlSOKjXO6Qkl2A4w2Tz7UgHCUFSUd0LZX5W4547Y707eMEkKQMY65wacEkZ0LbgBgruG3IzkZ5Pem4BBB6juDxwMfzpK6HcjMZ8z5z5YDEDjPQfh3Ip/l7ghIOerOe3Gfu/8A16jjCqyDpgnGOM5I9PoKd5wkbCYbcTxu5HGPQ96W5RKUYxRhjyxw3PIUjp1qPY20jDvknaSAOpz3PpSpncDgoxBHJ9KJGUZyc9Md+2KvYd1YRUcIjYOQ275RnjP1pPm8wLjDAgAegOaYURm+5lQCozxmpGj2IdpPCgbcEgY6daRDuxYTIcKT8ofdhzgAUscSIuB5Y+6p6n5QPemhCzYACtyBjjjt1ojxJJg/ISRnnjIpMokYs+O+DSM8kf3Xzx0zQeNg6buck0gfCAMcHuM1Fx3E2Lv6nGSwOeRTk5w+MKQN3OMcYHWmMSjfe6/MST71KkbMx8yMnr1IOcHPT0zVom1xN25ACXyuM8g44wevvQPnbA+QdFPvikky2X8rGRwEXjOR7e9NyV3gRguDkApkZzjkg1bB6aE3O4bjlhtfjI9scCn6fdz6fPHPF5SSAHbuywH5iqKSK6YjwOh+YNk89s46fWphvCoRt/e4bLD+EntmspGM48yaPcNG1NdTsYCjCV3j3K6jAx0P5GrflyxbC4D4UDB5Ax1rz34e35bdbZkCJhkBbJK5zjp616TZGUCN8lBsOY3HO4nHOfzrzJrldj52peEmiMW37kl+V9hjio5LSSTLJgZYAA+5rXAdlyUCEAqe2QeuaWMJJESI5Ix82cjJ46dPWouZpmW1m0YJP3T3C9/zp3kiP6dsjvnjvV54YyclMkLtIAyOKrtaxH5QMk844H86LpmbuRPGy5CAow+8vbcRUUsZIQZKuoyDng1cEbMQRkBiWZDyRgeo4pk0RO8AcEfLmpJKqMQ5YvhmJLHnjPan+Qso2MQwfLcfeH1FO2bWQvz0YAN2GOevvVqC1893RXWJQ5QOSOT2J4pNpGiVxml2UkRcFiFIBAY0U+81NbGRbZAQY1ALYHNFRzjseM+Wx6A54LD+7+lNEfIJ746dxTgTHvHlhmXIJ8vsPxpmCAc85x07VyNnpWLVsAjoEOAvLAncWJqXU7Z1kwgHIJBZcgjpxyO9V4ZjGzoiAMeQehwO1T6i6XEqMg8zaACJDkAlsnGaS3BLUzJ4iNmM4UDPGA3rioyzOQx3Aeg7CrDKCxAGzIO0AHqPxoVPmIHTHSupGtiuECA4PJGeh5A6UNGUyTxg8Yqyy5B5OD2qCUAc9mJJxngVsIgMciHG3erEDqM5POR+NOaN1yTvQMoHTb/WnhSjkhQTkY4HbpSLG6gHGM46j0pNktoIowAcHnqPQVat4syf6htrYJIUD27+9NjiNxu2PjGXbgYz6YyK0tPiiKRSyR7wSCuRyBuLYxmo5havQ07exXaCkeASSDkdzWfr9/8A2TaAjLScNjt054z/AFp+pasdPsi6P5hxgdcZHP8AKvPNdvHvJvtMgxJt2gLyM9Kjc6IrQoandPckF/LO0HBYrzz6dazVVpHwB85Ppnjp2qVyzsVOOcE+x71JYWhmmz5fAJBx8pOfcV1U0dcDo/CljLG29nykhwMDP0rqzGEmdUPyg7c5x0qho9ibG0CkKCQp9QPyq6ESNvRCCxA68+lepTjZGpIPnVyVzk+3ao5OOAd64zyOae0qDlcBX5xjpzUE+9i+z5MYw5Az78U2O5HI5I7478cVGEDMMgoR02EYII/GnRooRwPfPtz+NBkRxGGP8OMfKuVHH86SLiDQYl8sgpwwLNx/Op1BWIhfu7CRknPX8etQtH5w3o4jLEknA7jrgkVKxaRIw6fOCCxPAwPTGa0Q9CORtkpfeQxBXn0o+1Ny56gYP9Mdqc0aMZFYk7ctjHTIqCTL7Bh+3BjxjH8/xpt9hWEunL4HAyBhowDinK3zoED52gbiRniqc0OdmH7/AMPTHbjrUyALkY7kKQPX1pJkWLkQcgMTg9wR0/pV+KeCGEh0EjFCDvP3WB6k9/wqnHP5SbGOV3YOcAH9M1eWW1msgi3MaTE7GhZSWAwTlWxiqbFsZOsN8zhxGj4XZGOMDueK5+5RI2cKf4cnJJA5z3rXupBcxfPg7sclgp5HqRmsfUCC21eSwCZPA+v41k31NEkyqwCHaufKVSFQADJznr16U11KjBQbSSOc9CKc6b1OXOfMIUhDjG3Hr6+1NMYbJOXUAYxIM8detRe5dhyvzlMD6Y7fjUqEFcOFfk4yVYHP0FMwZMsCBkkcEc5pwmIGVEYBDEYYjqMdj60yS1GMqGBMeFwM9euTVhgr+YPMAdwRkgEYx0warxNuCgfOD3BGRn61ObkAuSQhBwMHczHv04obARbI3T5BCyEBi6DaM1bEMkCeUB86klhkcE8/yqMztCrv5QkdcYUc5IOMn+dMhDztKWCAFt27O08LjjNUhMZISUQk4BAFRCIyuAAS27oBnPHtU0q5ywycoDnnnP4VAoDOQS+VkIY4xjGPWrDlTQ5oBsGBnqTz1qB1LSIQTwGP3iPm9KsMOgCbNqgHj/PNNGFcNITgjcvOPr2oKSKzx437MeYRkB846cYpQCBkOeuchhjHb3qQyLj/AGlHTOeaiYKmwKcEAAH6UCHInRRgYB4yefWkTKyZAJAbcQB2/Oo32uuCCm7724+/tRjsnAYNtHlnPHTvSsT1FV0TYgJHYHG3GOnXNL18wqwPBxk45z7CmhB3PAI68jNAdkA5Pfv71JQ5yY2TGcHJzkYGP8KEbahUDGTjcxx09OtIDlMAA5JOMDqKVo8ycZGTk+wx0oIWo5SxUsAeQcYFToCZkjP+sBAUdz+HWqwhCYj4ctkDB9h2/GrCY3sMk4IOQMAD05oSRZdhKKMHqCSeRjn8KvQW7gkDhVyNw/8Ar4qjaqEMe3opHyPzwKuI4CmPzRuZQAhUN39wf51fqFkXbgKWdXAkY5T5SdoBPXjPakMy3VxGoIgyoHMmPbvjvSsoEQYLsCnPru47Y9qakKKwzxEQOo5BBz/OquN2BYc4ClAo6gcgnOQRVQwll5GcABjnIx171ckXdGAOTjB/CqqrsTasagMOAcZwBwKkl2ZE6HZHmMcZzsPBOc9/aoZNsbbihxnfhCBkjp0qaRHJReqN8ynI7DB/Kq24SIiKn7xtqMODgnrVrURXuB5oCBGGAB8vXJ5/lVaRlPIQ4AY89QauLJHLJmQ7EZstyRjC4HNU5VjEhVCWK5U+nI9aloCJ9z7yXxyTnB7H60xX3IpBxkjHzdievSpHkOAMcH+tDeY0jkZJLAjBGAB2FZ3SEyFCBsdCTkErkj3HOT6mpSdiEDoMY44IFIBl03AcLtwvc7snNAQ7NjEOxwOBjGT+NBfQljYum0bkwMADsOv8qQzHbuLBGycB2AyQevr+lRnzBk5IkAZjgDGANoxVk3ClyqElY8rjOTzT2EyJW3/LkEdG/ec8nd6etWSzLheQoYtyT3ORVcH5SQSgAJOQDjJz29qlRQQhYfJ90gtjoKpMWo9vmyW5Dcce1Al+UkDduwfk42gn3pwUlM7xgg5AB4y34dqXA37FOVOFJNAmOJ270GNuV2jA7Lj1polBA7NsI37QCPlx2HpTItm0N8+OvJOeakAHJBz6fhQMWGJSm4ggbix464GBVgR+XjJDEH1GTn8KiiweF5OD196l849d5DZ4NNBoOZ2EeSPMYDj1oLKZSC4K8sA+P8acX3D5BnHBPpxSIikg/fAxnJPPFG5PM2ShGgGw/uioORgemOx9aaXCxZQ8Fiy7Py/nUSriXdsKMBhj9Dn+VP3MzAIAN2OMY4JzRyooa6Ethic+mDzjp3pCrhtq43cdxjkfWnup3lVjBLA7G2hgcnI6EdBUasVd3cDagLY5B46UriSZTu5vMR+4K8EAdTUcF1NHMRkLE7YaJlUn8+taxt1dBvf5eABGc9B+HFUbmYW8qGzxbycNuwWI9eOam5ujQ0+8dt8UX7yB3yyg7AgA44561pXEsKQGSAn5QrOOpGDk4H0rAtYTG/noxLKNrk5AY/TpVyykC5KSYmVcGHGQVPB6+o6cVaYMt+XK2JZ0IGAQHjDcEdCM0wxO7bEjLkAD93GBnj8annXzl89I3jUgB1kABT3GMVEsSR4VecblQuSSQVxn8600M3uZ8bzxuZHkCLs2BWAyDnOeD6e1WrWWVIhHE3+sI525+vWoriI8Ir7FPPA4LYxiq4UOxHBwRCuOME/T6Gs2hLuXYpd0mDK5jGARG2OR0HAqGQMIsDOCCCZGLH+dSrKS7RnOOxBFORfkDsCiD730pK43uS6PqE2k63ZalakJc21wsyO+5sEEHBOfQCv0z+FPiq38beFNM1eCYSLcxq7nIGHZcsMn3r8y1iaNApkwM88+gxX1N+xP8RJ7O51DwhOi/vgbm3Z4yxO3ClQc4H3geB2okm9j0KMlsfa8W9+CckZLc5xitWJmUAHZjJ6e4rEtrkTQRgHLcgj3NbFtKQvlDZxz7muZo9CLNW2XLggYQjI461fixHgs+VOeB2zWQWZslMoyYHPQj8cVo2UxWLbMY97cfJyD6dM1g0dN9DTi+UBFGz5cDv8AzqdZlx8yHJHPBNVojuIO3GCRVgjcmGA5HPFZuNyUQMnyJz2HIGBVf7FIVBlkJBOfc/hWjHaBEUKgAGeQR2/GmlxzkfMM4NYtGyujCutOM2Bsyyj3NcL40+GmheLLWVNX0+G7kkjEXmy8uM+h74r1IkhxtQFWODzWbeBWbC707g9qzasddKvKk+aJ+f3jrwh4n+FN5ZnWbea98NQ3EcaSFg0cqbsqrcZx+Psav6n8J9b1PSdH8UW1vLp9u0KXASOUB1IZgpVduQMY6mvtDxJ4a0/xHpJsL+Jbi0kkUFZRkAjoQPrXzf4p0z4heFnewjglvtMVhGkkcBaARBySHxwMAmt6UoWtM+6y/GxxMOSpa/ma9j8S9NvoYH1KC70O8fbEVvIiFY8BWBwMAnr1rS8Qacmo2TI4NtKuPIlj+b5uFO4cgg9TivL/ABj8UtJ8dXOmabrdnNYWxLJe3NmA2CflUEEdjyab4P8AEWr+DNbh0u8nk1Xw3cyEQ6hcxNGgBG1SGb/a461Lp6+5qGIwDhL2lLddDsdEsrCDzLTU4o7e8AJSQNgcNkEZHQiq/iHV9DsILhUt4b2eTG0x7do5zknv+FdZr/hqy1vTSt7bxXLKTtkzk4PGAwIrxrXvhhf6E9xLozteWYcskIA82Ljd3JyO3AqHojPB1qbny1nZjWmmvrsJEgikmJSKJzsUnOcgnoMetVTrE9k9zC8UsRgLCRlkV+/HIUVzv9rT29ygu4ZoH43RTQsCrFeOcAcjmtzR79leN4JXtppgscsK4YHAz/k9amNr6n0E3D7BqWHjnRDNHaalK7pKBsEUgR8nodxBH6Vpp460+C4eGy1CCBCSA3nLkjsG9D9Kwdc0WNNBxBJp8srn/UPIjyJ6HAOV/GsiDwW13l5bPTEO354XmyCV6kkNXTyprc5ZStKzR6mnxXWwTy9Rt7G9tGKyHzQD5igYwcHuK8O+IWvXWoasNK0LWH0yytmH2eZAAu0sSF3H0zWtrvwtn1SB722tPI06IAkW251GOvIz/OuN1r4Ry3/liC8FlNBEdwvchGJ4J4wRx60O6Vzyq6pKpdos2HxG1nw9d3+jeKdGHiyK3CtbecQ5jYjk7wB2PTpXS+H/AIunVtYEek6HJ4dvYgJ2iRw8EyrhuMDg8Eda8PvVuvB+s3Fu1/Dcecqlzbt5ijAIPIJ7V1Pw+8Ya9pvie11x7Qz/AGe3CxgwjZMjMQNwAGOTtyeaVKb5ro0o1Y05KXNZHoPxI+LWs6jqNlDq1lMFMLJCZI9o27jk5PXg+1Yuj6Rd+K2lu/B9veRX9tIsshhDJCifd3M3IzuxXReILjXfjVrQFj4SjubtYwos7CF5S3Gc7FyeOhrR8C3Hjn4TvqNjBpkeiXlzJG00WqRtBuyoKja5Bwcc5PWutKcp81zqnmGHi7c12ch4p07x74g1641+eaSW9t1hgmIkVpt20BXC4ztBUc1U1fwx8Q/Dlnf6vqEd39j1Bo57uRASzOAQGYbeANx9a7uK/i1d9c/4SXxz4d8J3kqvPllM0kxDjMasjEdG4A546V5nrni+zOnGJNXv9ZJBQxLG0SKoHy4L8N+FZVaLb5rnO81jGX7tX+Ra0H4t+JfDnifT9Uu73M1rC9rHJcRltqfLndyPTqcV6LN+0zqN14qj1Z7O1dFtZbRhEAsZA24kIORng968Mn1+K5RxFYRJM24AShnCkdckEDn6US+KtVSKNLLTIoPmYoY4CCMdskkY/Crg3FWbMFmUpSbcD2/xb8edJurfQNVsNGgW+tb2SW4mkQGKZTtI4AGAADnNUdS17XPiB441HVvAkMWnWUttGZLSKdEAJzuKggjPtXMadZeLrFdG8WarY39lpd6y2w1D7GI4HwMPn5T2P09Ca9m8B6bqd3o93BpGu6faXVvdvbr5IUvLhUbJy3Iw+OPShxlUVrHZHExdNzilc8n8df8ACZJc6dB4rvIWkgwtuBMrhvXOFHQV7t8G/FNpoHwOuJG8P2iTtfzKmqPKCz/L8xVQM4A4HNeVfFPw74h13VLCw1O3X+0oy7IzqYllQAAkFuCeexFcxpPibWNL0N9Fi1FzpQLILEkCNGzliMgEH+GuVXofEc0o/XbJs6++vpPGsN3cANcQRkKX4ZRmTaCO5GcdwOayb7SLX7HcW1ykckPlhVIZSAd3zZ9xWt8LPjBqfwnt9St7ey03UrTU0MUi30bMI13YBUKwyQ359RXnGrzNcvcjzIo1csSqA8gnOV+Y4/GqniY2slqbUMPOnJxktFsaM+vL4J1VHA+0JGiuBFMI/kZDjkg4IJHSuVfVrjxVqvmSyHERdUDHd83UgEY4FZ0epy2eowBCtw8Zzhj1xgYPr09a7HU9bt7+5j1zSNLk0Ni+J4gV2M/8RQEcVxufM7Ht0ZapH0H8JPiHH4K8FrpmrWA0+OFDcyXw4jnyRgHPUj61V1b9qu3tpjbaJ4be9XJ23NzN5SHHfG3pXI/Cn7N+0TrEega3q9pZQaNDIbKLIX7QWZQRI27BIwcVX8e+BNB0aZ7fSru6lCbcMWVl4zuGB2rZUOfWJ8ti1SeIcbXZ2mkftWQXsoh1bQJ7CFgy/arOcSgHt8uAf1r3Pw/480fxhpgvNHuRd2sZxv8AMUOpIx8y5+Xn1r4jbwpC80hEkm4nKFSAGB+ua5ZLjUvB96jukqWBuBvjQkZw2TjHfbzVSw06e5y1MFSq/C7M+1tf+MvhnT7kwT6nCJ4i0ZMZBAftzu5HPb0rx/4tSQ+N7i4k0+5W3k+xmN/NIj85V3MqkkHdluRjrXNeFfjPBZ+H77QX8ORazNcu1tbX8h/eIoVWycdD8/Xrx1q1afFbx34d0qfSrrw9HfvexCFDPbF3iBZgpRhjGDxzTpwgtWzeng6VJXUtjx2yebWL/S7K7l+x2kshiH7wFyQCrFQOGI54HNfRGl3vhrwX4MW2sNOw9wCbm5vZAJZiOBtwOPl+bmvJvF954k0y30Kz1e8lt9JtJpZbWy8pCElcFmYMF3dyOTXI+IPEGveLLxIh5zwxrwkeQem0EsBjrUu8X7nU6aM6b96b2Lfxt+IKai8em6ZKnkso3PFnHUHDe/AryVIzJMzuS79CfUdT+lerQfBkm3A1fUYtOupIzO0ckmzHJK4JGOhFXvgX+z/N8WPHdt4Y/tCPT7p5lijklBdOVbLNjk/KvbHJrWlQfU87McW9ZvZHl2kRsyui/LvUEHG/r09K6ERzaPNIkzyxHbsG4nbsPP07dK+u/il/wT81DwX4UTxDpV/L4hi06WSK/tLeLy2xG4VSvcr1JIzXyv4tmezSexlsLrS7u1nKyQ3KkEgdMA812zoxhHmjK54eDx9OvJpo0PD3jjUfBt3Jd6Lqk+nXJVklltpChZTjKkjnBwOKy726S6SWViQZGbmM45POcnua5Rr2Rt/704djgYHUd/b8aS6vhEjmXLtnaBHIDz+Rrz3J7I91uKd0R6lcy/a3EUZdyRGzAbvLUjBPB9DXtk/xls7WN7bTraa8ihVVErII1DADggn5q8Fs9+pXjpEmSAVYRngnHGa7zSdCn1GeC0iia5kClc5xhiPpjHvUWcmcNWipvmex3/hrxF4W8QeNrW88ZCeLSzJCkkS/OqqCpYhQpPY1u/E2TRpPGgj+F4mTSb+JbeWEsyCf5uoX0781z8/ha00G1Emp3CRRoMbWkXLkDBCgHPU1T8C358cfEzTl0SwmRbe4V3aIE7UVQME4PWutUpcuwLExw0bR3PcPh/4FTR9BiS5iV53ZhMJAchi/bORwK9L03TxGdsaHGSOvBA7EcA1X0yPykyQQN7MU7Dnn8q6C3tfMmJUHCtuywODmuNwknqedOs6ju2TW1iJI438wYwcjb19MmtiCLeHBTC5OE69Tx+VQwQIBJ8gDYwpA6VbTeFzt+Rc9B69PXpT5DBy1J8YcBUBVcDPtTTMGLgjOzO7Azz2zjp+tVDqKG4cF4tgBLsG24I7d6ivb2GC2lnuZYo44xvGT0UDk+tJxNI3bSMDx34xs/CGjXGq3rExQkAxQjLsx7Acmvnzwf8UbK18Q3+o694dnaynuCFmmzuhzEMA/L0wQcAg1ifFzxZrvxHv5Eto3s/D0JE1v6Oo4VyMjuDXJ+DNJ8a+J9HvfDOlT39zp8115s0MRVIHfCgMzEE8ADvRTbhLmPr8JCOEhee59I/DzwFpXjbU7jXnthFaRKptkQYWUhi3Q9hmvoXTkWK3RI0CKg25zxkKFwPbgVzfw78KT6J4T0K0uhiSK2VZvKZWGe44FdfHbsH8tEZML3JP8WecCtpScndnzeOxksRUb6Dk3bwMnJPtU0Kb8MhB659DUkFqInDOv3gFyF68c96e6qqkIDj+Ej3qdzx2QiY8AnBKjgHse9XYovN2EAbj1Oaigt3ILE4GBtNXYFCgsEBC9D24rVJmTYyK3dlyRhjnOOgpeDgOBnHJFLFcAPhkYHIAGfWkkMcqkMSBjOR2+tO1hXIZhG3ygABcYww/HtQY26LgDJYkmnRQsnGSQM4HrxVhYlO1Tgtg/lVKKE2MCgruLnIx09RTXnSIEnHQYzxzn6U94GUFy/wAgPAHeoWt3bHznnB+Xjoc9/atVGxlJ3Bpl4MZ5UEtu9faoSVXfg8dPTBp01qQBgHBGSTg4/LNRPuDoCVIBJIPBJ7VZg3cqXc/koCDlRk9c/nXmfxN8Vr4X8H6hrMrxiK3gd9shADHbkL1Heu81KXyXLnAiGd4Hoa+MP2xfiXJHDbeGLS4IQhbu4EZDjbnbtPpnrTQ4tLVny7468VXfi7X7nVb3bJd3LsTIPlwu7IAzx0rmJQy7wEAIGOOoq7codjkYITb7kZ4Pp0qhLP8AMASMZO485zjnpWqZ5NaSlK5Ukjw6SMBlFK7iBuGahkaRCcnkKQT1GR9KsybQcZRzgsdjc8DjGRzVIorSIIo5MkkYBI5PrwadrmNy9plqElE5kyqZ2gYI3E98gVMvm7pAXIJzn5jzmp2tJdPTygAGBJKZJBOacFfIcg5x+GataE2uQOrMMYJOM4J649KpWkhcyOR9045Gat3t6IvNRCC0ZCHAxg98MaitbVEREY7irEdS2fypMHoXWgJT5M8dMLjp+NVb4SRTBCnleXwQsmcZ65PFOLBY3fJ+YhsgevWs++ljtkkQxney7cD5ck9z1pCb0KszO0ykEGP7w4/h9ahjBI5JY8DnB7e/rUit8pJLjBPU1IgJCBsLhlPAHOBWa1C3YBjcgA2MACBkHr9KkjBQcucEEblUn+tIkR42kI2RtwBUjQlYst+nNXfoTuMbJ4G/K5BGSKaVLnaxHygkY69KeykqwYfLghjnmo2yOVxg9h1zTtcLWFKpIoJQfNkcj1FPEOcY3IoZSdpUYyDnGeaUArgcuMZGQOuKaI/ny6ZYkckq39KgpWAReUOASX4zkDYOp/38+2Kc5O84xgkk4BHJOf500kBRjZ90H3wDt/8Ar04o6kpvBJZsYk9D9M/pQPZAMnAP90hSPpQoYZzklAxyO+ev8qQBjJHtGWGB36n8KdsY8ZxwSflOev1q9DPdXJVwzLs+dipJ2HOABjn8ajZBuGDjkH361aIeVA5kEbAFO3IJyaZJBl3fJQFguTjuM8ZAqVYbGKS6jc+/jqT3pWZjkgjOKcACHJBjwSBkZ7D0p+VQHLkPtweBjOOtPRFWsNCFXCLPs6HHfHfimqzOC448xSCTkd+akcMFAY5PGCB15pJd20AHfgkELweOvX1pXMxgHzYB5z1PVaEJVJMEB9uOcN9OpoRy7ZX58nJXjOKQ4GAQ7juM/wCNVa5SGAGQlyCh+bdvJHRQP50MWwDvyGG7mM/zzinlnCuDwz5BH603aShCuhP8OCDU7C2FVs5J53cgnrUJI27VPzbMkGTuO2KmL5kxjgHHNAIfJJwoBznvkU9StwC7WABOVPTsQR3pwgONpTJBAG3naufbNIH8tMfKQchjk/KAOtNEzOpDZ6jnBwAenbvU3sUPZ/mdV7gHP0NNBJCAJhBj3zQJQzFQmflIBBx9etDJkk8nk57itLkghU7M/KTgfj2NN+UsSwxjP1FL5LeS5xkYBOO3NMw/fBHUH1zUpXAkT93Ei8kDH1wOgpRkpvfIUbiMgDr9aRHEkjkkHJJG3I6H3qMMRDhS4dUV+COVYcdj0p2Bscu1WwE3sXACgdfSlUk/6v5Ay8YGQWHrjFI7r5rbJejK3BGcZ/P9KjfbKjL5Z5G3YTnB9cnFJkokb93ISSQxwSO3HtzSByGTIwcgZHOfapUQEDB5xjI6EYpETa4A6ZPTnoKL3ENyxiLACPBAO7n37UqkO3AJyGzxjGB6E0jbZASOMBgCPek8sOeQGOCASBnmpSa3HYkU7lyHxnGOaBh13g7iwHIGO3PWkMhQYz0bpkZGKTztxA/vYqrlEvzFTnq3AycGkYfMSvQDt+tIm1jzknkt34p2CRtzjAySapPQTIzEYnxjC8KoAOf55/SlVsLk8sMggZ7U9GB4XJAAbkYwe3Jpdo3IFzgqFx79yfrS6iuL5QUovC9Og4HOe1V5QeMnAxk/NkfezxirIkYBGTjkFcnbkk1DPEkTqoxsI3MYx0I9KTCOo2NSJTgHdkduncZqRIZJl5cZUZz5ig8HJ7DpTU2nlP4iOSfanFt2wAoBuORxz+RzQkU9BHJAO4DOflJOeB9KYRvYsTlcDAwDUyKC5BOwISSY+Mg/UUnyou5MHZwQfYY/nVN3QAsbZycgkNgdMflTCpKhiBGWBBy3oPbNIZmB5y4OR9M0+Ni2QTlsjCN3xVDY18ZClN/ckZbjHTp602QBxjIweD+NTyQYKbuE/iwPXmoEG7aQDsJGc7ePzxQIQSN0wz7VIAJHPpTtytx3JOTgfL+tKETGTlCp7jtQ6FhgAbgeM1Ngt3GszgEAkA9e9K6IzO6ph274ob5Pl6huCfSmbvl56U7D0JWUyLvAyCegGOuP8KjRQgIUYXOQBT1OFAAGM9OeKHJXnGAeBQxPVkYQkZBGAuCQSGGPzp0s8krMJC8hjUcyEnAHQCnSIW5Pz7vXvx701lIOCSB3zipauQXdIum0vUYLmJChQlWMK8Be/evbdGv1vraOZpHLOpyJDzjHHIrwMr5nmBsonIIGMHPevU/AGsC40fyHdDJGFby4wQcHuetcFWPU8jFU9eY7yGUvsGCPm3KeTke+RV2JFk5yU35B/eqv/wBestblYvmUZCgErxnBHT61Yiumi5yUyFbkA9fpXBI81RRrPaMIW46HK+hz1xWfJAlwu8IPlB69amg1a4tuB5ZCZwrxkgg/jVYz+Zz9xsncARyDUJ9Cml0KzPtRQjjYMj5Tjihp2GQfL284LtjH51Y8jjaduF+UY6nmnQ2exzKybFUEH0I9cVtdGVixYWyXIM8sojhiUu0gYtleCQMAdhxWZqevPHciCydVjVl/eNFu3H/vqqWoT3Ek8UUcssUNuz5xIRuJ+UjGeg61lSEKiSkEBcMCehz78Cs3HqWtNC7dL55WQoZmcbiz/IfyzRTbGWOWPahVCoHHDcfXFFTYrmPN/KyAQQ/VSQAM8e9N3AccxsAODzz+HFSsSeAOSc8nNDLmLI78DtisGkehZIgVTvDDIOeGNW50+0hAE+VcE5GCSTzjFUWmRlbn1HU5BFadokd1ZoMlHXDcBjux/KiNrjW5ELRiuRyGNKtqVVyBnaOQB159TWo8QRDkZIDYHTkfSopoCODwSM4yWyPwyK1KbMqdMu5BIHBHT8aieINgc5XOMf3cVoyW+/nADZGMqSDk+xpFtRLFIQM/L1GRjPB4IBquYzVzNS3C4bHDAMB82f5VOtmQwGfm75+YVoRWhDIoOWA2gY4PHHNaCWQjgLrwS6qNoJGc5OcAdqiU0WoORlraeS+ZAJCvQgEZP40y/wBUXT43RNpfHy88HIx9aq6z4kELpFFEcq7KWYZHB2jAP51yxuPPk85pSZCcZYHpQtTaMLF/V9RaWWVDK23eSVBIAJGO/tXMX1xsO8HI2lQO598VeuLku5c/ect15znp19az3ALux5ycD2GelaRRqnYrpBsclyA2N1bWk2xnS3iikEas4XaGCkknrkg8VVtY23ZCbyCckDovYeldFoloWTdFJj5gcPk4IPQcV20kmzeDsbSW/leYEARFUKz5xyD7nB/AUgb5eD74x+lOWFh98I+COcEsPoCOPwpDKTgFMLk549a9JaGrI3RiU46kDr61HIh64BII+YdeT/hUsjEJk8jtUXnsGDHCbTkDjkdBTJ5tbEcshYgDHTORx19c0GYvICziRlyHB3Hr83f8qiuJvlKlA/RTn1qsrhm5kJIz2IB96ge5qSuY4weN5YfJyvPp60jOWMYPXI49x/DmpdxkRNzu4DE5c54FCqJAC5++SCf7uepoQ7Ecr7W5GARgDPam/fzkbCR6c1K8SRK7/K+0jCAEnGarvNJJLG+/gnPEZ4Hoea1sgT1FaLbGGAGSGw5BXkHjkjNITGHAJwpxjDdf0pIF7Ebz1GSccnninFmDuzZQFQeecc+1KxTJUI3IeuCN3H+e1Mchmz2wNoaliJjQAEZPWiWQcDHJBBOD6fSk0LQp3Mvl+YWfIO4rk988D8BWVcApmJJTIiHOcDkdvfj6VcvUyjnZvRu/QBSMEHPes6faifIBwpDDb1+nNTYFoUynzOcB8jA6jBPPUUgCsEORggMCRjP55qZ9pcYJIQhjioYxsKBHATIwAR0H4VBW+5KZDvAKfKTzxnqOKmdx5TjBcqw2sF28bs9CTVaAjgL0O0c7sYFTRj5hiP5sen/1qB2uHmFnLnqOAev6CrML5QAEhQMjIAJNVzGAxIBBXaWxkDJPsKVpHGx2HHPIzyPp1osQrl1vMILBMBOCc9e1SWkiDAcAuCcZBPXsPmqCKQspGcnIyBx2z34q1CuH3OXUbiwz8x6+1aiYt625pCAEQ4wB2FZ+VRQ2zzdyHLsT1BHNX7uNUeQM4JIHAxx6Z5qkcrwp4OFYAZx69aBjmlXALEISATjnofeo2RWwF4UKQCM89M8ZxTymQ+BjrzimquADkEDPQDjIpXHexC69CBgbsYGDnHrmot5RXIcFfQ9uOasEc8IPmYnA9agK+W53pyDwevX6UO4tWLDG4wqRngA5JVeO/XNPfaVc4O5OpII6ntxSAqCQB5i/MB2P60oYhANh6DJPOM8fzpcyJsMk3FhsJTe2cAA9B2z0/GmPGxGCCPmJ5IJ5+lSAYJYfdYkMeaEAyAEPXAwMcgGhjvoRKj84w4UMcA84NWICwlBALooBAPckev8A9eowm8R4BclCBJEen1zilchWIBcOCdynnkdwR7Uikh4O1diSEEZwSfpVlJAu88mTnqdw4HHA4qsZl3lQcuucgcnBqcqftDph9oY4wMED8KqI2y3CudhJ4AySOvNXLYxytGjkBDywGN2BVKNS5Tn5RgHjB4+vNaVqoX5zKQvO7K4PXnnk1TEmWCkbvvRGQlhgP2O3GOMd6a6+ZIhUklRyMDBJOf5VP5RTJzkFiCTjjHI/mKiKjfySmeMYA5AxUpCaANGWKhgFwRgnOSfpTBH56EKm9YwpPykdRzyTTjiLpwcdiarMf3RweB061diBsu1NixeWxYqmc4CgnPfvTJUCsjEKXkCt9zkHPFTxzIk26WMyquCidOcYBOar3Epn+fzNh8sQAZ5ZhjGD+BpJlXZBPbyqkmOAqbjngHJzWdKAMg9EyePety9tpEttgwHlCng7gAPpWTKcII8Mj9GPBGef04obGtSnIcdOwxx0yKadrpgYcANjCnGe3QipPLLIhIDEYJweOR6VGoDMSAGOQSoAAHHPWsrASEA/MSArEkY4B4x35odjIoPygjBwSW+YdPWh4iNgf95gjJdRkAin+WD98Ek7cABcnIPv7U0NCFBuDMcHbggE+ufp1pwDHe2SW5JJx+nrTduxEz91iR852gcYHr3pvllpULc7fu49apjuyZG3OQHZA/GVAPQYpY8J+8G/AWTiRgvJ4HemcSNnnuRnP3idp/xqX7hI2L1wR7ipJ5mTlYiQm9JH3FRjnpjP5U0FWQMqO/IyApHOKbvLEHnIz+ZpRGg8veivtYH94u4cfSnYbV9h5i8t9owQCVJHQEdOtSBFMQBdQcHGxgOp7g8/pUSKApzjocZ55Jz39qtgm4dFIZ94ZuCBwOnrRZk2bIF3AFgmXVchBx/OrDx4lI2GJVbbyQ2cDk5HpTVHmO5YONrHfkEYI7U4GN40Uxg7owGBYEZJKnoM+9VsJxQgV0zlPm3YwB1yf8KfsLc7+c44AxxTS+QCoHB6jPGAQKkghkIIDDhssB24z/8AWqk7glYYygI7FwPnB4JJ4GD+dPSNXYYiyuApGSCMLjvSHaOoPzEZ/piiWZzMHCA7ixHOfl685pMofHCEVM8ZxvA/hAXBxUSxHbtIVJGSJvKEh3KCDkY703cc46qVYfiTjtmpvMKKhITAcZPzbggGMHn1oWo7voRzyeZbZTiSDLnAPzKcep96yzD5xdMiIlRt/eEBunA59KvbQYykxGx4BG3mKxJOPY+1RyRRYJj2AA4HHTH1xUNXGWtKWSZcqQE8vlAx6h9v/wBenFPKZwBsycHscfjijSEkR5MucMq48sejcjk9SK2I9Oe4yWMQZuglZd2DnHfvQjRsoW17FA6usWCpVpYweuPSrk9ociRJAFY73Hllvl68YPaslbNy5coGIJB2c8A9D0q9pl79lmnidIZGlTYMjb5QK4A5PX8Ku5jZiyRB4UQxtvA2kuep9RgcfjWNcQupd1Rgm8AjcMjAIyPxJrSa3NtNJGpKCLaGAIJxjqcdaJLdZrF5UjePIJ+ZeSevQnPWmy1ZlOzfzVjCgOVUqRjODnpnitID9yVJJwnqOvrWHZSu8qRk5uANwV1JDcZ6DjmtZIiEBCZBUIfl4Vuc9M0WE2hZAR93GQDnPfn8a1PCOv3XhDxLZ6xZebFeQM+PLycgjAG0e4rNY7sYHmFR/Djn8DRGEjly8RGGYrnavQ55xmmty4Npn6g/CrxjB438L2mqQzxF7kLvA/5ZPtG5Tz1zXp1mkc2GGTtYcj6V8H/sbfFU2uoXvha6uYUtbrNzbnBBMykEruPGCvPWvujTrhZbaMREAEDJBz069M1lOJ60JX2N61j+Us2E6H9fxrSt4y8wJcgY6VjxSk5ATYMg8E1qWk4KlAf3gA3fjXNJG92XUUKvGcD+dTqwAySOhB9qZahG2DIY55A/rVt4Y9wbPODxj1NZM1iyBTuBxyM09IR1OSQTx7VIBtckdccj0NSxbcAn021lJG1yoyCN8EcEgdRn3NVbyPIQAZGDWnPGA4JCuvQYwP51VKllIVSeOfQVDVykupi3FqGEYCtxg8AZrNngeFHVDsMmQ/o2eOnSupkgOz0J4HTkVnTWkRQgJ3GOSc1i422OiFVxeh5xrPgPTNQhnifT7VDcqylnjB3ErgHjpzXkup+OdBtdMbQfFmltb3tkfKh3x4R1Byrjgc19HPYFcjsSc++DmuX17wrpurSRi9sll2MMZUc59zzW1GvKl8z6PCZnyaVdUecy/D+6tNEtNR8J6/HdxLGJZYrpgyjPzMowQeF4rgdY+KenxT3FvPpmqloJDEZordmiODk7WCnt711nxC+Ft7a6PqM3hqS4t7tVLrZmVijkHdxgjtxXil7478QXENlp+saFdW8CzBZc27AAk7WJbGeOvWlP32epShRxXX5npOjapoHjSxd7S7iu4RiOaKSEiWMjpkkAg/Wuf1L4f2Rc3GnXkmmTxMXUFRIrY6hh1x9CK2I/BHg+DXdOtPC+tJbPeo0l9N5hypThi2QQctwPSuA+JvijV/DlrcaZIrpY3pZbS7TaZAMkttKDOMVDouD3uKeHrUdYS08zlde8bTeFtVmQGz1eHOYvLhZVGOmGBBX8agh+Jsl3vjOkabb23zbnhlYlifX5jXucvwz+Gdl8IdJ1q0SPVNUvYZDMxun3hxg7SpIHGcV4hr/hjS74BtOtPIRcuoiJw4PTOc9a6PZPdFUcXKqrW2I7r4rXc5lUW76ekihA6ltreuV61ymveJ77UY3WO4kGSd7KGJbPTJOauar4PkXTd8F5G8m9Y2hl3bwxLbju6YGKzbHRr50CmJ3MhXKCPeAc9OM5/Chc3w2OuSpyi5zOPudDjOEIfkHJ5yc+9e/eHvhZ4p+IPw4Txfp3iDT0sdLWKxbS5riGJ4k3hVfaACDubgkjOOhrzS/0S4tX3XEEkQLbSCpAPHYHn9K6CTUbu/0SyttKs7kXNnCI7/7JGMzqHyhYDOVG4AA+laQjGErs8nEQU0vZ7H0b8Df2afEGn+LdF1nXPiNZaLEpiv0OmatCJGjDAsnA5yMjPK1Q/aD+C/hb/hJNU1MfFmy1hZbkvFZ3xfUbjY2GYGSJyFw2QMjoK8BgTU7Sf7PdJdBFBDRSqiFMjtkYGfeneO7/AMJW+owHRtTmtrWS3jEtvqc8LyrOV+cKbfjGRxnNdalTs3c8yOBnTrKq9u1j1DwAPgz4OnF34o0vU/EV1GSII7aWGOFlA2nKuynrz96uU1jWPha9wZdH8HXb5Yuseo3LSvtOSoXYR0HHevJ5vFVhYS+WHdyJCQqRtnge/FUT4sAYYtpCp5zJKowvUD5ea55VovS56EaChJ1O/merat49spvDZ0m18KaPbWg2/wClxxyrc7h1+ZnI/SuNbWYA7v8AZYLc7W27skc9OM4zVW08XaRc6bHb3+nWVuA7Hz4RO8h9sFyv6V0Xhn4jeEfD80gSwv8AUDIhQ5jjA+oUgnmsfbIqV4rYZpWo67rFvZafNc3s9lbzFktImeSKMuRucLkjJwO1foP+xb4b8KaJ8MtTuL+3sH1i0vZUnju9hlUKo2kB8Fdy9OB0r4zT9p/TokkOkeGLa0YsFSUqQVz0Jyf0NTeF/ib4lm1i88SW8sNhplxPHHOZAJllfJKgRsCxzuI4Bx+ArRV7qx8/j6WIq0+WGiPuf9rL4VaBc+A7/W7WIx6pEPNhFsRlhwGIHOR3Nfmf4q1R9Y1i81OO0gtEnfeLe2B2R4XBwM569a+l9c+OPiTxjp15pdhqrgeVLb3EfkMo3uu3ayyKGVRweMV5VcfDO1vbaO2gjS3lUDMgZiCT14yTyevNY1p+0grrY6smnUw3u1Hc8gnvGXBMEkRJGAgJAIXI5I7Dge/NZ97Jcagm3zWgTafMOcHHrnvXq0/wg1GFWVZ0MJ6EsvXP8POfzra0P4N6dFDu1V7meb78aRghRnHB45rzeVJn2EsdTSueL6D8O9e17N3p1gbi2ZtqyRtkZ9cGna1p3iPw7YS6Vf2U0EK4k3jGxmYf3hkfrX1hZ29vpllb29rFHZxxL5artALY78GvOPjHr1pJo8WkXMg+0XbARR7csWXHHrTWjPPhmE3JpbHE/s++LLPwTd6nf3LEXX2byrbMedr785wfaregauuu+O7SKe5htrO4uEt/MvJNkSozYDMcgIB1Oc15cTLp80qOH2iRvOdwVMTDjGBg9a0YNQRFKDYQ/YtnOO/P8q7qdeUCnQjUk59T1HxpdxeD/El3ow+x6s0Ext/tWnTiSE8ZBByc+nHPtXF63q761pr2jx4haVZYGdTux356fpWbb6vsgRHTKgBgPLHUHPGAK+gfgV8A9Q+LE62+lx5WUEXN3Ko22w2qwXkfeIPHFdCqzry5W9DOr7LCU/aVXsM+CMkOm/D+JmEVmEuZF3yBSxTgbjxnOateJfGsMF3JDbQSyzyAKzR8nI5XB7da9f1r9lvxb8PdDtpdK05vENhpUwnudNEimS4UNkhQmD07V47rviP/AISbS5dQ8PWcFhcHdc3st0ojFhGSY9rK2SWDelOeF5fevc8fC4qliZN890cT4jkjFxA3iF5BZhDIlpbgPInHQkZ6ml+GvgbStY1SB/EOoDQ/D8srCMRRtI+wZcbgvPtXK3+oxyC8kFxNeMFVRdyIw3Mcc8gCqfh/4ito9wLa8QSWse4ZWP5+WznjrWVNqE0mj3qNCNVcsXZH1XefDLw3LpH9qaRf22v6Uf3TTLGyyQngKGVsMOB1xivGfF/w71HwhevqugvIEUqfMtZminKltxKkHI59MelaXhjxQ9q0d9pd4SrcubfJBBGCGU8Hn1FdV4r1q/1X4e3Go2cCpHZzRQ3Mq8MuQcZHUZ74r2OaDWhyYzCuNK0nzI5zwf8At3av4I0qXwbr9ub2wkmlDTCeSR5lkYMu7OcYBIOMZryXWby38S+NfE/i3U8R6AsixxfadyJI27nbnBPHvSa9q3hbw3pUV/fWFvd6lKuRHJ8zHPPQnOMj0ryPxN4iu/Fuo3JeNbSCZ1dYB9xeecLnFefUn0Pj6dBKT5VYr+JLq1fWJX0yOSCydiq+YSdxBPPPOMEVVtNOvdSk2rHLsJwfu4BPfOM1q+HvCst/dbAVHmsWwJFxjjJHoBjtXufg34bWHhyx/trXCtvpcYDh3kVTLgZG1Sfm544Fc6g5HtU704++zG+HvwlRrYzSOLOzRTNc3MmFCIByckfN+FSeKvirpXhNDpHg6J7i5ALSXUmCxY9MYHANcz8SPjNqXj6Y6ZpcslpoSSlI4EXZujKgck4PB96734H/ALPOpeOzBNLEYrNSC0svy+YBuY5PfgYr0qOHcmro5qtdrrocb4B+H3iX4o68DO5uA7hyIo/li55wfWvun4Zfs86Z4V0OVZYymqzJlTHgAMBgA4HrXd+B/htofgbSYLfTLeMT+VklABluvUD0q14r+I2keBbdnv7sC5jUOIxJu3Y56gnHPrX0VPBx5PePka+YyqT9nQXMzzdYA0fkvGY5VOx0kxlW6kHGOta8LBoMOfugdP4vSuF8O/Faz+IniTV3sVhSUuXdIgcjsu5TgdPSu6RZYHjSWI7j8rMRjp7DNfM1owjNpHqwjUVudak63It3RghLcbfQnHevLfij+0Fp/gVRYQWR1PU2kLNDHMcK3YNgcD8a2/ij41Hgrwbql+Yj50MDCEE4+c9M5x0r58+BXhSx8W6pr/iLX91zLZWvn8HaHlLYVGyecjJ49K5OW7PXwtDm9+exX1n9pL4h3czm1NtpkRUKY4ItynPqWUn9azR+0/4w+xXdlrEFjqkEwZPNigKvErdvlIz+NbOtrpep63eXNpZxgZLkAMUXHXA3Y4+lYN94bs5raVZI1807W8yP5Rx9KbpW2Po6dOlo2h1r4JtG8KQ6vo3iSJ4502taTFm8khidrAngZJr63+EXw7/4QXwvYWgBnvJf39xMq8ljyNuc8Yr4+8BmDQvF1nYakn2iynmUH5WwQTxnAwfzr9A9IG9nfHmAEEk5wAFwMDsMelZzkp2Rx5hibxUIl22iKxnJIxjqvqc9sDpVqJXCvsTYxxyD7ZqZE5PzvhsHaOAOMVMiDrgJgjHvzinY+Xk76jFV84YbPw68c1PG6hwoIcjGSCOBjpUy4MWT16EnsT3qUQFcAEjcSc+uKaiZXIPMMjkLgjBINIVcg5HyvwQvv1qcRMuQBl89cY/lTomICEggEgitIqxm2NQgYLPGT25GT6dqmWNUYlOQcbqY6b5RuBQFgQQRU8CDZweAuB7VdiOYiVduCWzgkdKdG3XjkdOO3pSkqXKDlsE4B5P5ZqRUGxCAcnmnsYtkLDaobpnp71BjY2GycnPPbjFWzFlcKDgcYNMbDq5GN4HAJ96dzPmuVJZdo+QA4U7gODt9eazrq8URZffhiMFFyeRV+6dRGCMoc/eyp475zWBqjR29tI8aByQRgHaRnoeOOKW44o5Hx/4usPDehXmpXlwI4bdGeWMH5tgXII4659q/Mfx14rk8W61e6mzuEmllMYkiIKx8BAW7Cvef2tPjP/bWoP4T0ydPJtX3Xcy7mJYDaY+DjGa+Y794y8gMRZnTa28sOh7Dit4xsrnNXnZWRSu5w8shZi3UEAccY9fTBqm0w2kJ8rcthAFOTT7p1OUKO75I46dD6/WqDyFnABP3uWIz0Azgmq2PN1Y6dzLkknftIO44H5+tWNKsvOLyFMAEv853Z5rOkAmlIH3ffpk1r2c6WWnAuXfdlk8lgny56ZII/ShMjUuTSu00gZM5OcrzzUTSHY5Vxux0565qVHilkOS8YZ8gSEFlHoQMZ/CmXbJbrnzAAhHLq2CcZxwf60yloZ88RnuZWYjBYkgqc59j0NW47CQKhjRzliAfLK/KOCefeq0RnfAR8gdc5IP97jNWEHkQjCKfM3cYbABOeOfWjUV7kEzJOSuURVBxzjIFZt1KJ3fZ8hPICcHr689at3kgtrZwnyEgLsxzgDnB61mt5rSAy/vELKq/uyOB160myuVDWVWbJA2cnOOOvFPDDaQARkHr09qaxJAQnZhAD06nP+FKcsrkpnIOPQkVmS9CVMmTBGdpO4rx/OrC/K3PbqDxVcZLgcZLcDrmpY23+qHqPTFVHUSFkIZn3Dy057jOMetQ87c4HzdSPXsammH7k7wPmBUcDGPpUZDLuB+b+HIBHQe9UmKW45mcbAvLD9aWFSQOMgsM7DtPQ/4UcjPuDj2xS+UN5RiOTt7nGB3/ADqtBpWIwqovMZ+VdynBIye2c1OpZMr8+GbaML0HWoipEMYk2DagXAOFJHfuadtTJBxlWbt3HGfzqGMa8SvGSoIyFbIGOc1PHHI2TsBVlKk4Oc/nTXKqx3ZwpzgY7c/lSyl26/IBzkNjp6ZqiGEkzEEk78ZYZwOAMU9iTGcSMfMAOewx0xTAGZwA75O4AjHT6VL5IjcMnJzjKdR+BqG9NCkDhZS5jwOTgbj0IpCADJwEJHR+cU7bjOSNwC9AOuOajLEMgX096Er7g2yYlWGc7CFC89OvWq5w5QL97aXJyCByuev1qXzDuRmxkgYHrj0pAQy5zsDKVzkY5x7e1FrBYME5fBJJZeijjt0xTdxCAOmQCCmecjHQ05t++RiWJ3Ng84xmlkTc/TGcZyf5VotCdiuqhXcA8DLbj9c/yqXLNuJL7mbOcArgjpximgjLk4J+bv6DFPD7cE5KoSSm488Vm0SRSKySNkcAjn61GS6xPkE4BBqTcI2yRym0nJOW5NRSBnU9t5O3J/wqwTHOMZJdwu4EdW7DPQCgvuXgnyw2BweSO9K8Y+coMAkZ9jUablXaenOMgdMVmzS+hLGjnCv82AOce3WnhginL9MlgM5x61CgKkuAfmK5AwQMD696mHmPzvL9RwF4/SmtREgupNhQLlDwcYU7aqn0XHPrnrUgG9sMN5XOCT+VRlmySd6evuR6VoiB5BYh+/JHPHvSsfm4OWHAB7D09KjyxyOrbTjOeuRUxQM5Kv8AKpIIQf40mUhu5gmzeecAjoD+PWo04xjA3E5+YAZxUifMBsGMADIxT9/Vxw33iM9M+1QMTcFCEfOuOi88e+KRCsTBTnIznJz3x2zSbwFRUycYXexHILc9vSlWbMeOoUNkgDIPboBxSWg9BV2ICo78/n6U1slgQT6CnuwKALxt2nOPSkULvJAPzHcc55/WrvcjUjCKx3Kg5y3SpUVQY8DJ7D1xTCMbD8/ToAT/ACFGB1GT1wehXJ74oY0SbTsdc5IXB/GpXI3IChx1OKaJMcBMdW6ngDtSkhlJB7d80w3EdFkCcgSNzlhnpVmBIy+WwGbZkbfaqyH5sKOCeqnHH41LbybGRj86hsE7vTj0oJCUtHlSOwK9Rgjp0NUZC+zYS78MeMDgnpV+5RPsqO27zt5BBHGMAg/0rPkQ/IOcbTnEbdQT1zik2aJljeGXaRGD1xtIPt17UzCxDaDhQDt8v1NNLNKyOxJLYXGc8fjSxt5LcZIwQfXJ70ImT6k73BdsHeXIPOKrkHywxz9zBIXluc/SpF+/8pJPIX6gUq4XGBgHB5zwfpTCOo5VOBn1zRkrgkc5HWkR8cDoQOtIX+cI3XIHHekhj2kLkKOAB7daYGJXDH5h1IAHTvxSE9RsA9Pemh8OwGXBAGf881VhMc7OqZPcnk9KFckPkjgj04GOtNAIYFiuCQQSemRTY1O/Iw4OCMUgbJGDNsbjjjmo/l6g5XOB2PHrmpIsMvA6EHnpQ53MSXDsDuKhcgc8dRmrG9hFyADjBz8uTnv7U8EPvOCclcD0JFCphSUONuMcbTyM8ZpsuS4YZAIyRjuBUXGiRsSPn9Ov86bs3FCcA5PWo1OF5zyTinbyMkggk/x+9BDt0HDIKcAgc49h2re8H6ulprYeScbSuCjfxE9BXPsMg5HPOOTzmkjUIS4fOxl3KAAcA9iaxnG6OetDmVj3eKAlAIwJMAdD6d6mQOudp+XGCM9PwrA8Nao11aYT70gwB5gXng9TjtWrIrJCJH+78x8wHk46V5k1bc8KS5W0XgxUhWMW2SMsp3cjnaRjr71atD5sgQEbmGffaPasuxga43uIu529+tdDFcC0RkiCSSPgbtuGPHTJ6VFiGu5IY47VHEinGOCRzknP8qzrq5efAIxkbRhvX3OKJi588vIc7twjYnuuO+aYxLIC/Klhjeu4kg9vwpcuph1uZlxGT5j/AHJNoJJ5yT7iqU8A+cAsSAMCPGevvXRNbmVtqjg87QADntjPHFVJ9MfYhmVZH5X5Opx0PHvVbmse5zX2h4pGMa7R0AdgpI9cYorTewVTh1DDsrqcj9aKvkJPOZGIIIHU4PtUe4npyASasS7jvBX5lUde/FRSgDy9o+YgnaAfT6VxWsegRBM+j4YHjj+damiTi3WRTnYV2g88854/CsuWVFYljkDBO0Z6H3qexm+zXAJDyKWGcnAGRjPHNZ6GiOjZmLISBjnBqEKqkoN4LKMdOMhv8KaXZgAybADwM1G7FWycFiBn0yDj+tS5DtqPI4OQg4ABTrx60xTlgT95mGCB1/GqD6nCFIJ5YjOwe9RS67DaRlH/AHgIGx0yMNnp0zTTbNFFtnRHZBgSHYFAOBx1FYWr+IlWI29sQSSS7ICuDjHesG/1+W7fYJDGCrLkD2rKZ97glznhSXbdz36AVap31Z0R93RE3m5O8v5hB4Y8c9O9QzOpwD97PHuKk2oFjV+re+ecZ71AoMrE/eyAPoT9M1vFE3K7IGbJxnnAFMZtigscEZXGATnPB4rQkt90SA5QFSwbAGPz5xVV4Wd5QPLVSx7AfqOa3SC6YsEMjBEQ4kJOR0HtXU6fpv2a3CCMSsgBy5wMj8qzLK3iVLZ0kwwI8wep9BnFbpw0kgASIMGbKNnp0xmu2nHlN4IQMDlU5JAYj0qKSRuASCC+CM4x1qcfdw/BIBzjGQOlNkmB2ERpHjpgZ5/Cuu5uiAzFjkA8biQR6dqh8vcqIqDAHbnIx71bLo0m4IEDNnA56/Wq8jCViyZjGCBwAeKkVtSpJGSx6jHJyeh7U2OEBnJd3+VRgdBnrUjLIqxp5h24+Y4U59O1KoKsV9QPzFUkNGjEnlQ7OpTIIGc88989qjIJTLpsJzkZ98/ypkEj5JcDJb5iSewx/KmzOVJBGUGOR7jFDGSiZ2+Zd+GAGSG7+tNlkijk5+6ehHGfwNCq0fQYQbcESMen1NQsolxvAwCDvIBOPT2qkGhMHXn5MDH6U5pPL3EAAnAwef5UwYVAQcADBxg5yffmney/cBHIGOn1psliRqWLBBkknjpx+NNnYBJMkArzjOM5pWJLZOSPp75/lVaSQwjEeAxC4JOcqD170rgtSrcSlk5wcj5hknODnj8KzLgCPy1GwMvbHJyc578Yq9O6sAoHzYI3+uRiqToWlwBlh8oI+mO2azKKpL/N9wbQV469AP50E5OA5IwSCOMU6RQpcBMDJJz2yc1CDuUhuGyevOfzqQHJLhiC+FCgnPr7U/cWUk/Lk55OOD0poHGBgE4GCOwp0kaMmCdjkANnBHH0oHclDLHlChwR1z0p6A+axHzkZGfSoiNu9iPlI+dMdDUqNucDy8DPPJHWlcad9yypUYQyfNgHGc1aRgvyjO0E4PrmoUCk5B2BSRg9/wATipd4Pl9c9cZ9K1QmLPsUvnocMTz2qlncSScEdcVbuBtR5A3IJJHzHj6AVTZyrBgnBwT6Yp3BEhGVKE78g8gnqDUflttA3E7mVQcdM/pQr/LvJCksWHHc0EHdtV+hAGP0qGJ6EbKx+XYw5IBxnn14zUTsFbJ4R+PlOQpPrip3jCZkIaPfyvXA5HXH0NEkWxC4Cxpt2KAByadrgmRGTOQw3MAcZ6Ux4w33QVOQCckY+bPahS2/nk5+7TwrbBuQnaRj16/WpasAxQGO4b8bcjGec/jUiAv8yucA5w3QDuOKiBEYHyBenAA6bsfyqZo4wykZBy3G4KCPwNCKSRFKdySGPI3g7cDI57gE81KMSMBwC27qpGOMenrUCvlwEjjyGyCFzjk8dvSnIGOCeXIb8SD2qmiYjgfK5VBghQX/AIj9KuRM2XcufmPAx6n1quA+9C8e9QRz1GferkHznZv74JPYk09kPlJoxtQbv4OBk5Pvyea0YHOwAGRE5AC9D35PvVCGMhdxQ7m4UYPIPOeSOtaVhGGAaRwEUB2XdjOfl9fxqb3JsWbqYzN8keyNVUeVw3ZeSR9KjcYGDkqWDZ/nzUrRsIy5QbNwbjHftioTPj5ogvI4cN3/ACrRFMF/1aEglhk4AzxipWhlDDIGTgg8YIxn35B4qKOZoJY5I3wVUgJjO78DUcqxmTCcMQACSQBk5zjp1p3sTYiu4wvlu4V3wqnDE4+v1qo02W3ZXG4nBPfn296lcZ2OD9zlud2fT0prQMpwJJH2uufmAJBBz1qWMqSB3IcAjIVTy3THpmoCFWXcEABfcVC59eOc+tWtxKAk7XK7uCGwO2cZqq5O4A8H5RwByO9J6bjRUdFHAAjLcYYcgD3FLHC5L4w6Pxk9fxFSBvMTjd85xnjIz16ZqLdtZMDgkE568dOaLj5rbiODmTjgZ+vA4qQbFIKjA3E8gE4A9vrScyORgc5c9s/nQj5XecDIIIztC5GB0HrUgSbVjYAvsb5cKoGOu7+XFIVCEYHBJOW4IwT2FK5RSBvAcK3PHJC5Hv7dKPmWEAnmMAkHDdfxqrFWHxgkYzlOMc084HyjcFA4fg5J69aaCxfHBIIyMYx7809YtkmGQEZw2ST0+lMhj4owzA++Bz/FTtpVEKk8hcAHvVZYDGiPkBgAxGW6+1XnxEZQXJEe7JHH3frjimxocZYlO/CbQGbJbsAR2Bp4kE0wEuJNyhWIwABtz6VG8myMoMopHUDAPsKYk7srr3xkn0BG1RzmqBsn83fE7B23Yyu3OGJOeeR2p6LyWGRk/wABFIBGGVAmJlyPnxg/LjpjHWnR7W4OPnYY2DGBu/qKh6kPUjIGMY78EN3zk9vSnQzBc8ffUjOe+etHnSNvwflyRxx8xDDv7CoSoYZUgBSRgZJIHX8qaGS5LtuZ2znIzgYA49PWliTaIi/BwqssYyRn86srZHapGSjIASSQV/iPBI+lJdovmuQ7PEU80F1AKk9OnpVAQxAzJHgBw4zlsgAk56Zz0p0soVC8YBRY98meR8xziosiNQwIc5xkYycADoMnv60kjJLEkeUAG3hsgk/jgVm9BohmVt2wlSQQMr8vT61X2sA2AQoAK8dfbjvUksyyu7fcJJJwV5PrxmlRSGwctt6YJGSB2xTKViGF/wDSBLsOFIIXkLkfWuptSt2nmFBgkhpCp3A44ArkRI7gsMmMqOJA2QS2P5V0WmTGVwjzkmTnCHaAw6DnPTvQrMcvI0XDsBEEilUHc2d2SBt3d8+tUdRQRXXmRAoJWzjrgduPT3q3KjBtyOQwy5OecZyefpUtrAl7E0DyEyIAYmwCWHQrn681YXMbUZWl2SQBBLkEkAAtjpkip4Lg8iRPnBy3yjOAQDz1pLmERQhTBIQCQcdumPeqtpdvM7yOBGqYxkE5GfWkyUQXCm1uI8AxSeZuBwc4U4xwa6S81rRZ9D07T7O3nivfs0YvppE3qZ1bnb83Qj0rL1FFuVQrH8/JXy16A+pOKyIozCx353KAu046+oApNiauaV2yvkH/AI93yWTb0+h3U0s0ESRR4SMA5IG05b6Y4qNFZBkH74GFx61MrA53EnO3iTPA9OKFqNaF/S7+50LV7a+tpDFNFKrxkbsDnvziv0w+BfxDg+IvhOz1aLY7owRwrKApOc5UEenevzIR1BKqhA3BwSM5A6Dmva/2YfinJ4A8fwWUsog0u/ZFkik5jVhnBC475pvY7qNR7H6YWCm4hTc6beCcdjmtQJvkDcow6++K5XRrgT/MsnyDpjGCM5z+VbWm3cqn5wXwzdT25xXM1Y9COp0FswPI6Eg8CrrOBk5zwCvHas+ORSiBGIwFzkdKuRTeYY+R6EDPasH3LTLkUYb13EHg+tTCEJ8oPOc1UidzM+STg4q4rmXAKEHJrFmyIZoAU5OedwyAelQwxeWuQRgfL37VpNFnnPQ8+1VLqDejPvIyc8GpZomNIV0IKBwDyR2wKzriMxh8DK56jpVmQYkIwRv6AHk+tRzjehXPBIz7VO5aRlyxhIizDaijrnJJ/Cs6VIpcgjPzAjqe3vWrfWn2hADuxkcjjj8MVSa0a24BL7zznjisZRNYmLdac0jsfuAA9OMj0rD1fw9De2jxG3E5cYcSDd7Z5rupoWkbaFEWM9fX1rLnXMZ2A8DaWTPr3zVJNHVCrKm/ddj548QfAfTWe4lsZZYJnL/OJMGNj1A9j39a+Y/ijo2qeGb7SLDUXmkliuZwolYqIkj+6R0yCpzzmv0Fe0d5pFKMinLF3O7P4DNfMf7XPgabVLGy1eDMrRFt+MkqMd8801Pse7hcfUnJQqO6PONd+IsWv+ErDSLa2Nm9mixsRtAm5yxx1ySB2qTwfq2mzeGtX/tDUItO1O3jVrC3uYJXW5+9uTcoIBG3gk45ry6x1V0cB22SIwysgxgj0rSh1CS6aNVI2h225kPI7DBOPpU+2lHU+pp0oOOiOxfVE1uaC0u7aJIDOA5Qup2knHXHrX2r+xn8PvBc/gXW9X1CwsLiC0nECy3ihzFGi7ieemcjB68V8DWmsSz3+2AACNvnMmDtx71638K/HOt6TDqOmadF/a9ndSIXtI5hCSDn+E4D9T1BqqVbVykzx8+pOeGUaOnoe9/tnfD/AEbSfCWn69Bp4ih1IsVW2ZSEURqVYDgnJPY18d+PdFmsdNsrqK//ALMZ7cRFLZnjkmIzIGY9CeAOtfRXibxxrPi3wVPYazp9yNMtAUj/ALUmwIF24IRQexHFfN3h/wARvrV5c6XqoW48mYSWoucbZ1DFNpbkjg9iK1qV4z2Plst9tH3ajZwup2IW2imN5eXYkbYzSXbMWfZuO75skAe1ZNlpt5d3HlWFk87nBIhgLnkZHY8g8V6XqQ8M6fN58tnZxSJMXwktyQAD/dA28VZHxlvUs4tN04PFaxOZIpLSyghcfNkZcYYj6kmuT2h9rCHMrSZ55Z/DHxNqRd4dEv8AzEO6XzISuMcd+B6ckVck+D/iCyhc3SQ2jY+dZLuJ3X8AxP6V083jK+vXlEtzqZMzHzjLeN82W3HJDetVE18zy+W6RiF2ZyTGC5JPTcRnilz+RNSNNbM5+DwQ0jAT3Zi5yeAAAepNbNz4V8KaILSWbWP7UmZBI1vbBkZc/wAO7AGfxpur2tvPOJbO4upLZlTd5wVQGx82CvPB9RVGLRcOXYTHk4CwMxkHtwaqM7EKnDqy/b6roOnSlrbSJJGYnBv5Cw/EBiMiur8K+LNPuPlvLb95CFfTfsowIZAThmxzn6VxkHhO+uJUS0064kkflmkDAEjr14/Su88H+Bk0jRtf1rWLaZ7myWOGz+zXUaeVc7iRuUvkqAR2qOe2rNZYdV1yQZ7h4H1ey0+0uIb8RHVLxzLO8wJkyQF6k8cDvUuqWsUrmSPAAYsJCAD1z2r5+s/Ft3eSxy3FwUvCBucEfNliOTjmvRtB8bzSgQXaPtK7Fn8vCEHgjkc8enNawrqouU5amA9gjsre0t0JEqb3IJGCTGcnvXd/C34cw/FrxXceH11OXTUgszczS+UZHADIu2MkbcHd19q84tNQ8qSN8+bFzgH7uB06Vv6Tf3mnzC90fUbuwmmheGZYLhljMbP9zIOQN3GBXTGmk72PnMbCfK1B2ZD8UvhBN4cg1bWbGC8fwfZSGH/hJJ5OQysVLBVPKlujAYr5S1nxfqFzrGma+8tq95pTKIZJI9yMw2kEofvd8193ar+0t4W8O/Cy48E+MgltZxae9vJGVWdpAAdqKBkdcHJGfevzq1bxwdQS9igtx/Zk100kEkkAQhF+VdpABGepwee9aVIQaulY4MHXqN2qlnxdr2ua9rF3q1/ab5tQma4AhiWJW3NnAUADAHtWfdW0ulm0/tWzvdKa6tknt5biJkE6HjehYAN+HrSf2jJf/ZxcSF4kQKjOSSvFdX4p+JeueN/CejeH9Uu/ten+HLV7Wwjkt4vMjU7D98jJxs9a4WkfSRryVlHY5uwubPzEMVxLIyYbkgHn0AwCK+6v2T/jdcaR8IdU0X7Zp0V3qNzKiz3IMUke6PA5Qcnj5ckV+c5mcXYCbI23bMj0H0ArvvB3iHxN4DsItcsdPe/026ch4pYWnglZcYLKQcfgBV05unsedmi+s0lGWx+kX7QH7Wdzo/guwTw9dw6Xf3cgsphIokkwFy0iEjO3HGev418W2Xj/AEn+0by41aJ5zeyCOVBHgFAQckZwSSSa4XV/EDa9M+uzwC3leERCCMHERLZO1ScgZ4OB0FcTd3E73JeQuVB2hZPX1H5V2PFtQ5bHFl+XxptNM+qfFOm+FtdgmsfC1+NT0EiNopNjJOW2gsCCo6EMPwrwzxZ8ObzRfNuLZDPDuJBjX5sE9881g+HPFt5p0yNbXMttsB4VvXrmvX/CPxL07xIkVlrUb2bj5Yr1CGAP/TQZ6fSuGVfmldn6NRw1J0koy1PK/DHiHV/DUySQu8URZVdCCY8k52s38JP1r17S/ihpmv8AhxLYQHTpmVnuwrMyTqDhXOSRxVj4pfC2fQfBv9vvL5eiX9yI/NtZFeGadUYqGUE4+VT2rxixu5pNBNn5Udu1yR5c/ICqFyVycDBNdkJyaTR4uIrwotwk7nDTyvq9/Jcs8twu9kjL4A2g44xiug0Hw1dancWyW0E1zcMyj7Kg3PU2raRZ6dp1lJEdzSLgoAQqk9eT1/Ctvw/8R9V8NJJa+Hra2tri5hCyXsilpFA6lWJ4NFm2fNOcXrDc9Ek0jTfhXocV/rskVu7kKlrFteaVz/CR1UV494w8X638VLki8P2bToVKwW25QkShgRgY65NUL3Sb+91A3OrXMuoymb95JIy5Y8bsZJH5V6z8KItD8Y+N7LS9Tlj0DS2BaCGZhgtxgFh94n3NdNKymkZVI1OVzfQ6H9nH9mS98W6kNR1KOIWSc4bkADnoPevvLTdO07wfoAty8FnbQxkMcKowAcn9a8w8Y/GHw/8ACLw8lpbCNrlImTEJHGehIHWvjj4tftJ6/wDEbUVgST7PZBljcRblDIQAehHPNfUQnSw8OaT1Pl6sMTmE+SPux7n1N8RP2lzZyXNj4YQyeVGVa8TDrz8p28/jyK+afE2s694yv5GvLkwQNg5JYtK2BwcZpPC3iTSf+EW0+wjt7t9iyicxxqWlk52/NnIHTqakuNM1TV4oxGkmnr6RHa30yK8nEZh7TZ2PrMtySdGNqcfmWNP8P3vg6GS4bxDpvhVmtvtKSXcjma4APCqqKSSfcCuW1P4kXGpXX2g3uuXjSIq+fFdNEA2OTtJAx+FbY+F0d1cGe+zcy4B3zSBjx2yTWjB4RtoU+RUJOdwlAx1/wrxp1JSl7qPplk/NZ1NyDVvH+o+KPhVFBNHLJcaZqcSSG6IcyROkhAZuhwVXrWR4M8Y6r4SttRgity9tqAi8wv8A8s9qsAF7DGT0/oK9G8HfC+bx7dS+GtGvfJ1PU3j/AHJUeU6A8Fc4Ab6103xF/Zv8U/CTRnu9Vt4ZdHmfa0kUnmFXCk54B2jHrxV06Mprm6nmVKuHwlb2Epas81+GWv6PoPiOCfxVYXF7ooiUyR2zBZCCCGIyQCM471h+INdmk1S4OnyGOxcsIBME8wLn5Qdvy5x1zWNqrvau/WWEfMqDk7TyAD7kdKxZry7uyUVDHCCAMBenQ/nXHOck7XPZUaafMi5pl3c3WvW0TOZPLXKkHnd0Xp2zX6UaFMRptvKciQRxhskd1AOce9fEH7O3wvuvEHi60uZQZIYGV5XEY2kBiQMnAr7vs4CUwwjgyjDG3+IDcOg/CnFXd2fLZhOLnaJftZHlRz5AjAO4kElsAdOTinqRktjKt6mq9srBsk5ABwPrVqO389wD+67cgHA/Ct2eGy0Pn4GAmRj6CrEchKbc84wKb5eI0QHzACcHAFKED4Xpzzn0q0ZPclA2YBI6AjGT1p8WwqhGcEcAiozwcc7AVOM9MVKkRR42YkAAcDmrREhRGpOdgx24qT7ocBcHv7UpyBwPm9BSJgjk/X1pvQzZC0arzsG7J59qVD8wB649TSuzR4GMAng8H9DTN3yDPDqME9qa1E0OfPOQSd2Rg1UuWWMlsEhsAY+tWmH3D/D3IqrdSELuIO0ndx6VJlojKlT5pPMBTYT8pHbHWvEf2jPixafD/wAEaj5V4ialcW7x2sKHBLBhhvptya9a8U6jbWdnPcyuP3UZlYg/dA6k4PQV+Y/x++Js3xN8Y3E6RiOwtHaG1UZyVEhBJ56nqK2irhKSirnnGt3093NPc3HmST3Uhd2K/eJ7jHQfWsa4ui6ZGEIJwBVmdEaZ+zMRu2AkSDHTknBHtWezKyMEjPzDlurKTjtyK1PInK7uQ3EjM+/PzOQSG6DNV9zSF0VCC7YXrtBx1606RmA5H8PPfGKgyGwD0YgMOBgnjueOfSob1MrssR2jTvHK+SFIwBgfyrVeDdJl0YqABjJ5A/lSWsSWUBJOTJ83I6DBzjFT7d67idzscDBPHFaKwIjWzWT5kwGDYII6E+h6j8KgeK4hbBACZbkMPrx26VoMVVbjn5S5YYxgfj1qGa7IyqbiORyO/Tpj0pOwFS3UxMm7G8kYOOnHNOeRLqZnGDGkRIUAYwDx0xUaRR+aZA8m98HYeevpiqd3Nt3xRB3RlG4MuDyTkdal3SC1iGefzrncfubBwc5GBj+dVfKHWNMKvzc85z9anIEb4XOw9QfrmoUAHXIIymT/AHT3qE7icrCxLsLEpncUY/dbHOe+OxqTYDLkgAAl8IT39qbG5DIDkFdo6dgMU8RsOCRuOCDjHyenagd7ixDY6OBkBg1SRRkQqG52pjjg9T60HAXGSBjPT0NK0ZZsO/HTH/1+tNBoxMhEKEkMcnOM4FJkthid+8kjJOe2f51Ivykk8bgQDnPGe1IwRwCI/myUxIWXBI68Y9KY7IiJbr3APBHUZxx+HNK0hCbQh4J3EEc5FDjjBcgqSWPX5gMbRjPamqpbOUG4t93GMce9C0ZL8g2yIMp8rKPlIbHepVLBcAkKC/OAerZ71EFBODjhQRwe/wCFSENyAT0z93v+dN7BccAXPEZdW8vI+XI4PFKxl+zOACGcMBkBm+gByKaQNoYjhSCvOOfwp8gj3OYxzhsH0xRcbXUcG/0hJAPmBbH6Y4qZ5VL5GHDbduzjgnpzULnD5AwAcc1IQjIQ4woPGe2KEhbCFgqbl2Bg4JBPrTXn/ePngg4PfH5UOpbf8iiTAC5/iBOc4+lNKlHGUzlskAAE/lWlhX7Cl0ZyFflckHaRxnA6+tNEy5+ff8hBwGPc+hxUisx2EucBWXEmD1O7tk9aAmBjBIGN2M9jUepTWg7Lcrn5cnpuBIDZ7+1BztyBgHHBByeP0pgTGd3zHLY3A4weOtPEmNpAOAAo5J4/GmSMYn9W57U1nAclSSM9u3rT33CMggYG5hx1zTUibcABx7e/1xQS02MDb8glyDtzwM9/ah2G4OUI53ECpUiEpiJ4+6MZwRg/TFQ7/MHUg4xg8ZA/SgSQy4XcoOMheTyeaQAB3GG5zgAcH8TU42hiGGMkLnrj8s02WEMcB22FzsyTjkelZtFjA7lQBlgckEEYPtjPWhmX5gd4I6bePzzQ0TR71LfMmOVbkEnPv2p5do4gMk7iD8xzn86d7C3Dl2wMcgdD7/WkwCoAPr2J6g9c4pyuQ3ygHBAzk4H1pAcYA5GDkozdencCndlggJAGzBI9euaQNvUHBz0Hpz60/cMD5E6L0k5PFKy5wAhzw3HGMdetFyERRjoT3A/lTokz0JQ7SOuTx35prnqBkEjsBn8s05TlxjOO3vmkaWsNMjFtpcgZyuenPHPejY5IAX5WIXHHPrS4JUF8nGMkAZxmk6ZJGTngHv61VjJuw/cCnIIXBDjj+9gY/CkZQ/TIweOORxT1yAMjZgDcgGe+e9KXjI4kQs5OQA2QMeuMdfepWpQzLhB/ew2SOM4Oe3tSKo+Qn5A2CSe4xn3ojUtsyMnkEZ9RipI9qkIE37QRhjngfWrBoMMifMd5GQT9RgYHsam3Df8A3/u5zx1FQgPtIHBxjJ+uaUsDg7iC2Oh9PagnYcMv8wGQSc9xx9acWJTG9wGB5HvUe+N3Rhhxg7eWGCfYGnlsxR44OTx6im3cnUiL+YSTyTyRz2pjP86KcEs/G35cnPQ9qVsk7QTh84YdgSe34VLKpfJQr8ysdpA+Vh35rPmKuQISFjHpz0HTJpd2c8/e/pTQzDILyDGFzgNgdzwPenqDvQoC+3Oe3X61SdxNNhjcSEGMYYEk9ac6kOCj55+bJyB6dPSolZmAUkpjPb/a49+ntTM4UAAbSCW25UDP1xVXBaE8jgdeg698AfTNPC4yQN5DgMM4wDnHp1qESHeWJ2HBLcHOPpQshTlQcMdpGF7fdOQQf0pDuSfKACc9Dgf59KbtG4Y5zyHzgihEDOHVNmC3cn8OaaCu1zjZnJC+nPShspajto3YwOEBIBJ9fWlAJAyPlUdRx04okK+aMk4BBGCQOPpTY9qkMOTnb8xJ6nPf2oFLQVyR+BOMZ5A/CjcSz9BlcECMg8f7Q/woK5ySR8oPoByfYUbmIcKHyM9O4xnj+VUgQNJucMx5ORzk/TrSqQcjH+HIpirjIjySfmAPf0p6qpOM5LkZCn0qWhrUCeoB6knkckEdqc0agEh8YIbjjoPalJ5L9X6E8gY/GmAAHA+UDjJo2E1YeyZDkAkA4zz/ACxTMq5cHG1doJLZ6U9hnZnIIGCMc1CwLEDHI+U4PGR3pPVEN6Hb+Cb8MlzANmVwUkzzk8Ec98V6HZ2QlMcZfy06svXOfc9Mn0rx3wxfPbanbZy/zEtkcED1r3m3SK2sUZIyDKu5RIc4J+leVXXK7njYjSRfspbazVCsZ87aT5ZZSA2cA8DOO9R/ZUcBt6O5DfMWHpjpj1qNLcwl5VQB2PXAzjFOjDvC5GTtJAIYc5OcHv1rCD1OJq5EYFihQKMOMbmTIzx71WR2iHlj5JVIZSWPXHsalaZ3wOg6/Nk9PrUUmE5I2HORhTk9vWtXqQokv2ry3yQsZwMF24BP1BqlpdrPpVrd2k8huIorh2tbmNg25XOQCD6dKeWJXgnBI4HcDrSDILjB64J2jAG7PrTW9ymnYr31sskSIUz5fylty/MeeetFSxCJoirRnAYkUVXOzI86voEMqKqbIxkBySMEfnWPHI0owQUkIO75TgH610lyofdFI4jIJJ4JO447isO7hYTOBEEj2ggjGMnr15rgkekmitLCFD/vOGXBxnFWIo/3mcDLEgD8BioYyxHONp4HPSpRGdyY+QKdp5OOKwNdy7d3jxW8koGWUDaB3+tc3d61KsYCAO0fZT6Z9TWjqHGmJwSTkDGAB0xnvXIzBd20neyMem7BB/CqhBSNUIL6Z1dTsCnBJHX8afE+5dxO/wDi555/GozA6Mcw7BxyGHI6Y/OpFA5KY46HtXRZLY2uy1sV+UPzbiVH1qMSKpxvweuDmgNjJyBjHY0kjbWAzngg1aZCuxGAICjnA6+9SrEHUksQWI544I71Giq3AIye27/61XVjzwAAe9UrXFJ9ivcKhiRWPzbSpPJ49eahghyuPv4XPt796tMQ4ynLHOfYVJb27xk9x0JJbv7V0wj3HFXL+moUtyEj6MWZzgY44xV0MvlgAFw+cbO/PqM4qUZ+QxxYD5Hz44+opm1kTdKQGUE4QHByfpx+FehFaHbFWRJdmMHy3kjPkhQD5mRjn1HNVRjZlc5wXUouQTnpwRUsrvISDwQBgAtyahESb8v0BJ2kDAxVWsaRLARVlHbkdeRj8Kr3IC52fOgcr5gP9KkaQDJDbMAbehB9eBzVSVyyYHyYOcjPNNjehAzbRwMr1z259utT20il0RwDHwd4OOvXrUDoecgkghd2OT9KikJOcDLDoD7dPf8ASkhJF6WfYxdYj5e4oBkdPxxTW/eOjoSfMIzgHgY9iahWEbQ5TlST+fPTp0qbaWicFA/HAXjn8apahaw0GTdgF0Kg5Qqce3enGdlbJwAxyV+gocMyFzgLjkHrVYP5m/lSQSrAdRxVAWodoYknsDxT5nO0E/OBk84GM1TWbfOCuRGRuzggk56cipPtKFyRgAAY4OD+NJktEzLgOyiMdesnBOMDtUbokiPsOdp6EE4/iPJHbpUYnkbJV8/OSNrcH8xVOZ2cDBAXGCOR3zWTbYiO5yEjIQ/OxI9AB0qryvBAJ9epLewqWRBnGNgwdoHPBPTmopTwCcAAE57DFBV7la4ILACT5ck5weT2pCGLEnB6k44PH1qaRD+8BJQYJPtUMp38DAkfcdjdQD2qRhuBQkvyMAcHPIPTtSM3ljCrl12hiRjqPwp7blLgAjnjk44FNLKcEbNrEjqOuMY6etOwLYljIz+8HzAjPpUqncm3Pl5IwRnPDY9PSq8MYkZyCHUnnaScY/KpkzGRjBHU4APAOcc1L3HqXY2+TBGApGNpJJHvxU/Gzr1z1qtGwBOM9RjpzT3YLgno2ccVV7DeorybcsuCcfwkD69agmaN25cp2OTkEemBUjNv3AjJxjmmtJ8yE+u5ccZql7xK0GqN+0oMqQWOD/ialUbFbdgMORz3H6VAW/dkc9PrjNK0fy5IHLApnoc9elO1jTQcVKqhGQVAwUbGcZ7dO9NdxGmwj5QxYd+TTHyuwqgCnGMDcFIHIzxUXmBunO0HHbP50bEtCoqpvBQ8k4IbkcUxlBDhEGQA3MfoMnv36U5yB3BO4k4xx09vehgAACF+8By2OgDen4VLV9SFqRkCRkwScAHjjgnPf3qRSSRtJGFOMgYz/OkZN2AfnGwAEAMDgn3FBciPBOHAZlJHqw68+lSNu25I2ZeX6hgB83Hr6e9N4ZwofYBuOec9ee3eh5WkchpBzgrhiOafIxWIuw+UpkryTjpkEDPWqKWo/flnAJ8sfNj1qZNr48wDceD26dOlRxwFHdE5QsQCDkHHpUsRDvv4JPX6mnYq5Zt0VCQRsYksuB0yPStg3LN5YJGFUKSAV+UDHPHPPpWXaEKuAHIOOhz9evpV6xiWV0DR5dSw+ePgDOeMmkRY0GJOVHJjAycdx0x61HJtJckdRzgkc/hQx3jl8FjxkDnFG0Id2xQCCTgk4PrzWyQiGTahORjGQOf8cVWeYFzkDLYAxVmTyWKBDIWDgs2MDaV6c+9QsVVn6lSwwcD5cdfzpsTRDM6742Y8cA8Z6cfzqvICXG7B2EEHAJOPrVhlAiOMPkjGAecnOOfeq7R4eQsdgGAfl5/nWTYrkLRrzwCowhxx0+lU2YsocYDE4HJ5q2ZSi7cDsSfrVSXl0UgE7ATjjoKNzRDGz5uBl165xjGPrSMNqnALqDgHHP5DNOMIOQUydzJhhg/kSai8ssE4POB93t+dFhSXUe2DsB5OGAzzjjj9acXDyZ+cBiFfDHsc1GIn2kuPLGVIyOvPtUkkSrKCm3bIpZSjZHHH931pWCOom8EEZJDn6dfY09SHCY3bjnGF29+O5P6UAsuSASA45wpHA9we9RuHcSKDwQABIoPO7JH5U1qMkV3aQqQS2QMYJ6fWpg6kZ5AXJIAx1PtVVHG0Dy0JG45A5x0/nViNEJTCcBtr9egoSAtQ+WfMU9QeTjpgYOPxqWeNQxZCdpzkvznI561XQl0DDIODgepJByanSUMQGySM4+YAD8xVWC6I5GWTryPvYA6HPpVoKr2+WQP0BJ9jn+dVjt2IGzknDY7c1Y3YfYHGWBPPuODTRF7jDI8e8D94XClmBzjJyc/hSbmClU37dpK7WI9u1STlYJRtKPvAyQMZ4x2qIKVXB4P3cg7uvtTGOIEpIPIJL4AB6D3+tThMDamMkDOBhsk5PI9qgDYUMvDOGAIDHAP4U90Z2+QZJfcoVcDhcdSfWkwFkk/dORheWbL85wu4frxTcrjhANwAOecDHPWmBDG8agFNyqOMHvk9M96TgKPnB6Hj64qdidh0jbuNqbhuYdgcnP8ASnOwklDE5UDABA7VBI/dE6EZxn0+lNEh2jJIHuO9D1Ktcc37xY4kjUsqBRkDk9/akndQryt8ijOSAeDjrUbPuKMDj5skD0xg/rURSaYOhydwA/h7/hSvdC2Ks6MJnDnDcdGbJAbIzxgcVe0u+SCVLZxiQr5hbrwWIzxUE4LO7AcFzkZ4OAO3TsaZG23aAoyiqpjHHOc84yOtZ3aKTsdZaXAuNhG4gnaC7AjkbccGrKTpG/8AqiVLgq4PQgYx19K52wkWLZIuBnjy8Y4znI/Gt5JM5AkxGFGcYG0jtxW6E2OMUd7YqhEkd+PuOWOGUAjB5x1A96yby3uEXY8Ujsikn5SR74HQ1pXTzxbHQJIA4wZCV25JPbvzVuQjyQmy3kl2HJc5DH344/CnYqOqMWR94EY80lcKqj5RgnjoRn8ay1D204nhTDx4BY85P41sahaEDI2BsqP3eMDBz6elZFz8jGMkg8FsdBz1NS0FrFiBkDhxjc23aAGOMbuuR7VpQ2UiRoWcSSEjeRgY/AVgrmGUxq5JBZdwBHQnHX61rWtybRkcIXcAA8n7vrSiySUHYpMqBCo6gHBOaQMIcTb9jq25CAwYEDA5HvUXmPLKS6N/F/y0PGenHtUiyeakZYbcc5GTnnPerZrGTR+iH7KfxU/4TfwcILi5afUdNfyJ/lGduMq3HUY4zX0dYyqzRkJhGAwT196/KT4GfFfUfhF4zg1SB2FjdxtDcWxbbuyRtIx0xg9a/TfwN4ng8UaNp1/an7RbXMQlWSL5l57A8dKwmj1aUuZXO8jmy+T90DB9eDxVyObb80edwyR8prHiLKp4GCxPBPStWxlAAOMjBzj09KwktNDqRoafcPJJl1KMpHpjOK0QFbJxkqMgVn2caI+9eA/zYzn+dXtuME9V6VjY0D5sjIAbALYNPcKV2nGcHsKQEAgnr0pw+bJXr29s1FirkTwoX37AX6L+NVpog6kHPykZ/CrjgHnPUnPGMYqAL+8xk4BOR9alqxomVNjI5OCU4649KryRKZeDk9q1XTHmEMD/ABcVSkQ4BKY7jnrUmqZk3UMjF8d+57CqK2+yIRbiSCSTknK+vNbkrtICCBxgcdQPeqPl7HB4O7PSoKMS9tQHd0PK4O4D1rlfEnhW11uGWC6j8y2lPzdMgdzXcmHJ+T5FCgYBLZIHvVG+t0ZJJHKhsYCdOO/Ss0awk4u58U/Ev9nS7sL6ebSoDLatuZS/3lUHuMnpXlr/AAr1NXjR7S6kWNgZB5YzHj6Hn8K/Qq4tXWRyU5cMGxxxnkcVQvtLhuZcvHFkDgiIHn8qh6nv0syqQikfHnhb4QahCiEx7IotxxIM7sf3ick1554s0zV/Dmv+agm09oyRG8bFSOOdpHpX3lcaMioinHX+Edc1xnjT4fWXiK0uDc28cshU4JGDGT3FZSSQqmYzq+7JaHxlf+Ndd11Ej1PV728hBw0cszEHnPOT6VTeRsCVPk/iUjsfwr0Dx18JNQ8OzPLZ/v7AkEtt3bQ3HzA9MCvNXR4wRsdGVivICYIJ6gZFR5I2p1IsoX+oanFMYjLGUJ+WQRgliecE9RxWdc6neW8z29yDZhSGKEDBGOGHHP4VujbMHR0G1vlI99uM1UvNKNzsEW+4EQCCOQ8gDn5WPPSrjY7VWlHToY32+6b5xI4U8jZIADgY6Cqj3l1t3pczbkPILEjPfp2q5aaeZX8u3iBfLKIwAeQSO/sM11HhHwvBZ6taX2rAi0WTDRJ95s5GFUcscjoK6YQ5tDHEVowhdblL4f69dp4psri5L3FqJgtzDKn7vaTkkq3BOK+vNMtrWCGOBIhhCSJBGqsQegGBXiMN9ZeJNVtJVt47cRpHFLm3EZLqvIZRn5uDmvYbnVrbR7KWee5jMcSlhJ1Bx2XpUVYuGh48JzqbNnRXeRZ+Ws7jCBQmSCMeuPWvlz4gSXGieNdVtrsH97cCWJiOJIyBtb6Cu51z4333+mf2Rp0N2YgGUvHgEDPUla4bXvHt38RyF1bTLazmgY/Z5opCV24+ZWG0DFY9D3MJTxFF82pLpsdrdwQOQN4w6nGAfmzxiumttWkhthYz3kslsjF1z1iB7rXm0MsumX/2S6SS3kiwPLbKgg9CpPY9uteg2i2mqW0bwXAMvDOHG0+gx170oR5XdHu+2VaNpHc6Hqb2iDe/2i2fAEigHqemOOa6yRlt7Z7sO0AwCqlsc7s9s96848NtBpNzIdQ/daWAGlmwpw/RdvTvXKePfi69npc9vbTxRBHYgcBgu7AJ98c8GvbpVI8up8/i6DvrseoXXhnw78Qdd+26jBLcXZUyfuwqxkjj5s9sVy37RXwpbWvCNveaDEqS6eG3WtvHtYoepAzyRXkHgj45xeGNV+1zWn9oh0cyGe5MSsT0wvOB9K7yf9rGOcOV0sW6s3Vbog4I5444rGcnJnzjo8k7o+bl1G4glMMryoEHzKcZjIH8XAq4NWknfDNvdAeo5z/9evQfGPj3w/43wTo8UEzEYmS6ZWBx0YBcNn3rnNN8LtcJ51paNcxq6M7MXUjqccA8GsvZ8+tjthPlVmJ4N8Oah4w1aC0tS0VuzZkmJwEUdTnPavrHw5p9v4f8LxWEDkwxIyAYJQkjrjJHWvnXQfF/iTR5UisLJYgMkRx2TSZB6AttANevaB4w1m9tLYanoT6dAWMf26GErEMtjLZAxnIwBye1ROlKG6OetO7XMy/p3ifw9oOuPqc9pa65KC1o+mT26hGikBDOGAByC5II596808U+F9L1O9u5PD6G4gB3/ZjI2+Ed+py2K0PF1jdXGpSxFIrZbYKtq6ALLOD7Y5wT3rmI7+4t7qObDJIpDeYF5xnpzXJJ23PqcHGiqScXqcpcWLWs0TojgEn746fUU6xu/nwXTerHt+XFejahcaX4pigCp9lvSxWSXPysCAMYHQ59K5HxB4TmspHxFlY23JNG33gFB4P8XINYxaZ1ttK8Ds7Dxvfa74PtvBVzcD7CtyL2CKNtolnAK44xj5XJ5r3/AOEP7KUXxw8NWlzdyWpjsMo1i0i7iehYnBzn8q+RdKW50wwaksf+oCziPg7iVIOc9eor9Kf2dPHmlfDzwV4Zhgt7Ax2Gnt9s8kbJp2lKsrMQv8JJFe7hqsIRsz84zmeIlUTgfK37QX7KXif4PpBc3Ecl5o1/KY7eVZlkS2YEnBzggkD0rC+EnwA0vxL4J1nxBq2qLYW+m3AtnjG4ySO3KrtAwQQDznFfRX7aXxn0/wAY6ba+G49divIBcNcSaXbx7niw21csQN3DV4Np3j7TtM8F6xotoLqO8uWMqXAUGNiAQqn5uwJrpdWnKzejOnLcPWlSTluzm9Z+H9jbzDyrjzYDnahUDnPXrXOat4BRLV7m2S4ErlS8O1eVPflhg/Su4+F0MPiS+Olahrmn6S5sjNDc6kxiilkX/lmGAbBPv+FZ9/q6IkqRiF5sqQYSWG3OB1A47jiqTpxXOj6JUZfA0eU+LJ9XkuRaXUtx9otW8tiWLE455PXoRVLT9Gk8q5kZESaONpQjEAkAc4HTPFeg3GjP4s1uRzF5U7o9xJGCw3BUzng9MLX1do3/AAT/ALbxz4L03VrTWIc30Csp/wBWFYkBkyFJGDzzQv3zvKWh5GJrUsBJc3U+UfgpqyibUdMAjMs6+eC6/wAQOSBxngV6e13cypHjCbVIOxQRwa4fXfBGp/CfxzrNlNHO2peHLrDCIKyspZQcnIz8pr0DSymsxm7TCRSHJUngE84/KslCFN6o+nwGLeIgo05WMiZLkfO+8mXhUIHzH2xTTbs77QSWIOOfQY6Gt25S2tkzLdpCQ/CqcYHqMdKrS6zolq7+dciRgSAUyxAPWtVWgtj1HTl9t/ia/wAOtVbwl4t0/VQGe4tZVaTDc7R2x05r6U+M3x1Pifw5faZod1bI2rQG3fR4oRM+yRdrEttIVgOe1fKaeJ7G3tvPt7O5FsxwJJI15x7ZzivZ7TxDpfiXTtGttG0gaPPFp5hvryOQbrpyU2lvlGCPmyTzzWU69leJ8fm+Dpe0hVWsjwy4+CupXCtb2P7+3ibEbPKqHb2Bz1/Ctrwv+z7cTvFc6pcCKNCp8uD5uB1Br3G38LpAm4Rb0jBxvG8hgK6LTLFFhSRLcxsWOWAAJB6DivJ1nK7MniJKCVyp4I8JWPhPTxYadZpFa7gTIBubI78121szysMABV5znHXrWfZ20nnbdj84Oc5GM8963o7DL45IOcDp0rpgeTVldu5LG6nBHzkHGKvRkLwONoA4PPFRwRCFU2gGQ5+nSpUgYs5HzsMY+netjmbJY2VSMnqRj2zUygl8kEKKjEKxAZPcdQe1TRYXYoPyk9zVIyZIEbtj0qRJC/XggA45pyIsPQDJxt5PNOMCyPk5QHJyvb0qxWEbOcH3GBSxNuQkkE5PTjjPvTEIBfOQoY8vjn34NSqjNguPlOck8ip3M5aEbIWmcqvZSM9KEjOOU+XpirTosIwRv4656YqvuO3jL+m3vWi0IvoQ3EyxIwVcEnkH0zWbdTKjuX3IcYbGeBnsOlWr84RxnoD25A9c14r+0J8WbH4X+Dp7uecC/vEkhtLbje78YbJxwMGiKuzE8g/a7+OlrpenX/hTSLl4NUuEHnyQ4YhCTlcgjrkV8PTRrGgkAAznjbklieoPJ71f17X73Xb+W9v5Jri9upXaRpWDAggHC7emPeuenvWWUCLO5GzvjYrjv1yTXR8Oxx16l3ZBfyxtcZjJClVUkKp+YcNyT61QuXDBtzhpAD0JxkjvRO7ygKUIYtlWf5u+efxqm0bRkBiCSCWyMEmhu55zd2RXQyuN+UKsODyeOx6frVvT7Q3RPmjBjJZSWBEhGSM5PrWfJEzNtTJKBm+TngDrW7bKpQEJKmMZLn1+mai2ondFlI1kLpbJsGwxqTgFgV68dBn0qdF8picY6jjHX1qAb+GKHAUcDHbpzSu/2ZJAkZKrjgk5OevetFEpFXVLtIQI0LiU9AoX5vUc1XS7OSWBMmN3G3APv/8AqqKVmkcnJkLL8pzuOOn86gxtGEwkrAA/u1Jz6Zp3QMuea9vsGwlk2jMYOM1UIjfJGAu0kBySxPpkCoWAOSsYBLKOrdQOo5p5WUklchBkdcZIGMfnSeqFdoHjyeeDnABqJlAbDI4DHbyD3qRl3YDnDDhDzSGIFnygJbHUdDisrWC1xqqSQVBYFt3Q8j061IFYL8shG7pwep/Gk2YYuMZOfToemOKciKuSBiM4wWXv+dUVZkhYnewGdqnOe9Mwm8kZdQfTt8vH61Ii/IN2MEHk980gJDEKmAx3EZPHT/CgWxIFJtyAHQbSGkAyVG7sCfSo7kLMdrB8Abt3y9aVI4xyyCN8DODnPzY70kgUM6CTJRiST6U0O5G+4h2OCoJ5AAP5ChZQxkOQB75Y56+/agr8pAz/ABEnjnGKfLJ5hPIcZXAwG6Lj2oZI0qHR1X92dmRkZ6+tKYgMsuAu9ui54A/xpmSx4+8Ao+RQCOPY81YblvucMHYdBjBGTQhtdRuQDu2ZGFz3/h5/WkyyAccMGGfQjHpmgqcZ5PAPHAOTnjNJsdxySQcn5x0BPsTRYV7ErDCEkgLuIGQTgAD0qfC/dyBvP8Y/xzVcABkYYMTZbIIx1Ax1pW8wYIOzDZJIyMenFUtRt3HY3nIxj73J9BjimqACBnAI4yTn3prEAOc/LggD8Kk27sYPzhcDqQPzxQmIaVU7MBVAAA2jvTtxChTwWIXv0HPrTljJOD+8IwScsvIH+NNbB2ZRMcMMdiRzVlWsOz24xn+dJgt90jaNuGz7HtSEkZIxtGT3/wAKGLH5hkGNlIPNQSNC7suAMtwvvz70RuwYjGwjkp6/U04xoyIM5+UqN/OCCPWgkPvcPggsQg+bNCQETBgNyJkJtD/McHntTljQNnB27dpHOGA/H+VOMaSZ25G7tt74z0pmdkiFovmwqsQclSTk5/Cm9Aihf9XFyMcnp2APFJMPm+fscE/SiIb0wwAYHHU45NQ7tyBsiQMWDDkYP41LZQyQvGSgAA+U5Uc8D1p7ytwCcsoxjgZ4+tNZlV+MA4wQSMdOO1PSQ70whdM4IUbT/OosSPO5Fcx7+Nw68ADg59xThIQ5AII5PJJPH1pkcpAAAKKOoJXnJz+PFPRjIEJAG1SRxzg9qYegqMvZjkjjBPY4pJMMeSXC7u/Qe9KqgbGOUXcMgYpWAZB0wq9BnJyehpsNiMAyHGTnPTJwB9OlCQuVjK8gAKxweo69fWiR2UHOUIx2zgeuRTBIC4LhZyCW+cdxQ9Av0HklXJx83A4J4B9aE7bT1yVz2+tM3Z2AkFgg3Y45B96lClXy+cFh0XGOO5pXJYgQMqHOJONwwMYFKAPLIIO5hn73qaccKCvJYjGDSq3XJPJAOD2FVdAhFIY8dAT/ACqVQuHY9COTzmow+TkKBzkYpfNJDgcfWmUBYDOTkAnPHYUgjYEnGzdg7/TnP8qe7jhCANucEgKDmkUlflyOTl064OPWrG1YWN15GMEMSMc5ApH+d0QFRvIUg5yuT1zSBsI5KcqD1GOuKZLuPRMDGD8vf161D3EkAwqkAAEKQDk7sDkdsd/Wl34D55OCfn5wSKhBKkkDKEHPt+FKg27CRk5APJJ5qbDaH4CEDfxwSfqfzoL5DgnkcHdninfLtJz5m843YwRjOOlNlToHyA3O/B5B77s0tidwy2SnIBwOMn9MVErK+/dvzwSCOgxj+dIZVYkB494bAw2Acc9T7VI53FCAB0XjuPXn3qtXsSLu+XD568+470q7HbjkkkAEDOO1MVicnHGGCn1PrSEFGBPJJCs2AOvsDVJ2RoyRiGVSwILdAOuDT0x1xnlsYGPTHWkACkdweCetDKx+Ucgn5iSSelS1cUQLjoDneMAYFKh5kOATyTnjtimptCAFQCRgcnikIYAAKQ2Dgnnt7UbDaHlyvIGV9SeOPak81tuTv3En0AA69qaWGckH7wOPrTVjDIg/iHQ59aFIlDw4LDP7sK23p7cYp6r5eQiAEgE89Djn9aaWG5AM8kHeenGaQjb1c/OM7SFPGc4yKVyrD7hjNGSfn3EZyaSTlM84IDY2/wCOKNpLEBDwRg4GMD2pASBgkruBI4xnBFD1C99w5JBzjGRjA/Dmm7MpISo3rg5HXOefwpyktkYwwHOelPfPQJnt1+9TegJXGW42vG43JjAOBXt3gPU59X0ePzZFkMeERQMcgk5znPQV4mhIPy4GTxmPr+tdn8ONVW11AwSEjflotyAAP05P41x1ocyPNxdP3bns77NnATZ5Zzk4xzjvWRZ3CO7gRFAHGD3JB6/lWiVOwhiXGdr5OegyetYM1yYL0kcsx52+525x0rzlFxPLSSVjSklCqeCjDc2XYEMPT1zVe9TfGSpBAU4k75HbFSxys0I3HBViu5lAyM8dKgRVZNykFWUkZbH48jrVcxNiaGQHyspvChjjpyegyKM/vUBOGbCyDy+A3pWZb5/e4IKKQPvHoKuwSdCvyA5Ylj1OOOuapMT1JJFZVTOMY4opiIuAF65JK7j69etFULlOINvHKnz7Y8H5hjaCQcKePXrVfULVXQAiTaC23K7ssOvINaEI3okZkbf5eSfNOSQMfdpj2xLoUQJ0JIOCOnr61z8tzexyxXZnIHUEBBTjOhxkgKoOAGz+dbF3o32kSvERG5G3IbgY71z8ttNBcFJJAkYT5S7bck/gaxlBI1TsS3Ma3FrLHsBLDOGXcMj2ORiuUmicsRIANwJ3/dB54wBXRo5Q4D85BUbvvD8qzLmAI8hTGCcE8naQc4B+lTB2NIszCjFgcDHYAdOc/wA6IwRzxnIGO1SSrnkJ3HQf/XqASBMZxtyeQeDgY9PWuhanRF3LU0oVcDPPXnoaht4yzgbwQSDn1zTVdZGdsHCEZzwOfrVu2ty7EDB28HbyQPWjYmTsTwRM+Bg53cEdMdquPbsM8ADtTbeF9sboMdAck/d9cU6YsQASSq89h19TTjdszTbKeFLxupHUjjnjFbkNv9pniljj2QqQd7KNoxjH1zWOg3EgEAkNzgHBNaemSyBEUnK5DlZCD8p74AxXo00dEDTk0+4ieQyvEhBw+8kc+owDVaaN0jRmyCwP/LT+EHrj0qy+p437I9jRvy5BXP5CqiyASu4ClMAZZa7EdkbkUhZX5A+aQghG4GO/ShkwcnkclcnAOeOCfU025kLkSOrZAJwpK5BxjAIpxz5OZcSJnajGM9mz0JFJs00IUZEwfKHznhgF4AHrjNRPmN3I4B52j5jirkkUf70AgyKTgAAKPmPqf7tUZDuVAGw3QkAjjHsafMRcjk44HygDJ+vamK+ODg47CpPN4kBIweuMnNRdc4Bw3PSkmND1+7lgMAF/vHuMY/KrqljGgPQEg9+c5/lVAsXRgCpJJ/i68fSrRuQwCiQkxncQF4zjHWjUZLNGNpRR8xHA5OcfnVFoX67NjYyMgDOeO1TpLLKjEEk9V78DtUltbPfXFvEn/LU7QSc5IbPHpx61a8wKBQAEj5z93JOefXBp6OFwHJKnA+Tp0qcWrBcAZZydhHJJBI5/nTDBI0rog8va3PNBNyKSRdhAJB3EHcS2PX8qg6McDK59etTBl3ne+wc52AciorlfLSIjcTIDu4A+mKSRWhFKNmxynDttBOcevrVcOHTBA+bOB06/WrUp3WzooG7zBxgnHGD1qrsBfewc/MVbPIwDwaTegNEe0MCoTJfk7veoZGTkMhdgQScfdGOlTOCwJxg4GM+oqNmMjgryMr3HPr2qDS40KfQnacng/wCNG7ymDE/KSeDz3z2pHcGQZweCBgdSaAT1CELxtx147/SqujMtGO1k8t4N7blXKzDJyTye/FNU5LdEOOMPn+lRq7jL/fGMnC7uvbk1K5YbCZDIH+6fb8M0WsXzIk2bWxwec4zUr723hMYA6Env6VBE5HC+XJsIHLYz+lWlkEo5HA4Pz1DGymsga4wW2Dpxk/MDVhtrKCDyDyCPUGornEJjUL8rKeccD1596erB8sfnRsFR6jHFEXYiwKAp44AwD5nPHfrTtwGzA2ruJXbxg++KRI95xgnIHUe1PjQgnPAAxjFbbiv1I/LKs4fL7HII5JPrjJqNpd7Ab9xI5zzjJqRY8sNx4ySNnvTAqqpU/e25HHXrUO427kMgYdDjPUj/AD7UpY/IN/JPPzdx26U5whWV1DlDkNgHGR+NDOx4BPfr796Vx2sBAJLMMEEHJ56e/WlQozdcnByTzimN8hkBG1yV/izkY54oyoPJ+UjHTP55pCtbcURqMBACc8ho8988Z9qdHErMSOygccY5z396jA3kE4BJ4yAOgx/KpQx2EY5Pd/Y1aQloOVV80F3PD7sHBHH0NWIQsagNgqr4UmNR09gTUKbm48zJ2sWVBj6dauxfOQHxkkyHjp7Zp3KuWoztIBBUgEABfQVeS3IYmRCCBuwV3E9PQ1mxSfvIlQISfUDjPXmtGBmeA5QRxsfvDnI+vFWkNalhgF5PGwk+vb0pJJPI3sH5GWIfAzznjJ9Ka7EptBG0hsA4x0+tI7qj5V8KwPTvlapEyEljC2+3OGyOu1hxVS4DqHAOcgY9OasGUr8oyM7u+Ofao3JC/N0APPHbpSJuXIbuyYme7tvtaJP5TQpNtAQZAORznPNYM2G34BdSTtPldMjjcc8/hVqZhLGiqd+cbk4xuxz3qrIiljJjtuCqvQDjis7WGQtuxknByF578VE7Bt6kBiR0OeppVLSJ36AEn1NRsirICCckHdnPbp3oegRY3bGuQpXAJPyDHJoKndgoMY9O/FB27iOoGD6EADH86VZNkQGBgOoXnkg9c5xTu0Xe6F5TYV4B27cKQRimrH0JwWRAo64BDZPHTpSkh1yeSeFycYJ6dM0052knKBtwXn0FQNNIeJNxeJo1cFNxKEqwYninyEF9yoE+9hTyeBjPeoYVIcu47gZYBug3dB+VT+Yx5xsZyQCOMZbJ6Va0JvqIAJOQ5CbQMY/2s0RqZEOMpnPUdcnrURkIYO2yPLfKCzHdxgdBx+NTxtzGCCSBxkZzirE9CyowcEgA9B14+op3DYBAIzg7j+fao0AjjQIhGwEgEgAcDGe9PZjvwsn3styw646Dilci4qAFHaIee6qzE5wi4GRk1IsTwuQ2BJvGeB1G08Zz2NRopbZGm9UK7GGMD36VcuSkiuSkYcszr5Q/2cD+VUibkI3fICTgADlffPrTVyhBAfJOSVXsPoTRKoRt7bxCz4yQPlO36etOVWcOABlEAGRnkn29qUlYcW2J85yD+8QD5R3x3FKoc9ANv9046nkUkZQAux4ydpQMPbv3zTk3iQE5O2MAHCnOB6AVKLt3IpJSjhSMMB9R6dvemeaZFwpOOF6859KcQXAd/kdh0Xj+PP8AKkGEmj2jCbmJyBkjHXrn9KoW5E+N5J4LkkAdlGMUmwA5IGR6DIpzkBCdoPyjbgnOc5/lSAqM7o853EcjAx7VLNEwI2/N1zkcL75/nTCAHIGPvEcj06VYCLtyOCcDHuaY0YUkk84JIpcpLKzDqCcc8ewOf8aQqeCfuqSRxjI/rU5TDEHbknaDn0FDkyFM5yAMemCaloEPjfPlsvuDz6Yq7b3SRq6PmIggrIwJB9eM5qtEqMTI5CoSAMnAzn6VXnjJdJMRyFt2ACTgBsDkgdqUXYHFXOlgvlmwivvO5iMdMZ69fSrmqYlmjNqkscYRc7iDuYjnkZ71y9vqc0KRyFXKK4jULu5J4OSDW5JKxS3R4xlMieSJTkNuyuM89K0UiuVD4kR7cjeAoJVZAehAxyKxNUgAcyAcb+G6bhjP0q9JCJZUfy8eW7OMHbnPXPNOd4bgxpJII43IYAjAUGqepF2YrRbnzIMN97J5HPXpUsbbREcNjcOc9/1NSywCNgRJG0br8p8zaM547VV2vHKrJtwGJLg8DHoP/r1CQ1c048SbCQDnJBGM8+wpAy84Pl4Hvx+lVLabykcJ5cYI2ktHlj9KmQh+SQ/zHaewBGPXnn1qm1YfMy5bZVd0T+VIGByQC2Pmr6r/AGRf2gbjS57DwXqoEiFmNpNKS3DcYJOOc9q+THkQMSx8wdMbgT/IetWtD1+50bUotRsbqS3uLWZJEkDcnncR37cUtGjqozs7XP2d0m7a4UZQjadrZTpxj19a07OR28yMDABJFeI/AT4uaf8AEjwfYahHJH9s3LFOsjYk3BdzHGO7dK9o067MwyOgyM4Ncz0PVizZ07cijflxgsSK1kl4yB+dYdszKM5yGyevY1div9rBGGTgsc4AA/OsbGty0zdR34NT2ydycbvX29KijEch3Enco5A/SpI8A5HYEAHmpsVe6JwJJR/fyCeBiqsu6N5AemcnjgYq1HcEY3uP/wBfWlZgh+cYySvPFYt3NE7GdOxtuAvGD056DHb3qNj5yZ6A8jIAwcfWrV7ai4coh8pQBkjjvntTFSWJcE8cZHb86k0voZ88Kc5+9wDhuue9V5Y1RMjls4PtxzV6VSrufMPPP4elQOvcueQce9JlpmXcoUdA5IIAAyfT6VRuQoUhQCOhyM8Vtsm0gp94HtxVSaxLs7AZY9AKxaNE7HLKpnadznAZjk8Dmq91C0b7F65IwhAP610stiqYAwhGQVB5z9KoXNukeCAsjtyTjP8AOszoTMGO0NxksNgJ6H/62aqSaScSlCNv329T6VtvBJ/EM9SeuBUot2QAOAfXHYCsZDkcDqnh5b7zcorpsZWyvDZ55FeG/Ez4DR3iSXWkWRiu0Qny4lCh/wAjX1FdWoTGeFJ7f1rLv7KKWTBj3vg9qk0pzcXc/OLVdCudIuXiuYjBMMl43yCvv7j6VQUvG4QglieevHy49a+3/iF8IrLxdp7JLEY5cHbKmN6nHr6V8veNfhLrHgWS5Z4Dc2iKT56xsV/H3q1Y9ONfmSTOA0gKL6SZ0HyHds+9hgu04+ua+hv2R/Bx1/xyNfl17SdAPhqIXcK6pCZVmbyzGBt3AE7mDHHQivJPA/hnUNQlleKOORZlBkLHmPODwD3r3rwPp39g6L9jSSWymE7SxXaKHZSexB4K+x4rpp1fZu7PNx0ZVqdovU90/aV+DGlSfCXV/GkWuWtz4svrOPyFtLWKNLm6AJYptJKthmJ5/h5r4k8L6T4q1xLTRbq3mvVGHifLSBi3QtnHFe6eOdW8STWFpLceIzrhjnPlL5KwkFlwW+XI6e1dN8MbLT7vTIifsz3EeIzJdSFcoMYYN+BrqdaNVWZrlWHq0Fzt8x4zpfhoXNhqttJbRPOTsbCgEcHpXC3tquwrAI0VAUEcfybsdd31r1HXZPs2p6lb2I+YT4ivopCYyoznkD3Fc3a+HNQu555pbZb+3OMiRj8uc5OcVzVoR05D9HwmJjGk/bLc0tE8OaR4z8Px2GvWxleN1WGYkiSJMDbtYZIINeceJfA2qeEGklEn23S4QXSfjeqhiRuFbmj3Hixrp7LR9Kurt5iXhH2QzFgpPQAj0B61gan8Utdsbu70rxPpRit545IWlS0ZGibB+8D97qM4FNYeoo8zWh8RiMdTjiZckvkYM3jG41JgHu3towqvGFUbXO7uOlbGrfFhNda0FzoXhd7q2+RZhpiiSQBcfOoBBOfaq0Xh/Q18PaVdWslzNqa3Ajubd4tsSxkllIJYnPI7V7H4P8cXHgO0ivtG8OQRXCgbbmMqob5u6kc+vWoXuvc9alCeOhoeIp4v1LUZi0OkabczcLnTLdU257FRGMfjXV6H4o+JeuXUUWk6H9rnDquE06NnTnGCpUZrtPGnxC8U+Jbm/uJrgabc3Ox5LiCfZuA45wMLhuKzfDfh7WLq8kW88d22lXBDO0z6uADhshSSuelL2kVuyllcpaPczdf/AOFraLqCLqOhmxEX/PbRY/l6bTkdPwrp/B/xd+PmnWkiaT4haDTolCzWttZWxbZjAwGGSR3I5rL1Oxj0WV0X4hC73xg+daagJE/76wK5/Udaji8st4lbUG28yN8xUEdKpYxwdkOeSqStJo7rR/jN8atAhgB8Qa2HYIIT9lhcE+hPqfet3x9+1Z488T/CvUvC/ivQ5NZstQAjkvdTsUj8lgwZHUoQN24DGV4rxyHV7KXyjFceZsA+ZozjPtzU+oX9k8NwplhclWbyzFkbvxIBq5Y11d0Y1MnoqPNOzaJX8YaZf6JYJe+TczvERszho3DHa27kgY56VyHiKJtEv7eJ4I72zu9qJcwyeYELcc46/Nx2r6A/ZosfDK/FCPUbzTYdVtYNMmu5LS5tUZGdkMca/Nxy7D8q9e+Of7MvgTx14Y0zXvDduPC3iOAKNRiDCKIOEDZYZI+8QeByP7tbezpuF3ufJPHzw1b2cEfCUtv5MUkkSHCkHMZ2kHIPQVqadrt1DZPaSpb3lmdwiM0XzRkgg7SSSOCa2ovDmqWX22K88sq1yyNmMspI4AB46rz2qra28cl+4TTIoI48kTGQNggey15jgk7I+wo4hVqalfU5u8tFs7ciA+YFPlsjtg4OG7j2xX0D8J/FLeItANpqvh6x1hLOFFjuhGI3wcYVmAy2FA/nXjDwLqlztd2y7gb2Xjj5uOfwr2n4SeEW0XSSXlWW6upVlK5IKxhMAhegyfSnrF6nDjoU+RK2pmfG/R7nUtAtLyw0+DT4bPEZtbQ8BGwWJBHYgV4RPqC20ziWIgBt3mmIHGPWvs640qDUbKSC5giCzA8TAHOPXivFvGXwYuomkfSozcROAzCEY69fetOe5yYWr7JWZ5nDq+xYxBvTaockHHenTeJ2MUkJcyM7LkM2eMAAcduDU7fDu8gZ0e2nU7grfKwyPyrq/B/wfvL3Y62/2eLCr5zDhsZ6H15rVPS1z1ZYuEFdmb4FOs2OqxXtgjyXMySWoxEGCJKpQk844JJr9BvB37TmmaV4FsdKnvLOynjtlH2q1h8o+YjfMNgJ3EhccAda8E8MfDm08PafHb5kKiPa0kZAOccYI9617a2l0CzKRiCQorCORoQzgZB5Jzg5HWtY1XA+PzBRxs02j59/aDuNZ174jax4vSKcadrbs8RulwzIFCZZfTIJ61wuk+MdSt9Bg06IZVZS5K4BB6Dk89K1fEPim98S6tdy61qE1xOrPHH5hOFAYjaPzNYjwrGqIPL8sAupLYLYPX6Z4pVK0qm57uXYeVGK5GWbjVbq5V1kk8pkY5H38mo1QzMgmuLqRt2FdW4JP96iCLe+ByxxxkA5P611vhfwNqniKbZb2cgh24dvuoDnj5ucfrWTlY+iu3rUlY6L4V+C4vE91LbShjbW7EuXkO5h7emfavpvR/CtrpNtHb2tuY4jKdgzk89PyrjvhZ8NH8KWBllMcs0qruijQlEAGMZ9c16ro1l50ki3dsEVBjeQOvY1cdrHyOPrKVW0XclsIhDACT0GMqPX2qwlm0iRkO8bMRjjjI9q04dOQK4Q8AgY7ED26Vdit180KjuIyCuDzzjrj61tCB5LqFNNPQg5Gfl2AHpVmGNosEkkngAnGOfbNaX2VQgCHBXpnvUltCsEXCBD1O3itVGxhzX3KSwyq4YuHU8EDjn8TWvbxKik/LuXIIz7VDKrOxJ6Zz+NNttzuQU8sjJJcDqaqKsZtXLMUfmknPH1P9cU5oUVMhyT1AwOKngfKJkAAcZQY/nUbIJQ4zgkY39q2sZXFRlkIx1zjFK6HYPkBwuMJwT+dOSPy8ActtK/j61JwBlyPlAyW/Wk9AuR267GGMggnjGOv0qYMNh4PrikPTHU85IqKaXyH+YHBxj3NPYTHSs3U8YGf/rVTuJCFBBAIPGMj+VSyyO0fmEYQk4x0NZF/qkdlDLcu6pGq7pCTkKB1btxSs2Qyj4m1+38O6fLfX1x5VnAjPMePlAXd3x24r8xfj58Y7/4veNri/Lumm2sjJZw/LtEe4jdjPvmvUf2ov2lH8WXN34b8P3WNNUst1dpHy7H5digZyO9fK81yrzT7XMivjH7vaBgDPP1AreCs7nPVqckeVbjNZRIZvIiRzGBuMgGCWIz2Y/SsiZh+8JPmAnoccA1YaYxsAAu5crleCQT71CZSeCxHParZ5LZA0pjXoI8dz0/nVWeZZ2yChZmbOGKlT9MVLK+co+R3I8zPHryBUJtXnTejjaHbaEGC2enAz1qTPYltYDFIYnEbqysPMGc5PYA8frWmGYoIimd3PznnHrTltGjR3ZnL558z5gG/OkgHyo7AghcDPYVaBsmDF22qBg5474FZ97ySWYnGRtwB+tT3cix7wxKKVZWP3cZ9+aybu48vhtnl9Y8k8/jmhsEQuZEI8xJQfLCKqEEDnPTd602GXzCWd97gAcjuBVcgSKSeCeAeB9KsRqrkkcFhnIIwCKi19hbkkbEjAwGBUk7vWiZcBy6dScYX+InOakWDeshHViBzweKkb5OWk6ZPHHJNVZgkVzuOdp5VsrnqQDTiP40GCMYyvGR1796dIVHUcgEA+uTTXVScKBhScA98DH86LGiGFQu/bnIUDGTxinmPBAePYAf4h6fWmqC3Od42rgjuTUkRdUTPX5lY4pMYvmgByMOQAeMEEc+9OkILFCVHzGNuxJAGKiMZKjcDt4BFSYILsNnU/w8/WixkQhWdEIcAMqjGf4ix4FOBDJg8HoeByDx/OnNgMNw6Y/Rs01cMAoG3aF25z03daLAPII2hlx1Azx1NMdfM2HBJ3HBcD0p2QMgSIQc4O7vn6dKVVLcPny1JG4Nzgrjp9aQ7DNu14idiAhRvyGP6AU4KirtO0phhnyueTSLu2BwxjLAYJzxzkcZ9KGIVySHUbWGQRjcGz/KnexS03H+Y0iBSozwdpycfjTchEJWNX+XB4DZx9fSldgJdmQN2F5bHT8KR1Y4HQGNhjqM5GOaaMQZypfDpG7FmUv1Bx7DHWpCF3gEbG5b5en6Ypok+eQB1GcjAIzyc9OtG75QpdOMZJOT70kWSKWBPTBP/wCunrEffCglseuelRg4XJcck4z06VMZN6IvQDG3CjBz6mjcoYy7d6YznjZIOfU0hzgYQY5B+oUkfpQQZVIJPLZySc1IPLkbI4YPtIAIGNuO49KadhNkIALcYyxzjHtUu8sQAgw5X955h4wPTGKGXJ3E44wMds0CQA5wc59atghhjzKBkjMRYjHG7NRZ25IzkHBOM5z6VZUiYhlPysCeR6n0qKbbscjgANnGT0pWBtBjcRwN+Ths4xTR8o3bHcA5bAGeBj8aWRUVmCf3mwMjt681Ey7jgcFsg/jSBaASqkBiDzlmz3Az0xSkHODuwpPVRzkduaGcjIZ+Afulscn8KhdEXoMknGwj1qdhiy/uzguRgDOeuKi2xgIcA8ZySP8ACnEbV5fLHgkjOBmnnIYEu2eSMjAwCfepfkSKMq5LJ0Ix8o6AY605HPyAZOTxxyfxpgRGGDjLdSR8g/CnBldTjEYBACY9fSi4EgJkLgfX5evH1pkrfJyW6hiV9j0qUYMoJcEHhiecA1CUUoPnGMbRg9j+NUkAgQgZ53fdyF54/GnIm5SR/rG6/jSAAM5CDJbOPrUgTaxcH5Tjp6d6GKw1gUd1P3QRjzFB3A8dc+tLEFZztAV3GRx1OMfzpqTbcOEbEa8HcAxIOe3vUiTMXQoMqAOCRkHOT0zSiDJRAUALYJyMEck1C3D/AD/eYnGFIzzUyyY5I2tnP3hSl2HKO4I9PY1pYLWIs/OVzx8wHTsfrSEE7AcH6U8uT7Dk5PP8qPmI3Ecn0XH8zSGAPRT+VLs3gHGSM8n/AA6UiMucAcDGd3Yn6UR5dflAHJGMn1poB8jbM5/ixyFzVViA+R904A3hQTU7Sq+wgbzxggcDBqu7KmQrklcEFjnkVLkNBg5Q4IYcng/dJ+tKD03OAVbcT7CjOVGMZGOo+8Ac/wAqeY1Kk4xxlge2anmJbuNY5QneEJHTnrijaz8Kdh9T2qQfKQT3OGyM/wAqarbd7D7v86e4yN2ZMhiSwyDg7uSMZ/KhYyWPlbzgnGF7A56E0u8s+wx4zsIkIznce2PSlLbxgoCR2YHHH4VLJYkitFKTn5VOcPgYA7daeAxWR8qmR9x8ZyKCv3xhwCC3IPf3p8k5aQu5AyT/ABBiMHvincaQjDyyBkFc4UrnpSnK9QRtxn2o2HdgdRikkVlfaR83OeMA8cdaq5e2xHyV4IACsf04pxCy5AfCkc7GxgevApAU5J4UfNk9sdac7CNAwOQoPAPtgfrQ1ckSRcZwOFxighosA8E5IBI7e1DHb5e4gAjpnP8AKnOBK43CPPOZAozjPuKhIdhjOTgt1wcqBxk09HaP51DFuSCD29OMVGwYY+c/MeC+ME9hxQoI3En7vXnI5NMadyYBUxgZ2k4JHJFK/QBck4BHGccZph25ySehGMDH50rfIcr3B7jkGi4eoDG3PXIGPemGQsSMcpgcevHripFU8b/kwyq3HbPP40eT5DRqcBtp6HGQO/NVckY/llzk8Lkjb0q9oN82n3sUyYwCv7w4/vZ6EA9apGLYUChAAQT1545p1s/2dw57tycnPFRKxlUjzrU990/W4bu1ecSfI25lPB3Z9cCqE7sNQSRSANoCqF5yfxrG8E6qH0u2i+YPEZMyJtwVJOAVx2yKvzhbm+3MQHOCuF2k4+teTVVmeHJOLaZ0sMsYsSX8vchCjJ3cjjJAHrWUbhYHlYHY0shYh5S6nJ/h44+gpomuLSERzjy7eTLMYiWLYOemOOarm5/dQKZSYg3JIwQPwrmJSQT70vURZCGlGIlJwWJ6ipDdi3Yo5MZjA6nI/HHP6VnzXIuPLYk7ojhG3Nu+o44qVXPPlOZfmAKA8H161tewml0NyGXzWyowSuTsjLAe2aKbYxxyeW0aRt+72sHiDkEH1/GitLmGpxdjJLvLFyflPQYJz0Aya044mdY/NQvFg7pC3PI7YGM/jWfbwBAFcgbeTmMORj0wK1I7cFYwPKjDDkr8uT+eRWep17IC6eTsBJUc56d889e1c/qdt5kyFHAUDBx39K0dRZ9iCUY37gRy2RjFUljYojt9wMODj8O9YSuxo524VkmKg7AMLyemTVGZGuIowHO4bjgycNgY54rX1FcTFAAT8pI78VSa2dxnzOcliVPbOSPyrB3TNkc7NF5buSE38BUER6/nVedWYFFEmfTcOuc1p6pHHDcuvmCIhd4UgtkkjuKpRshyGI3HGOBwTXRHVGqC1s0+6zh2bB5y3IHFa8Y3DgZbI3YHUmqkER87Cje2OQ3TpitKGFmAC9fVV7j8aGRJkkSlsuB0JVh6DGP51RupVid8yKT8gXcCSR379q1iGBUBHAbJboMfNmsiYGZyd7n5jgnGRz0ropRuwiQQylnTDrywUcjO6tmyikEaO7kuy4bBK5Hb1qjZwiUpt+8zfL35B69q1fJmVI1kdpGIAGc8HnjpXpxVjtpxGLGuHBQDDEn8KlMSCCTeEHTbkMRj8KrM+UUHOSRu6cf1qVpZDyMgICD+HtWydjqWhXkk82SQgcqpGSOwPGKdH8vA5ySRjtnrTJFd8nChkByB2HWlUEYYORuHQj1pPUBs7cOEPzjnLnOfXrzVW4DEhBktyBs74461PcZOMyKWydpK47dzVWdwGQKNuM/x9W70JXGxBIV5Odwx8o9Pek3DdkcHGSN3TP4UqOu0BuSQVIz6U1jjJb7hwT+85IHbpTtcQwyb0zvwGweDj5j6Zq1bXKMQRxGQcDJznHrVRctgF9/QEY3EY79qfZhWdmyMcbUxxkimkTcnNwHYFEDqrYYKxU9Pyqb7XJazZglNtgfKI+T0wSWFQxyfudnO4HnL+hxUibI+CR1PA/Wi5S1GR3MihOCQHOMj2+tG8mUufvbsEE4/hzSOFA4x0IHHeq7uXzGxwrHl8kc4xVMTGzH5cJjGOPaoXmbMhZxsGSM54HtUrKHhJAIQ5wTjnGO9QTI0u8I6jaoCHaZCenYECobfQYxpS7IOBnAA59KjlYZyOFAVeW/z3p03y4I64BHP86h2kSkjnJJ57HOf51A2BcjZ0QE9Tk8bc9qUEn5iNoQg8kj+VQiT5cg9QPbtin79xHzDke54HenYTYmGjJBIIB5K5HA+tIsil8MNrAleOc8U/YW4yDwT8/eo2KhDjBJXJAxnn8apEvQAjnn5gAWyc9gPSpgrMpODxj8B7VBt+XIyCVJYnsAcVNCyqoJCPnCLiU5xik3clCeYQyHpgg/hmpkZ9wBztDkkDHIx0qvgI+SNmDtIc5/kanixuGeRnl8HAJqUbIllXzFIJIBI+TIx+VLGS6RsAQSoGAvQdKYFZsEbSWck544B4pLOYyOqMCGIXOFOcjqM5xSaFElCYbjJI6cnmgPjYxOFUMTx3HSpHgdGdJOOxUZyDj1xTTEFRyM8jGTyPyFWrjeqGMSSRnGee3SowNoIJPHeppE38/ITtJX5Qu0enPX8ahfMe8sN4GCO2fyqxLQZKMpkphd24YjIznrwDUhk+4Tk8YX5ewppUxjB+7xgZ7E1H5a8HBBAPAGeMVAxxCsELSHcRgA9wBTDH06DC7Tyeafv+ULgEj1FNVQ3UHqSRj361VrE6hsBGeMZ4684NPTnLHuByeuaTBbhHYqNzgDA4H19KUfMSHL/ACsBwpB9eePSholKxKCVAJ2u3IYFhxz9KsRqRkZJD5wOKrhmJyScsATx61MoZmfIIYZycdMUWKL0SqwyByCynrnnH4frV2AtyMkFh6BucY/nVC1do18whkGCQep+tXbd1KSg7HVXHdg57jg+9NMSZdDNsGSpGCMZ71GY1XPyA8EDmnE7m+TPc8568e2P1pyq4MQALkkdT61YMiaIIow5dnUuRyccYwPxqC5YKdpHG0NkjI/SrHnuixuv3cnLk++apyvnlZAnHXBHUY6dOtDRK1IVlZV2xuqg7mYgZ5PGRVWS5kjchUI34jHPUHrn0q0+6Tjf8pByMD/61RtbttCkbwo7D34qbFlNog5DEMRFknyc44+o6VFIUP1bjA5PFTzRp5X3yhGAR97g+uKhbg5jP3cHKgcHHvUsaI2Ys+OHY4Ld+Cc5pqxhssnU5PGR0pwWNWwSQA6kjcMnHHYU+ExEbo5TGQcqdwHXgjGPWqeo7LoNyY9535we/wChphQNwHKbVwhLE8/jQ8bIp3HDEKqZx33dePamz4TeDIgK9BjqSevOBWYtx2DJsIyfQHg80RsysCCYyQSu04zgY4pML1X52JAwNwxj60jRFUCn5FG5RnqMtuo3C5YghkZECGUZZVZsk543etSRRyE4G4jkKeSCCeozVdFVwm8EhcnHvjb/ACqe1I+RIgj7cdMnA9OK0QtSeFFR0AJ+c8/N1A9yRU2cuDGjxoc4yN2M9uvWotwyVVyRk4AHqaSMDcFA2DdkKBjoOeaewpaMsTTGNgF35HOGXBOT9ai3BeRkkEDpj+L0pqjeHLvyy4z3B3ZH6VYGx33u4w7k+45z/Kr2Fy2ES5YGQnZLHsI2DHBzx1qyXiid9ibFVhtAbknHU1BGIWCJsQngsT2xyaa7rjIwBjGc8k5x6VLLTsOe5aTYT/DjI3Y6tk4zntUXmKoLlxEFUuCOuN2McCpSSEzgnJ9QeOgpvnSgld7BWXH3sYG7JoFuNcFWQ7A4JIbAAIP41B95c9jnAIGBmngM7ljySxbPX6U4gEjD459vr6+lQCRBtXlu5JIxnsMetLho2IL7WxnI5wT1pyqoRc4PGVyAOp+vpTTk9EPQt0Pb8KsdiVZQEbYFcliSenQ+5pXG93KgImFB6tzjB/Wo0JkP/LTc3PIOOfwpwdmwMgYycN3ycj1p3Idyv5iSDAkBKnJ/H8KsKxBHBcAEYHtT1UyL8oAAKrjZknC57e9Pgt8xIcgED5jnH86l6lJMnD5JxL8rHpkcd/SqF8Y5Eyf3rD5cE56HP86t5CpzOM4G0IwOW6/yqC4YsqbH6A9u9Z2sPrczI8JLmNA5IJPQcnp1raS6jLRybwchcLgcMBySe/41RkVpJAi7zuK4ywPIUn+dRWrMvlp8pLguuTjAPTipZaNppAYxnESAnkDqCKqPt3lxGzkYwRkAADjqarTTuGcIjbEQMxyCOlSQWkk7nzJDGB180cHPoDitEFh95eoXzE+/AwPNX5vbkg9KntoGndwsZkJOd/Rsfh/jVu10eOEvsCzLuKZHJHA6jmpEh+zxgYOXAUnJHyk9R0pxRJly2rQoCSUGSOD90AU+N9ufnO5gA3PA53VuXS28reQclSmXk28ADtgEnNZOoiS2JRUbBJYFxjjGMY+lO1xMhZ2cuH6nke3FLFh8lskqABkdajkDJsBH3iBnB4H1z1qzbZYI5Hy8kk98elRsOD5Weo/BT4uXnws8W2dyJwdNdxDNBIdqKSRhs7e3f0r9OPBfiS11/SYLu0uIbi0lXzFljlGwgjHyn61+QsdzIzRRgyYDjgn5ea+sv2M/jm8d5L4K1i9xaNE0ti0q7gW3MdgHBHApTjc9ejVUlY+/LCdXQZGFAUDI6jFaiHzGQRgjHXkVy+mXq+Uil2RkwAGVvvfke1bWnRucsScHkVytHUjdhcBNhfBwPqacVMiFSCeMVEkaSjJyHI5ORxirAfsM4z1z1qZR0GiuXKuSyYbqRVqCZihLHBGSOecelNNqhy5JzhQefSo2gZt5HyHoB61ztHSrMtBRJkjJHAOabuAU+n+BqGOUqcMcFmIPPAwMenrVlLdpAMkfh+tFiCJ0BBIA2txzVSS0WTOIy5x0BJI/lVtrcqNh5IbIpstmCoBx05Oeal6miM5YFYgjI5zz1qJo1TLD7qg4IrQaFYlDMcnac/1qNoC2AeEOfxzWbRomZctqZm4Bz94Y9TVOS0CIdyDkfL649K2GjeLeoz3B4OQR261HJHujB+/zkVmbpmA1krOSC/zHkDpil+wjYAM7iCDkgfTtWm0TbEUJyoGMdz3qBlBzsOwZHPv6VDQ+ZmHNAwUnZk7u57VCbEOdxGTjFbVyhZgBzyGL+oqCS1MY3YOCCazcSrqxz1/p4VOE+XIz784rD1fwxHqcZikT5GBzHINy7fX61201uZEwewxz2qqYx0OEyeMHr+lLlFztHmk/w9sbJY1isLYQnC7IoQowBxnGM1mf8ImYk2JGEjbuF/TNep3FvubaANoyCOp/Ssu4sghyADtOQfT60nE1jM8m1jwyiwySoihgCOBzkelfPHivxNqdhvsrDUHtE+0MlwfKIKhM4QZI9ea+zbvT0ETgJnO7APH1/Kvn74n/AAcln1XU73TInktLsrNLCmGkjf8AiZc8nPfipj7p9Jl2IhTlapscBoHiW7kSRLZ3s0jB2hDtUkYxwc+grrJvF2qah4du7eJZhcmD95LbsBtAz22k1j6H8O9YvYAiQSRsrlWkuF2k4xziu50vwX9likeX555V/eZ7kdgRV8zi7o+hxmLw9Sk1E9X+B3xbtPDvhzwlDqOn2FrfaXM9zNcXREVzNAY2ACkjBbrxntXL/tg+M9F+KniLwRFaXdhFo0mq+TOsMa/aVDRxsSzBsYJyOay/7LiukS0vLKHUIIkKIJVJ6+jdsU670K3utNGnGyVLZW8wRAjaHHQ9K744pn5lLBRdZ1L7nzz4gjtoNR1FLaBYolm3EY3YQHapwOmVXPfrWS/ilbtEZ9PuSnAUklQBjZ35967X4q+GjpcLyxRKgkQoGCsCpDbuuT2HpXmaeG9duoUkgs7qeNgQGjjZ1znvgV59Z87uj9Ayuo6FHlQ3/hILMOUS3k+T5U/fbhjvj05qSTXrIZVrKaTcpVsNn5jxnp0ptt8PNbnUPHol/L94gC1c856cCugsfhB4ylbEfhi7UFc+ZPGYMf8AfYrJRT3PW9vN6o5uB7V0KJbSOTgYA4UCrKuyEBLSJwVBwy8Z7flXXD4PeMgEBgtLMMfnM17FFt9c5qVPhDrErxrc+I/D9kGO0SHUI5VA9TtYZ/Cq5LkurJnG/Z43iSIxBDg7jH+mKsoGMbhcOwyeOh+tdxZ/CLRI7dTqvxQ0GzZwShtbOSbGP4cCTrVm+8G/Da10+T+yfH194h1oJ8ltbaPNFEc5ySxyP1raEOp5lWqnfmZa+FNmYLK3vYreOSOS3Mc6yR7tx3FgA3Vcda9T0mz0o2sk0cF3dh3Y/vZ2cLIQADyOeABzVX4a+DRpXh6zSWJredwzNzy2Tj5l65216Hp+lQrDjYeTyrdM+tDclsfG1oU3NuxwDaCQ0pRUka4ZuFUDqMZ59q5XUPhhDqD/ALl5LOQNmQGMEHPUA17tBoyOqGaPIL7QB6e1DaHAZOBsC8BevA+lYyUjSFVw+E8S0T4O2NpMQ9u854ZWJHrk16Hpvhj7NHE8UcachV8scYFdhbaMkcoIjALE4y3QdhjGau/2KFhPl/cBGUHbNOMW9WEq7k7s5E6ewUleSgBAA28HtUUuhy3Em5ZCTkKUHOfxrsxYAh0dJPNXcM8HkdOo6VLBpaltmzGFyWc8UOJHOkji4NFhEKBINhP3sgZFXINEjigjUIR825RIBjb654rsjpMCsTsyccGmf2PhlEUHl8D5hnJyeO9NJmMp3Rzg0twrnZ75EfHBz1+lQ3WnLKskPEhYEOEPqPYGu0TSCiYKctwML6jA79xVV9PeRyxIA9v61sk7WOdWufLHif4Cm61u4ubKQokp81Y8/dYyYOc4+tVtL/Z0vZG3z6h5eD/qkhJIz8uN27GO9fVqaLCkQITnJOcVZTS4vkOzGO3bkYrRRZ6MMdOEeVbHhfhf9n/Q9Kkjnu7eXUbiN9ytIcHgd8+9enaP4QjWJE8pAhOVRegrro9IFxJny0IBB+veryWPkgoqMMkhSRjoatQ7nLUxVSp8TK2m6UY0dSHOR8x6ck5PWtO0tBcNwGyBjBX5c/XNSLaSKrlyzRLnOQecevNagt1ihcIBz8wAGcnPStkrHnOTvcz/ACNhCj+EbSRyDipuBznLMDx365qcKXA3/PgnIPcdqI1TIHRiCFJIraIugQAZyckjGathSuCMDqfmqIW535AfY2M9P0qzJbOvPO48qD/WtdDO5C6b8gEEZ568CrMSHkDLnAPSkiikRAZMZCnJAOCf51NEyRypkjDH04NFrA30BQzgB84OeX5/lSlF4B4PJxUsrxnOz5W68dqcqq/3eTyQM4J9uaGzFkI7ZbGak8pOTv8AvccCnSRhmwvY/wAqb5TdQOc8UhXJJGUYxz69qqygYC45zkknOAKcQo58wYGD+dQ3Ei+UDyCScg+54o3JbM29doocI/PPyE+g618TftefH6dVTwxoV7GJmjxdyAMyKCT8u4f4161+1J8e7f4ZaFJp9nNGNcvYx5QzuMSFsFmHYntX5x6rqkupXVxd3JM91K25pRnOQeOC1dVOPVmdWoqcb9So+onaXSI4MrbmfLYJXGORjr3zVCWSQhFO8gZLb2OOTmpZpdzEum9jhT/jVZ8Fn3EOx6AMF59eQa2PDc29yCaRnR5F+cEnIOD9KglJLEgYXAPJz/KrEjKnAwVI6gdxVXyzGpKjqMHHSoskDaEEP2tgCWQqPv54wP51dS3NsmIvn2sAi49+poiiEMQUFCWyHByOCD0zU8CHzg0ibAVAUHnP4inaw0x75jZ4imMg42HOSMc8U1mkZHwMHpyp9frUolVuU+RkUhh07+tM1CVEkcAkIMpv47Z5/UUIncz7y5EfmMXBPIBXjvjjP51i3F2Jfv5C7QUB9QeasalIbo4O2TcobHcdj0z1FU4oowJAMkc43dqzZS0JI4wEBeRIzsJGwA8hsDoPTmtDY33scZJ9Oo9qpxxMMlJChXO3HoRj+VWw43jOX24B/KhEpDo5fLyD98DOR0JJ6Uk07ESBE2Kc43gHr9KkxneCQN45x2qGRCjkgnqT6ACrBicO39zhV9e2TSLtcBsYILdOeCcmoyCjZ3ndhuQSOv0qWMYL4dfl3Z59CPQGkwT1GKDwE44Qcg9efehTjgHI+YEYORgfSpxGGfJAjT92wGASSOtQojLFGR94qR06VIx6SIyk7yMHpn0HuKc5K7Dgc/8ATNv8aUsxOS5xyQB74pJCVCEn5VUk5YevBzVkvcYwYtuAwF6e9CcMASAvBODzjOcYp44f5zvXkED6fL0zUfC/KN4yFBBU8fNjvinIAjZgiAkgKC4wTkjdjBqTzVyecE5GM+pzUADORuAyASfLyARu64NP3BsAZySeh6VF0hREZfL5AHy7cbz2Ax0ODUR3o7qQWKsxPAwRipFRtkhVMsgAPSnAsXf33DPH+FJ6j3AE+Wcu6h9v6VY2NINj9eevamviNPlcZG04PPX6GhiXVwcgEHOPensJA4cocIwDeYSMHqMdqWNPLc4OGBwvApHjJlI4RlZt2QSM43Y4PoQKFAX5c9D0/wD10WLJFWMKMggbs4pxCCUAexA6flmkUqVxj5geuewFIQR5ZzkAAHeM/TBNNCbHbhscDJYZ6YPOelIMtIgboM5Jp3BV3A5Jxz1684pGB6HjbuJzz29qErEJXCNSW2nHzYycnj9KaFVpHGCQMkFCenvmgD5QSATgdBQGyw5LkKRgjOfzrQLjd+OGIwAArjgkVC82VYnAUA4Xd1z68VYQeZEhHmIAVJxtwAOg6Z+tN2q3zB/mOR1OcA9hQJq5HnD5AOAR+p9aRZDggAZA/Dk/hUuBKApHEhG0nj+LA4pDtLA7MqeOQf8AGgpESyqy5jzIBhh1BOCc9aAwjQsD90qOfTNCoJN7uTnaep9OlEq7RtUAcDI6/wA6zkUhHBRgATh+mRwOCah5aFCUAYAD7vUHrTy+SArZAyRmmQKGyrtgbSccZ4HHesyUPZiCckALk8igSLltx2Z6YPPH4UpViu3OevT3+tO3hvMO85wWz9aaC41SS21sgYB5HenKVIdQ5Gd3Tk+3FOJymHyME/jio2jYrtZSOA3OTjPrgVdyQ3Eui7MMx24LYyR0xSAsw+4/IwQQetGPvljkAkk9wfanEKg4I2gjGTyRnJ/SpZVrCsVcu+ACxORjpS4KEk5wvLEnsaeoIAA+csQR+dOyoyH9RkH60RC4owgCA8MvXjI/T8KGCjlSBknOM8AnNJkhQBkcElhzyOQP6UjsD8wf5X6klQVO3GMfWrvYd7jmOGAU4znGO9N2gpl0yAfY/nTo/n9s/dx/k07GUIHBbgj8cj9KpAIoVcMRhchyEPp0p+wryeVXAOxcYyc9/akw33CMEjGQfao524cggE5bnJGcY70bAV2y0m9I3TJY7BnAUdcig/xq+ODg5yME+3X9adIzjAQgK7kY9RgZ75/SmyxkByMODj5ycZY9cVlIS1EjkRgQXwdq7SG7gY5BGakWbMgGBh2ySMt14FQ+aAuCT5YJPUf1BqQkR8H58Hr16HI6Y7VJbQ1WUKgB54HAxyKUoeRh8jHbrxn/AOtT2UJuYfJgs2wfTjH41GGWRjvyMYIzx3zVWsZDo1JYDoAeAO35ZpyjGQBkrkn8aY43A8Z5OcUqr5mAPkHAP0NG5pYfEh5JClgDnMTZ4981OcpvwSCxJOPSq/2ctbl0ymQM4yefxqSVwAMbcsAWO7rnPtSsIcrbMgDJxjP0p0khleQtzvIJ3np60wANwD37f57075QMd8E8+1XtuNEToG4JIHzcAA5zSKdpYBBgj+uakb53G1/ukYKdx+NRtlcDIwMcmlzE7MVj5rZLyDngLxgf/Xp7oUR+SQTgb1zx+FMjfbnd3IBHY+lOcguCDzkMCjEdR6Y9aGUncZL8jAh+cqVXGAOOc0mck72456t/9alDkBByTx8w6EdqC2Mkn+HnkkdKbVyIpjkP8Jwc7sY4wT35p4xsRDzlVycDnFQjBYgkHPTAzn86k+62QCXYhQBjA5qUhtgNuUMhCBWJOec/lUsQBTch+XgEjt61GDskOc7Rk5AwPf8AKnKpQYGQemMevSrBCMjAby5CgHGeDj1NNIkeIOPMxuzkg8gHp6c9uad5rmHZ/Cx59cH3piYk3gE4Xax4659PpUNWWoep1Xg6/aGfyUjLpOC5QrgrhgT0PoK7tzvw8gckD5TJgYB968n026/s3UorlIwAq7cMSSoIwSceleqWt2stmjAEmRfmA6HAz74454rza61ueRiFaRO5MPIdv9WcgLwSfWqTyNCMEybWwOFJP6mnzKUGSN7PtOxABgHvzVC7lk2uYnTcm0LgEljnkY+lctrHJoyzEwfepwNuOTgf/W/WprZ4wiO+8xqQx3yL6fQmqEYMrXH+rjJUcyAjBq/AWMKOm0RqTGPfI680XI66m1p24w7mbepxzu2ZPriiqypGUG5iFHG7AOT+dFFxaBbwLtBDkGM7VNuAMgjnqKlaNVQI8vmekkgGT+Q714vY/EbUrQozEyAElsnI/TFdBZ/FyPMYntvm4BK7m6devrUu56XstNDvZrXzHwT+7bIweCM+hFVWtUtYwgdvuHtnaw6ZzXOL8VrONUlSNoyCBnGCDWbe/ENbmbcGIjBwygnJJqbsz5OVl3XNkV1nftBJGEwMn6msFtYG3CPkIDu5HU8die1Vr3xCL/5DHsUlnw2OfxJNZlxIrBEVw4UgAAcnvzn2rNRbepaRLl3lL+YXcHlvbtVuOMnBDv2J4HNVrWOTeXfOwYDEHp749K2Le3YYWRxIexXIBBORj8K12B7Edtp5mQk7iyjOMhcgdjW7HZbgGEQHmZkIUcLVW3tFZcsg3N1B56Vq2qbEcKDggjPTB/Gou5EblK7WOFOuxgMY55z2rmbmT55AmxxH/GFYfzNbXifUB5ZjDgkPuXYynA9+K5r947iLPPT5vX6nFd9GLNYo29KBnkceZwVUgSKeMnnmrs8e9y4lkjHGOO4PuDUNhFJFCBKHzuxgMOntUzKXVwjDC7iR0OK9GO2p3w0InCRkF8mUtyCM8D3FCNG6IVIcE84z/WnRxpnDfeKjBLkAAkg5x+dJ5cc5MRcZYrjPzDrVHRuiMSqd5cSbgMH7uCCuP50SHBTcfTOe2KRwCcbEZGLAYB7Hijzc4wN5d8qQPX60MmzQQeSyedPJ5YXBA6A5+vtWfKwRZOMKsjY5JH5mrtorSr5TOvOTtEfpu29/QVYvo45YIo/M8uXhWGeM8cj5aCWYmBukHAwm4ZHPWnyW7bNx6L0wfSnsNrANgsCFLetRtOzxqAMKQfnP8sVW+wxkpw+QcsAck89aWA5Y7Ts5BBwSSPzqNm84linUAkHpkfrihAH465G4n0xTEtdzVnSWVmJyFd9uwDkc5J4J7VE8JeQFBkFsjoM5POM0JKrImAMsep6jIxTjJE3CneOCOD0+tQWVdhMfByA2eeMH0prSbWGD34Az1qW4lDnYDswpz3wM+1V5OGUYwRzjPT3qkTewigcjH8OP6fzqKdcxpkOcEDL5Hp3NKd2055JbHXtnP86llu1kRxLEjsI/LUkE4z+NMFqZwEQZyzrlccZHQ/zpsjNiVichkI4GPm9aklJLDcXyq459umPX8aRgCxC5xjr6f0qGgKxw7be+WB+g6VIuCuQ3K/0pzcAA5J7kY9KgLJKVEZwM5Y5zgen1pXBInLFmI4IwCDznn1ppQyncAQy46YyM0hZsAjOVxklTyQPrUfmbmIIUY3AHJIPp0xTuDihSoGMuST8vPfJp2DuBJKDIIIx09KcM7kyeSMH5fX8TTQcEAcDJA/AVIrEioFGMkhRyR1HNNYjfiIEMBl3DEgnHoTikyR8p4bv607nllUErg5wR7elQUmPidXBPCHbgEN0J/CkAaGdNiGQEhVReRyeaQN5Z4OMk5yTxUmRuRmyCORW17jvdlx1+cnnk7smmkkoCOAT1XrinM2/59hGfl6noOlL5oUIABk8Ac9/wqgGKNwfIlYsDxJlsAEL3J+tB4fIOSCNvGcH0NErb3x5HlshOcjqobaMfzoZAuSOAeVI9vWqsC1ICoyhEmDgg+Zx+XSot5K5Eh5G0hCBg/gankG5hj0OMAd/1ppVlTMibBjg8ZJHsOf0qbADIrN1CcMxJJP8ALimArFvfjdjHT1NI82xgquSfmLfexjbnH50SzFQAcDcM+/FJsqwjsN7uBlyCpL54U9sdKFKlyVOAckHGMkDH8qjGCJMyEqN2ckA9eMcVIirwC/VyxzwBke1K+hm7k6MuxMg7/lUjDAZI4P41YmTbIAgXAD7zj72cdKrQwKYiQVxuBAGc8e1XOigA52g9/ehATRsEk35LrygXPQYx/OtKFg6sWZ9oAySxyMe9ZuVQndjuOCD0OT0HrWhbp5u0Ag5ADKWAGe5yRVodi8I1X59hQtnkgnIx6gU2SLMe1hgk4AJ59ulXLqVJLbyoUiJjQiQbmHzFmA2gHkYFV2V1537NgDDZ3Oc8/hVJgkjQ0zwN4g8Srt0bQ7/VVyQ32Vc4JOfx49Km1P4S+NNPjM9x4Q1uOJmwpa127VHOWy3GDXP+d9nGY5pUdeUIkZWQ4xxjn9Kr3l/dyZR7u7c5Kkm7kYN35UsR0oIa7EV1ZyQTPHO4gZSVfzMHDHoMdaplwrgCQHeFLkKeBjJFBn2vIVyFJHvjHsarSXUjPIADn5ccAfy9qm4XGlZAgJQkHaucetSHKtGnVgWLAqe3TvTlITfx5hI4B4C4qqjhlBCE8Lkgg8nrQilYtKCHQgnK4JMR25IOahkLM4CudpBz7ZOf51HJMyDIDFQGHIGM9vepHZWcspBA4z0zj0pFXRNHMqtwTIj4Yqw4GAQDnr1NVWjdeUEskR2q2GAxjknnmnqFRiineCNhPQkZz0NPTEkTjCFniOSc5yWJ47dKVwuUuiowJfBIBYjjPPP4U8/KctgsWOTnPbHrUg/e79xIJzjjOccY4z2oEaFAN6BiQoDNgk9e59KIkjkwM54P+c07gliDkg4z2qNeQGHX19Keu1dgD8ZC8+vetBssxyMmw9RuAYfSpC5xjdkDJH48daiVSoDj5yoPHrk09fLVgC4CgHJBBGAR/gaVxCkqWyOCpyPmHOOPSm/8tcl2CvtwUBPUYPUCnvNvSLbICoOR07/hR5ghP7sgojAKcDBAP1oTuAKUVHyDtx1x1zUjyur5DnKHI75qPyNhwofgr1J6DPvRHlW3EHHfGTTAkPmRtGp8vaoG44Oc5+lRFpCsm115VucDjjFPU7kwcEKQVcc5FN8zLoxHybfmAAzz9M1NwaI1ztwwOVUDnnccc4p5lZsgPsBBIyBzxj+VNY56j7xyvc0wB5kIH+c0+g7iMoL5OeBg5Yg5PHrUpUOFfeNoJIx2BqNnwxAwNwbbnHY/Wl8v5tmU5YKRz0xzzUhcWPgguAQmSMjGcUoO3cC4yAoGwc8Z6mn4OwFeNwbqcjnp0zTVVVdjHyMjhScfrTuRcliATZjcABkFCfTFWhCR1OcKSQy7icn5ehqGM7EBV8MvABxk4qdNiZOPuHb90jOPoKbNE7itE+WC88gDYDxxjnj0qm4XHy43EseSeABj+dWtoDPtA69geT2qvON+wKMdVBHPfJ/WiwrlVj+5BwH2qrEsR1Py+n41b0+wBMYKYjRRsAYHgAcHGarHdIoDZKq4bv2XHrSHV5Le22JbbBgkncv64FZvQaNuCzt03vIgnmYuFtY4jt2dc5J7Cm3U91xKqSSJGxKxA/LkfdB9fwqjp+tSYMYlHmFV2fuywxtwcnoPzrckuTqP3VGYVEa+WMDAHJA96pFmTaaxciXZLHGGmGR8uz+ZIrUtbxDE4VEjZQoOW3EY9O1UlgWaN2LYC7lYEHIHtxWU8j2MhUCUZfbgqVHuab0INdLeSO5DFElZgeBnduySSSR3BFNM63OAnK7TlSB056c02G83fvCC4BUs23PUAdz7CpmYpM7h8MUIChlwPX86aZTKjWAEo3pvjKZOyRQgYH3FLHtZCVcALwAMkDjnr3q1GBcb0MYERwWBGQMVQuk8lOThpF3j+Ec8ZpOPYyY7zssSkgJPYbjgdyeO1XfDuo3miXlveac5juoZQ8ZBOe+eT0zmsvh2fAAEhB57etaVmyozjBCtz2yMHg0lvqbwbi7n6Pfsw/tCW/j3RbTTtRlji1y3VfOjkJTzGKtghjxxivpPTb4ywx4GDtXnPHPpX47eCPG978PvEdhrmmSCO7t5FkMWdwkUDGCuPQ1+m/wY+Lmj/EzwpZ6pZXau7k+bACN0TY4G3sPrWcoroetTnzLQ9shkjQICCXGAalgulklIBAZR3HSsLTr1g5WbcWfBBBHH1ret3V5CAgyowTtOSfzrnkdMdDTiAfhXGehB6g+vpSywmNcZySOPY1FGwhQB+AQeDz/Kny7hyPr+HpWTRSbCIv8AOGJKnaOfrmnKhDH0BIH41JlZAFAAbIJOTzinbvLAA/hPNSNvUYSOQRx0z1/lVS43iUEcIo+YAZ/nUswycrwDz8vHNI6ZVBv+YcPUM0RFG3O7GcAj8/WmLGejHPSngEh9vyjOOe5pwwCF+hH4UrGmxWlgEyYZNhYZPHSofswC4GcY4GRWoi73BD9uBxjNQ3EYiQyLj5RyMDtU8o0zMZcDJI4z0qiYOXHVTzx+lapQFXJ6HOQRjHHNQyyDkEYHVuOOKjlLuZ0qBsAf7p9qqzkx+WDwM45bv+VbGxQzY/hzx61FcI/lSKmHyQ3zHkZqGi4mI291k2jLAc571F5bKnfnn1xV63gd3KSDYY/m+tOktWV8gHaOQOv8qmw2Y8UO5wE+Q5ODjHPrUMumokQUkkj29v1rdeEr5me5x+lVniOwhUA4HbjAosTexztxpJkV3QeWo7bT/jWdd6GUck4dUJVcAZrsJbRZkZeqsOQCOneqh02MuA+SVOc5/OocLm0KjRws3h5WRBJGSseGI5AIJ7YHNZ6eHUjbAiOeSPMzz9MV6INPRuGHy8cbuw/CoZNMMRJLjG/G0EHA+uKnkR0e3bVjhf8AhHUM3yW4Tu3PTiopdBXygSGIA+X94OPXtXejSlkjbgoRk/4U2HTQMjPXpx2o5DJ1m3c8P8XfDb/hJbaeI+YitlVlA+YHGARzXmX/AAqbxzoavbaTrkMlsIxleI3HzYztIxmvrmbw4ZQgjKEuCSAMcj61mz+E96/NAXyTu+XkYOafs7HdRx9Sl8DsfKEXwy8aybBNrtxGCScRxs4I9dwwBmiP4HatK8hbXLmQZweZMAk+7HP4V9RJ4ZtlmkDRu5bnDD7uKsw+Fbd0IRIgoJIGw8N7c0Km7mlXMqzXxHzDD+z3A16kc+r3txDk7ihJJ960LX9nvTpSIj50rdleVVCkfhx+FfTEPh6JGBiGGIyMcYH41eXQxsRxGHxnjAJOfWtVTdzjeYVf5j57079n/QxMXk0uOR0P32kZunUjBA5rrtG+DOl6Zc7rWzhjc8b1iUZx2z1FevR6eEuOUMiINu1SoAPrwK1ItMSJUJ6tlmGela8mhyzxlR9Tgv8AhGILUR9Y/ugOQGxnjHTPNakOkxOHXjeOAfxrrBZpIwdOQ3THTjkYpxto1AVccYJ471LgYe0k9zlptLC7goO4dSCOD7Uw6L5Kb18sYGchh+NdPLDFIrgJsbJ4wOaYli8vyAkHJY8nvU8pfPYxYtK+RHLh3OSE7LT49MVACQC2B9zgZ/GtpdMYngFtuA2Bgc/Wpv7LkTliCeo4z9KpQJdQxFsAyjDneCWY5Xp6dKrG1IfBQkdMZBx9SOP0rp/sAEbt/exkHjtVe3tTAXdRjcBkBR26U/ZlKd9zCMADAkbFzjJIpw0+MohwOe+DxW1caet7CCcRggbcrn+VFpbqr4wWTbsBPXPrikoITkZkNmxCII+mc+xApyWZGcxgg8AY6n1rYa0UNvHGT82DShF3oQmBjOD/ADrVRRlzGO2nfugChPU470z7CjqmQUkIAYeYvGK33iEIAPLgYOPpUTW5d3PJPTtWvIRzGbHFtmTyxjgZORj+eaurZksd59TUqW2wqRhzkfpVxY353DjNUkiXMqpbrJEqiMYPGcdTnvUptmg4PO4Z4xU4QjpkY61FPG7KSDgKSOOtDVhLUrPalI0LSZPQkRnr9M1Pb2cYwRgtzjjjmpoIDyxDg8qpPfFXRCQ4bAwvXHenEG7FeOJUUlunHB9P6U1FYqcD6Z7irLQMzvnGScfhUscbbCFTL9MEHJ/WrMubQhjtyxJJwQOhpWtQcYOQ3Oewq3EgWLJbJx2qXDbF+QbQMD0NUtRXuZTRJCUI+cc5qbzjJweSuSD7mrHls8ucDC06MEMMIMc53DtS0E2iojFpMnjnI98077UkaFnP3Bk+/wBKW5ypBKbc8Efyqhey7IXK4A2YyR3xSF8Ql3qsSsVjcHC5UKRyB255/Svn/wDaR/aM034b+HrywgZrjxFMD5EIkVREV53N147VW+O/xysfg7pN3HKZZdUniIs4CFZgSOCw9K/OvxZ4hv8AxRqs+oajcveXUm5XllwGOXOR6dKunFt3YqzjSRD4n8S6h4q1W9v7+7e8vbghpHHIBDZAUHoAOwrn7ltu9Ey6qckMpx6+tSvPKyADOVyBvHQbcCqTxM4RmKY/iJ4B4xx+Ndb8jxakufcVJg+HIyMADHGT6880hH38cSYwrZphx35I5BOD0qF3zjJIkyRyeM/h7Ulqc4Rl5Zdgy+3GeMZyfStBYhGUZIwcrggg8frTLVGEEcoJycZCA9j24qZ7byk5Cgrg8gn+VPYdiDkcEb8sOvPA+tSRTR525JJQlAgxjNRR3ZuZJwoKJExV3MZXp3AJFWTsaaR2jAXGFJznA7ntzVCegIiRwACQFgMZwO/0PNZur3JeKQRjZtUyCTG4bcjsO/FaFxdKjRohEQG1QR2yOpxXPXrjegPmA7Tg5IGB9ev41k9NQiUpnkkwWdTxtyAuT+WaEJQIHB4PBAPP15qRzuyWGBy+eucfSo1QFXIQggnBJXB+tTcbZejAIyoORnqNv8WO/tUwGSic8NzkdhVVAVVU+84J/h46565Per6AOHcEl8ntwOPrmqiPmF3EbdxXoO3vzUchxjKkFgRz9amUqGBIJGOM9fXtmq7sCoUZJLE8+9XYCA8OBs7kDB6UwTsS7EjIMhxk9MjAp/fJIOTuBxjGetIQ3CA8ZYngdzSXmRezHLKOihG4AGc549KQuqBwuNwyV98UqgHAJwzPhAMZwTQVZuo+8Mdvlyaz3HzErMxdkwmVAB59OvpSDl3OF6DbwM8/UDvSqGDDGRyTnjqR3pzTbthj3g4TPP59u9NXHvqNd25fgqXfuuQPpTUUlyP3eDjHXGd2afx5RJALZ+9uYEHqR0ppkETxknBJDjPI68cCruIV2yr5GeTg+2c03YoQhsAZYl8YGDx396YHKRZboM7htPOWx+VSjG2REAiUk4jA9Wz1PFZ2vsSiLZn5S/puwuOMYxx7087lTA6HJPvSLIycb+CFLE545z6Uq/eAZwVUkHZkfTrVpal7E0GNjSh4sHavlLLhgSDg4I7UhzswM9Ox9KGdtgGcguuM9TgVGF3E8nhTxyPTviqt3EOlwGkIIADswx2HHX8hQCDIA7ZBzliM804qzNuGeAQQB60rDcMZGcnbg/T8anYdxNvCclwchuSOoqRVGw8kYHXPQDpUG75Tk/J3GRxzipoSpKHPI+UnOe/1pxJYu8KMHAx77qfjHyg7CQwPHtj+dQeXs2Ft+cEHkrz68VMJMYAyB78kc57VVhxSsLNEEzkFAvocnpz0qMRsMnuN2ADzU6ESEouMsxyQcYB+tNjhaVjjCSfNjn0pkOyIQRwQc8KTvGMZz6UgkHyMfkbIIOKCp/eEbiAoJ47nP8qYCu2NQMKFAz3zQNOw0SFDHl87drZBA4Bz0INRfMEAZuV4bkZP5A1NG3z5OSNqluTyCCMU5TsCYJ5J+9zkUFETAovIL4wNvfmnOhbA4GOG5680MJOSRg/xbjzweOlNKq2Cx4ByffvWchohcqOn32OCMjj73fHtQjIBkyJyMZxSRSl5CHLggEgZGO/T86AqMmyIlJCw2yDDcAc8EEc1lYZKFJ2ZdX5xknI4x6Afzp+1RHk9FB/D+pqNS/mKWlJBBLDaR0OB05569Kl3bdhCEDjJI5OarYVhd/Ug+YQ3IGADnnuPSqyvtJKoPmwSRIcY9amebJK5AI55buBgdvSkiYucdtinAk79+wqLvqGgiKWkEQOZDgHYD3P0pynHzcDgsHc/eAGO+MfnSbxE27IBzkop5GD0ojCjYAmwYA6k49epNaA0IBtbABBOMD29KejuC4cHjJ+6SCM8HJp6MsRBY/Ou7G7kHP05pURhsCISpyMIpJGPxNUlYlCOvljBJyR9ec57U4OQ5BPXjr+NPVd6uoONvQrjjj60oQngnkE9hVdRMieSNEyxwqDr1/Qc0GNUmyHBGcA5PYY/lSskRaRgOWXaCOCDnrmmnBZhwGDEsDnuKGwRZtGEPDoHIVfnPYmobsfPvMmQ2QQAOCaNjEbycKqkk568dqrmXeSJAR1OffPBpMNxjSBVwJMxoCf9Zyc+gANDR7OACQCT/u9KWQbDjO/B/Cm78HAySTzjPTFJoa0YnMbcSH5t2cZ5wKbv/ebgcx7h9zj2OM89KnkYZwpKY9TySf6VFIdzgE+oPHFRsU2OU7vL3ZcA9eenX0oRkd8J6Yxn3yP0pqQxgl2ycjOc8HHoKf5Q4Bxwc/kMfypt3MxSfLwU+vDA/wAqRWwSAcYI44PQ57+1CwqpTCCNeRwuM8/hSoFkEZEXz/eztYdBt45pI0v2JFnfyEiQ8BgWzkZB98Y/WpcDdhUy5yvyEnp+YquYuCofZkEA4xipSpLkjJG5mVSQOD/hV2He4uDuVex28jsRxn86HVSiK3UcZGTSpLsyAMSsVGdo28HPcjvUYYuQXJD7gRnjPy5P60yQJLIikA55P4ChiQzsFDh8EIDgge+akkXfsBQgnBwF45/GoTLvBJPLevtWROwi5kdSEzjbwPm6fSpZwRCiSp8u/BDfMcHOOnoSKrwMyuCMEYIJ5HT0qcMzA84wAP1B/pQmVFoj3qYlD/IFChfqDUm7y2GSRvPAHPtTUCM4L5cED9KcQE8vEhckNn5c/wAsmqWo7isx+7kbFHIAwcj6U5hjeVA27jjnnA7GohkINoIzgjKnv+NPaMlz/AMlsdvz5qxDXjOcgcHgAjpUigu55jJypUjI5Hrmjq0gODgnLZ7A+lRAEEFm3rwCD1qdxbCqCfnGfmAPtSFQiEDgr0yKlR/kQDhgNvPI/ShgG5PUEZFULcWE+U+SdhbGe/HTHHvzXd+FbwyWKRB8NEzcD68cdf1rgotrO5zsB+b5D3xjHbtXS+C52e4lR+GRCyqncZFctdaHLiKXNG5208+5XQ5zwQ7dfpVOd2Z94zIm7LHcPkGPSrks+5UDx7cEYJ/iGD/WqxTAVmODsBYgDBz7V5U9Dx1poIjF3BJIRuMHkgj6VOigptGwoFG0iTbyPbGarlcMgOc8DMZODzV5XZkKKAC5zzzx3HNZiSuXLbfLaiKaXcsbH7i8Hk4PT0oqPZGWkPkmRiQMY6ADFFAjwl7VQygcYGMCmC1ZckSMmxuQMc5zVtkZuBjI5Ump40BODGUG3B/KtGz1ldlFtPO5BjepA5yM5708WKBiGyM8nHXg9jV1VL4GFB4PNKcBcIBghsY5AzUXZG71KkbfZ2LZIJ+6Rgn9akiRribJPmNkAlwM5xj+VQzLuYgHYTxyMjj6VoWEfl/Nx8v3c9T7+tOxehbtbYOgBPmKABkEL2x1+talurnG4bxtAyegwMCqsMW+IHYAjcsWx6+lXUDEuB1yCMenpis76mUlfUtDarYY4K9u/NNlvGbeeyg5zng5xSrDJMpwDuPTH3sCku4gkbASbQRz9c1rFE2OevgFmHmjzDJxkgYA/wA+tQ2kgaSJB1JG7I9u1RXM65kAkz8uc8k/gD0qxoyu94ZAm/aMkj/69d9N62OiCRuPLvUkEFcjA2jIyPWoSg+cMNgA259cmpBHxgfe9O2BSRL5hRS/Vgw5GcZ9xXclY69tiWW4nlBaQ5CqEAwBwBgdOtV9zxPvUlCMnevX2/Kle4Zt/HyLk5PWojL/AHgOcgEE9DSuaqSQeaUSQl/ug8DPpk0sjbRtdPMwQeSPX3qEZ+9gfMDgDPHalIDnLkEg8nrj86YlNj7UxxPG4B+Vic5HIxj+tQ3Mm98F8/OcHnrjilLIHAZ0AYf7IwM5B6UTwSxRuWO9Wy6gY4INLYbaKb5OSAc9sUIofJXJKDPTpTJAD9QBnkjrSws0XAALdDjoR6VbtYSd3qSuCIeQSVbarBTjBGOufWqsoLMBIWjGSN6FV5PQc5qSTMkRBHLk8jtg5FUnDC6Mj7QGY7RyQMYxUN2Bq2xoafKWidGk6EENlScDtxU8jlcrk4ZQABwB+VVNOQGOULjqeUG2rXllVQZ34A/PHrQmJtjCTswW6rhiOD+lJKVkVyED71KZBPB9acipIcKQMYyQd2P0FRMVDnGfmx0GB9a0HHXcjdjt5TGC3r68dvSoiu5eecHr6cUrPyfkGTjuf8KYyNsLLx74/Sl6j2ZGEJZB65xnrUbExjJPDAbBjH557VJllzzk85PTr9ailK43nLnjcCSeAe2aLDuluIjB2dMEEEj2x68ZolQAITsByCTGFHU+gxTA8i4JxjJyBkkDt19afuJLALhsLt+o96zGmiNwu4lgRtUgACkYGPkdM5HoeOeOtKqs0pHcnANNilVSBkF88c84IxnketTqIlWHBIAGRzgcHpgfrTNrSJkDO8HHY5P50m4bywKjOFOWO771SIgOSMuQTt8wg9O3PpVEiIRuIcO7sFI+X8+9NXMgCdDt5H4ZqQIqNzgLn+PjHB/qRUkBy7qIxuz1Oc9MfzoHYhTa+wHgPkgnrz+lTQFirswJAGeeTx9Ke4xgNy20AgDgD2pI90eQg2E84+lJAizGGZEQHChAS556euM0gI+cOMYJzgHgduoFMhOwvyd3GAAQCCD7U5SUU4TGMFvpVpjegrAng/OTk+vBNMUrgEvle9PXiQgpyRtIPao3KKAQfvZXAA45qyLh5e1s8o5x+IHb1oilRxIjkJhCwQY7jA5znk0SZzk/eyBySOTUDFWYEgdADy3PJPTGaWoXAodm0nDBjz1HTGOM1EsIGQ2cDgjPPPvT5IgrAYxwQOenFNBDNg5AY8/THWlYLkgYlHyTggjJyeM+2aWNTDgr0U5w3P8AOo0UlRGHIYKeTxkfnUiL8mMHJYnrzinYHIsQbQwO/JG0EjjP51MOGIAONvHzAE5PNVoztOc9Dlc8/wA6ljZsHKAH5v8AlnjHzZ9fSnazGXoSP3eXeNFJ4Bxknqc9auQRPE5BIB4ADnIP4k1nIqKSeXznrj/GtBJcNGofexTbye/5UXbFYvxs5UoOoY4Kc7eSf5mppYvLQkvKQOTnGemO1RwOn7sq4B5BwVwcdaJZpjI6oVALhVz8pbkE9cVS0JaK0qMvmgkOF25OeQCQOn0OazixYHdGeXbBOAwx8vfn3rWubgoruWwznLY65wAP0FZUgR+CgL7hnPIH1zTHcqyIqo/yDfuUA+xGTx+lQNxsJ8x8YOcDsMVO52u6ocDPDHnP0BqF0ZuRGQx+UcH+VA0M3bRszk/KMCmeaHVj5a9z0FTZ/ebjklj2A64qIx4ZRj7zAH5hSQJCRgMoYjG4jtnnHvTCoKZQZz94D5cVIfMPJ7HgAnr2zxR5ih8534O4jIJ59M0rDsiPcu/O8Nt45OeM0+N1Z0JOMkZweg6Uwll2AhiY2ByF5IBzj8qQPjgLggDcMdqLCuSSsQki5IA3AY6gGlWRg2UQHbIXyOei7eaVh8+VIAKkjf1JHvSOy3KlT8hwu76nB/nU7DBfkTA3EccAU5VXkoSSSWCke/POO1MQvuBB7npkdD71KJJG3/7AUE5wMH2FPV7BsSIpEuCeQQAM9akSTyzvUkvtO0FiQMsS3QehNNZdrblAGRkYlz296jVFChMDnAJQkY49adkA8+2MDBXBxwv1oG58DzCSq4AHTJpjKyELxsC4JkG7OadhmOQnyA4JzyPTiqAVZNm1SRuGcZODxSrdnpg5LbSCc9h6U6MAiMRo5z5e0kgHkc9aaCu0Yby2JywOBz+FFu4EnmDqcHaDuwOeTx+VKDg5yeM59wKawyuOzZyQcUrAcBDkAHcDnPPrTasNjjh35IDZGCQTj8qh2hORmJiGzkjjH4U5nXcSjnO7gDI4xTcFxtcErw2fMbJ3fU1k9CU7g6sULlwVIAHbr9RmliK4IR+MNjvyPqKW6uGupN7HCE455KqPXFOHOAm/aSoB4GSR061SGSLEJ5YyZBGGAVQCMAgfSrDQxRReST5khCnIUf44qsnzYblA21hjkDP1qUjagAzhgSBgdjVENDkt1kySdvAxnBJHrx2qZItyuS/GCcjr+vrUS7RM4JXLMCoUAEA8YyB61YztDqO47qWGM+poNEMueOh2fOBy23GBu9/pVeRlSEPvO0q2Qy45JwMMD+NWZ3dXUMTtB52DqCfrVRuHBkOGJGx8AjAGOh4qdxXuUzG5CIiDGAoOc5O3J6/lUhswYUdPKC47MMk5z/KnuoEiKrgl84wBkHPtim72jYvkgDkkFfTFFrmlipLCYWBSUBmztxIecnHatS0v5Hx9nDxsf3a4ZfmXGDyeetVkiRZXUEgqowcY61CkksX7wSbHCfKA+QMtn6Vm/dC5trcC8hdAm9mPzbPl4G7/AAqvcWkUKonVpDny19D2yabbXazOM4R1zjLA56+n1q9FItxGHGAWz8rbT0HvTuTZGK9rLbl1QBAjopTkncWwOntWjYXBnUocpIScFtqjIzk8ik2nznCO45KdAVbBBySMnINQ3paHGZCSSoYpnjPTP1qrW1BPoXpZ5Id5j2SggZSQ9cdeajI+0W8ivGEB4UqclQDke1MspzOQJXG1mVVTpxx3OB+tMuIZIHjMRQEbwfMJKk8jPBPQ1VwtqViFTB8zK5HY5/UAVdibCZzgMBkEc8VKBI9lGskwQFdy+XIcbs/7tVppZLY+xUc4HBxzStcOhO1wzMAoAZxjd9OlesfAn4333wf8TRTLIbjTb0CK7tmCoDkfeU+teRQsZYn2lcxnq/ep0lIcM37xPv8A7wZ5BxxmnY6KU+Vn7F+BvFdl4x0eDV7B0ktJljKNkNgMu7kj06V2NncRySfI4zkHoevPFfmV+yL+0Q3w68WxeHtZu8+Hr7MbBGUCAnaFIbAHXdn0r9HPC2pLrWn2V/DcIbe5QSwSLghk6ZyO+a5pRPVjJNXO5t3BZ2I6AD5eBx9amL8AKePWs22uEbAIJXjAJPJq4XTKE/I3PydcflWLRomWYzu+QHO3ipnXAPOMHNV43BlQAkHOeKl6sQx5PSk0V1uO3Ddgj0wfXihk8zBI5J9MfyqKYADG4gEc1YiIRMk59vccfzrJo1RAsPzBWHGOTQ0YGOQCN3SpkhdnwBhgBnBz/OkERbkDsQ2Bjg/WoasO5FEqhgpXGBlcgDNMuYzKpXHGCM/Wp0+45PGcnnrzSJMoAPf+ICky0UvsqnAxnrzk96jms42IDAEsCDyasMMGPHRgfwPak8tgc5I6A8DkVLViiutqqOQeAMDJ9xTTbRpgg5OAMnuBUzQnc7L3OTkn8KSaF/J+XALAcH681JNylJEDlljAAO1fcVGYwBgccdRx/KrptX2pkYGelSS2Ku2d+B6D0osuw+YxWsigLkfLyRjnNQeWGIB7j8MVtyQrjYxKckAeoNUfsu1dhBwvBxntRylXuZstnjG0DcOgHcVILXeQRgMoPUCtJ7dfvInJ9MkD61CYiuOm3HWiw2yk9udx9AMfnVJojJvGzJXOe/PvmtmYFgQCUbjGBmoYIwTl8FifmHTP5UuUE2ZaoZeBHvGCARxn25qX7KsaEgDOPyq0LbZO4HIJLHPZj2prx+WSACSep7fhVW7icioI2bO8biPQ5xUD27JxzIGJBIPI4rQW381AxfJXJ6Y7+1LFF/d5Azg461dhGctq80rgHGCckgd6naxMbLsXO059jWiijrg8e1LLIUt3GwEDPODxRYLt6GcLcgoBGH+XBPXANWEtUVNmPmPX0/OqULSC5KhyBjt09q10jLJknJJzxUp3E0VngGPkTGck8YzQYyuUA6VbeJgCeM5IU896VIGUFSAATgH0q7XIsZlpLJmTBwcn7qgDHtmrCwGTJJIG7PHXGMfzq9JbI2cDI9MmklhMMYwBuPGPxzQ1YrYzJrPdKCHKAA5z0qxEqvnb8g7c9an2lsF0GT19qnSzXGOOQaXKF7lVvkAyhkzjp6fjT9pblV9+B0q35KLsJzkAApkcH0p8ThsKOAvYAc07CM542IHZT3Iz/KlWESE7RywxzVxIt1uQAA+DwD0pUtmJkZSBk8Z6A+lPVDTsZ8Vu+HB4Xn7ue1L9mJCH5eec81cSAoxPJ5PQnFKSyY684wPWhIGyutmG4HyEZOMDk0yaA8BQAxHOfp0q7FEXck9R0H1p5+XDHlTyfl6HofenYy5igIvlwEAOcsR6elSrahkIDpyckbeBj3604QPKzkDgnOOn86kjGybDucdQAK0VyJMjjsQBuChCcEjJJqc2pRyShfA59quJECARznj8jVqW3imhcmTBPGAa0SMrsySojQ5O0DI+YAVXeBpHfCHLZwB3/Grr2jM+HGQM4GcZB+lTxW4hTAOBycUNFqTRVhiNuhD7sLnIbnGD2xmnlzvGR6kCpUVpokYHDZySOmKkOPkym8Dv0yPxo0G2RrCCGXGScDGOn0phtVRnmc4JXB46VZjAChgAMYA9afMgKkAhyRkDtTiRsVvL2NjGBjg04Lggj+dHJY5GN3cZxUbwrICO5J7mpFckVd2doxk96bNFhHG/DY4zinK3lRJknqeveqs17E4k4+6DjjAPPqaEIr3tzFat/rJP7xPXP514L+0X8e9P+EfheWSNxPrUiE2tpKxyxPyhiBj5Qea6L4zfGvR/hZpxudTk3tKp8uJWAZyBjAB96/MX4k/EDU/iL4kvNY1O7uZXlY+WJWLbUzwoyDgfStoQvuKcuSN+pW8beOdX8c6xcajq1/LqN233pN2VUDsAemPauUuTMPnbIZl3EFehz7GkkuB87CX/AFnGzI/wqFgJZpCMZGQvrjGfWt0raI8idSU3djZCm/AK9cEEnPBz/KoJtqBBk7jnAI4ODn1pLmQrO4XBIONwAOMjHINVRKJJAAhLbtg4HWggkaRAyKnGxeeMjn61e0mJUjineA+YWLIGXIwfXPH6VUsYBOZCzgIgbHB5I4xxnvWpHDvTJk/dooO/BBJ7447UIgHRJsTcRhmLNgAAYPtVK5la8izyiHjKlgGGMdQPWknkS9zE0hSDdtOAy5GMjr61HCn2uHzEOEUbUgyeSec/nVbji7FxY9yY+UysOe/akJK7yHIQA5G3OQfY09VOdqHYFcEFlxxjms7Urp8II0WRxhS+3jaT3wRR0Jfcg1O+jjf93KcS4U7MDA247HsayBJuZywDllIAkOeD169KJGLMWf541YKMEdzUeNuSR7cc1zsaFRVg2bSTjI4J6EUqJsQAHjncNu49venOpAzsP3iCB7etSCFywEXBYn/V4H86ZD0Jtnl5UjOS20LHt6njrkVc2CN3IAJyMn61HCDsILkqSATgYBz1qQSAnDdjWkWJAxOEQn5lwRnnjODUUnH7wAcsScngACph9xCeoTPPXFMwVfA+Tbk5OTkHtirbNrkGNyplT1z+VRfKODnnI7/3s+vpTlIlIJJLhQcL05poZZFOB8qgkHYeo49OlRclpEmFHIKlicY78dP1pN5LFhjIUYQ8HkmlIO4gYLcgDJHRs9TTlUFkwDl9uCCw79OKNCOUPK2ylwmfmOQT/EKN6+Xng7NoGMAHB9z1qRDtZI8EjLE4kwcke+aajBlckgnjjgjP4iqQ7WHM/wA4wQSuS2SRziolLJgAiMbApcDJ9R19qUrjAd+TnIIH9KSPCupwTyCck9lx9KixLaFAdl2Bzyp7n+9kUMVGCAMlm/d9ugAoTDLnDdgpyeu7B7elS8bzj5l3HBIx069amwIrFlIyHwDt6YPHTuPWpSQrYOXJBJOM96eCOufu4xyRuwc8fjS4AhQEffBIcE9OKq42Ml3HywecZLAKBgjpyacI94IbjOVPA4zQwCnko+WPXJ47dQKcX++c9iT61Vxkb728wK77mLYOOBxxxj1p+TJlDLgjJ8wKAeR7gUjj53fgZ5/PmnEHGSeCOh9KVgEnYtvdtx3YJwT6+lPxuyM5GTkf1qRfv5I3qMcL6flTV5UgcZBqkS2ABLYTODkj1pUT5uf3ZwMDHOe5pFXJBBPUEU8EKz4cOxJXgDpjnt2qikhAoGwkDI6Ejr6cU3y9y5xg8jP1Of5U4spBIx25PWmsCclt25225x0ODjt6UCtqNacARjnOSvQdKY8YZEwPmBBwT60/cfk5zgg5wM/lUar3x0AB+uKSCwx48OTvKAAjPBBoJeNTjgZ+v86kClUdtnGBn0YH+VJjb8pHylucnIH5UMG+wxyAQAcN6jA6nPGBjpUcg5PBzjpUyrgYPZy2OcEYxx1x+NQPF5flhSTuVVPP59cVm2aJkBcKSVRTjjOPVc01WlGFBBZeMngZ46VIqmPJIPBAzg8/L9aTciLkE5ByOBjOeaTYhQ7dckqQQMHpxj+dPExIxsPmkgE5OBjp3qP54wxGMkjp6ls/ypxKFARgkccUrkyY5stIOrn5Rndxn+KoxP5PlrK46jmRsZJ7dBRM5KeWhwwy2ADTkuiepQowBBYHt0+lFihV+ZAcnoF9+Ov509WIycnpk008cAnhMcgnnPt2pxw0RwMEqQfUfnimiST5Fy38W3qOmasBs5H32y3P1quxQJId52qu4naRgHPqMfrTvLbe4ye3Xj1OeParWpOxYdvKlATDgYy+SAD+NIJA7Z3njqQM8jk4HuKrFQyDGCGOQGGQTipRhHkYZ3M27knj5ccU2UOWHzkAQ7/MXPA24NLlSxZgcuPT/HFIuWb+/k5zxgY9qbtZEx0HIGOtRuAtxsFvsMZy6hemSo79M1UkJDsSMAqAScn+VSOwkkTIKfMCec5z9KVFjXADbC7ElSSKdilYik2LvJ7MSOnT8M1EH2uME7l/PmhmJUghwNjdlPPvmjmMj5mJLjJG08ZqLi0QYCjjkjHOQSMeuTn9Kl3nr+Of/rVEyFmRySQOuSMdfQAUqqDkb8HoAelIQ/DedIocDII4x/kUoIYEHPy5HTrn0pjAlnOzjuRjjPvS4KruXqrdCRQQDcJkdMED1608Oh3rnb0UYbB5bPcYoICbw2flOBggjJH+NKD0beTgDggHkfWgpIfGzFM7MM54BPJ55xSJFIVAUZAIB7dQccHnml3MWwCSrjaOnc+vUUfew5J4A5frkds9a0RSdgC7VyBgnk57ClK4IYHjBATHJbGKePlGCd/VRnGcU4H74J+XqfX86ka1IWAhydnIXcACDmiHc3O0OoOAQOP1pskYIBwCG47cd+e/SmTCJmc/oclee3NJK4nYewY5XGMH5uRkZyDjGaaWJxnPy8nGOeMDqR3o2LySE55zgHqc85pFyw4BXGVBHfJzTUbmY4g7MAbDzuxn1pwyNwJYYweDjJpY33fMMncpHHH86dGdyCMnGGyCOc/U0tiyUYidAwXCsM+vXj8qiAKDodrZ6GkbdHFuycA9Mbs5+maRD5j4QZOcY7DP1p3GwAD5IPmHJHHykf407BDOQSBzzle1OaHHDgkg56etRhVDAEAHHTA/Gq32JQ7eGYKg4ZRg/Xp0xTgCSPfbkdMZo3qXBc+YOCR6Y6UxUbjpH8xJwe/YUxgGzxndkcY7Vd0u7+y3iTruyDtLp35z0+lVFCrgjBAOKcMrkkBCuHDfN97GPp+tZzszGpqj11HBtBMifPs2KWOQctnOOnSoJ8RzYCDAwpAJO7HoDVLwvrzT6dFG4/eK5wCBwMcYq9MW89yfm6OegPHXpXj1Dwno7EIyqlynTggdevHFXo4SVQLtCZBBPf8AvVVDBdgJ+9gjH0zVqEDKByhwQoA/WuW+orltLVwytHvMewKBj9aKDctHkM7MSc4QsgH4baK1uSeLbSqoMYJUHtzUiRhsnuM5FOK8EBMsB0H+NSw220YJAHPpzms73PVjsV2iPKHjA4I9qhkLReX+7BVgQQp6YrSlRfkQngg9RjBPoRWVcLh9mDHt67jycfSqsw8yO2JnfoEPlkY+6d354rTgjJIZS5baMjaOPxqO3iR0VyMnsOufc5q7b2avKCTsPCnAGRzk/pVMzlK5atVaRiOoIwQ2MCtOOyDYxng8e/40y3ixgoflOdwKj+oNaEEO6VEGQ3BAJ4H17VgQmTRWzxKZED5jQjzMfKcn1BNYviSVLdPLVyGz84UAgDGc5JzXQeXIiMSBsCFWGPl+9np9K4nxLcGa5ni53JkAFuSPwrpgUtTCaQROQrl+cDj+dbOh27R2QeQ7yxPIHbPGazLaySV/mcIrEKC+Bzn65rqobX7NANvMRBVQByQK9ClFt3OunHqMcvkbfvDuMDjPPWmPKQVJG/cDknnbinTfM5KBzn+8Omee+Khj3ScAYLgHnvXbK50oV5PIiwAUUkYyc5J49jUbSDc5GTggZB7j6ZqQsRkocFGXP3h3z6UwBUZB3xg4bP8AOoBiowYZB5I9eajkAiU4TeT97kDB/Gm7FKkDYSBxwealiMTfaDIcxmLaMKCQwPUkg9qrQRUWQHCu+xiFbc5DED0wRSyyuFGJM44DkLz+FSuYxI4AO58nJHAHpjpQ0h64BJYED2FNbagVZzvRye45OP5VFsR0kLNhY/m44yPwqUj92hPb+HcOB+VQ7CcFk2dyOvf2ppWLskJMcRyxRfJHuOGySSCMdzVYx55OWJBHNT+wPUbu56fSo2Y55HJyB71Ggr3J7LcJNhP3uDnk5PtV7aQ8nUrHgAbcA8D3qjYypb3WS6SSLhiOSd3p0q2ZN+Q4Hy8Y8vmkJjWkZ3wRgAjuSGqCVXZDlx8q4x1xj6VMyoHLLlMYPHOMfWhlPDfcQlsEYHt0HvT1ErlKRQAeQNoPX17UgVg4Cxv5bL8xRcjnHqc0s2Dwv8We2aY++RyScFn35j+Xn0qtzTlInVvNBH+sGQDIQR+XSolJ4BBIQEZPVjU8zbsoZCQT1yeeP0qA/uWyCN2fXdz607kyVwkUFs4+UZ5BxilQrLgdycY/Gk8z5QhHqTioznyRKTgM7KowByDxjnn9KzCOg5fMABKfeVSQOxJbPf2p6t8oQOc8Z+bPGc4yQTSA7z8g+UHG44Hrn+dLgyqBh8bgWK9l9eooNG+hCIyShUAkkZ4B+YHPv2pYH28jPIUneuMZHuBTmxIchCAcFcnGOMVGy4TqeADjOT+tBNhyyeZ5m3uqk5w2DwT3FXLeZQgDyH5yy4cDIAOQcjNUpCH4ZstknlD/AI1Klx5bfMQcjBVQB1GOo56+1AjQaIpsDZkXHGBjPGP50xU7dSM++Mio7WXyVSMPwFZRvJYEk56kmp8Kd4OSMnb7imh7FdpPKmx1C+ncAU8bQCBnlVGCapXb7XJjkV25BVCd34ZGP1qyfvhnIx3wOcA0tiLvYnwZGcjAIHHPfvTQgVflHXpk8H+tSqBhAOc9xnjNOZiJAQCpyetUnctLQqb33bQ7xqCrF+CCoOTgn2o+ZjISM7wCCPvdfWp/JVyASeG4xgDkY6mo1jCbskbuMEE8jPAx0oCxHcJtjwXTduY5yOm3p09agIKtnGcMP5c1Ir7XID8tuzkk8/jSFvLznAI6/Tbnine6DYj+XzTlFBPGSo6Zz/KpwAQASARn06cVEyrk8uePlfAx0x6mntAsgG/ng4HAz+RpahZIeJlXGP72w9+xweM1YjjbKZwScnB6Y6ZzVeDzAHKuckKcnBH61ZiRmQA5dQpJ52gfXtTuIsREt/HggkDOcE47cVpWw3Om1yWGGHofWs23/fJGRtdMZXBz6+9WrczSyFAQd3TjAUjtxiqQ+hrwo42ID5jOFwFbhWJ55x6U682K0pTc5jzsDjjJ2g4PXgA0yzQRNgO5YsXKFiw5GOM5psoZgIjvIChy24cnNWTdsz3EUC3MhYBSd4HzHCgZ7nP6VU3lFD78hgc5A2jnI46nip7u42b1CEiQquM8LmqeFlcAuEYEE9zgDHaoIaGykAk4GBznHpULj/YweG3k5yfoKWTOzdk8rgjpgn60xyxY7fvMeSAB09MVZVwZv3gIAJ3ZGAOMU+HyvLOMb3CkcDjNRYLK4CAY4Az19akEkcYc4U/MoLnIAHf8qWw0KyDfGTGQA4LpgY25qIDykI/dupA5EfOQOajMpIye4HPb6CnPM4IxkHPGG65zmmMHjJ55ySTnJ7jFADINxJJxyAewH+NDMdufcbcEDj8aQngEfxKP1NQxNXFw4crsJ7jO3vj3NSSDekbCNtrZ3HHIYdO9MZt3JfPTrk9OB+tLFtG/KDd6GgbQ7zSWIz5u7CY6EZGT1pykLgypyQAcdgBgemeamlWKa38xI0D5IxkscjvikQZQgZ+Tg9B3z/OmhN3IEMaqEGxBvGSdoHP61Ir7AhKAZXaeeMnvinNIHzgkZzjG3GT07U5dzPheDkZZjkD8qoErjVKnlcYU9+OlLg9Ty2Bg+uKCm6ORwDxkn5ex79aDu+cAkgMyjpg/lmkxjJFON7bJCOSB2x060FdzHb+828cYPzDqO9NOJFKg5yOAe/NTKI+pj+4S4GSOv0pgOxAI5d6vIrA4/eAdfoAaeZVlXh8NvOThgdoXP0PNReSU4HGMcHJOO9CSYwVfDYPGeOBigTdxHdI35wRtXI3Adefr0p67lYgA4YBcvg5A9M9qdJuYgZQByuRx2GOoB7UzJV8hNmScdwBn3pWHsMNw4iLH9220grGFxk/hUyBI1OEACt8u4Anj6U5YF3nMZ8wnnr29OaAhZkYB8nhSFAzxTJTZMHAA2jAUjPbhenrSlQxAAKPnqW4IJ5oghVlOHOzkZwByTnHX0qfyo+qEyJGSNxOOp445pNXKIYH8l96p98gsDITwDkDvjmrBmaRgSS+VOck5FCjcQWf73TnNMKYU/wATkYK565PrTADEN5LRocgHNQMuTtGPlG4fN69RVggyKgBBAYA49qh8olMFFTDEkAZ4AoQkiFx50/IwrbmHAyMd80qQPGgEqIg+UAMoB65P6UsiIqgKN67NoDEjGfvHj0p8kjXLb8rGd5YgMTxnaBz+dDdim7EMq7EcqnQHHzDnB4zTJA5dCsauF6gjI4HWrTW6b327c5A5HyH196qyKJLgkfJGoZjleAcYPf1qWrk7lFWEMm4RICw5IGOf5frWrDcpOQULJcopOAVxxVFrUtlsKjM3Qk5/xqoHEU25CuBtUcEcHrgkYP51k9CkdW16bhXEJCSbRvGMDOeSKUQm5SQHhd4LYxzj7vasmzne4uQ65EhPygA4OM9ea27O9+3NIv71J1DBDnCHjJ+XOa1TuFjMurDzJ5Ps4LyEhVV8gcH6VYgmjMPl3IiCKDhNq9Qd3Xg89KsKsiZLmM889iO3A69aqx24hhMsmOT8wBJwCCx7fhTaHcj8m5d8xx+VB98Zl5x9MVanhSUABN7EAqxJH5difrVZGMjumAkjYGMHG3tjNOj3tKImlI2NjgnG3PHXHNO6BIrCF4kkcPH5ankHOVOehqZJAw4dUB4XcT1OPerN5ElxaySgBJCSjEsdxFZqPgkmTo/TJOCBwKTLSNWEy3AjTe4iDg8lcEA5x0zya+qf2Xv2lT8Ormz8PeILh5dCkkEUUgHNsWOefUZr5RtM7Ec5nVHC/JGFGe2D3xV8TGPDTcjdtjUDByB97I6YNOye51Up8uiP2c0vxTZX1nBd286T28yhoHiOdwwOc11FpcJMsbrgKfTPUivzn/ZI/aTPh57fwl4ncz6c7J9lvpSSYieu7jAH41+gOh6hDdjdE6mJiCuGyCNuMg/WuSUGnc9HRq6OlgUSu7npyAV7091K7W5xzgGqaXYhdAOFzjA7VdjdJAAT8ykdO4NZNApDNxDYIILHjHPGPep7VlTI6nnIPclt1IrAnAp/lh+h/wA4x/Ks2nc35rosIu9Q2flx64/lTHPADDlsDk5pY1WIPnnLZ69KeoV8nqM9aloZX2uyEbPl5oWIfIevHcAVdZQc4AzjBHpVeWFw5/unjIqGi1JEDqnQ/wAWaCo4ByQDnj2pzoGCADGDwaa8bK74IQcY561IcwLCJHATp3quGQ4PXBINTAtGhwBkdD2pI4gwTdwBzke9BQ0OsjBe5JA/Khl25IPbmpDAPkJ4YdD0pxG3lhlT1JoJ3KUswaUJ/fHtxUcq+YoIJx9454qa4gEcxbYONvA7Aio2yOc5yMAY9KgrYh2bcAZx2x1P1pkkH+xkEHdnrVl1KsgbjJGT6DvS+TujAD8gc571pYDPkQcBc81VWHb8yj5jya1/IyRk8j0pjWqtz1+XA5pD5jJdxG/PY/jkU+fbGgJzvb7oHNW/sOxAOAN2eeevXk1F9gHLEAgA/Nj+lO400yqA0vyjOMYI780scZiYoARkHPpyasKjDBJGARz3xU0cfmZAJzg9fbpV2BsrtCUY84z6jP8AKkeBiu0kqTmrsiup4cBdoORUVshZ8AcsSV3nrxUskpf2SGmDLyFIHHGR+NW0tCrAnAORwfT04q0igZUfMCO+D396aDnO0deakCGNmVQAmUPTsR+dNKl0Ujp0Jq2MMME5POM9qjTcp4TCAZIqk7AVvmJAKYxzzz/KhoXlRGxwSRVsvjJAAIJHB/8ArUIzKu3jHY+lDuFyt5Hl7iULkkcEjihYiCAAQF4/SrmzdngEYJ6elMZ2GM4PXn3qQGLCsn8GD0JwOPeoTbDkPkbemDjP5VoJsZcKQ3QDHOcimvbEbPUAA561oib2K0afdbHOO/B/SpggjB4ypHIPQYpYhvwDndgdu5pOeFB5zkginYNxgCldgHtgHFHlLAh6jb2PNTrB5b7h9cY6mnKmzJGflx07+tVYllaV3Ty2UoEA5z1FTBVkwxyQM4OSOv0p1xF5iBOxHXFIkexFB+4Oue9CIauARDv4IKjqec/nUdu6yOQPvEenYnOPyqVIgc8nGcc0/wAgKpcHGMHn2GK0VjNkQiaHeACF5J9smpFUuM54B44HNSsEcDqWI9TzQBjYMdSOKaJZFIu3gckCow5GMcg5ByOatTlWBUZ3d8VAYyFz13Y/UVa1KQqDy+SckDGMAfyp4w65wX9QB0HpzTEJ3kkjDDHPYjvU0RwSpzyQfWoQFWaMgZQ7CTj5ucD8KekbjkHOFwBgVbhgBdGIIwMiopZQi4GNwznJ7elMzb6DQGKc5+lVLhmDkgDHXNWkmyCT174rPvbtUBLAJ2PPAFKw1qMuLg7QrAeqnP8AOvPviv8AE/R/ht4avdR1W/hjEMLGOOR+WcdBjrzVv4mfEXTfh/4V1DXbuQC3tU4LHAYnt/hX5f8Axp+M+qfF/XpLu5uIY7Jdxitjj7ox1461pBXFKSgrsrfGv4yat8XvFEmr6jP+4U7LWKIkxoDyQ2OM5968yluPOEhIG4scg8/zpslyM5UHa3ztheDkemaosqyOSASDxnJHSulNLRHkTrSnqyZpMsnzkbuSRjH+NV5Jz5qFJHyABx3JzzTJjl8AcD04P61UedQMCTk9PfH4UMyuyVzh+nzY5OcZH1psUbxyRuDjAJVF559c0sANxC4IIIHX2/HFaFtYs6EnASNc5JHOT25pE3uSRs/m45OASD5nXJBxj61NqEskcaRW8cThwQ75bjPp0oezurSGB2jASVmEe1lc5A74JNZsTTwiSQsMncuCAe/6U0ihkqqLiO3QSbETLfMOoIXqST71bhhFqjlASzcDPReOR+NNjtptjZGTgEEAA/pRf3SM53SGMo28xgdhxn8TTbC1yDUNQ3ZCsA3l5ClT0+pxWNKxZySmdwIBx0IOcY6dKkunaaWR3kdFTJTgjKhsA8e1RDLyEhPlLHgcdRjoaxcimRZMjA+WeSOBH6U1VAt9x6FCCc9xTxH86FX8sxqr7yODmpZI40gjK4WRnJGeR29KTRKdhpXKlFkkCEliXj7nrUpjEnlEkYOT8xzkD0qPyV82BDy5AGD7sR9Klj+fyyAXCg/cUYBJ5xmqSJepYT91wQMLxxx81WBIeCuNrE5OentSx2xlU+XgO2CvBGccH25NJKnbnJyMenHParAQ4HzNjgGmO4JyMkjpmlk+ZADkKAccUwg7xn+IkDp36U7AQysxMZwMqCq4GOMd8dfxpDkxnbvAIOeuD6jrT3jMkRQAbmJTJJxnpk1FJGrFCoAcKw2ZO361FivUlX53xnILEjJJ/nTlUhIgE2Z2kA88/hUJY7+RuUHho8DBJ6nOKlVvmjJ3YyN3l4GPzNOwDA5MO7+F89T0HfnrUsRDM+M442oOBnPvUMQkYIhJ8sKwYZqQFFeQOD8uOrHr2oQmSyQlG9snJHFMx5TEbuMjjGe+aczgI8b/AHhu3Dcc89O9ITlsjJ2kc5rQzcbjVTywSuPunjA7tn+VCuu7DjOM84zjPXrTim7LHIUAgjjjt/KmhVOO4wrZ+gPWlYFoEu2JImBO4AcOAf5UoUE5L7ABtAPYfSmoAjc5yAMY/wD108ZbI9FPbJ4qWtSxiv5i7QhQgk54AHTFMB42sCG+ZTnuO1T7wH5QjJAJyOlRKcIBs3yD64/QGqSAeApHXODkke1O3MVGST8rDhfyoEu04V8bgc5zxxSKDt6kFgRjA6+tKw7EmPnyXG8s2T5eOOPTApu0BCOhKnjJ/nSYDADBBAxn1PrUwPloR1Rlwck0h2TBSDgFNjBSD14I+opGwDz8hzwQc9e/FT2lqJ9kjjEOcmTkD9OajjRVaHy08okKg2ZPTg8H3oBjiQhcPtPAHGMZFRsdqkAgHdnJ5GcdsVYMS3DybyBnJK4Az6np2qP7PjpIMO2FAwOucdqqxncqZ2rk8kAc8YpfMPJBABzjPtUrrsiBKDZJjHK/X+VRPtXgYfaOgpl3GS8qTjHbGT0qLzD/AHcZ5OOlSuCWIx8uR35pRGHwE528euaW4t2NLOgRCJQvc5IznueRmogAAgJznIXjFI6xpgcYU/MCP4aY27Od55+YfQ1mylqNZUk2HA4IP9KCjAOSM4xj3yaaXITIGccY4/DvTghKqABkMO3bGagBrgM4RXwMkkrg8DA9fenhNoJb8QmOOc8/hQVATH3Bhhxjvj/CkBGNmYwSSSIyScdFBP0oFJCDEbhhkkZ59qUuB6iPqAT0JpSpzkHB6H0pFKLDhwo9t2c46dqpPuZkiSEMQHO44PHApYwwUIBwPkyOvPekaNlUgxk7kyCMcfrUb3Pl8sQCoAJ6Yx9M0NllgYllzITIJFC4JPOB6dKSPy5InD8owyd/HG3GKSNvKePbsIXnjg8fWkXK7AHJXGME9Of8KqLJuWpDjAOOCcY96YDlzjqOPwqRY2k4IAI647j19aayEIVyhYckZxwD7UxJPqHmBMcgbc5IGevrigY2k9SoyQARg8Z60MqbX8oHYO46nH5VFOOAWRdpYE4jPQn60ralkYwZQByynH7vB6dOuKVnUlyw2YGQSMg5qFlfa5k5PcEA9fTNKPlQBCSpIJAOOB24qLgmMD5UEFydoDYz19s9qTb8uB/dI4/Pmlkct1JIIJAPPPbGaU745MeX8uSAeck+mMY/WhlSsEjks+49c9eSaVUy/MfAKnOeDk4OeO3WkjURoiGNuM4LZ56fU96emByQvzuNhQA5BKgZH45pC5r7iqqAbQB1++Bzio5IA+8JsHA7cnn+tPx1weT1IFNwe27B4IK4I/ImgSsNRd4zt2cYOPrnofapVDM+eCfl4x14/rUSSZABOVIKnf16Y/lUgAmQBxjcRuI68dKBXsyQgGF1fGW2EYyMZ59PwqYyYfLgZYEHPT8qhTJdyibOBk+Z0ySRx7VMML7gALkjn3ouUlcjXEm9Qemd3A4P4Zomy449eB+Hvik2D5wM59uc01+AWP8ACR046fSnqxLQXciyqWyQ5w3mYGMjHYelOVd0QQZKYAAUk9BTdpJcAnbkBSGxn06VGIW5JIVFIxiTk8cmmAHJ3nP3sBsdcU48KgGUOBjB9G/wo5PAACHge/FKqAsBjryPY+9WApdt5UgHOcflj+dEb42ApsaMZ9f5U1mGNnBfGR8oHv1+tHmhSc9Ceq8fyrJlPYsEIQAOv5Yz9KY8atHtlO9HwuScZx+GaaJPlch3OOpz6EH19KUgRZwDjOMgep46Z609yW7jmkUseF+boQTgY6e9ISV5Iz1xihAMkEYODn6g5/lTiMtk44BweRWhOwxCS+cYHUfjUkewnJ3dQCOh6+9R7RsPV8qM8H1+tOMoIc9ckbgcHofcUBcAY1VEI8tSMDcenr09aOHXBzkgU5VAQryMHjYCM4/Go2U7XxgnAxkkAflUSihPVHUeFbvyyYDyzHcGYj5f1rtVtid/mIQy5PPUqe/GeK8u0248u7idd0bJlWBbcW7DAHTn1r1dCtynmuH3lE2bmOeODwDjk815eIjyvQ8XER5JXGfZwBH1DKxP3f8A69TW8HzufkB52mmzxKko3FAp/H+VWoQJWKHKfITlFBUEDnnOefpXFocIq3cdrEomkdHPZXIH86Kr3K+VcyoPmVcBZP74x1op3RqeXOAsZPTIweMdKcm5AFwAqjABwc4+tWZIduQOU5Az3zUDIRsOMswwv0NJHpIqXty6Q4B8slW2k85btwelZ9pH++yHCMDjLtyeB0x9DUt+++4MYBfBY4GOMH1PpVzT7QyfKDhQFwVwCcAg8+5NMtqyLNom4gkGNSQpI5yPWtO3tAwDkbznoPYYqK3t9rh/VVVd7Bgv146mtGNGiMb5wUB+lBiy1FH/AKvDxjdnBQjJ4x6etXLYqsbg+YQcZMmAdwqlbu4IH38Dkj5f4s8ZzVjeWyEDbgf7pwcmpSsZjr+UpgrHliwGPMwApDZ4P0rzXUpvtE8vkAgiTkDgBTXY6/PuhAAD7HJznJOAeBwfWuZGmv529kO1icYz26Zziuimjami1odoHUPPII/LGRkZJwfUVqSkyxosTl+AFLf1qhZxtb5YDKk5RgfmOT0rRjXjeSfU4PTH516dHRHfT2IIiG+bOR82No7jse361DNgocE/g3A54qVlVE2o4GTxIdw70wSDqoyoyeo4x9a6mXvsMJXeNuO9QFSpJUgnPIFP5YRkZ3nJ5UdfTjNDx5bngEjpWRSEALbOwAOOaa53YBI3nkHuccc07aecYOMdAc80141dspjzCeD61aaKsIXO4nG8DPGetNbYucOc8ClMSAAg5QYweQcE89ajPCvkYI5Ynp1p2IYrOcA7wAcg80RMImJYhCARlKY2d3PA7f1pspCfPv8AlXJOfSm2UTz3ny5Vxljg4BAyT04qi8ZHGRtz1HI9DTiV27h3JK4PTNMkA8tUY7RkdPY5qbXAfE720rnzNnXIdjgYq15yBXI2uQScjA5B9wKzUAQ5lTzC27CgZwozjgmtJgZIRjJDbiSSRgfL6Z9aVh7DgwGc/PwFHG3nvUU5VhkDCgnJ5/vbvSp5HEICkljkYyAQPzqKcxsnIBxwwOPTHWnawtmV5SM5B34zVZzvAJfAxjnnmppg5dFQJAGJyXIccHHYj61ET8xH385428Z+uaoq4wHDYOQuTuIxkDGM4+tROAkQcoEwO3JI9eKn4LbhjO4g+vXPX61C+I4iRzkfwkj644qCb2Iz94EICUOf9aR/Naajc/MCQfTjJPXOKsEEGQnlsbvnPWoQykDp1YjDf/WqStAACl2KfI4O4beQfzpGbBcgPgrt+Y4P5dP1pVXJOADnBPHY96jY4faeCP5mgl7kjtuSNsZ2nBIPYUiYPmDaMHjI65zn+VIAu0EgZJPG3FKI85yQOn48YoHcaAxwSB1P5U/eOWEiIQRnK5yPx96VuMnGDjI7dfbk00oGyR1z3PvmmhkjExyoO4PIqzFMyIWBARRj5uuT71WjAb7p5bIJ64/OrK7BknliwIPrimitBmoGQYcuxiUF+W6Zx2/GmWqI3zITyoBOegNPunEiDsQhDAMS+7IIGPpTLYtFC4CBZNrEDA/hHFJpE2RcQbWdmQndjARumKdyNg7ZJBPcGlSJd7qQgIGQR05qE9MnPGAR1wB9KaSTE5MVpAwzIPl4yp6gjvUZxI2TkMCM8dOc0oh3qATkkkcZ5HaleJS5YZ68A4x7VZKIV27C2NgAOOOpzk/pQEj3ybGByc/MR/cwe/Y0jAEPgcnP6jFL8pPIzhs88VKsWMcZDYcw8ggCTvmkBJKEPwpYnJ7A9aH3KozyoC4cgjBzyOtDpv6EbwDkY7E80Jg9h0R5bLjkIASBj+dXQxGC6ZRgAVPTNQHJLuHyrE9fSpFDjHfjjNXYktRvvfLOeD2OBjHtV+1KySIWk8qPYNyu3TcfUVlJG4UhQdwUkBl4649a1bMNE2fmIcKuAAOnpikBphlgBIkACkpxyenHWq902+F1AEaSDZ0A6HOefarHytb7lBd1P7z5Que3GcVm3FwXZ8gsCD8hAOAeB+lUxXK87lkPl42kEhDJz7VRLG1lfGCcAHHGMj2rRkuvL4zkAgEY7VmXLEkM2Y2O1sE9zULQLXFPlPIhd8AgZ35PAHvTMFVTccZ+7jpk88fhTQQd4ADljjOO1KGCpghtwOTz04xx+FVctJdRisi4zgqp3Mc84pvyogAxuwBkgHP15o8ttu0k/dC5GO/rUisxBO8B2Qkbhu+c4wOKdydGV2jy8YQbAemW+XA785/nU43KUIR3JYA4wP50oTZMSXCEKA0fITj0HvUh+45L7yFOO4znjFTYLXIgpxhx85XqeRkigKwYEISqsQrgdcc9KeQ0SZMf3cZGDxj68frSnYTlTnjBwPWrLWmhCF2o7EZGAcPk45z296fuyC2ACpLDjrRIwj2jfswp6egpkbFlKggHgjJPORu/lxUJEt2JYn8nABx8x6DA5Of5VKZFGTFmNnyvAqBioxjIBBbjGTjj+VO3fKh6Nn9KsRIqJjAJzhSeT1oL7MhBgAZPtn8qarAL25H4nmnMpfeWGOMEHnNBQ4MCEBA2gAfXApGUOrgEA4PbuaVYw+WUrlwW5PTFMZkRhnB57EY6VLJSJI/LDnIyuSo9QQP8aVHjg4aMyKVIABOST3z7U1VSWF8Pkt90Djr82cH24qR0KFthJyOAeQOfb1o2AAdy4Dk9evXAoZ8cn7q7QRQoG8DkdAePXGefxpz4Ri5jGMHO44wSflOKoVmIFZlIx0BI3HrQ0fmcbD14+mM+tPtlEjuznKk8eg/GhV24J2egwDk54pXQyIZGCRyVI4A4zz9OlTRO2POZPLUMNqbc/wAjSFc5AG0DgDOOi470+JUb5UTAbAGRjqc/youF7bD0GAORgEAcf7JGevrUgJ81DxkMDg8jr1IORTEikdAUBkDADoMBic09QSflzGSBktjjmjYgmjOE+cgZHHynHIoKfJEo+ebdufGQAMe/vTEdR5YLBycAjd29elOA6E7/AJsAk855yeg9KZSFYyIQUTCI3bA5x1yarxxSNNs52bQqknBY4Gf51bdJGGDmTdt+YFTyecA/SoptzQuxLJgtsJjwRxgd/UULQZFJGqMfM+Qhyeeeg9qqbkbyyEwWAxweuOhq2x+f0Y46cDnB9uxqSTY+NpwQCCfp3xSepDV9yvFmTDsN/U7BwP1qQJDsCy+WFZVDoMdckk9KUgFSG6AhQCTzkdqczrFuIJEeJCCeejBVz+eafQDPKhjJKMvgglyR3bP8qqtC86gEngnjr/OtCZB5hUY3IQuABg4GP500xh8nOOmCFPOfxrNlbmZCohu0YY8z7pCkYGK1bS+S8s0R4447ljIFaMAkqGI68Gq6s0O9lcOS0m2Pc2/gYH61XCPbqSkmDlOCmCOct1OefpUJ2LbSOjR4pnzdAeYjKiy7s8g7uTjrT5DiF3zg/wAPOec4H681kJqbSDZcS4bdwSMZ+XGfrWjDKLRsXINxFuDl1JA6cY+tbNpjWoSFnWSQ5zhB5jyE89+BUUrvKwKuBxnCgL8vb3zWjCu5X2P5u1fmcIFwcZxz6dKh3s8qIcbV28tF1AGDlhnv6U0iipbO0sTyOAQcZG/B5GM8j1qte/6Od8bxuMkZC5q41tFLLIIBHGmCzCRcjOcjBNG2KJwjkSIdyhlIwfSkxMq20uJAPLLqSdpPZccnA4qyb3zEG4naCHwOeM5NVDK0EDqQfkwTIOCQeoxSecuSRvyuR90KCB17npUbDRfS4eaGQxSFAVIyDg7ug5Hoa+wv2XP2tD4Y8rw14nvydORmSK6mXaYuONxJBIB96+M7aVY3iGSVT7o2jGSc56c/jWhE8vJUPt5wd2SMnrg5xVKz3OmnWcdz9s9D1u31e2S7triO8tJAGjmiIIIJ74rpLe5QKAMYHQ+tfl9+zJ+0vf8AgDXINH1XUFn8NSSoknmAh4V3YDBunvX6PaB4hg1jSrK7tJRcRzoWjkjwVwOCSenWsJx5djtg+bVHXwsroShGQPwzU6Rl1Axxxn+tZlnMFAJAA4BGef8ACr3mNGwKZ2kc57c1ymyLJhXYgYjv3pAcDB4z6VVeYkkqMquasQASwkngLjPNS2MmDnGB696YqtMXx2IP1qWNowgLEb8ZwDmhGVeWOCvFTuNMrKmXaPB+X14pZcAOW6qOKaSRK5fr65qaSIqucb1Ap2LuVTwAB930pMHfnacFcCnvJtfaSMDr7UOdvU8HOKk1WorEEqOQOOev1qSUebkHG3sPWoQ5chs4OentUoxksAQMZAovcdijJaySXO5uEVRkA9CKcQmNoy2cngVaiZM5HzjHYAc/maYYU3EiPj6VBJVkIU/MRkE5/CoTcF+cEDOCc9/SrskCvGMHDfe7c1D5CleQny85zxQVchlj2MH755+hpHBU9ARgHIqdkDLg5/KoyBwQeMbSe2KbViGxsaNIiBsDJOeKbcMF8wRoSRnqOgq6kWQCPzyajltiHD5yMEe3Sq0BGYIGkznIdyP4eMfTNWIYGj5fvnOPepntAN57gD5scjihMsXQA9R3qopPcbZUvbdniREOGPTjg1ELLZLHufscY7VqcMmASQvH5Go9mwDGOeOvahpAmVUt2jGTggHFNjBUYPBHB68irgj2iQnlVyWA5PFRpGyrgAleMnPesirkSr5uVHBxwamwCMD8PUipAp3A9OMEUqqSBn7x4z6Va0JIduSSMjnuTSbFHJxg1JKFHGckHp3pMCbgjK9sfWhsWw2WLYm0cYGePcU1IlbB6VJn7wHOf5joKaQxbIwAOuamwwyIsAjO4g/l0qUE8HAGSME0wdOR3qZVAz9RgHBrSKJaI9zh0AQkYByPamqmXOBgHqTVptsWDsG0nJyKaiBsc5bAyKOo07EaPkHk4bnNPUMcdPb3pSEVyOcYpowH2g9Op7CrEDnauTzjPA600IsjYPVT3qQtlwGGecAj5c+vWpfKB5HI5OBUvclkAXAx1xz+tNyGYKxzwcjj8ulWWh+V/pzj0qJEEZOScY689aozGy7VywI9snqKrSSM0gVAHHGTu6Y/CrsifIcHJIHWo1ttq43uAR696bfYpW6hGoKI+cYFRFQGyUAQdfap2Hlx4T8fpUMiE78c8YHfJq02Gg3adygDJFTgEYUDocE+oqKIbMqX+QgY45HrTzMFD98D8c0zOT0LDXSQRYHuRk9aznkKuX3ZTNPMgXeCPoDzVW41CK3tpJMpkZOSOAPzFVYy6jp7sWylwAQRg/WvMfiT8XtB8BaV9p1fU47AHOyJzlpcLnKg9s8V5P8AHn9rzQ/ALS6ZotzDrGtGUgi2bcq4GQGHIB7cV8CePfin4h8e6nLcanc/a1YsI0dQBEpYtgZHHPFbRhfcvnjT3Z3fx8+POo/FbU5AryxaKsoEFq5O2UYOGYDHSvCLmQqXkMg2bF2gAgFiPm/OrN1qMl1NuDmN9gA524P06VVkvHvI8SOXA4wTlf1rSyWx5teftHcrmUBduxAoG3D4zwPbNReaUQ9M5GP3h546dKlIVncgD5iWGBjOfSoZSigfvFiZwyjkHn16GpdmciIbl2YjeRuzg98Zp9iXF/EQI5coDtPPB+mOatado0upzRFD8jsMb9ucD15rdt4U06QxlklaQFDIMNtXPsO1NA9DPWAW8eIwMYx1x9evpU/npHH5u8bCCyZHBx06ZqOTy4llLSgpG5zGZMsVHfkf0rPnQ3KpK58uEDKIFDcZyQc+1UxpaDftm53igxAobcxcjgkfwkCmveI7+WHDknAkT3571WlvjcuVhPlxb2GT6DuMZzTfN8vciPnPzZJDDJyex9Km6QNF+6uV2xqXbJJBKDHA6Z9KypJjP8r43DKk4GSCc1I8qSAlcrkZYY45PrVdjuyQdu3cGI96lshNoZI/mZCsdpwQQxGDnPanblkyzMCcnJzkkj0pxgdIUk58r+9zg1AiKm8YAIZu3SoG2NfiUgAoMKo3fNnHtTfMVdgBVAAAvPXPtipGVc7RyMgnLY/SlRijgAl8EDaeByeOuOlAD4ogj7weBxg85w2R196uwxktGGj37iCoPpnmoYS2djJ8xOSwKhTz+OKvxhQ4LsASAoJbGD+taxG2Pj/dbw3l9shF6fNnvSyEeWgHlk+YzAkY25HtnNLJMzglxlVXaXJ5PGOlM4OAcghtpHH4U2IgL7uX4YjjB4HIzTNx37VTAGGJyO3pU53KQOAjKSp3AgHJ46ewqALtP3E3HOEx/hmqANuUyMHZycn/AOtUIjBwd43FcgE81YkfbwTLgjA4OMj7wzmqpATzMR4UYxk5J45PHagV29xqbm+YDg5ByKmKsr7fLLn73AHGPXPX8KPOwAgO9clhx1AqOTMsoLopI4Hyjj6elJ6FXGO4YFHGEwdxBwcn8KnOTsyA4G0k4HJAqHzGwCN+1gMnOKkMgTJYHqTxjAHapSECorFMgBwoBz3x705GB7HOehNNdQ+FHOOvXIp0ZyMAfLnJPfpVgO3jp6ikEinoDu3ADHQ5BqQ+WcsDyB6d+OKaN0SnfkKGHQrwMVDYNDTO5xySy4/KmbzuCnncGzgmhUZUQDlyg6kdaMMrjBOQTggn7v5VSAWaOPdkxtuBDDtnFOkChwCvIByMUhdmXACc4JA44FNk2lJMkptyN5PJ4FF7AP2gMMcjHf0PagKxABxjqD6ClwOCAdpPc+3FOIJxgZ559qVx3HbP3qbM9Pm9KVYwCAeST8x7daYuTwGwNvrQ+SpA4O4YJ9O9IlMsLIqJKkZPlr8xGevPI5qHc0s0pwR8wcYJzy2eDgU0MATnoevpk06PDEknI46nHT60DbFjkMAjAyONowxJ/M1Z+1b98e/5QV2kjGcfSqjQ/vigIDKSo2FcFiPUE0qqTkjkrhSeeOv5/hTRDQpYRowGdoxk7if4cdDUTqF4HAGc4HT9KfycE5yTjIJ5Gc+nrUErbWyDgE9xx3HfHemh3sB/d+YX5B9qa8hBPOSgJwKc0e9Txlfl6d8jt+NIVO1wOp64ouIjeTzA2TuUA8AYJOfemSIUwxOOg7HIH0qR9zOC5+YjkHPXNQIw4ZcEgnGOAOfwrLc1THFOe4bOOT1pBKoVGyUc4AG4/eHX86PLY4UA568+x+tR7nZg+N/OCOnbrUifkS+Zk72QDIJIwPWm/MIHREQKRwQA2T+lCLhslMjbg+31pSCyoBl8nOCpP9aBXuG84O7qTk8dBTkYtgod5Y8jr9aTDq535BIGcjH6E0qsUYrjIAwMY6+tBARxRs4QjIY5AAXn1H4U6MEM4Hlx7ugUY6/Timed5YJx93DDDD8e1TJG+cD5wrDHG3O3H1p2tuUhrbvJ2iMknOZCAcA+1KgD5YRuhY9CPQfWiNSHG8ZyMEDGc/WnFQxKnnvnPehDJomO8Ecs2R34HGO1TuD5JbP3sK3tn64qmGDykkEcDGOvTtVmNgEOIiN4ByM8cdx0q07kCSFs4OGxwOOScc+1V5CGkQLjHKE56NU7bgqFQH65HmcjtVRnCuMlPnc4/d4HuevamylpuMEgdnGcbCMfN79elI4+YYICjqPc0szYXaSQFA5zjp+dNGAoB+csR254rI1toMVnAPGAuCAV9scc+tKXTc4ODk5HzDjBpsgBJOwH5QFz25z/ACpQSHI8wgnjG4dz9P60ENIVdiZYEbs5Py9Mn/61AUdAOF5JJ6dB/SlOFLZJLDgY6mnyI29wE55IyMZ9KadhKIh2x8t7Djbjp9aBIWY7Y9+3DEhce3c+tNdT1YbMfNgfN6f4Go2hMg2Ah1bOOAOh3c59uKQWRKygohb5N/3RjO4g88jpUiRk59RyelJGu1gPL2And1Axnk0/hGyckYXpj1qkgG4IyuznC/wjnHvxT2cyNgDkA+tIEwCGzjJHzqSTj6GnsrR9Tj7vUHdtI+uOtAXsIo3iMqc8fMEyMHJ9aHBG0oCQ3GDj05pxjYPIAG+Xg59qR13DZzgMT0wR09KaAiIy23ATGMORxx60KSMbAXyBk4wP1qYxb33BS6jaCASM4+tQKzsnOQVxwVz1Jz37CpY7C7QHI/h3DpzT0cLgk8HGRikVW2Y7EZ3Y9/y/WnKgPK8Z/vnj0/nTEMkfHURDCt15we2c+1IsSl4235JODj+dL8jbME8cHB68YpN+3GBkYxg8c560rWLuiRQY0RgcjZ8wPXdjHFDANxgcE885x2NNDZcZwDnBNPzuAJJ5/pV2IGRAcnJ3Md3PfjH8qkUndg528Dpnr9KGC+WNhJOCMECh1XdGjlSoAUE80yWRjEbFVXrg8jjg1NsEYJ7k5ABI+UnrSR5kIKuCPusCcHn2NIi42HpyowD09aCkhMDdjA9uKVWxjIDhTk++BRgIUB5XB5Hr2oJC8hOM5YjmpkSxYBHnABQ8bgwOCc56Z55r1PwzeCS0ieRwGVAGCDkNtwOPQ15SD2VCR94EnOOc+npXX+A74tfunlySDB2oDkZx0Ix6c1wVo31RwYqCcT0GPhIo8p5pBYB22k4IX06d6ekPn+YIsOjKcCPknPGKlSN5vLlA8qRFwxIJO3HTANTWMZWVyIvLO7IOTjb6dOtea7HkFS1IuLaM/ZiOMnzH2kH0xRWz5beaWIBJzxuxjmisgPGXiygBdty8k4HX2qjcSJAPNd9m1Q3PUAf59KusMqc5GAATn88Vn6ggAPyB3wck8n34pJ6nppGSAHkJYg4wBnPOetdNpSw+Wi5QhQuYhlWXJJrB08HehMhTLbuAeB6mteyvXZAAPMbhWAb1bOefatipG6jCPgDYOMjAOSOnSllKREDIOdwPzen4VRid8AJ87ZGCDt+Y06BHuezj5gWyWGMDB/M0EaFiMNIRxkKAcA4PH1rUtLZIEJfOSQcqARy2eQenFQC1G8kPj7ygt6D61MSUzJsZAcbmA+XAGOmc1V7Ge25l6jKJCiy5j8vLqX75UHsfUEVlmABgEQZIYjqCMjj8qt3967oIlkKFOcrjoWJx+tVyqP5gBld2GP8AWMDk/T2q4LU3hZoj/wBSjgEZA55AP60rvJHhQ7RoUGMgnPJ7g1Ynk8x/v5YgHJ5zxjv7+1VXj+VGGz5V25Ix9eRXrU9Ed8YqwiPjkuQSMsSxIz9KY4E5IJX5A2QQDkH60b18yQR/vFDbl2kjoeR0FNYh23Dg4PUdvQ1qVy2JWiCqGQDcBkEqDg/jUchwoxnC45f5TmiRowp2bMqp3fMOuc/ypsmeVc5VS3KY554PNSNDVlPQM4OQCemOfemySM7owcIQeSF7YoaHZ3Lhs5JycEnvk03krgEoScDntTSuXcUOygo3zgg9Tkn/AAqCVmT5WOFVcfX064qRmA2cctkZzkj6U1j+6PPPyk8EfzqrivcQghTn7wJ69MYqGcDcR1DgkBmUc56VIr7GOSSeF5HYnFR7TIiBzsYKAuFHOevINJiGbSHyUxg4wGDYzn0xRjCD1xySOhqRVKrgoCSQBjHaleJkQAhiQDnOD32jp+dCHYi4jcAoApB/Kr9u4ELlZDgsTggcdP8ACs6V8BwCAGwPzqzpzB3kV8BdoCD1IPWi9mDbRNM+7lTnnNRkCRwDwo4IUDBGPepSvmRAnk9PT+VQys0QyBkgZG7viruhkLjLkh8O3O3jjjHQVXWNShQEMSRxjjPepJXAYgERqyleO36UxjncXOACcYPWlYkYwG45THGNvb61BsV0AEgJwD8wJxzzip5Mtkf3QBk9TTZJAkvPr1B4BIzg+9SUROuN5+dAGJGcNxSFux424GevX6U0Aw5VcpldoI7nGCfzpzAI7hQUI+TA4/wpNpgJvG7nIK4PBOabs+ZAiHoCc/0pPMH3hgHIzz/9anFl9FbJA6elITFBZuCTnqeelPG352U9e3pTNwU9DjI6U0yEYPPU4GBn2oFoSExkAdGI4G7/AOtSqqq2QMg4796apkbBLnAzuOOBj3qTaW4AKjPHB54+lNBqKoGCBsBY9jj+dOEgBwCCQeRg/wA6awCgFiCFxgnuc/SrCo3yIoO5QWbnryKQmrC7VaOUg8d+OcYxVOLaowfQhPl9fqasxxqwzjGCFOR2NVEimmuImPlP5pVipQk7T9cU9y4miFboPkxnGT1IPagZALAxgPuyQ23Bx05HrSR3IlwoLkElhnqpNOLOYvmJdD8pyAOnOeBmmJ2Y0lVfAIAVjt5PPy+4HekkTKuUU8qd2fbnPGe1OCjflQCBkZIweeaYUAXaXYIFI65B4x169KBrYZIpRyp5IK9Pl/iA5zmomVXLsrpuU5wT1wcen41NLEeGy/8ACSdvHBz1zUW5jycgAtyeeSMdqBXEDoqFih25Awq9WxnpmkkYIRGHcuMgDvikAUKCEAKgMCOCfXrUUqSeacI7EggE44BPr600rE3uWUkY/MB17HnFToxOS2MlcdCP61XZhHjexOM9Rnn8KsRqo4Q/XA55qiSaFQHTgZ6YJ45rXsnLfN25I5OM9P51nKjB4yepIPB9DWzbQFUBCGQk9hgdc9z60JAObckr5TBXJB2sR0z3qjKSUz12gDP0q9NjkBwHAYFTk8+nFVJgAW24yflwc1TshLXcoTMBh/nIIxkA49qpylWZ8uC4yOT0x7VauAhYj9312hAMDP41Xk6cjGQTx71FjZNdBpZOm8nIIHl9famkKmCcbenvUytsmQkIgU7SAARz6gVAyquCMyOMEehqkGoksojTfsPc+mc+9ICpBC44IHPYjOf5UuSGwp2DIBk7gAUM4dyFAz1568+tDJshw3Rs4B2b1YKT83zkcflQFLfe2bFZchs9QeaaPlYbem8Yx+p7UqRMqFFTsWzkkZPvzSTK1JCFJJODJlecZzn60m4M4Y87SPbp9KUuCc7xnqPoO9NKkqCcZY549zQK4eUohVm6AYJyOmc4+uKQW5aFJBwCBINxXIwOh5obLNlwpCnIGOnGPxpJWVmCZyCSOCO4oJbFCNuwQOcj3yTn+VSIflJA4GcH9Ki3OuQANzbmGec4GB0qVcHgoOcbRuOCDzj161SVhINwPGMEkDJ9M5/lTlQffU55J5z0+lEhUo74AAywGcY4x3zTmJJ2kdGxvHt0pXZaNFdLQ2aSve24aVgv2fJL4wOwHSq08KA5ikEoALFA2NpBwBzUKNKjSMH2D5mYg8gDpipVzPlWAyJApIZee5/Si4WG7wspI5BJTnuAMD9alZd7bduwfKp2Z4Oc9vapFt0uggjzG0gBWN8Hkt6jNNNqyZ3KZCGL5kkOMKuPT1o3BDPmUBSGHJOGIAIAx79xTfOMC7AAA2MoW3Dk5/QUiH7+UG7aoyoAIy2T19qcAsbAjAXDcj2GKewnKxEcxplTkDJ9+tS7WXgZDg/MCemKPLGCpB+fA46DNSHPlZP38gDpySe/NSiE7jdvd+SeDnnknNIoYN05A3D8sU8xucsY94JB+Ukcj604RfusiQhWII4HKj7wqrFIk2yvCSkexVUscDA49805IXCBkRUGRnAA4HrUOwSnIj2Bvl+cHv06GrFs0s3lnYCzMRgZyRj0pkisW270HHRfy4ojhAmIICKQ5LLnqFwP1qRk2DD5RsMcH+8Ogx71FhfkIcyZAyI8455PUUuo0Ttc3Ett5Jk2JHKjMvodhBxVYIs6GMInlq3zAA9zmnFdy7jhGYgnAyDxjrTwxZHbZhefnDY4xgcfWi9hJ3IpIFhk5coo+92zgY/kKFjjbYoU7znHf9c024BYgn5RwpxzyR61Yg0p7t4AIsiRmORtOMGmBFMqwu4YEushOMcccCpTBDLCUR3EZZVOQCCduTyfekitne1wwZHkAOHUEjPJJ/Co3Up5rI4BcllDg5zjAoAr3StMspBHnbWI2EfeJzzxSC3SJyWQcEKQCSMjqavpaiUkZ2DeATuIJ9TVacM2fMAzzn15pWBaFNoo2UKp8vzCAJCTkZOeD1ouGZjIxc7QCwG7ORgDPPvUkmSvHUdCegxUUgEe8AuQoCsBnrlT7Vm4jeqIJomWXAIcgtgf7QGOv1pILu4s4QH8yRWwjEqCB2wMn+laczLNaRxJHISVZnwQBnOc81lX5YSglw58zcT5bDBALdfwpao0i+hrwSsrie0kE8JZVKAe/PB710Vpc/aLaINgQO7SSpIBlBnOEwa8/t9QmscCPYB5ZDclhuJXnB4710EEscyiVCUuFPRABkY9Og/CrjOxVy/eLk+bBG8kYYlU27cDGBkEmqU0nlsgBIXB+TPcU55zeYDOEkxjI46d6cS6b9679m48nnmne5FypOiuvkSAgyj5QQcZBzg8+lZ6qyXMkEiDg8eY3GCcnBOe1XZEVXMb/OctztyS2MYHNRXEILu4G7LYUY4XjHJ9qnVl3JYruPyUBkRx2I9B+FXrY5xMDGSGJUgA7sYPIINZEPmB8AvkgAqD05rRtpGPBBj6/u2G4jHv0pkvyN1r9LgTmXbGXUKwRQitjphRx+lfSv7LP7VN18PJLDwxrxkvNDbKRzRcyQszHrnORyK+Umljj/eJJjaCcEgYwPoajN/OJEKHDjqwPTBB4GeOnah22OyjU5dz9xNL1yC+toQsonSRVZWVuCpGQRj8utbS3KuuPMD5JG0DB/WvzU/Zz/bBbwTBBo3iXzruyWNBHcBc+UNwGWwSeME9K+8vBXj/AErxfptve6feR3cco3KyEN17ZB61zShY9FST2PQLefbKCUGCOMtzVt3G4bcDnLCsq2uvLXoCxHUqR1Oe/tV2FzPLGuUAyMk56VhJWK5ky5g43DO4Dke1N3ybRkdeuOxFCBS2A/ABHFWCFVMHpkUrDuNGOSQMjt+NOWRl3jBboOB/9enbgcj09PWm7kQ5AUjr0qdh3KrQht7E8MScVHyGwvOSc+1Wtnm5BIzyOKjEZifB6jtWbZvFkboyplhgAc03LFM7ySRxUrS7lyw5HrSxhSrgYVm4z1xSNE7DbUSFcSluOTv9aJiWRwcgNxVrzVOGzuye/pTXKc464wM0ENlV4vkAXn0NOAJQYPy9x3pNpLjnHBPsalGH6k8DjHqKslld04IHXHA9TUWzOd/cYFWyAx5OCO4pvl7tnHTBoeoiIOYWBPIGTioZbkykADK54GetX1jAY5Ge2PrSJDFjeiA8nnmpZSKWCyAkDOMH3NSoRF94DdVkQgYx2OelV3gIIC8+uarUNxrKxYgDHJ/WmspGzHY1MccsTj0pRgjI554p3JIZN5wAuTggnvzTCcs6gjp69xVp4mUE+355qqyMQMOASeKRSGuM/eODTjlUfHXqp9cUlt+9AL4GR2OefyqcsCyIfqWHtTsJ6GaFAc56j0qxDtCkZ2gGpXQDnueuKiMY3cnB4NRYq9xRtd8AjHenNgZJ5A/SoyoGCO+c0nzFiy4BBxj1pCJ22+UQDl+Me3PekQhuvPJ++PSoYiXYljwTzirMcZHXPOWGR2rRMTJCGbCnp0zUaxAqdhIwOtKpLqgOc45zR5ZJwuTjG7kcUybjZUYZPIOOh5/lTYopOh4Bz0qxJwuQO+Tims7FuMfJwfSrGPY7Fx1C5PrzSA4A3EJIQCEB9TTOWYk/p6U5WZEDHJJB7DgilYjclbjec5O0jioQjcKCeew57UquDkk49v5/nRFchjINmFwSfUUXIEEbgkdSQAfanvHsbPJAbA96cr4Oe5GcEflSljnIPHUe1MTIgoXHy/WonlR+R0ySM01p2GCRnOAevXH0qq8uXBwcHIGCCT+GK0Wm4rllpAWOOg5HPaqVxOqMzvgKOmTjNcv4o+JXh3wfbvNq2r2unoByJpVyT7LnNfInxk/b0idzpfgaMDzIT5mp3cTFCxzgRqQQMe5rWMWyXfqfSvxe+POgfCGGN9dnw0m3ZBCwaVgeMhe4z9K+Pvjn+24/inSzpXhS3urdJlKzzXcW0xqT2AIOa+ZvFvjLWPFWt3Go6vqYv7+XG+W4kI2gHIUL061y899I/m/vjIGUBkJPHpj1zWygluYVKyp/CP1C8keYyGUSSTqZWIGGYk981mSuCiBwUPBIRs8984qwGVijvHvJAx3BH9KYLeNFCF0RCQODt6j3qvI86VRyd2UJJep35xtbgYP61EJGcAAZCkN8gI6Hvk1dlsQq4Zx5u5VbzCT0HbAxVQWPnvznLHgooYE+h5FRuZkEt5jYUR0Zl27D9e1XLGH7bN8odAdzDy+nXpn6VYttJCMHkIuGdQI/L4w27ByDz71q29olsZwh2F0dGAzuUlcDBqirDYJHtonjUxxgE9WOeR7gVDPcfYzvwNwVn5J2496kvryC3OwJskKYQYz0XHP0NY5lNp+/nIeR8KAcHp75pt2JsStefaLcyvyJARsUdcAdj2rKupftT/vHwrcbBx7fypk98ZJXYFipOU8yMcjbggAE459arSSl2A5BPzLt75rJyK2LDyiMAb0yrYj3AdWOMf1qGG5eUg5wFVsKij5iBtHb61BHvuJODvJYNjbyK0baJmggbyiBtYkggEfMaNxX1JfKXyY8Hpww49M1B5a7w33vmJYdsD6Yq1s/dKAyBmPJIBA5x2NBhUh8E8ggAjPWtDNla4SNDITtGCAOMk+vT0qs5/eYHyAk43c5z+VW5Y1Qk8kYypX1FQ+V88Z37EBOcDGcUmiktCOFMvgn5W255wB+FShWlyrgBSBgjnNMt8LDEi7IwpU4Azkd+9WI4vlwCQCAfmHuaNAT7j4UUPlx5ihiQGwRVmOQBQQMHhhj1BqE52jZGXzu6D3HripUyOCAGDY/DNMT1HFlbIJG4g5+oNODBjjgljkHp/OmnO4YwQARwO/qKHZXySO4XBHPNWNCbi4IKnYQdwznHWmOAOGf5sgj8ae2ONw6ggY7n19KgZlC5GX2gZxj0oEEiZTGFBXOH781WK5VHTABAwOhAxzU5B3AjOMDpz1qNlwcnGMEfP0NBPUjyV2Ydyq/LwNox+NIRhcd15981Mbf5SHODyDg5A9KXyvm6ZXuT8ufzqdymiDeQEyfk55I7YpwGQCck7cEbcdDn19KayNsdT0EZOc8D15qUHLKw2IT02YOcjHpUoVrCANyecdcj+tP2hgR0wMU4/ef/dPHJ6fSgKN3znvyMmtAaGGUt03g8ggj3pHZXLgbCMjAQYz8ue/5VID5iFP+WZJ3PweCahmDAuXTPLYcoQDjpipYxwcb8HIXG4nHY9qQkMeeFbK7cf160pw6kHHIHQ88UNtDoR3zjPY4pEsRizMjOOWGF2ccH6UDJTDDcCCDgDoR700AouBnI2gE+gp5fdyx+Rs4PUYHYmgSZYDRSPJz8qsBtyNw4+mKjWQDGD0Ck++Sehpu8nIL8NgkikOc7+hGdpHoP8mlZlaWsO3EpgOSQxB9uKV8leBk4OAe+aU7UdARvzkH8qQumSokXdkggnpxxUlWI8OWwU6sMYPTj/GpQoIQEjLsAQ4HzDvjJGPxpo4RGGCDgZHTg1KMBHKgDawLH22/rzVmciRkCE5wDuI2EDr/ACqNoDJHECgJVF24ULyOvehJCck8jJbmpA/ynJBxnrz1NUgIAgjYhjhBkHGTyD9P60wBRghPkBx29c/zqwI1lKKEUNuyMZ5yariLzzgcbsADOaZSV9xo+6NqOdvHTAJFH3nGHxnJ6e9OCLtQZ+Zctgc9fpmomj++CdmQMfg2f5VlZg1YiZ2dd6DJBIyThf1oQks5bnBz8wyDQ6Fm7v14P3RyO1N2Mu4EbgQRjb0YHp1qthxBlBO8jnkAjpijBUcI4JBKhB15x60M2CAI+GP9P8aUqHOCDjOBkev4+tZsbVhjsEA2Z27QRngnnnNNZVfGAoKvu3Y9OopQxPY9C3I9z1/KkBwcHGemB347UhtJj12xsiKQWIGRxn8sU5dkmQnQcdORj1qNHZmTAYhjyAPfjt6VKh2pEy8Lgjnr+NBlawinHAfnGBz1qYFUBDAyYJYkcZzjpnNRmP5iQOhGeR2pVxvf5+Mn8Aa0eqLJt6M8h2AKSG4Bz+WabvGMIMMQeCB2GOn1qFGAbI4kOCOnOOv51KX7A/LtOfbnNSgJ2Rj5gB8sgcYKknPy+/1pyKY4QUcOxyr/AEHTvUPyKUzgvz1PXIwalZgCSrkEYxluo709gIpN6HIBxnCnHXPaqrbCoIA5wOBVidGJRlwQDvIz0wOKi3tkjBjxz2PIOex9KGaWQwxGMEINgyCMHt6U0qSkgHLNgDBAI/OnN8ybs4Ax15zz2xn+dMKMzDOCCQxJjPH61BIIQroCRtZuMMD2x6elLCy/dkOPusQDxjPY0sX3OuHzw46jBoEcZ+UAHgZJHzDB4oHa5IPuAbzu5wSAMY7U0gcYJ67snvxj+dP2tKgYnks3I96id9oB4+ZSRvUHocnpRawmw3YyM4JHUfLzz9fWlZs5J+cZxSMwjYgEY3blMeec0zzcsArEYBxxxnNBCRKqqcY4yD09qlRQx2l9hx6dhUK7jgYcHJUjnjmpFcAZJXeBwd3Rc9eladBk6Jl9wGwqD6cE4qNsSpgchlHD9MdaeDuTI7ikYFkAHJ4XJ4qSgP3lOB3zk9M96jk+dHC8O3Ocg8kY/nTisgTJwGLAgYzx34FRMisxBCnkds45zQiSYs2ATv3FgSAN3f2NRkgvxtwfUfhSMisCw2jnOKWL5A53gbvUZxz70uo0PUmJkyg4PB68HmmGNjI78EuuGGDhRu+tO+6cvkgY5A9KRgdpVAAQSGzCegbPrV7g1cTaMAIU2jHOcc59zSbeXAJJGAD/AJFSEggg8hicjaT3GOtTIjtMEL4QgZzwfp9azuTa2pFtB34fGACARuJJGOMYA59aF8xHfptPygkfxU51LJsIASQg5AY9DuO7A7U0OsaYfZwMnPU5PbNU2Gw5cPjc5TJHDkLgc54yeaTYCSS/IYcf54/Wk84rvZARGo4AIPP0xUzsFcjHPTOBnpTSYtyNVJcOUXdkElueBTjLvJcSJgkHAIz1pd4wcdR9aRzIHwpJbA+6aoNRPu9ce1IWB4GXywU5HQd6YPkKEhZBjJwTnvUqlNmVGOgAwevvS0KXmQsoVcnMucHAOc8Y4rZ8OTLDfoHkCJLuBBXaBzgc5696xi5ZwSo4wFGMAgCnwNswAmA8g4GOMnbnP61jJaHPUhzLU900pftVtlD8hj2784LE54GK2beEzpJMibIom3FSTkcfrzWb4LCTWSZJWMKNvAPIznn8RXSLaQ2Tzq4Py4POBjJycivBq2ueI49EWZJVtoleMRxhjgI7bDj1xmivPPFXji5vLwpbS7gp+Z/JEmSOPu/w0Vhcr2aPPp7kRSOodR784A9KxLu9iuJ0KGNwSdsnmHJzWNPqVxJk5KFjkZNTeHohd3BAflcsAMkYH0rdRtqetynR2yMyAkcc5CnOfQVYa3HCZ2ZIJGMHI4wTzUkVtGgEQkBlBzyGXJAAHJyMZq1DCV4H3i3Oan0OeUugy0gIlAkI+VgcEgnjp2rVi8tMBQkYUYyxxuJOc4qOKMtv2ycKMnPcegNNkm8hNhIKNkr7Ypp2M27FwukUmGICjnr3NVdRkKwypH1K48wLnOewqqX/AHhcuOvPeq9xIQgARSTz6fzoT1C6ZRml3MCdyEjIG3nGMDvSQZdwBszksPcbaryL84MYHIVMnB7Y4/GtPToHVC2VMpQoPu5BGT0xjOK76KuzSlHWyIgTyCQA2eAG7Dd1x+FLxImwDHy5yfemq7DBzJuIKqucgg9c4zzTFyyBAecgkhSOPTmvVS00PSWmwpiMgUA7wPnwMknHeo2cAZGM88A/eOKmHybAS5IDY7Y9aY8W5wccjJGARjH1PelYbfYRSXJClkcgdDnkjFMlhTdIHjDAjH7xeajmcgICC5Y5bBHAprElkLDfwSCf0qRIcEDZU/IXzgnoainjxnaeDxx0GKkMg+fOPl3cNk9fpUbSRxSgzEFQT1O0c/h3oVySaJ1Zx8i/NwWcDAB7VVeJ3UsdxGc8kmnN+88wpxjGAQeSPrikZlQYJA3qxALHsF9PrT1L1ICCrhRgMCPfp9abGAEkAVwoOMJwRgY7e9TOwLhF2bj949MfnUIf5AChG7GSMdc5pgLlQQpOMjvwc5pu7Lhk6A8cAZH4U0ttc4PKfePOOaljhDs47n5e/wCH501oJMr7n25PG7GAV6H1q/pEazXkcTg+YzEBxhQB34OaqEqzojpkE7SD/SnWr7N7r/rOxzzg9fWpaKZophMKDvBLMXz2zVeU/aGjyOcOQewwafITtRWABAwNo7VDM6jhO3X+tUrEXIZer84Z+enekmjcPGGDnrtx1ye9PJD8KAT13Zx1HXmoSdoiAQZweOSQMc8ihhqQkn034wD7e/0pG58yMHOWPI4zjoeacWAbaCOm3HHQdKbj5CSOBhSOv161BS3IpANr98kkAe5zSFlHDcDPGCcninBGwAmcMDgjAA/A80rjnJICDjoMk0FPYYvyMAZNhUjBbkfjijAMYZQACeB9frk0gjGcH92SADgZz+WaekBRthOCowzoO2etBJEz7diBMqfmJz2pFO1AC5TBXGBuzzz2p+A28IVwQVPoDSK3mYfeEyDwoA+hpMB6KDgdzk8e9WUyUJHBVjuwpz1xjk1UUn5C2BxyQ3f8qnRJCduASSTyMn+WKpDRKcguv97n5znB/CmfN1JyW4z1/lTl+Yg4OV9O9ScxjjgA5OOMYp2uDGiUb5N78HGM5HTj+dQzRssweN8BS2N57VdtLN74yIhijUI7ku23gHOBnHOaoOE/1jE8qMHBIkYk5HWgS3sX1jRmQIdqlgFYDnj6ZpojK4bgcndnvkVXify/L3uOfnBK/wAR7c4q1GQQpMUfJ4ODnP0zSQrWAg7+MDJHWggDGRgEDHTmk2gLkscHpnnH5U0vkDnoB2pljHCltxycegqFt5OE4zkHH+RVgMA5xwuAT/L+dMbMjDOHGGGaTEyLYX5fB2YHIPHH1provBCoWI7Dd3/Cp0gWU/KnyjGRgdexpk6lkGPnYgcEDpTuShVRQUAj/iLcA9fzzUiMxDkHYrYJPcVUjTLoQfnBxyB1q5GmUBKYdl4BPGM9aaLsmtC7aR7Ef7/QggcnPbrWzbiR7QEBCGOSpHIHrWNBJ5T4VxkfMcHkgfjW8kTwQksH3HPAPBGOBV3M3oV50RHyN2V5Gw+uPxqtOQ6kI+/cPMBJ/hx6VZuPldCMHjHHXp61TwsXDKQduA/AIz25pC2KDBSxJcuwY5JOQOPeoi67+Tx/QVaYoZXKx5DNnAOPzqpyIsuMEgDBHc02PYUyBk2jCFBhSoO4k+tRO5kK+XICCCAQNuMD3px+fYVIQ5LAEAgkdjjNE8hdyTwgI4Cg4zxxmkarVCII3GFOCFAZSenApCSAQfvA4bHHQ8dakVl3kF953cEgjcAMc8VI6H51CZYoOSpI3Fuhz7UCtchSLeCC53KQvIB5POeKcCSHAHy7s4JPSlUFHc9MkHHToMdqQgneDgkg4wKqwaod5p+6MDjOcHjnpTXYLgH5Dg9eKNoK8jA3EHPbvTiq7epAGB26f/XpkjWAbAIw/AHHrSMnlvkE7V3OCO+eO+aTJAICb9xJ5x60vlIwIJCZXZgEjv7GgljkG/5QQCq7c9Dkknt7UrBd+SOQSc49BSvKJN5JyGYHIAA4GPrSec5HyuUznkgdCKCh3lsRtPzAjaOOmfWhWYl2PCgGQkjHy/TNM2lCW3lwGZuD1A6dCadBbqJR+7J2gI2PpU3FcmiPmglED59c8juMZFWEkZA7DzMAkkAdc8evpUBjDbN331JKnGMHOdv5U/Ks4QIhwdp5OaLIVyQSAMUSPYsZ5Pmc8YPHFKbqQQYL5Hy8eXnqcn9KrqA0oBGG245PPzfQmpYkLfeGOADycDAxVFXfUUKfkL4+8QT1GOmam3LuwmNpOMgg5z1p4EX2YKu8XTMFZeqBOT3HWqoiVMgIo5J+uaWvUh6j1TaDznjg5FSAlRtKZJyepzxUUalgSRGAud3HanNmNwfM5GNxAzz+tMCZXAHPznuD2zQAzYBPAwDwDj06UkOwff5Tkgj5SMDjOadGgCPk7OQAF9QetAnfoRxYeQFEwH+fONuPbnNWrbMZjYDbIrZBJI6rjt70kRiWIggcc4APOPxpWJJJx0AO3JJ5544p2LSHXEqyu8+C88hZt7nGc+3b8KrugUAt03EkEZP6VYjYyYB447nmmmPDSfOU25GVqdirDQPnJxlRnA9ge9IQxTBLJ8uzBYnnO7tQd0KkKST05PPNM37kCsQNhLcEg5xjt7VJnsNjdG6DPzFgWbJ9qtQR3F7MEjld5VIBETAAcZ96iUmQknk8IcnpxTZEMivwASOo4wO3SrGy20TTRSOUEciheVIx6DkY7VVkUeZjeCQMDPB6570Mu6IxCKPYxXJIOcLyO/ehwd4cYReceUMbQe3NUJajPnnfgOfk2kKVHJ6HmmO+8FjsOHbcec4Xr7UiFQqFsDaWH7znIUBuw/Cot222cMdrkZVB0BY/N+dSXa4kTLJGyogwV3YLevUZxU0xDu5c7AWYY65wOOnuKagUTEmcKuchM4B+X6etIkDyrHGPkYuSD0Xk56jmn6iQ3yd7YBUMF6GMnr168UyWSUxkCRSA3yqi7exXvnsasm1xI58yRySxCjgcemaYbcJyBkDCn69TUtCuZ5h2/MxwFCr8uOpOT+gqn509tc+bvIjDNuG0HKj3BFbIjyfnQIG+bJ46DHaoZbPPyALtClRjGG9cZNRZMaepatp4ry1EgKiSEKgPOBnO4noO4xzUJnYYid33D5FkPdv0qhb2shuRKhcR7zuSTuuQO3XgE9a27kWU+wuZAzMcBsHoMZGOnPrTia2KaM92BHFHGs4dgG8pjwBw3U1pWuktHGZTIuH3FnBzhj0zk55qa2ne2uIHtpfs0cQMbvnHmZGMYOO9SW9qi2byJfxSFT5g23CHLZK4xjnHXiq0EtUWpdKVRIjxDy2cqzRyLuUgAjJwaoz2ENtCHtTJlz8wkB/lgYqw+r3ttDIbq32LLIZZJlUKxwQMfe7delV7K4hmSR5JZEmYlv3zLjA6Ac96W5RUaNhE6fNzgDGBwKrTMOSUIYnHHbH61rIVubpIo4yWYErIRxmq8+niJQCSWJB5GT+GKlxEivZSrA8aJHnLjdkZHGcqfUc16B4J+I+t+A5ZJNIvZbQLKJAIZCibR6A5xzxxXnawtDOA6CQHJHDcsTn+VbCTRxCOdMNIdu2EDcTkYOfmxxVRd1Y3hUcWff3wD/bUg8RXP9k+K3gtLkhRBdOZMSEDaQ5JwCPYV9cabrsd8sf2e4iuI2+68TKVI9m/+tX4opOXy63HmTMyoIhHhSSxLHlu1e1/BD9qXxL8MLiCzlnm1TRS+DE7KRFkj5hn09OlZzpp7HoQqRloz9YopHCEkfUj1q9FMMAnlfX1ryT4QfGnRPi1oKX+jXkb4kVZ45pVDKxXPC/pXpEF0MYHOc4POK5nGyLua+8YIHGSduf500OCeg9qpecJOc8MOCOlLIdyZJxisZGiLkhCJxwfYjrTWkSUHe2GwMH3qkrfvNrONo74pBMqkAPnjPI49qzsbou+ckZcsC/PSq6M07uwTyxnIp6oN7A5ODnPqDzx+FK74yByuMjriixaFyBjIJ3EZqRYtkw/Pmq6OWz+HSnl3Lj+7yCfT0p2sJkqoQc9STTzhM7jwcf/AF6Rd2EHR6kCI7jc4HpnvQRsVl6jcRkjt60LL82z17084JwPu+ooKgKcdKdhWGswkX/ZJB5pJGbBYD5DxgHHf3oOSvBT5R6GmqfNYAkHBwcnp6UupZKk6upJOPU+lNdWbg5A4wfWntGMgEYz/DTJkxx7c807AtRpTn5T8vNO28dePwpu/dt2nt+dOKgcjqc8VmAEAByHLgkdPQVEu1hzwcdx0pUuEO8L1JOfSlZw34j8KsdhedoKnGeOKjCMM8fez+RpQCFOBxkmoo7gi4IP3ABn1GTTuRYV/m+YnGP60zchBx6fyq1MFaEhMDOPv+1Vig3pg9BUvUCMIXfBxtH6Gn+WGUgDBJNSSgLH8vLcn3NRo3mQ5J8t8ngjjk/4UWDUcsStgISTn0A7U4cYB6Edfb0pkKvECd+cHknpzViKAKvJBA6HNUiXcFyMEDtz7UwmQHLggj9amiUfOT0/Gi6lGcEc4P50r2M7kDSkHC9O9JETzkdTULyMyuEBLY9sZp1uWnjAIxIeSM9KpO5b2JnUjkdxUoHyFR1Iz0P+NI4G0A4BHWokbBw+MK2QQevFWZ3JPLUIFA5JGc9sUmUUnI7ZyO5pvmK7nB+9yefSqctwhVwCg8sFiSSAAOfm9sA00jNyLUs+XA8zIC+noarzajFbxF36nkgZwMGvHPit+1J4I+Ghlt7nV1vdQCHZa2e13kOc4DAkDj1r4/8Ail+3J4m8X209loNt/YFmzY82ZvMmIPPI4A4rojBtF9Ls+9PHfxO8MfD/AE573X9TgskiUyRReZukmI7Ko+8a+LvjP+3xfXy3Gm+DYri2iIcC6uQEfI6YyuQK+S9a8WX+t38k93eteyF1YmadXJIUk4XnGT6Vz95IkkWUMm0bldS/3gR75zW0YRW5zOtyqyNnxF4y1rWLo3WqXMl7KWYb5JSxPoF9PxrEfWpmB3yYQ/dCevODVSWTKAjBHBYZ5557Z7VTwBvIyjFT3DdDxnHSrvY5nVb3Zae8edMSnrjqBzVN7pnRjGSNoGMx9QRULvnBPHyrjnofepIrM3TmMR4bGB15A4/nUnNLXclhvXKPGOCwODjpilitppnd5yMZygwegHQ89akt7WO1ll3uSSMEg8VaIRHRmx5eMc46+vTNGxBDdWkdtCZXDo5Iwm046du9QtIzJgI+5juHOOM+9W1kYsCMF2IAzxk/jk1LFB9oheXiRQSoPGAemDn0NAdRtpGqkuY0JU9R94n1HWpNQ1B7cbZYI47p4ypAbdj3IwKp394FTyovndflLKMhT6cVVZobFOYwZJF6hgQD3zTvYB07xI7tJIBMVJ8twSQCfXp+tc/JqDGcBMxAMCGXjOKkur95WO8yOzsrA7D93PIqoIwG2hcgOVzk56c/lWUmBJIHC8ne54Bbufc+9JGqSqCBh1YbeOuKFG/C4GAy/wDLT5sjvirEUDKnOc87cjGaW43sOjjRXjIQIwIyQBVmIEHggEqQQQOcnP8AOoo3AzgEAqCu/nJP0qRGAUEjLKSAff0rVIy3LSFPNTGE2uCdoxkY46+poMeFJU9dpIP9Kaz/ADbs7sDHPPU5/SowzBsuCwwAuB/9eqSBitGVQ5IwuSfYmoLiGOSOM73O3nAODU3lqEABx8pPPtVZlkDoyEoW2n0GD2oaHGQgiMwfOOgBHQj0xmpAp3IXIAHHTPSozbsdiyfeVcZz94irAY7cADYQcjaPb8alKxT8iSOPDgnBHGQoxgd+lSRlWXIkBB4VMdW+uabEFDgt7KBnrU0cDiIBvkVQPlBzyD7VZLQ2WNlR9+YywddnHBDYzkDtR5L+bsA4BUcnv65qYpD84jCoCCuwqBznJpZXCksUBberddv+NAIqEFQVYHncu3B7enNRP5UhyYlRTt4UY4AOetTTW7N8xTZsZwDw3X6c0kiqWJ++MfLjByD9aegXIkbLuFJOQcfJ6fjSNiTeAcgjuKJXAx+7AXLEED1HFRZ+dxvAHAHHtzU3JW4jvIEOwom9PkD9ztyCeemamYh3ByuAeQQeAagLlPMBJywAwTnnbjjPSgvvKZyOgJyealXN0MDBV38EsG6YGAMZzk96kjXzGO/CEMFO/t6fnR8zOg68MvbHanAHY7mQZypwQOW9Mdf0oCwAEruY7Cy9PmHXNOVBv6jqRyDzgDvSMdp2g5AGM4zS7SyyfvHYDP3SR/DjuPWmiPQXy1KbdmcLz3ximSbV+TA6kYB6cGp3ctCcYdimSmQCO3f3qBjJ1yPnbcRznp/jTZLbGSBFh3GWM7I2JwhTBBHrnNPWUI8YOC7OwOMYXj1IqNI8Lgk4YEkj61I7eZMHJOSSe3XFJIfqOJyHYnuCCemMYP60LyXJAHLHPbB7U0sSoXB2jAY91yc9OlDfNvJzyScj29ulIgcqAsGxlQQelBPlpGhkIOSNm0dMH/GkBLYwTnI6HuTTmb5iWIzznjpQNCyFR9wg7uT9cUYIbeMEkg8/XBpvlEMDjZlg3Iz/ACoX5EGXySxJzxxn8KTKvYX+NMAFM8ADoSaeE+Ug4LHoB1K9aQYV8HoOflJpgkOQScHOBz2qbjuSht57BwCORSIN5I75obG0AKTgE/WkDDfnIB+71rRMErk4iA+bzAVUh+4Iqpvy0hIG0ZOcVMGyMpwQvHUgnPPQVFImOR0B6fWmhvRES/e6FAVwSOOadvVwCME44PPpilIIPHQU1eFBHzsDgY6n8Bn+VSZ2d9SNwA6YOUBDHAxkHrwcmonwSgUjK7jkjt3/ACqVwyshOQTyTtPAz9ajbI2BlOB32knB57H0qGy7WDg8A8Ade9QyRqRHwHBI7cjnNOVBKCRxtAIZ+OSc4/KlLKykqQgOMEHPT60rDEA39M53t87hl4Geuc+tNVV3IWQnBHtj8qe6/OSeGwTjPXmhSGJITqxA9OKT0J5Xcd91gFBwDxj24qMTFi+HHI9u59xSkMWyMEoTgZOaeWkyiuQcDGe35daSdx2EySZF2dcjjGeKA0jqTn6bcDp9adt/1ZActjc5EeAD+JpkxGD1fHGcAAZ+tFxaj0IfAA6t1xz+malLARZzwozwO1RDh1B7MCc9v6VJEVMe37jgDPJyfX2qosaJ3X0DkhcjjB/UUMo2nO7AxkkZ6/SlZ1Ykkgtgn5uvsKGmKZGQMkthDjn0q7hYqy4JUcY+7j7pz6c4preWHyoVMgkARqeSMYOBSzMW5YDHUfKe3Pr3FRDLrhEKLlfQYz0/OobEOB+XIBAHbFSpHuUgJ3zyeRTC4Vsgh8DkDkimswwBsyATkjn5h2pM0uSModcjIJPGMc5600Fc565xg+n1pAGRC4cZJ3KDzyTz0pQrBwADyduduRu/DNApaIb5rnywMISFAwRkE9/SmgszIiAh1LdcYyT7dqPK3bFwMH7v51GSFXccxbWBzjnA6cigW7JQS7kh1Q/dYopAyD0wabsXdngKSdwIoIcjKFsZz8rdCTn+VKFDb8OcsenH40IqxIVUZABJDFeCB/OpPKZvXJAbhh170wbMoDgkDIbGfzzUmCMkIhbJz7YP5VRjYsKrHJKnGGBIAwCORTpdrw4KBs4bGcfzquAqPgkc4YgHjpSmTfvBySQVGeen14/Wmi7DZMEKnCDGDjjj8KjZegBOcipJF8zqmcDa3sKTHCEnkrnAOOce+KbHZkGVJ+cYBI6MOn5VIspYKpxhQceppgJPST7q4Ynop7ZHWnhc7AdrowYehHHBBqQWg12IzhNwJzj8qkdHY7htPOWA9AKMgF3AJwCBzxTtxCucE4wCBxwfTOKGBGZiMBeMtj+tKDhcKhR2UKuCxz1Ock4zilcCNxkdgSO4FJGyRqduXiBAx1wQMZ4yfelaxL1dkL5zDJCNGwAYEMcHjB746U+NucnMagjJKsenbil3bAVXnYDhsYwPTmmkIXKIX2M+7cD6U9w2BfkQgOwBO/Emc89euKew69Hxgkg9jSKvIyMdOopj/cdhmNQCCSVG4c9jirAlbKruLgL1zz0zSb92QP4u/TpSSOS3y4RQAPXIz3z0pCny4Ax260vUHIaUHJAA5OSM8cdKTPznJ7hgOO/P8qc6En/ezyCalVcKFO3GQxcfeAAxjP0qSl3GCVMxHgDcf4f9nNRRsURyR1AKA8AGp/s5AzkYzkAgc8Y/lUZUqxI9QD9KUkZNnpXw58WSwQzm6Cm3t8BFJAViQM8Hnsa0df8AFtzeQTi2cx2+GDkYO7HTrXnOlXCidIiBJjnJ9Rnv+JrdnmcIEJEZc/MhAxt74+teLiKXLLmR5c4qEroZCvmI2xQ/zE5zt/Siq7IrRjBLcnBc4OKK4bCujhr+ERTIMcg5X6Ct3wta78iTBVVCrnjjv09Kik0d76bK9QvWTpz1xjFbljpptombjO8f6voT6c9q6XLSyO2U42NIQZC/vACMZQdDg59Kf56pvIQLk9iT/Oq5UhyrgALkLwOaUOpiB43Z5z9aySOCT1JGu2d8ZAA4GePypiz7YsyABkzwRwwPoP8A69MZdxGBv5O7k8c0q2wAO4O46EZGBxj+dXyhcbLuKl14OSxGB0x0qjqBCKFPznBIGc/nV1n2oUIwqADexJzn6DNZtwyM5GBlVz0Pc1aSBFVUd0yycfQ8HOR71tabEsEJLgGZwpzgZGBj6dKyY0TfkJzgtk+1Xlm6ckHBH1+lenRidlJDok2IhfJZRsXBUfyGaaFUkEgP1JBA/CnsArkAHJJzx6+9B3/eIU4HTpk+nNdy0OsZ5Xyvl+ewB25z161XfYyclSrHqec89venTFiXUIR71H5inIBBBbIwB+lJjuC7jJsCDHIJwOBipHRVcRuQG+7kA5xjr6VDIdjOw2k84yWHb61K9w8qOuU788ntUBca8iFpCBgRnr0zTEDoh2B9p3ZGD/jTSD1HBxz0xnNB+U5/hyeaaKEmOSQSYySc/wAJGPzpBvit48eYkWD5Z6HnHv7VNF5ewzq+wxn5ifT/ABoYH7PjzGlO1flEnJ/TitDSxTZvNfJ5BwB1OeaZ5auxCneCQB3wfTtTwxcYVDtQ4x6c/hTSAyAZcKOSQuc+lJCsmNKjgDnLDj6VGzEYwA2c4Ik98/yp4b5Dxgr8wx/XvSjbI+BJkEsq/N6jHpSYmiDc24g4IDdQTwSOOoFOaL5AhAI6ZpzImCBlDkMx5AGPcUxSVJJOc8jOf8Km4WZeU/KSMgBcA5HJ9MUwqfkV4wDknd5g+Y0+EBrcMQu7fg7FJwKJEKYJTGxsDdHnHBz0ppEJEEymRjn95yBzzz6VBKCocouGOQoBI4NSyDIQnccjB4xg+vFVsSAggEdVYnkYIHIx9DVlpCSLyADkZOOB0/KmqQow3zjA56c+tPaRgMqD8uRyevP9ainOdxVwM5Bx255rOw1YZhnIRsPIVPPTH4mkBIIwFJVtytkkHNEmd3OCQSFOARkfWkjkOECjPqAAP50hN9BWOxchySp2noM0pLKgGDk9QSaaQi5AHHHHGfz6UR5d48Z9WJ6dKpWJ1DazK+GVCWLAbeuaTaCmMA4Yg/KR0/GpwpcZB7fyqMQDggE8npgjJC4PY96GrlaClfMcBc7GwBs3DBx7mljY5Ln5kUEY4GefenFVbIP1/HvSFA8fUHI44z3560JE3uTCRYwVL5x2X5sevI9KmQg4xn5iwIIxj161UchmIxnBx6A/lTnkeRXBwQykEYB4NJMC4ZUCETEIow3OB1PPeq2rqLZYAj4bhwjbflAbI6D0pnmHytgXvk7hnHPHSo77597ZzIg3qAcDjjHNK5PUmtCPL8wSB8AFgsfQj3PNTnBQYBz8xHTqAPeo7aQiBC33Tjdg/wCe9SuQpQZJAyRjv/WqtYaQxieofACleOMntThguSRkLtPPGCG/wpcffBOVPUgY/nTdo2bskhgcZBGccUFj1A3A9l2+mMbiSKg8p40BBBIzx35qULhB02j5vyo2ZwCOibic47+9UkKxG05SLcGAZiFx3wBnOOvt0qCVneTewxuwMc424P8AI1YK7udu/wCUgkAcZNRBFVCV3l8ZHzA4JOccn0rMlISNRvIJ2kZOTn/Cp4lL7yRjbxjI6kE1UVCmw4KB0Zg7jIPPHSrkKbXA2KuHB5GMY65qlqUlZGnYrsuQpyGcFlcgEAehxmtZjlTzkdfxPHr61Q0qImaVmTCKAvI798VZnlQ/KEI4U/Jjkbs961S0JauyK5/c5QYi5/i/XjmqLbUlLSfP8wJzyePrVqRsD54ssGbaSw7niqLQMPMyHABVQCuSSByeD0phsNmZd77gCO4BwT+XpUBKMURDsUbQNw64qQDC72whC7iDzjP0qOQKQXHGT0IqB77ka7diE5KkgjsOue3tSsG2gdCO2TTSq5y25BjOcEj07mkaPHyshK4BB3dc9Oh7UFLyGO52Odkm4gcDHyk++cfrU0Tnlm2fvHwDtGOOh4JqPdvzghN2MlXJwQBwAR61ImyWMDOCdqYdRzzk8EAdKAHRyExYPZQM9ck/eqWD5m2kEKSWJzyR2FMGNyDlMMeAMjge2aYmPkAG3HQ46+tNMTHyfMoxyvQoajIXyshBwwPPYDpQTjg5AOSDjinqASQBjggH154qhXRFht6ADsR09TUihFyD03E9eeKBtfkd/wClJGm8gpk5OOORk9RQ2JgYtxUr8i8DPHUmlwWbIjePglRJk8Zx2FN2KXOI2LKykn5sc05UKvGjn742qE9Tz9KgdmxwQEE5fecqSegB9qtb9uCiEhWZjj5cgDCjnvmoSWc5wd3PzY4p5YNjf84yPf3P60AK0piYmQoQvyZzjDYxzRs+XeV+8Cecg5PTGO1N8x1IIwc4III5BPfmlQF2JL8oB1bqB6U0ZqQu9DliBtJ3cjOMdOTzSECKFyZCST8vHHJx/wDXq3Zm2M4W7ykT4LgDkg/3ew/GgyhHlKRsihztDru4AwM89ap6CbGhAGLDaS2TjJ6kY/nTjECQD+LDt+FMVB0zjGOeMHnPp6VOrhcMcjABJA5Gef5VSY0xEjdUcJywQE5U9xTlCS5aY8A7sJ14p4ZJlKAsNozznkY74NN2JwI87mXBxzgdT+lK5dx4tnQB9hMbArz3I6/lShCigZxn5s/XnFOWQTAKoQYOSR2z1omwRuyxMe5zwD90AdB70noSM2RlzhACAeMdM04KDhggDDg4PenW0gXY7gbQ2Tv46AVJy2ABwOSVPGTQO43ys5dumcE/WmI0iyYI4+bP09aep3KV3h2QBs4x+eev4UjsMGRcPwzgcgtke+Keo1cj+ZkbbsJ5PK4xiomiKAoAu7bjc/ODgMen1xT2wEDoBgkINh9een0qMRuXdwXCKScIMeg7+4rMXURgLd3c5IKljzzwMdPrT1bZhM79uFYinJE0oIHDlSGJA4yc4prB4+NnzYzgkD5qpCHsS2FGMYI+uentSzRlir5DqXGUUnpjjr605UYliMEAg/uzkADtzTZo3LylwCzdBk5JP4dqpu4FYEmHYCDmM8qGHLYI6j2NOmX53jzGj+Ydvzdhz020rosW9PmypH+s/urn6DvTpP3KAO5yzsB0OMioZfMQlcqGLkMwBIJJ5znjFO8xTglMxjBKAntSFAlwiI4Z1kJAUfwgd6RIiVwqEnaAMcZOc9/aqIvcmaU8RjBTBA6kjPXrUZBZjkH3wDyfzp0aE8gEMSSMsOlHknZnGzkbcKPmOfrR5AAVmD4Qn5jwR0Xr/Ons5kjMaHzAu7B6YJ7c1CS8jh+QFBGR9cU77sQH3ztGSf1qUA+3gCGMqCGWQ7S54ZQpU9PTNZ93G6DdChA2tuI6EE5HvV5Cd2QORnjJGMn2qGaQmHeTiN8jjOAB+tI0Uu5izy/Z5EE/z+YoI2MQODlsDPrToI4JhEkBA2DaoDAAZGOPxpl1atO75RQuDghtpGAc9fWqkN1LatsQgqQTknGADnP51DujQ27W4uICejrJvMnmNvOCuOMg4/CpjdLcq7yxeVKW+QjkL7HPX8KrWuq7lcqf3jksoPQHHGD0/Wt2IwXjxmIRl87XQjkYA5HbrTi7iZTtriaFswTiReQQABgEe4qzHq9uMr5vkMqrtckYHPOKmOgl7dpPm3NyARjAPTt3qF9Ik3lXw/8AEVGCYwB09M55qmSXrUE8wfOiFTktnLFcGrAtfNt8mMRy4YjphsemATWFbJe6axNtK7puDGLywQMDA5GOc1p2GrR3OUm3CdEL4bK8+2R0poCKexAYyNFkAcb8k5Jz/CR2qozyWOxPmjVcrndtJ9euTWpAyxhCF2H7zCJgwJHpj2ouls7+IybCk4VjkknJI569K01ZalbVHSfDX4ta18ONcj1KwcRFnVvL3AxMANwYgD8K+vfDX/BQqKys7P8AtHQGM6hY5poZmaPn7xCnB4r4M/s4xXnyDLNjcQ3ycDIAznHpxVqSVoWYAGRjGQcNj5j0wfSspK51wr2P2f8Ah78WtD+IujQalpeoWUsM5AURzKcdMjGeortIrs3EYCj5XJIPA4H1r8VPB3xN8S+DZI59K1GTSmjlEiwxSbgD24zjmvfvDv7dnxEsjFJfvp+oy/IHWWBVCxt/EM+lY+xb2O1VIPZn6aqY1hQhzvLEN/npUcaJIwIO0DjFfMPwm/bT8M+PswayR4evVjVwssqiKUklflJz9etfQOmeJNP1G2gmt9RtbrzMsPKnQ85xjAOfesHFp2aNua2x06nCgD/PGP5U4P8AL3H41nw3TAbZOCQWB25AH1FTpcB97FCYxxnpz+NRyvcq5ZJTkZCqSBxSYOCQMYOTzVWIlmcEHcpB4PtxVkHHBQ/McNScWVcA7Q7/ADRvJIwScdR7U5AZmyOvBGen59KewSYJuGMEZxzTuQpRMYC4UdqzsyXJPYe69u2RTEK5KqeRjI74NBmJznlQeCO9Nh2h8gHjoc9RWlguTKMrjOMdfekZlbhkHHP600v83IwMduc0SoEwQeSORUsExsjeXFvO7g8DI5qMuXONnAxnk04TI8TgjIPTI7ik3gZI78HHH86CyTyt3QlOOwFOA3AKPm54qKUhl2kkZHY04MZH4OAuQe1KwDjDGgcqOuc49TULLmQhOBjgGpMlsgcn2o8ohgB94cn6UnoHMiMFokc4yQOce9QMS8nzHC7QCQBncO1Syvk4A6YAx3qndTMsJ2FCcds/e/KoLWpM4fbhST1PPWnJGxwxPNULO4Yvl3G7PT0rQZy4QDBfHO3jB/GmgnoIswEoUjOM4Hep5Yg7kAO+DyAV44qDYI1BI34/X1pFIVyR7cd/zq7GLZZOw9OBk/7XT6ZpuTvCAZGcH3qNmWPsQOvFRS3IVXKZfbziqViWy2ziLBz1HNQvOvK+3HvSRkuwJjzwR9arXjYGVBDEfxDHT8adg0Lm9EjDDALfwd6gVwGHQvgDPvVGe9VIUcIAuMBi3y/XP/164vxf8aPBvgjT3udY1/TraJDnyPtCvMcdcBSeRVKNybnoMl9tPOCrg89MfnVS91S2s7Zp7mVbeIHHmNIoBwoPUkDviviTxx/wUJgZLq08LaANQjA2Jf31xsyTwSqhSOD618zfE349+L/iRLs1nVZ7mBnUJaptWOIBtx4UDOcd81rGlLqZuUVuff3xU/bE8FfDab7Ja3Da/qJBHlWQDJz/AHmDYH4V8dfF39s/xV8R53S0kbSNOBZFttNxHIycrh25J6k8Gvnie9Ys7RoqqVzsBxznAzzz61mTO6Nkj5VDHOc47dvat1FLoY1K9vhRq3Op+cyGWd7hZG3A3EjOW4xy2c/rVFbrA8xSol4x5e4bWC7cZNZxmA2AAHysrleAW9PWomuH/eEyEO4wR175zV81lZHnyqSbvcuXN6WVGAJ3YI8w4IG3HeoZJj5uQSMZXaretVGl+0zBnG47Nq59e1QKzdCMHjkgdfSk2RzaGhLcMxLAn5VAPvgYH6VVd8rG3yRSMcGMDOc9+KIoXu5SkYCSjIO446D0PFa9lZJFvkVxJOIwxQYGOeo9qLMlO+5Hpuiu3n3Dj91EApPlMck9O/GPcGp4FNsXQEBmG3J92yCD71PLJIVcOy/PhiMHk5/i45xWbd6rGsWFcSTbQpH93ntT6FWuEjlUCMuVHOSoGc/Q0ycyypIeTgclQSRj0FVLdJL1Hk2B1+aPBPcDAOc+tX3u4LJn2Ipk5PyjJOD27frT9QSJo4fsnlSOmGSRcmQ/N+Rz1+lVdRu7i9SeEiSGMIAZPMX5jkk/KQO+KbcXQkijeV2iQYxkDeSfUdKo394UcBMBGb5Se6j9KhsLFx7sQ2uIZOcN84G3LgjORisCeZplRyQWc7hzx78VA8hvlDGTeJBuzgfjinICj/LxlSDkA1m22S5WIyFY5HQnaPlx9OtODshz9/cVHHXPQmnFTKqMcOy7Tuy3cccE45pq7hsCxk7sZJwCOetKwtxqZHIjyxGSMrnGeDnrV6NRwSRk5HIYZ/nVS3yZdgAJGF6c8e9aSQyleRsJU439hnrVpCJFjYbDsHIGAM9hxjA4/Gk2BULn7qgg+x9atRq1vMSjhNzheMjIx3qEgnkbSCuCOev51qiUN8va5UEfLlic9qi3KSEXZtkOO+QR34zSykhi/lAAnBAJJOfrSN8zZHJORwMYPrzVBcfGSYkfBRjg4kGDyD0ycdvWhGyh3ocHHUjnPaokkAAII2ttHQY4z/jVixgiJAdMpuDY6nJ+tBWhLKIzyBxgnk9DUCCPgjA68VLMiqXQYJG7Gcc+ncUzAIIGAqnt3H1pXGmorUlO8y9CF4C5xSRsEQ4yinuO/NJtJ3lMfKfc5GaMdT999pBI4xzxweKEJu+xMcyNg8/MzZwvXbn09aAFiJRfkDEbfy9qcjRcuQMsxOwqR/DjjHvTWKBd6nHAJ2g8Y+uKfoQmNTczgj7yk42cdAfWoV3InB7AcgDH5U7hgCHJmDMQD9zBHc05FxKSkY2nlh97B/OgTI3jKhCxAHbnrUeAvGCADkl+1SvIcFCS4Az0qN5AW5yTtbPGR+lAIijJQZwCRzgZOaaVVYjkTIIyoPlxlsjv15p7AlsB8gg8pn1poOM88AkZxg8NjvUs1TFWJ5FlAgO5VfHYnB6nn0oxub1IIJ96dnacj5TkkE+/FIVJ4535BzxikkDuIm84A5JHHGOR9asPCPuNtL5yV9e45GabHGwBy3rkk5x7809g2xM8puBGQDn8qCU7ETHcm0oCu3jKjOc56/WjojkAudwBx8x6eo4pxyMrnC8nHPFKoCnGPkZwxwcY454H+FWF7kRUnBPAI6ClWPOO204x3NOKAxggtG3yjCDzM5PPIx/KpxZu2WIw38OM/wCPeoBlWVTs5wDgAkHAP503lZCQemQTn+QqzNZlVjzjb5Z3FjuGd2B8vXp70nlr/F95mJJxwKsEQLuY4PcBiCAMYPtSqSj4CDBDHH4etSs8RKfOjoAOQQOPxNM6EEnjsCT3qBjERjhRnDEc7sc+nFPeJgoIzhwQCGpY2AiLjZ5fBXjPSnx7JA4U4Qt0weMj6UJFDVjVmK59PbtTniEPzEZUDjvUiOEPybBjaMk5Jz9abIuZsngjIIJyMg+1Q0SQ8eWCByc/dJyPzpzcMD1bGc7R3/CmIhGQXwcNgnB/nQrc42cbQWOTjpjj8aBXsPUfxAY2ndwB3NNA2M5JyoI4PsPbNJlVjkAc8rgjdgjn1xinEZ+Q9c5LMcg4+lWC1ImcbQwBLAcAevpSTxGKXYMnaeDggcgeop4zlBjvgcDgAU2YG4JLb9rDIJBJyOPSrGQ/uxyAT8uBjnqfeoFTacBAMYHCgdFxU7xFBhipfAPBAxj6CoWiQMGGHGA28qABxg8detYyBth95QADwOTk+mKiDeXsGEBXA/DGP51K4BRQH2FjjGDnp9KHbCuBGeoGSBzg54qRIYVD98Ekg4zT1y2xQBwNpxngmhvmTcSmRknnr6e360LkqS2ASCAQxzn1pMu43qmM53E5GOakVe68swIyTznsM0pdiqcfKAedvIPfvTd2HTvyFXC+1MBhj4cYBXIJOAfwwaQk/wAOTwRsIzk/nTgodAWCZUHp1J7U4IpVyERHOSrEcA980MnqORSo8s9xnnpt6Z/OpU+fr91cDO1gD9MgVDsGwo0gxIpBIB4IOe59amIVPLWN3IIHLHdk+1UrDQMmOWIxkfhRIWeEkcnaynG3nHpxTmyrZ/i7jimTOgQ9A33jgDjIptDItvygP9wADfgdAuKbcRxkYzvUcjHBJHTrSnOeCABnr+lRE5c4I78Nzz+NQQyQDDOBwGOOg5H1o3BFwEGF3NuOSMk981CofCEHJUAdev51I44kAOM7uc9c+1NgmORNrZJAVmY8cYzipcrGSQQF6gngD8qj8wNMBkBGxuAAJ/PpSoDKHJQDKgEOc4OeOBSKbuDn96jZBIGeOlNIykgJJIOGG3HBUn17U1367wACwIxjkGmKAyuCo4IJwR6Y9PSgE7EqopYYx2wB24x/KmHC9eMZHQU5hiEknYQcg4yCB16c0548OAed2GH8/wCVTqLmHxhSrk5GRmpSdmD1B6gY6k+lQrkcdDnPHOaekgk8sqB8zknyxk7eeBnHequJEjvjgnB69D26YOMfrTjGu9E3jJJ5LDIA71CqqzZHLBSCX9fpUsUMbujFF+Qg7yvNUVcYXDIGHAYA8nk85/lUanGAey/xHvUpZGhChOrbmfHfb0qBSBsyS2TkfKDQn3NL6DyvIZEO4H5unJHcmmkAoMnKrwKj3ndkbUzkZwPTHTp1qZdpGUzuHOCMg8UXRAI+75Rx+FSQTFNjkB2A4BHXjn8qieMjAOMbgM445/GlLkYJ6jBGDgUrki3CmV9xQbSm0j159adwPN2xuGHMe3CgnGOSc9qj8wNjHOegBH170bWZ+cHa+QAeuBj+dNu407ascqE42Abc4+cHkkH3oUbBuxx0IzQflDg4xuA4UECnPjGATnqSf6Cku5O5KoHK8gAALknrTeGzkAHaP4fegKHJB3bRgq+OMimuXwB1A7Z960W5VhzKVPONpA7dcUvl7iCmAFAxglhz9M0QSLCgGxdyj5QeTj1OaJH6AcHheMjp06U2kybajRg4A9eM9xSKMYAIXtzmk4JOOGAx69Ov50b8Zx1BHHWkV0DLnAx5g5UDIBz2/ipAN6/JkBuAfpSMgIB4BB44HNOUiPP1JNTa5DJ7V/KkSQjBZl+bkEgg8DJHNblxN5iRMRyijjcG7dSQCP1rm7UGVo1cA/OhVep4zznoK29PcxwkhTuUAP8AMeQBj6da83FXSOOtFGhAjMxYLkEDmirVjaELtk3ggDJz39KK8DnOAIVSB0ATYF4P0pZ3Xe5j+6MbfM7nuKjlZnJOAAvSms+5hu54JP8ASuyKKVwGSMdeDk5pS77dwOT0Hvzmo23hiVGTkjBOOaaf3g+UA4wGwemenatBMmLqvVCFLdQvBz+NII0dcE/uiMBkXkHOaZEsbcjocADHTn3p3loBkngn5gB3oIvrcjkUMSQB7cY6VnTO+QTkDkfJySM8ZrRlAVMuB8oALDrnPXFUnUtkk5ycbwMVpCNzSOpFDuQPxkKD15Jz1q7PKruG+U7WI9Ov1qOJMEDOB6+3pSMpfKnHJ43/ADV6lJWR6FNaCN8xIJGMgg9OKcZiHQkh9uBgjIyR6f8A16d5bQoJZBheuQOOPSmCPoyn5c7gOece1dK0OgjYjyict8h4QDkjPc9KazorBVKkqACARnJH0p4Xep+6VIyBnaCD2wRSOAvzIecnOKdx7EMiMFch8tk54Py5qORZD5hL44UYkIP16GrGBxhySccd8gVDLuDEK+WIG0HjjPWs2gsNZAzjGRu6ehp+w+UXIwF7DtTVYNsAHQY5b/61IRvQqXO4DA9xmrQbDneKdJF5xtBwI8dfrUCu0QBXgkAnJ7elPeISks+ME4bvwOlNlj8p9rneTjGPehF3GyFZNhYZIwzcnPPp+NRsfm4wBjdjjnn60wgjC7PmBxz/AI0odeX5BIzjJ4qhLQXyiXyPvKM5zyR6UyMFXyXdBnnHP6dKcQJHAJGSRk56A1HkB+uw5OQ/Pf2qGjRFiOVhvjk2vHtAIHP1z2qHykeMFMAqehz3B4PP9agMpRMBwGbOcA4zShlExdUAOzGe7EdDUjLcMbbBtGzGGJIxxkH+VWD8qFgBjOTxxzVWG9Zs7z5kbKNpzzxx0x6VO7BnclShYs+Mcc/59KvYhq42QFCBwd2enT86q3cnlxFIky/LAEkc8+n1qXeWzygXGdoOQKjnIVd2M5xjHPJoUjO9irIQMjJjVVGB96oJHfySyoN/JOf61Yk2s2Bw2c4HH4gVHLGuxMPlWUA49e9TcaEBGzHG7nPtSBssN/XuB9c/ypokDAsTs/u8Z/OnRw78gAneR244GKQXYkecIOgIGcDOT9DxTypH71CXVRtx5a8n8M0iZjCGMkMu0gjv604CPfkucqeoJINAwjJaKPJx8uORg5B5OPep2dX5J4z/ABjp0/wqAZbq/LcbefX8qlVHHDHo33MelXFX1J5rDHX5ipHOCfbk0qjYgVeBnORSlc4Ow7Bggg8Z3Z756CnhM8D1HcenPeqEmMZG4OODyp/xprnl+hB4UBvT8KVlddpHYdO9SRBmYfI0bEsCA3r9TWdirjUQpg5x82TjioniVseYe5ALjjmrOw8Z74zk/wCRVW5b5RnONucEd6Y92T6YP3SHOVyDjtViM/OGIHmbSC59c1HZIoj4OArEYA/hAwO+Mk1NIpIfGEzk5c+lNabl2sQZYsAQHU9c+mMcfjT4hnIDkAEquRjGajBAUKOnCrgds5qXO/kH5hxx9KS1GxxOWIB4GM8VHOC42EAt6n09PzpY2VceZwDj+AkgDk9PamGMrx5g8sAZGMkknORntTuRcbGgL4VOcYYevpSyRIm9m+Rh97HGMDGaVQxOV4IOCPU+tLFkOMDOBjJ9fWkC7kRRY/KQjYoXZxk/Nx6VchOOgBZmY8ZGR75qFcozhUIbjBXGM/nVq3YjyC6FEd/lzyWyecZ/xqloM3bBCkWX+8TvJx/Skb52ICJIvzep4HpThuBQmN4gMj5ugI9aV4XMR35HU5HOPyrVElOSMDepjHyjOCOwPXPSoLjjLfJlQTlRjrVqUb1IEgSMBsoVLA/lzVOQZfbn91jBJ3Dn8aRLI3i80oE+UEFTxtGQucjNVmBPBycHNTPuGDhCQCvIz1Xb3qAr8p2cZ44yf51KEnchkwjZPcgKMAgj6VGgjjYsg2bM8FQBkVZVxIydmBz09PeojllweADkEHr61RSDaQhVSX4xjAUq2c5B4zxQjBmyEIYZbqcZxgU0xLnIDuCMkkkgHGO5qb7iDBAAPfgVDRVwK7VIwARkEDtShR8+3pgjPHBqPzHUDCdR+BJ7U9vmbGVYMSvUdRQFwYDcQBnYCCPXikUB2C7znBI5/wAM09lbkjBfrwfWozGpJz0P9aGxcoeXhDyQVHp3yc0rjbs+f5QSwJOQc/TmmAKQ5GTnJGccdvXualRWkkiVHwSSmEB9N3/1qFqK2o0/NwE+Ukjj1p4dtyEfwEnj07VMloIJJFZw4VmLbTgjnrzio8bOCOB8uc8cCgvRBhWwF4B2gr6YHJ/E1NEySIXOeh29B9KYhUZIw/GTgjilXbtCgADI6ADgVVhepJ1KISATJgYOPlHXoMU0lEUIdoIOB06Y5461aikJQ8HcFYAZPJNAt4vPDj7/APESBkD2PemZvQrlwwIOdrKwAx97HTNTtjfORx8wHscjrSfcMXycY4yR+NBfCuc5ZAeg60PUzaHfOo2GNZI85cFmAz06g56UBA0jlUyDjGCccLj1pfvKC5wQy7uvI7mpIIsxoQnyeWrydMgscnA69Paki1HQbBbiNXLAEuR0J4JqaNnjOWiVCQeDuPBGM8e1MjZnPzR7B97YTzirKybQMJsbgcdhiqS6lRHJ5exFMeDnt6Cq0e5yAAUYqQAPlJzye/rQC4ztCkIFzyeSeucZow5cswBcbmTGG4P1waQh8TGWImSMnOAQPU/jUiMy/KCexPJ4xTAojUkDoh4OBnB9s05wQ20YDA5wW7A/Tn8KaAmU79hPVQAM89PTFSmBnRN+B5mFU9eM47VSUMgCjIK/3Tjv71Yi3s8h6AZKgH0+mKL66j16FY2ZheSAwY8uQsh+bPK8ZOc9eKjubaRosM7BPlVsBgQSc45960hf7crHI4c7A77t3Rt3fNV5bppCWd5JGJYkk/lxRZdCoruVeHyZJBE2NxwT3bj9KfHCgc5Hy5+VvXFOSJZ3IlUBcruOM9PXFKsbQuB8zloxgjgBi2CcHjGKpKwdSUxpIhOQ+4AqBgdfrUM6bJXchQuQRv5xj3FTTNmSQFfMYOQAAOAOKj+6MoPM2jnBznJBHA9qglj4tInvrMzhBLAyqn+sxgsTz1B5+lQizEbAkeXklwI8dRgDnNPF0sM6OQAykuUKhhgdOOnFNOoLtDOQRvGflwDn0HQfjVN9xDZbaWBjkYkzjAU5O7jnAqPyXeYbSSpdsuT0AXr/AEqe41BJZEVS8SMxbcHIHGSOB9KqpGrIB5hLquwkZwctn1oGkMhjWUlfk3AAMTnABbr+VWJIooLcuZFIyzALuOMfd6+tQxBQxAJAB3HGSCAMYP41GY5o4Y7Z4gh2qDj3HWgoerlQoIP3RnHPyk8nrTmLFCCTjA/5Z9Rn60i/N5hePO7OGPThs/ypwXGMAHkA+gFApaCGWRYeE8tixI4B6GorlEELneoOR1HHI5qwUEOMnjgDgtiqsys8WAS+ASflznH5VIkVJCSXkCeYxJJwMD9ayby1zlyA+1CCqdQ3cVutB1x8+SNvyn09Mmo7mHBj8vZGoVnbAByxPfNS1cq9jnYpmtwjmM/MwZhICCB7YJrVg1ABVYP83D4jbKgdcepNVL20IgMqZKqGVpAoXAGMdc8/hUJgMF0UUb0yNjA5yAPvVk00Xe50NprBliKyvIVyCEZjyAOBnOa27a+tmjdGCRNtyzuSu4kBcck9q4lMsgILOcFmACjIHbk1a+2SOdwyPl4JxjJGc9D9KOa4JHewtbeTEY+C58thn5Vbd19/xp8dpDJ5ZmjilIBVXiDc8tjOfpXOeHLz7VqH2C5cOl2+2MKVDbx90nuMtxxTF1ia2lEKkJIoKPG5xghsHqTzk01JXCSujpDaZfHliMdeFwBkYqN9MKWcrlz5p5BcYX8cVl/8JPHjL52Ip/eFjjn2Fa0Wv28sYCeVcRmLGH3AYI75rdNMRHJp81oIy8DlSQw2/OGHfHU8fSiPTHa6t9wAQOA0SRtkKOxxxVuXUFlmMcQl/d5VkQMFAB6jJzUzawUKQRSEYO7MYZcnPTPWpZVzCjsbuS4kjigO9EUl2bgklv4fwrQju5UuCJ0yy7g/mhiAQeByOlX7e8tlcRTIEeXAKeY3y4POT+NS6nqdvd3DmKDyISwUqZN2CFyTnGeT71SdilIxX1GRpnw5jQkKIhGQFGf4QRgfLWjp3iG+ikEqz3UeCz7o2Csx27AAc5HrxUh023mecuhIZd7skp64wMAnHA9KpvpMMJaOGRZCEP8ArI+R8uePxqWkzXnfRnqvhb9of4heDblGs/EmoRJbsIjHev5gYDbnIP1r2fw5/wAFC/EljFBbaxoGl6myOWMsU8kTMuTnI5GeK+O5mmjY745UcNuLjgsR2/SozcNA6L0Qhm/1fzElsYz+NHKnubRxMnufpX4H/by8Fa/g67aXPhiRnGzzGaWI8dQ4GcfUV734c+LHhvxhDHLpGsWl/wCZyv2eXcTx0K4BB+tfjBa65PbPhXSIOcF8E4H1Oa0tN1mS3uN6yyRyFixaGQxlh2OUxWLpK+h0qtFn7ctd/NGH3Rl8EAjGc/Xr+FSi4HQY+p9a/J/4f/taePPBP2azttfupdKUKGW/jEyxj2ZiSK+h9I/4KCaK1tEmo6XfSOoLO0IXLPxnCjtWTpmqlF7M+1hMp6Z24B9qkUlzxyOenHH418n6L+3x4Bknia9i1WziJKHzbNiqkEHOQTxivd/B3xn8L+ObO2utE1i21CGUHMcbDzFB9Qaw5JbtFtdjv7iRYkLnPy9B601nwgOTx2Nc5f8AjfSraYRz30EDEF9k0ig7QPQE1Bp3jjTNc806bqcNysWMmJlfrx796OVjjc3o5H3g5yucg54q0ZDK/A7c9/51kRapBJHHiQYBPO3ggD2qVb2RYfNKLtO4lwe2eKhRaNG2zSBY4OOo49qQkooAOfWspdXVCGbheBvG7Z+fFWftyyJkkYxwVyeTVWaJ1RbSTG8leevFS/asI4J+YZwMf1rK/tFUDgcbePn7Y9astIskYZQSmCc5GMj8ai19iXqW1QMwOe46f3vSqdzFnkDDYJHf+VH2s4wOo4yAe3cVCNQROOAU68kceucAUuVjjJoWKMSYMoyVI5AxwT7Vb3hh1GR61x+ufEbQPCH2c6vq9pp5mGYRNMoDY9Tnj8RWfL8XPCxs3nTxDpMiIpY+XcAn2BwTzVRg77BOTvqd/LIEU56dAfc0n2uIKXONp4BbgdPQc18UfFr9uiDQ9YksvCVumoPAcNcyt8gckg/KeoB54rxjxJ+3V8TNftmspL+z0xSjbTZWi5OOMlyODW6pNi06s/TN77cAVxKBzkZUfrVHUtfsNGhS5vbmOziYlRJJIqrgAknk9BjFflRB+1j8WbOGOFfGl0YQpO2a1jcHA6YINcX4z+NHizxymda1y9vVQcxSMAuT1woAHfpjFaKh3MpVYR6n6TeOP2xvhx4ISRRr66vdxgsLTTMzE8dCyqQD+NeJeN/+ChguLGQeHvCwgmKkxy30+45A5G3jk18LPqskKSxKdgJKnyztyCuM8e9VU1ppbXBDIxzn2J71bpJHO8QontfxC/af8cfEB3E+rnTLJyQtlplw0YXHrhhzXkN3qtxI2Z5JbguCczkMynOepyenvVBrwTOXOPnySEyvXuKolz8+ULqxJUljnOMdc5rVJHPKs31Lst+8rlmJHAAAOF4OeQOvNR/bEDlwSCxGMEk5qkWbcCx4AHIB67sVG7t8xJAIIJx7UGDm2ab3BVNiHBfBLg/dGMVTkIjTYpONxK9uD64qJoyqkc7iuDjOevSpILK4uMnymIDEM3OMdMdMdfei5DYwMrrgoXYMQHzkEd+PUYNNc7pCVYnKjHAweOcYzWrD4bnnkA8xIpAV2rg9CSfX0Jqc2Nva4UAySAZ4DD5vu45Jx60kiTmyjKMgnDHcQI2yAOnardnC00Qy5QRgf6xR82Bj09a2EDW0QQZcjPbk4HrTrV2idAg3ksCOAcnOQOfer5SmitpcaxiVEQiQOWZ9vOCMdvercYTIX5doBVSPlLDjgmrZtftwe9iARVQB4goQ7yc44BrE1e4lhURD+IjbvDfKSefb9akLEFzfLJmDYglKt+8yTyPXFVks1bY8zh2Cru7nP41FCPnd1BJBJOO/HtmpGaJZhJckluDzyMD9KTJu+hZlvnmjKQRyQxqxYAbckdT1461VlnitmlKAFzIRuOCQxG7jH5VTu9YjZSEOEznzBH0U8dKoHdI6bn25zggYywLc8fSpuWtixPcrPMmXJZt26QtnnOQAPpUSHzogY3DpgEZ+Yf0qOOEBMAAfvM5IHIKY/Dn0qz5IWPY/3GXBA5x0x1rNu5F7sjaIbY0IjTbkKAccUqqVf5SUxwQPapjF5ksi4UoN3zY59qa0fO9kG7ceQx71asgaGZY7z/d2kZ5yOaQqm190YJwfmAwRj2PFIRtRCXV0JABB7g9Klij3MSXJ52/Pz359aNxbD4lVJcA8qTnPfPbir8cYEeZRJnBBzgjOfamWkJhlZgkaKcA/u+PbpU+NwO4CMcEYk5JzzxW1khFhZkG8RDlSPvD29DxVPyQEOcvhdzYA6hgP5U9jydnJz+NRtKROgAAXae/XLdxTAjzv4CYILDjNRlC2CcHjI6n+LHp6VYcMJhsf1BUgrjJ96osdn7sAZQg474zn+dAmiQhcBOBjjFOicHChCBjggnk5qFkfKBhkna5EfPfPP4UvDxZIOxgMEZGDUvUd7FoltuScZzwfy/nTkYMSoTuwH3uSB06VE0QV+c7kLciQEHJz0x61Osbclvu8EUkrkvUaz71O3IYA7c4IBz0OKc8bcB+pHzdwfpUioofAwB7ccUx8bCMnI6D2qwXZjQjNKgHz8ED+eAfWpFWW22DIQlCcdwAe9JGwThJNjA7wSORx60jyAkSE7yV5J6VKCwGMgZXgnIx2NQOVDEk4AXn3qyZmBkckZIwcduKjMWcueUPU+nPWqFa5BI7YJP8ADyo6Ej8aVXTeSmQHUgBcgdO5FRkEjJOduVJfnIo83ByODzk07lWJGi8uHIcoGyGxKxIHr6UMA7g8cAqQWznJznn3oDBVAbBQ54JxxQ8m847lefYDuKT1KuDqAM871U7gR3H403eoU5zv4GAMDrz1pwCyJgBHx8wJXnkDNKWbo+N2T15z6UJDeuw9mCEkgAkHGOePSntelsEcYxnjHT6VEvDoTwRk+oNOj4YZ+57c9TTZD0GybywJHJ46H/GlWL5SSehHVT8wx609pATiMYXBwW7jPSlJZmyHIHuTxSHZEW/aE7Fl7nOMfXmrdrLseM7EkzIrMI1wBx71C1sX8xsLjaec9Bj1piROrM6RjbG6q3JORj2yP1oEzQWRbmFJZUWOaRfN8tFxgE56DNJebY7kpkDbnAABzn1rOMYEMca/d2gEFeBg+vWnuweYZQkCTIcHjHb3p83QhhMGbom84+gwB2zTZYvJnKsRkgAD72CRzyMj9aeBtfdkPhDknkZ/GkDEsMHeA3zbR39cnmoY0xkYYKgETRqVOBkcZbHarNukE84E5Ij2nlSc5CEj824qoijYFEaAhcH3y2f505WIX5cZBJ9+aE2XfuKziSPA/d7kB68+3XNMeRN+FIBBzgN1JqTerxEkcqBznAwKVxIYtglYM5BPznAGOnOKljsRNxgnp6+2aVFVpcFsZJznI6HPpTQ/yEDr26UhYq5IjGSf5nmpEOH+rJB2bfkb5+MH2pqyEYORkLt+UkdetCyhn5OCVJKgjAz+NHHIPXvxWiAHwWUscHgE9AAeKWdjHDsUjPDHGThT70kifudwPRQMHrVeRSPkAwAADhhjj1p7AMcj5DlhgfKAxJJHXn3piIyKC+5nxkdz1zjJ96ezgOC43YI46Dn6ZqJ4yxfkgKOckknnPb2rFgP+516E84Ge3vTW3E+g5x7U4/L0yBuz1pvHfjvipegrjhGTyPTFRFQWAPUHAJ6VJ5hC4zjJHb37fhTpHUkggks3YdM0xrUhCnacgADlse/WlWMM4wB6+mSPTNLgs+0ZUEhT6dD1/GowSRkkSOSCQGztYnoMigNSzEq5BUg5yT7U2UhPvAjI6nPfrwKEZdsfOBggYXcQQeQcEUnzoI8koQoDADG0/nSQkOjU8EucR5cu5JHTI45PtUm1NgCnLcYIGB0yfy6VCinYG2ckBVkJJJPXP51OAwZmB46tjjocjAFMpXGtGrkc4OMEZ6nPWl3ZckEcdcYPXjv71YYIiDfu3dOAep/WqbpGHkUFACW4IxxuyK06DI3XCIH5YAZPqaZkvwVAx+hqSRRtOPvCmxrmQJjqxPJGcVkwYkuD5ioh+ZdqkYc5HrmnH5H4Hc44FEmScBN4LHlz/DTmO5gATgYDEcYz9aERYgWPMWzIIyAQGGCR9AasQxBHAUCMYAPUn17UgG9nfJJPGAOlAfYpPGABjYcc0WGG0bYyduDlW9BnvTGPzhiMMp6hmxgfjikC7lKEABiEzk8euaRgx2KOUwelVYbsO3shDgDIyOMcAilZw3y9flzlDxnaBz3psQZfnc4HAHA9KmCjerKSMgZPrRuQx6wlGyDkHDY/nT1Qt94Z6Yz279z60xBtG4kjHXk80jAHqmSCOoBH61aVh3JH+XeT1BPH1pCGkVAC+487QcDg+9IyEu4DgcgnnOR6U5gQx6OO2BnqaGroERSxrE+0gjC4I3HrR5m7eCcuAQCDgZ7dafMQHLABAxIx1PT3qFnPzk5faB157VmVfQbIyuuT90KeeMHnPoKlYNuQHJwT+Xb1pWBYEF96tkY9e9BJOc4HugoE9QXLMikRjO0/dBH6Ui7ozknYABjIA7EfzoUFVwoxwAdmP8adtJ6qc54BI6ZyKC7aCMPnCtEN6AYYYYHj0OD+lP8AuqeeTngKBznPpTEAbkBQpAH3uOnWm7ic85zgngd/xppXEyaPaXwUCYHqWyPwxSmMmMA/JIwyOCeT0701Qx5xz0J46Uihc9O425XGcdPWq0DYmwN5KAbSOV9B601o/myeFA9ecigRfKcyfLzlhxx+NOLFcExnnPPGCOxqhMjAO/I7c1IjNIM4PHQk1E5baSPvNxnHbNO35dCNgUHkGlsCHPAiLjzADyXPPGKZjoOD0+5/9ehW8sYJ4HX05pN4bIPJz8oMmTx9aGVLYazkfJw/JGAceuOtOxnGAcEDGSpzkexqRcRPG6lCeG6An9Qajj/dxkAklQBuAA6DHakjLcZEpXKgYAY9zjJPFbWiq3nJEMANkYUYB5z2rJ3gtjqBV7Tm2zIE34KkLtbkHtmuevFSgzCpHmO902NSB5WeBht52c8dqKf4e0wJE3nsscLDdvc7iWPb8qK+VnBczMfZmGxJUAAccc57UPbBsgcDA61aRAiOQcjr0PfrmmFkHcN2+96fhXUrnG2iuUQLlpF3BssOc5H4YqU2+wuRn+E/K3p605JdvBdpI8klM8Y+lSQqQu0gFgMZHHGe9aLXczbbA2ZUHcMjt3p0VjvbeEJJJJHp6VYQMWQ4U5IP+swMc56g9MVVvtat9OEqtJ5QKhSx5Az9OaJNp6GkabbIrqyNshkf91uAA+XceD9ayHuIMoQ/z4wAjBBk+uaxtc8XJMkhhnLrjbmOLgHP4GsTT71r+4/fpyWBwwXnHTrXVTjJnfGirHZ29ybuHzFTYrE8dfx4zUsTiEHAwc5ojXy7SAqeFjUfJjuB2GaaMs5HL54zgdRXrQXKjeKsSFzNkHlclgM4HX3qudsxLqSCoHrxg+n/ANapCyvEcvsO0he/86hlm2JtycyEbAPb1FaM1dgJkLnPG4gYz0xTAfM+6+CCeMYP605izY/2gCPXJpufMyCfMweoGT+PNSibkTKfukkHrnIzTSGD52fKTzzyMU55V7AY2gcfTHp60hkRjuLoMZPCZ4Pp61VrlWdrkm84BPz43Yw2On1phO4oCMRkZDcDqaa6+ag4yMknK4GOx5NM2ACQDHJYcUh2JeTwEyBjkc9Tj2+tMliYHc2SGJI44J78+1KZQpjDYfI6BsH9QaZMf3IDSZPoknAz+FAiKTy97hCTwNwz39aZu9uBS5K+Xj+Hj8KDwoAHpx3poGxNzOwxkEkAkjgYqJ1VEcEADpk/KRT5GKnBxweST0qAKJAEBxnAHI4qWUth8uNzoxKdTwxHI6c0MHPI4VRwS2SR+FRsW2yEAqp3M37sdfp0pNzQsSDhhu3Yx90VFgJ7VmEwBLOQAWZSQoAHTn3qxKOZASMDg+2PWs4Eo5OQeCBycHuMj61pLEHj9c5UkdBkfrVXsBCyMxjBXjJHfnpUD7zkAb8ZPBHGPrVyVG3Ftp25J78c8kYzUEgQRHOHbk4xuNUJlN+mCflLZz5nC5/Cmg5JwjbQTk4/+v8A0qZxnLk8kcj6H0qN4cOQoHmF/m/I5qSWMkVGxu5Xo3fH8qjEbso6pj+VSRRqM7UEa4HI4FKclQeemflUnqMevrQPZDSp2OAmDjKjPXFOCndwPuknG3qPzpWZSwTI3gHqOmfWmtEQxIADLu5HIzjpVAPC4xg/KO30709S0eVAyrEEEHPv39qj+XbjoQDjNKS33lOQMZAA4AXFF7aEEyqZE6eWWBw465A9s0KgDcHB4xhv/rUu+RsEIOh4fjBFKkhZcZ5DDqSD+GKptI1USSMFlyQAFH1NRyom89CCoJ3qDj8TTwuVK43Ddt+bPp9eKUzHkFyFCAHOeR2/OmLluRFTsyc4AIYY64Paorp8K8iRgheBuB6jvV2S2ePeXdBgbuDk8nsKq3EgDEqXdgDkZ4I/Godg2L1t/plrG2Y8qCCEiUd8j1pJLdnZ1KAsVI/xqC2/1LqDyoAIPPOMZyfarZuyeSAQM4I461W4NlLyhuBPAUEkADOcce1BcmUgkddxxgYA/CrE0uA4VAdyqFBBGOx6A1XIyCANnylC4JOcmpvYdwG6H7pIODhySeCMY49qN42gZG7+Hn9KSQdMEptPGPTHenZLEbhkDvHgcfjVIhjI2A+ZyiY5JLcDj6VOkWFcDacAZIbI5HrUAUhBlznbjDkN1/CkCtt2O/y+gPDY6cUXSKRalieDAJV0dcqYvmGCPbNWtNhIuUI3EoC4z25yfzFULUShxsPkRKPnOBnB6gDpW7p1rL5ZMuCJFw5AUdsDHHaqVgbsapkKNFhnByThDxz1qrdKuZNjlMlsgErx9Kn+fYCA5KDGdpHf3qjcSKEckEtgg4GcZA64qtiE7kcskpcs4O8qR1PUde1VJ3YA75PMPXkknINW4ZrcTA3Cb0VtzxpwzAjoM1QlmWZ2kdBGWZtqpg4HYZyaCbkZbfwoGOMcdKiDfMmSQcZI981LKPkGwAkgAncOufpUAZsKAOc539iOtBorIcIyjbeQp46eg65pCAd4HJYHtjH0zSxo2UcAZyJBzng9RzTSQ6bxyGJJzkn9am4CLEOExjJPG3/IpeEXgcDsR3o+8M4IHGB6+tK2PkA6k9aoBzFg2DjHQ0ZYDaD0HGMd6ZhgXAGDkYB+vekVuZNwwV446HHpQK1x+8Fwx6EqcdDgUMB0LjjIyD2J60pB2gFdpUBc0pjx5YYsEyCenGKW5SaFTJUbfnyCO3ODkdfepLaPy43PCO6YOAcg5z/nmoY1k2EOMqvLFhnGT/hVp+GK4fyh/vZJC4z09akd0MZ1JUBEjVlIBfn/APX+NV+VwT1BP05+uKcQwyFwSoJAHHVgOppoQliApwSxHocfTNO5FyVfXkbjjGB2+mamjTzCBwMkjH45HJx2qENv54DdACc4JPI59qtIVLg8Jkhht4U8Y7+9PcFqNMi8uMDnOc54H0FSh8cdW4Az6U1VkXywpZCoKcA9/oamCiRcnqB146CmJ2IzCGDggAsG298egp0cY+0DaCBkLuPOcj2qRI1VZAHyQRkAcg9fyxTUfEpKcjAKbOATTegWCJAVBPVsk5zwe1SLGzTBgBltoIBPUDHpTkaRn+b+IkHkcDbnuR34pZRH9wBXLIoy3zc9R+RoSERGNm2Fxsc7Qeeg7+tN5ihBBO50JOTk9cDGM1Jgjgb2bnGIz9PX1qFARhXRww6EjacfQ0N9AsywCC5YEuihvkwSWI9yQKkQRx/vHjO1Nyjj+HA64OaY0CFNnQBucAbeevepoTEXlYR4GwCMxju3rjH60gIt0bT5RNgGdqgk88nHPtU6ORsySfK4BPGAOflNPYQyuXcmNRuIE4Gc7dvaoLeRkmIUH5jgYXnngmq2NLD5Cp2A7SwPIJ7Z4PI71XcFi7Al8kFfxq28DRo5xI5OdpLbhn5uuST2qIoQAAgLD5uC2emP50E2K/llckAYAJbPHbA/WnOjLnH4A46Y5p+OowCpwWH45prKQ+CnYBSffihIlt9BUYxghcgkgnBqaLY7bHcbSSOWJxznH07VUY7XCg5z14PGKmQ7iQD8xAGRx1bPerI1LICshKmMqykfeIbkhv7vsatJJavYypO++d1PkIp+UMoAy3rj2qisy71mDyYywHToMqO/qc1YF9OsaATyZUKFwRxk5bHccUlYp6orzMpAG9AzEIojJBPHqe9Zr3KSTxNICQrqTsHBx03YzmtRlClCRvUEkE5xxxnBrOlJRZ4gmwDAB68n6+lJi1RGE8xcyMenTJJ5Pp9DUi2zBNwRcOC45IJUDHTHrVuDyIJ98iO4j3hiMLuJTA6+9RRSIwjQCPIIVcEHg846etDWgisbdUygyhXaB8xGctk9faniUvJljvBBYe5HA/WrAj85ELxgkk439jjANQCJgUBRxzyNvvk85x1qLGurHCL7m8kKeGQc4O3qM4701o92W6sAR1xjJz0z6UzeVHLhGbB+Zt2MtnsBUqMTgSZyCM7RgFdmd3OfpQJoqOxhMr+YUUNnCHkge1OEO1No4JAAzg9Tk5z7VK8fmPhO3ylD3yOufSov3iSDJU4DAEg4JAwB+VAhzAdcBH5yemM+wppKrhQQWJHHt60ka7/LyB8xEeCeuOtBt3Z4zviG8GQeWGz3+XkUDZTmRZokIzyrsAoVgSe55rLkjy742Oc/KeeAVx9OtbTICpwAHA2gDoKrywA4IwgIyAvpnrUy1K2KHIO4kcZHPIwef5UqqLmInJO1TvPmcYLZB/KpzGSAwx87Ht0G3H86mtljJ/eP5owilzzkEenSsbDVyohkgWOWIlCCGBB4zjj8jV7XrqbUWj1OSMg3MAWQx4OJwpRjj3PNV5LcIwP38gtuBPQnj9a0ILJP7PMEkCoilrgEnBLZ6f8A1qmxV2YcdwY3DudjY2nK9sdMDilN15cTx73IcHIftmpLm0OSAcuCC21io+6M44qpdQcq8YOWJ3ZzgemKdmgvY1U1JnlL+b/pBbl+uQSCRnr0qyNfuid5neVV/fBcbht+oxXP+W8e/Z+7wSeenIx3xVi2PmSAImDnnkjA+gBp3ZSOiTWiYd8vDJIxISM/MuB6mr8OsRhDGnDcbixxgnjPGe1cx5KsikoJFPGeCM01VMc5OOQp5JOD6dPSqUybXO4l1CNo0iSTJ8vKDaNpJbHLYzU8crF5JLlDKoVQpDEEcY7HnPvXDRmW1wTOCyOGZiCRgHcAMN61Ytdae2wX/wBohnGVPJI6+xHerK2O6ur6AC2ktpN5dAZI3jwInyQfm/DNZN2HuX8obI+QGj2BsnOSQR71JbarYXeg5EEj3rSqDIZFSLYU54Ayx3HHUVRD7p9nlmRCQD5RwQT9avcT1HCNvNTJYODkjn9TUynzhGwTK/d3EjjmtCxtyDtJVxEwkbBzwezZ659q0jb6fJppleeL7WjrEbFI8EJgkvuxjuBQVayOdLloXjO8iQBFByV49cU9NUkih+SUA4bGwqCB+IrWW+iaIoQDFE4dJo9oJVu2BxxSRrawPKESPy5QFDTQqSQR09s9sVNilJxM86tMgeLzZC3UhG6gjB5q/p/iK8hkJinmExbkxSeWNvYZGOlNbSLSQoJP9HyQ2UYMQuOeeKpz6dEYYkW4xhwDgElxk8kkYHUdDTtc1VV9y/J4gubuQGe5luFQNsMh3lie3LHirGk+KLyxeSSynltmMbDzrWVoTuVSwIAIB5rGi0qSNCVeKQ7coQcAevNSXEc1rkxW6oqgHeXyCB97GFJosh+2k+p6FD8efG9jZxWSeIbuONQCrGVsnIweR71nan8U/F2pbzeeJNSlcfLl7hm4z2BNcHJL8yIRwAcHaQducjBxTDcuInCnK524IJ2njsKOVdhrESS3PWbL9ov4haPFHHb+LdRMcalUEsoZeOnBr0Hw3+3d8RdBsJIbuXT9ZZAsiSSxmHkdR8pFfMiyTEv5e/IB/wBUBkZ+tK1vMqRxmIlDkA7d55HHT0NS4J6B9YmfTOtft3/EfVg8lpc2OjQIclbWITFwRgnlQRz61Bp/7bnxNt5oriTX4NThibc1rPZKucnIGRzyK+aEa7miJ8sjIBfAIyuQefzoBlt5cLkDIZ3O5sEDAyeoH51KhFLY1eJkz6/8Rf8ABQPxzqtugsYrPR5iNr5hEiYz8xBJz+lebal+1l8S5pZ508Z3YWXrBCBGOvoFNeFW10yyZ2Hgc7QQAevQ0xrvykcEkqW2hzIP85p8kehH1h2Or13xpe68+/UbiW7lCfPNdtvlJJOfp+FZo1IMWXZGmxRuEMrAkjoSASKwJ2mmR/JHzAZ3ADJ596kNvuuQcxbyAu8sAOvOfXFUlbYzdWT3ZpSXrygElhH1wOOfYnmqU8zrKjAEHHy8nHPtT2gMh2efFLt3A5k/LjHSmtZT/eCHcRnBPYDHGPemjJyct2Njuiq7SflD4OOOfxoMxYAHttAbsajj0q6uMkJ8ytlhJ6/rUsejsGy0qfIjNlN3H1GKsz5rlBwJJgAwOTkfUU0iUJghgemNvc9utbEWm21v5itIZJRGJAApwGJ4GfpSvuJwsCIrEMxI5HoPSpJ3ZnrZyO29ic7hgHJHHakFupjdThBwCATwSSf6VpPCZGzuKI+AWyX59cHFWfsIjckxiR1UKcA9u5596aQNGUbCdELlJGCc9ePXrUv9nqGfKA7eFHTOR6/WtSVgkBTYNqoFK84z+VVn2ImR0BCjZ05OccmiyAbbQxpLgxlyzEtipw6B9sRWMbs4fLY+bPb1rJudQhVPmlwSSAFzkenPvUD6uE+VsYU49/as3YqxpGZZpsZR8gOxU4K4GO/bNQrqKxzSN5g3SSZAHOBtIPJ75rAk1gyBNmHwWRmxg7cnAxz6VQOoHAB2llJC7Djjrk5pOQknc6qS+hGX3yF1BdXLADBHIwOKqtrcYdxGN7R7c+WwGePfFczNeiVsbA4xwM8HjGPzpY553X5JdiqQeH7j14o5hu/Q6hNejtpFzJKYwRiNOhYetUdUvDHMjGIlcK5yoHU575qC2tJfJjlGPLcZyw9Opzmr95dNfzSGecyh1KuGbBwBxj6e1PmuS2Yk2pyuiCIPG6jbiVAOvGOlVSZn2F95DMUwxwAAM9MD6davSW215G2EEkbS5JBGAR19KcIMuCB8vsfxqbMXN2KMVp+5w8fXBIx71OkUZYthRnA4Jbtn096nVWbJJ28c+2DTmYMgGcMDkkc/zosK9yIxrHsXqM4HHWpAvyncvIIHB6Y9aZv+YDATcflO4nPHuBTliTaVAcEMCME4PHOeKLDuKI8lHGOcgkdKNjtIMggnOc5xx9BT9oZB2zzRjywcdMHpVWQJ9yLYxBbzCrFRk5Odx71LGgYjPc55wRg9enpTcnegGHKkcg9wO9WbNRKrlXjQ7BjggY7tTSHoWreVhBHGck5AbGR374NJnaoDSIMElvmJwuetSLHyjKmcgZCgtu/QUjBiuCThshhnkAnitVYlogKYikHJcvgcEcbd3WoTJ8iJwQMNuwMnnPXrVmZ2JyMD95kFOBjZj86qYHb8M1DQajZJ3fLElx1POcc981CG2Km7IAIXBGQQfpViLdgoPk8zqQSSwzmo2UhR8/HQ9u3+NSgegbFVsgA52rgMFJwMd801XBBIJC5JwOwB98UwKrMASB8wIYGpIY9vlgDGAQX/ABqht3HxZB2g5RycDPtzipWgJVwTnaCTz6UkajBDHBG453ce3arOxWkO5MMQwPJ5BxzUCXmVh5ib3UcDgk9uKcH+Y4GRgjOe9TSOWjwHAYsSwPY0xYRGpKDn7xz7iquTfUagyrMY2LZUe3I/lS7QNyjkgHp0605nwxAPB469u1N2gZA6YNNajWpH5oEhz3IwPX1psZUiQqDlgO59fTpT2baNxHyg9cZ6/SoiUQE4xtB578UmMaB8xX53wO4xyaawPbHQ8UPLnejjYwG5jn36UNzEMdCTjHYD1NKwDVJ8wtxsCsFT5uSKe8WxkJ4LZAAyeNufT1p8m6Q78HYzHGOgz2oZR95Qcgnoc9VxVCY+BWlcqgOTwgBIyCuO49aQnegJ4DANz75A/UGkhiYEOQD97r37j6Us8ZC7M7BgAZ+bgMSPT1NNCuI2DkDKnDbR6n+VKCTsKg5bjH61GdzuikZG45IHTPrjNKEwUAADcH2pENslCrnaeDgnB9evv2prKc5GeMDJBxzTsEoFUHBwSBnAJG3oQajVO5QHaw4II/qKC1qiRZWD7Q5IAOPTFOMh5ITDZHQ4+vSo89OoABAAHXNSCFsk5xjnn1oJV0NUHBBBIz14x1pNu4oB6gb+w59s1IF+YgfT8aQxttkwQhDKF3n/AOxoGCydiOW3Z+lNk3NgSHPIHX1/OhmBTByDhx07igyMfKcjBwoJ2gc+woGh0cZfOB0Gfy/KmA7MFSRj0AOfzpCXlcZwSwPTj19aXyxkkYGDkEd+aOgbib5NrKSRwS4x2HambdgwDwcEU98OpB9G6CmIu1SN+SoULnrjPWoEKwLdMDB49xTRlcDk/MOvPG7P8qcjE7yn7xMnJ+nXtQzbiik9RnnjI6YGamxSHRMHwDjgYOB1pNn8ZJIHXI6UyJWLdycjAAHTPWpuZOBxzimikQnsCvJFQSR4zkJjngDB59zxVpImVd0hXHOMnsRgfrTJYhs7uT/ATkHj06VV7ktFJyQD8jnOCcDpg/WlVSzZ5y2D/cOC23p9KGUKcEY2hc8DHO7/AApvmfcYckcZOc4ArBjAuQuSQOSNntTkKkknjg/hzQItx3HjggccHNOBRFG5M4zyOOPxpoEhJI9yEgB1UnoOmB/SoVIaMyBBtfgEevarROC4GUHoO3rUl0YTChiHlhcseQdzDrx2xVtDsUWdVcbieo3Yzzg0qmSJeHzyThSRyDx1o3yNCCBy6g89Qe+KYGIY5J8sk43c4zSHbQcI1VAmzj5s4XHWpFCdeMH0FMyq9cDIwOOuDT03HA2AZJHt170tCEh5k3BApHPyj8eKc7b1AjLl8MG4XjA9TzUSgt90YVyCCR1IpVm3JzzncpO7nnj0oSuVzdyzI6bSeQcAZzzwKprJ0x8hwco/PbqCKll3FN65O0/fOcZ9MVDsfD9ANwICZ7HH/wBehsQ7JRd2UyQR0PJqJgqvgvGrLkEkVK0Tj59+xChwOpxnrzUbKxy77SGbB/HrWZXQFLSRB1Qjn5wCDxTgTIDkZGOc+lRMSI3ITeQGOFUjp9TViOIZygJAZUJwcHI9cVSJFCuoycIpJBAPOKY+2PeSM8ZI7n6U8RMqBWfBC7skcds0xyM4yAxB79P0ouK4xVZEOBvLg4+XkH86asZxnJGcZDxsMAnBPX8aeio+COp5GBTQHTavlyAYzkc8gbaExa9RPlUF/wC4eDliCenQD1qZJQCCDnAwfqDyfwqNfNbKq7x7V4IPX5snvViN5JAgPIUduP5Voo2EIchSDjb39RUi5VyV4J55P50yMgcgAknaTk9TT9mz5TjJO7FNlIa33+CFwQT8vUDpStgbF4zgEA9cDtS5OAfTj8BTHXCpnOFXJPUilcYwyBskcMpHUHuKB8p49ePQ0Mjq7kg7sn1AOPakjB4J9eKgbHKNyEBwTw2QMDH407cOg+QkDvTGVXGxkAXGDmlVdxGA+OMfLk/zp2BOxIhKyhc4VsL94cj60QEFN4Vd3A5OR19en6VChKwnAPCHg+oqUtk5JBJ+Vg1I0H4VpSH3leD124IXHGOvNMKll6+XuGepzxSlieckAjBwenekZgj87SCQBvO3OR+NBLZJkNK52AHk9enNNj4AACgpjseg6j1pgiZSDjeNp5AwPbrUqhwQSSWO5j8xz/KgegofzVQA70yevp+NId33CPUgnpTmCsTGfnKtgbwwzwPUAU35h9871x0+orVMz3FAj2IQ4bdyuBgHjPU1GgOwM+Qdw569Wx0+lDZLfLw0YGCef0FOWER/KSShwWJzng56/WgWxG7H7oKuGDcE46A0ITwfM3Kx4UN8v8qdkqEwBuTI/eYfOT/hSEsdgG/A6AUkLckDmPZucDJzwKYxIxznggoOoz34zTikrM4II2+uelNKndkZPHPyntn3qdihcbuO+amtUQ3SM5ESKecsRnH0BpisgwfXtT7dmjlBRChZs4U9hUS95WIep6j4bI1KzTa28IijKLuHp1/CisXwn4ng0vTH+04nj80pG8m1CRgHpn3or5qdB8zOXkkVzLIeWJJPfPX0qWFCPLWSQAljn8aFtDLIMAkA4GCO1WTayBZCFLsCu09uetbXuecldEMUK+WpbjkgccE1JJLBbf63CBQCfLOM+tMvNatbK3JeSPPPyZX5SPWuG13Xnvd5jO9WIzj5evXFOMWdUIX3NLXvFr20ZhtCPJ5DM56Aeh/GuMudRuLti7vhmfdjPpTZS23MhzksTkZwO1VZjtZiOh710RgjsjBCrmUhgg3NnJ9xVzSlWW5jhIyWOOeT+tUdpwAeWVskCtzwgiSamGkxIQrHGdvTp1FdtNWN0jsp33IiocqQET5ucDioH7kMxAyMAgdR9PWpmijZS3ET5wM9VzT4og0ckrOhCkNglix74Awa612HoQrE0gBXucc96jljWI7GcDfxj0ODxT90qHkcEfiKiZmcg7CSQcfKevvSe42kRv8AKSQCfmzwelNzEpARMFiNx+WlDqzKRwBzUcq7ThMZBznBHQ+9UDSFA/cjL7GyGB8zI6gjp605VeSZMyyZCgAv0GDzxUJBVx93YDx1GMHPb2qQTFcZzhwDnBPB/GizQ9XuPa0AV1blicYK5yPbP+FNdg7A9OSTx60kszSQlSQ7oPl5x0PfAokLBxgcZ479fpQN67CA+W+c8KByetQvI3OH6cgfShJd6jPJbI6elLIMJzzg54+X+dWTYjByudhJ5OV44/GntGN/HRgSPwpquGwSctjB+bOPbpSMcRIoID/0qCWmQOqK6IZM5yeq4OBz7/pSlT5YYoRk7T1/DtQxO8jBCkfKDjHFAPykfeJ+YVJSehFJx5gAy2G+nSojGQzg4TDEnfznPXpU7OzuWbCbiSOmORUexTEcEoxyMgc/gKBEUSAh1C9znGRnjtmtSI4tIhD1RejnjpnJ/lVIyY2Ejp08055x7VPbsZIiCDtXluuMdcfnUsCxJlnJ5faNozu71DIN6OMjIUg/jTlgdWy3RACQMnp64pGh3ZJMaEY4DHjj64rRFWKhjR5Np43E9KWbCohIIYdTjHHTnOe9WJSIuGITBHJHHP0poO9SVzgqFBTIBJOc4PvT2KsU9oR0LKAR0wTgj1xQw3p82SuBghj94c/zqSRNuNhDls9+gHenACREAzt7Bc9eai1zOaGpFvYMPugYIpzI7bFIJbATDjOVI68VHE5jUmRH3AA7FIPUY6DnrUm912DIOCAcYzk8elUOOwxjuzkZIzjg9D+FNI5DNlAxZeMY45zjr1qRUViQ3ygEDPNRhAd+0hGIGGPJPOO9PqSl1FWTMIIIHIIxnpnkU6XL4HQKQQfelCkAFuN2Dx/nFNZRt25JLEYBXd0+mKVrjegCQhTkHJ+YFhjAHWpUbDZbr39gKaWXP3FQguW5b7p6Dr2pFbGUbhgOMDg/jSsCZLvZMhCIwCMmMAjAbP8AKoLxhMMgGQOdqg8nae9SMTs34GMHIcgggj0B9KiuMrG7qCMbihwccFdo249/WqVjXcnskfCBpBI2VU4XGOe9TkbXwchWzg4/nTbeRTEjH7rccjGT6GpPNCqyk4J6e+aohpEbDaxA54qBpAeF+8pweOKlaTHmIC24jjAHA+pqCZd7vuJ2gDoevGP51DsJkjAMCQfcnjBA/wA+tA3Hy9/3Oi8dRTCQq8gbirdeCR3AqR3DPlfu5yR14x0qrE3EdsPhQUOCTs6cdKh3bopB05+bjkcVKw+Q5c8YIxx2oXchJXq3U8Yz6VmVHUci+V5jsCYxtAcHk/h6V1djGlramSX55FB5+82Me9YOn2jXMwUfIVJ6juegJOBxXVkLIpC5lZF+cFe5GPyzVxYna5TlMbJgxI5bjBHSq1x+5QIPLy3Jw23p9BVhmA3gDBJDPz6+lRzFm6cMV4PpmttyUZUjozbiAHH8bN2A7fSoEjDo4QjdvyxJyOfxq/qFmLe+kiGXyQpyTg47iqzqRncOSM0h2IZG2EMSSSxP+FRnar4BPp+FSMwYZLcVE2WIBHqRjuKBNiL8uzPoMAdsVJyT0yMEAg4x+dRLGRwR19P/AK9LyzPk5J9eancoHmRWI5yvPPP8qUlpDjYQCvD8YJ9KIhs5A5wM0oTJK9FBJ55xj6U0A4ArKSB/EeeDwKAn31+gPrg5pqR5QBcE8Lxx1+tAATzG5Pf6gdKVuwDpMq+ckAnONvWmq3X0x+tOkUuoxwARt/GnEFQQOw7jrTTsA1VZF2gZx1yCeAakcbwAeNqndgnqWz6+lI67mJCbw2R1J6nPf2p275skEc9iMnAx/Ole5LuNI3bzjg44zu6HPcUhG5CT0A4znv1pCc8gbvY0sbDgSnKngBeOn1zVJDsxybg+dw2knIB6Y4p/MiHPZVABx65pV3HG4bMAcD1NKV3bHI4OcHrkD6YpIWxI5w7mJPMUOxUqApIB4PWn4IaMgbApK5Ppio1c9EOOwzz169aPNEmCOxYgbupI+lFyUW4LhI4pAVy7HczhucYwBggdvell2Mkbj/Uk42yYL/gATj8arrg7zvwT8vHsKkSVpDsJOS2QTwWJ9TTNB5bys70KAgKoU9CXzz+FO3JGr7EYBfm/1Zz0wOh9aYFV03g5LEu3GAPpmporV5APLTdkKSY+B/e7+3FVdEsjDkoM5BBHbpk5/nTk+VnDuANuwb2LDBHBwaaJCvCM/ljJG/rzUltMYk3HByy4LnnAGP50twsERNw8iAKVALhzJt6ngdKcvyvsH1OMdvxqRWby03OWcgLsJz05NQ/OGTAO4cc8daYbEscQcAgkZznOc9c087Q2R9/PBHpTNq7AxYkrw3OP5VqaFDZTalFHqA8rTWKozRyYZMjAJzknn0otcbZlqhOCqB9xCj0GM5/nSJAxcBYyQRj5GXu2T1x2q9qTW5nlltHiktOSoiJLAHIHXjk1SMbM53BdqEcMuO1SO9hZgPMPloQgJOT6BsZ61G8ewEHkdQc46dOT705bTB2kb8Ej5M+u7vSXG7IL75Ikj3MM5HJzjGK02J0GQt5uCBJkHC++etD5w4eM/fLZ69BimC4Zk5IDJzgHp+I5qwLVlkKO77CMYzgjPU0rg3cg3SxghsBdgAz2z1p8k0UThmcfL8wfp2xQyvMXP8AJY59Ado9+vNNe3Ty0CHrtUEYHJznOTUCS1GXF1LMZQT5kZRUQFgw3Z/u1DNKJQ7SIcMS3TH070SsqSEDY+3L4yeoPNU0UfIow42KDwBggU9zRxL8eZJEXnBwpHX+dLjY+xo8DBZSVx0HBzzVNGZj0J7nt096tQupQAuxBYnaDjPHvSM7ImJOWCkY4wxPHTnvUfkxyK4JAyc4DfLyPSpYsX0sEIco8rhMlgBydueSPrUl3H5SvECzt57ICZMAbVI7Z6kfrQPZFJIZCSDvTpnBDZx9aaYtqAgb8Y4zyakuRuiATG8gnPLckjjj61JgE5IVHGCBk+mf/AK1UUvMru7p8gQ4VTx06dBk0xwwyrEoeBknP1PFSswESDBLEByMluvUc5qFI2OCAOAZMkkbvQe1Tp0AeAskucqFBeReudpPBpwRS4CuABtBzhsY696eFVEwc8DbgDOaT5gmTwdrDCjHPbrQQRFxHFkj/AGjjuarSIAwU8FOAB6Zz/KrLggkFDldpOeMjHJHFRyxkJnZllJPPoRgenSlYsqKqhEQ8BeSc9eakhURf3cKcfeHT34p8jEEEHdliBgHgYzzTrYF1JJ++rDAPOQ2BmjcWwsMSlIl2feKIMMCAC3Xp+NacifZTbuwKzpF0AYht5znBP92q9vCrsRIJCQ44XnJ24HtVq/eRtRkA+RliigjDHgbUCknFQ4jTKOpWAhupVfb5jIWTzGxkYwO1UJtPlDZHOHB6ZGMV0EjBrezIcyFN0b4HoMDktnrVARksAyfw9CCe3scVSXcDEmsnd5CQcFiQB6bsiq0lk9sshKDJOOQSP4ewPvXSC1QnMmUDbVIyTj73p9Ko3VorIGSM7kLOSCMH6dD2pOCWw7mXE+xnGRwSduCBnt1p9tdukoTZ5i5AyvGMnLdfQVefTWOSvPzBSjNkjhe5781FLp2H43lDuPvjGKzt2KTLduYpTw5T5se+M/zqzBCvOIo3BcqAcM+AAOgz6VjfZWVwyZQdME5/lTCs9pKWBAZiCNmcHJoVx3OmeHbDLColt2dVIAIAYgY549a0NMtJY7qOdxvBi5fdzkeoxisvw9dTXc0cVztihwVMvkb9oDdfXipbnV7aC7kigj82IOVWaNcbgQ3OOcdPWt09NARvC3SZCpvRG20LHgYOc57e1VpNCuJfLeK7KPt+4C2STjOQPpWVHrFq78yGIxqCSzAkHGOwoTULdWcxXLglyA8ZKsM5I7elJsb1NK38NXcUcZa4MjFWCl4mVmwST6Y4I61NFoghS5idjcMsbSJiQk7sfKTnqB2xWKs8g3m31Nt7IVx5jZzwMntyBSyXbqZ2GqGU4VtxbOPUKDjAHejmSI8jbh06SMPOZgjBScRxgfLjjJJ+X9auQaHPPbQToY5YiFbERJbkj0xnp2rnW1UqyBb3DEZYkglR6DJ4/ClkuriZniivR5sm14nJ3YUHLYB4GB6CqumUjphY28Mrq5j3xykAJu+6fXvn8KkihRn2ocHcNwEjN1PGCRjmuOt76ZXl3amJGL7FAByyA/fPQZov9X85wPtY2ZGEfLZx+lTewzqHsYUkwVB8xmXacttwCB1z3HpSPCmxEEsEZD4zuAywG7Bwc9OK46XUwURGndFB6bzzkk8fnTHeCSPdl3l3Nj5h1z1+mKnmFZM7iKXTpbjYXtoy+7OVBwAMDk+ppi6tp0MhVLxxGdzl4hsZccgYOetcRHdWshcH5wmVTDEZYtnnI9KijmsVIiS3G/7hBA+bI7nr1o5hnejXbDaDLcK0Tjbgrkg4HXIoufEGnwwo4u2fD4PlBvkGO2RXCNrMUccZeM7nOQnmdR93r+tMTVojHjYsm/GUY+n1obHY7lfF+mF/NeCSXcQQJACOuGzk1A+raPLFIYraMvKrN+7ARUIGSccfQetclHrpdgxsoeUCg+a2BlgR9eAahGrASbjbfIE68eufXPSpuKx02qRW7POtq5ldQSGPIGMZ69fwqvo2mGd3eQqkMeWHmgpjP165PTHWqNrfWmoMF2G3KCTyiGZQSRgjknqa25LszwmNT9pRCuwyDd9zJ4zitEJ9h1tPDELcx27GIONhJxnAweP4ufpVD7fcxriNxAw6AR5GM5wSBxTzaK3JChpSXbylAwM5I70qRW8cc8kSKCpDsQ2SVzjr+tCdhkXnyzK5Mp37c4wxyQakht3lcoZXR5AV+8Rhc+9EkilXzKd2TI3sDjAznvUVxrscGM4IHXnJJPXrTuLqXodPXzo55ZZZSRyvmlgoAx06Ej3p7RweRveUBQiqqkDOAOT75rDn8TsbV0BjWQgKnPPPfAyP1rNvtc+0RnLuVAYAAAAEepIqWyVHudJe6itujlRygDbEGMj14OOKqXOsRW7yiF/mBDDMZO7IwenvXLPfs/mERglVI2bh+VVjeNkESvtCBWI9mz1pOVyzo7vU90joyvhAuCAeW+9z/wABrLk1ZhJkou5kLYkG4Z/lisQ3TSMQCTH949iMfWnIzbcJkckex4rJy7D0LdxqHmFl4fJKrtyuMgfXvUDXLFjl/m9T7CoGVzgkOS23GBnk96uJapuJOeRn5+QP4eoH41CiZtldZZpZQGBLf89Cc4OTz196eiM7SMAQpySWxjrV77K0bxjPmJgfOhzmryxCMFWA5yRx2JrRRIU2ZkVmJfLKI3kl2H7sliMHPtVqG0JCSHOVdSRggEDO7nPXirgRp0KNJvGHJyB1yKlOYJnUAgKQMnIzweRz71pyIu4oCFQ4g8wyRqrbhgAD0BqCSN1/eLHJsORvGAAQuccnPSpvMYguecAECQ0kvlyby0YJYMM4zyVxnn2qWrEvUiRpPnDxvwpABII6D0ofEb7/AN5GWKtjIO35cc496fCuXjUREKBy2cZOP5VEzFXB4A4JC9x1waoXLYQr5nLEHoeO4NRHe2SMbWOR8p459s06NVjQBQCTgAnpgdMd6cOcqRn5icAnv9aHqUrEDpt3EkgAk5PYVKiq33ecAk/T9Kk8oytnj7uMZ6ZPI5qPGWIJJJzjp6fSkg2JWBdCUTOwhQM88+1QDnk9Du69sU8AxgqATkjB6dPpUj9lYxggblByep6cd6YWVhiggpyQepI47VciDR43DZuUlecjb+FMgs5ZNgPVwScADbgc5yat+UqxoYj3BxnqMcU7kXE2uQCchQM5I3YAqMnzI3OPugdznIPapZpDwA5TIKHb06fzqNzG5JZxJuwR5pzgZ+lNBqRkeY6YHIJHoM1CfmG6QA4x69/pVtyNz/J5jZLDY2KprIx2KE9Mc54Hfmq0KGSrhCAM4Vdpzkg8570xWDMpD/LwPkHOeueM08tiQkSEhWIYjt16ioYyyuF2cbl+8eMEdaQnqPiACDeDJyFOMgdfp6VNn93hQo+UjIJxnNVoGKCJl+cqwbB/u46HNPglBQpJ0XJ4HH6UtGDdi38+/Bzg7gST3zwKfnjBwcE8nPcVC7BXcYBwW2nPX0qwko2MxPUZIPahoVyNpzvdsoRz02nBApQQw3l854PHTA98VK9z5iOozGG3Ec9MqB/OgBBIMZ4JwE/3c0tgtcgJVkGOc89KRo2IcqBjbnk01UCICHcjaAB9aGBUEdDg8Hk8D2qilYQABwASEIX5AcDOP8aSaILgAZfDEb+nBpw+98w2DHU8D1prK24h/wCAsAOnX60tyWRs/mkkbSATlwTkn6GkB8zBKJg7snyyDz7inOm1iD1BJO7nP5VEWbHBO5expWBDwCF2BvlHCjmg5j5wMH146etKr/us8Zzn8M0wrhQx2BtpAwW5547YqgY/zN+Qcdcj5uKjLZGBgAdMZ9ad1x7Y49aiYcYPIB5wdueffNAWHg5QEjdg5/Ac/jxUh+Q5U44UDIB755wfSoFkwwcjlCV+oIxx+FSxnBwAACMkj24H6UDaRLs3FNn7sZycZ55z/OpRGpYAIUyoz8w680wEj7uc5wAcf56VILcnZhM5wOgzQJIjDODlQck49efTilaeQ8nlMBunUHn+VSRfuWzsO4E42nHSnBV8lAGztVU59hgfpUN2KGQYyiE7ApZyUG7PIokZs5wSAAPmPTFPJZz8wHzZxg+vao8qYgSCVcjnFNksjdB91kJbkZ4xkYz+VTRRRRKDJlCGRsbiCSDzjORTXCj5ckncT2wKTzjs2yHIEZ2l8cMPxouNK4FnOGOAUcr84B44Pb61G+XZyOAo6d+tKBuYqQUOSBg9eKZJH5eCAcAHJJ7VQxDLtyMnnj86Y+JRkoBuA4JP86cIw2CcYzwR70H59hAzuwcjnoalgWLOSOJJSxITJ4B65647026EjzMZOJGPWTOI1PoKh4OSAM84NWfPIOWHmMFAG89cVNg6FVl3KCXGSTjAbtyOmacJC3J+QNxz7inPIW3luSwHB7YpF2sMZ6AD5ycccUkTsMeQyDn7qkE8ehz1qURSyKQidMkZPYdfyqMsFX5Tv5OOu04qVpwzIpIG3LHYeufenew7lWcslxhwAdgz1GTk9sVEE8xCCDls/wCyOR71PKdwQhAiYGeMfzqGXL5yhx1yQScY9M0rFJXI/MKIQ6Zxjo20frmk37i4LbywHUZodGTYQjhVPHHX680zyzK5HJG0AmMkEY9zxSHaw9523AdM9PxqPIRiTHGAAVO7DYp4RsAhxGGBHzDJBxxmoyMb8AHd837sYGe/WpuQmxWbc5lYRk5JGP04qM7YxgnjOPvev4UpJ352ZyePzpDJIH3s2EfBx9KS1KuPVSWOPnPJGOf8Kbllzu5AGcZxn8qFkWT5WOSO5b1P0qQEs6Z5J7YHPNWNtWGqMHJ4wAVHpirCKj7AScZA4Pao9qnZnJY9f++ux+lSKE2fKAANuAec/lQmkZ7j5VDKFKRAEtklR6HFNZzuLAEHaoGOASOT1Hce9MlYdC4dcEjnkVCziR+Qdw+Ybuo4A6/Q1JV7Cl9yuDg4GBjOfWlIXe+CH6ZxwMEe9MkJQOeM5Le+NuP50gXfIEByueh5qbDuSb41iAPPJB545qQzZbeQozltyy9MY7Yx+tQplmbJG0AZGRnPftUiqy5GSMKWwWwOKaEPb98wUyHDArTBkhGDk89/X0poc/IB8jNhhuHOT9KXA2ZJwp6Ekd/wpgIcD5gHQlQMEdOaaSdnzfIMH35Bz7d6kCFjk5fkHBYdKSIMNgA2YHO0jgk0CbEChmJIjQNypEeeuBSqQGABwTg455B7+lSldp2c5wefoM8UivtXnIHQg8cU9SSWOZwwVx8mRyO1ICCqIMglhj5c4BHrQoDKRs8w/Lt2kkqe446/jSAZKDkAnkuPQH1I9KVzS45YyVyOmOvrUMillwevPVs5H4ipVk2hATzjqnP6UkrMykh+CNvX3z1+lJiWhA+IzgH5iSQfTNR7t33MfLx97v6jinsFfoCWIH/s2f5UzcxO8kj6HjimVvqPIDBwQfmDbcMD0HFB56pkg5/Sghlb5QM9MH2oDkvnBTA53cY5x39uaV7CZK8bRk7XZlIHVe5/GhiCm44Hc98HFIiJL8mxzyGztIxznufSpIyN2QA5xTC4sKZyQ57EcDB596iAXJCYwOSB2NOcbokOcFODuIfPNPKqj4KbHxyTwDkVqrGYoIdQ7dW+96j9KkGDnGSuTimwrvGS5IUEn3Pb8KbHMxQbkKMFySDkEn6UrF3uPMny4U/NnIz8w9+tNCje4AYEAgjucdKa8i7UD+WCRggt0/SlCguhIGc5zj+dOw07CHaFyCUJ6kccU8yE5IyDgHI600x7UzzwMEHnv7U1gUchwsYwMEtjJ9ORUN9gsOcbWbCBA3yrkgH06YpcFt6HAJI6Z9c+npShldSBI4LNznK4PpzmmDBbK47fe56DHYii9hA2DIQAr/eA98Gk27MBRswcDHP86Vn+XKMUOSTluh9Pu0jLnGM7l7/hUiYp+djnOT+dLG5DYGT1244OD25pBlvMJUheMn0pPL2/M2cAjBI9PrinsJGtptol6GCLG5TjDR7sCiqttOLaWWRXWE5CnYm4Hv1zRWNiro7S81SK1ZEXZEdoY7l5HP1rltU8dPJMUiwmwD54wxBJ9s1y89xJeSmSUq5JGCy9qbFFtwgzhuMdsmvEhStuzzlFI0bi9nuWDPIT83IQHOD9aoMpeJI3OdueCfepwqzRRnewyPnyPmUGolACZCAqOOfvYJ65roiraGyVijLH5akEfKSOnOM1Vc7S3qM4/KrkrOQCATtPzAr7/WqUgYLg4O4EnHvWptFjVdRlzyDg8V03hKATySuXkkSOMj92OASQeT9K5mFA0wB4LLgL6kHP8q7fwtH9nhnlwOcbTJzyQQfTPIHWuynqaXubRmPzpvOQFPIJJH1NR4ydzHzAR1LBe3uKc8rR+WoEnJHJJ/HimeWVEYGSActvzx+uf0rezGJhXfcg8rdnEe7ecdsmomBX5igTzPmG6PB5pzPtXIxkA7vnA/pUZhU8ZHP6YPrQO1xuzawBwVA7e1QTBi5yScncSSxznPrU7oAAAex+XkHrnv7VG6HGTtxnIwavoLVEIYpsJJUnllwDg4x70xE+/lAAD8pHcfSpiA7oCMAk7gckjP401nCOAfvYGTSbWw733EyXyCX3EY4J70yYtwEJG3HI4p7yA+ZgjGD2xz2pyxrgoxA2cH5hQGiIEwr5zwTkHJ604uBlnJ2YBJOOvfFLwz4A4H3elNeRk3nLgdTg8flTbK2BZcKcZAPOM85pqMEDs6O6EdQRmmkFuBjcemeO2e+PpUbFWUEAIDuyR6+mKgXMSShmeQbDiPaTleMH6Ghwi/MScE8EUgCfwII0IAbYeo70rP8AJlQAiHOPT607WJIfLVfvEHg9vypNpViTxyfzxQxcIGPTIB5p7ANKQHTBO7qCcfnQgIyNzAYIxuZo93BIFWrXdtMTHO85IGeB6flVQO0cqEgDAYngdDTbRcyb0RPlbqADkBcc4qGBoyTFFyPl3Md2DjgH2qBps8KeT+nFTSW5Qu2cgL/EcE/Sq42Lhsg/KT/nvWnQtNCA5fBOAx7AgHHToKUEOnIy67j0OfvcdvSljiTy0Jk2Abs9OoA9TSNlecgseD0H16GkmVsKAHXAJAICk+mabuDKjjIYEdxzxT1yVAxyvYUoGCTuPQHBHfGP51pYh6kUrYLsAUkIILxAAlicjk+lNljkR3MYZDuIBIPenIiusgJ3uAAAQcgAYLdfX2pJUOdrD5vQZ6etQK1thpxgRshQgnOT1Hbrjmm7w754GOMY6cZpQmEyH4IBGR3zz+lPACtkZIB4GOtA9BquVwp+6Rkj0qRF24Acbs+lOh8hlJ3xl+VALFun096V38ltxTKqOnPr16VY3ZgVjdwu8H5TjBAzk+4pRC8kMgOSSw+QgKMHsMVCZW2oDv2MD7nhsd/bmpo5xGHEaDqxBOepOV6A9BxUEoZMR5keJXjDHb8hGcAY9PSqjo8qRneSQ6lgoyR8wJGevQVblm2gZjAPGUB/iI55qlODC+ChfYDvKAg5HHc80txli3Zyh48sA5JIAB+nNTF84JHIxx7etRwptRFLg9s7cc8YH6GlHPIwFzjI9RSuyXqBQSqUEgT5dpL88D605gwQ7iNz5IHHAzkd/WlwqsC+HxnHHr0FCy55bk7dtBNglUTAgJvKdOOeSM9ATSQREhgB8xHQnPOMd/emOc5JXJXPI69c9algHlOUUEbMEcEk5OepNUrvqWrdRZYkBwwD9TyAT0pqKJeFIAOcds/nU9ypaUiPIyoyQM9Rz1pFZVi3vtKh1JMnIwT7c1VilY29CtGnLxoJCT5ZMecqAQdx4x0rceTyJ0cIUiR+hAPmAHPOKo6RFJaQuUBRbglRJ0GB6ZxT7szldgDY285O3oMds07WMZLUqrI0qAISQq8lRnNMlCqjgFipb8hSsxaJM4QEDGMt1PtVWVpdwHltnaRwCfx61Y0NMvlzBmBICkHJ7mqzusjZWPYwA75+vWlY/OWeM7VIJz3AqJWJQZAB/TNJMoZONvmGT0JIHT2qF0E2QDwFwcEgjI7Z4qzOQUIHKcJx6mq82W3Fh82Owz1qSbiEmNAGzISoJJx64z/WnDLcEgYPb0zn+VIATncT0HGBxSkZaMqnQEMD69P5U0Fx42lS5+RSKRUQKijIfG04Bx0x6+tPRBI7oH+Y5yCBjjJPOfT2pDb4JJGe+QMDrn19aaEO3iR8N98jgEcCpI/lk2Er8igZ9Qe1RdVwSenUdhin7A2cfcAyHAweR8vWmOxIrRxptaPMjKDw33SD3pkhQNgZAXjnt+eaiMP3xwSvUDA/XmmoSu7kFgpfI7moC5YlkLE4AGAXXkDPFQOOHygGV4PXqc9qkkiVXwMSAYw444I6HNMhOzAzhc5HHYdKtIoJNxztHTOfb0pUUuDgb/lGNqkcnr1p5bzHA+4pIGevX2FCwLJliC4DM6kcADnGc0CuSeUhbiTCEE5JGcDp3oHz5Rzvwu0EgnGRzSrGf3Q4MmNhJx0I6ipN5ZXKuQoyxJIOAeM8A96S1GtWJtaRhjO4sT/q8AD8aXy5A+DkKrY3YIyNuOOfWmSbt8Z5wOGDhey+4HepFw2wNgbQSckE5JyOAPSjlsyWiISoq4XjaQCSvHPTH1FWQhk8sZG7Abk9MU0WZfecDJJYAjGMDFOitRyiHPQAk59z+lNq47gH8ouHgyGABVh0H97OatfbCYdsjgtzjByMA8cD2qF7dCMGMFlByhA+Y+lEa/ZUCoiooXBUehAHHPrVENMtSIwhI2fuFOM55wBj+dVZFZsoc4yBkMMDPJ7etSPM2JwNuXUgemc56dKaWHIG8FSG6nHJxzS6jTGiEuznOxidgUnnJ96k8pouCGIJJyWBwDjrj6GmKGkV8yZG4seMZHqM4qRcFkB2xtyMDjIAPt70M0tckij2DC8lSTg8/SnCdrZE2SY+ckAnOAOR0HrUQLOSASmCM/QdalVZsAI/BBQAAZNGrJtcexdk4dyhUKeVIGDn+dV2YSCTPy5OTilXB3ygA9WKjHXpjH1qReE3iP8AeDPBPpzg/hQrdSSJ2kdDESdmeEz8uTwf0pzRBSi+5z9ByKkKrM5wQDu3DJ2j9ajKEcSOxLA424AIJxjmhu41DS5FtCdIwM/eI4OT3qSEMzo/zADnIPJpIgs7RnBCoMHJxnHHH41aUxxxu67MsVUAk5AP6UIGMVoPOSMbkkbbGZCeCSWPQ47Cl15TamMGIxhcSjzDwT2PJziqjyyDyt0mNshOQBkgDA5/GkurmaVDJNK9zJtEYNwxY9QeB9AapkplKXcwQZO7ZhT5nHPqBk1A4BYsCdg3EHpyOw9ammvDM/muI5ZGx8wBXgVWzkgDoPlH+z61Brcsq/lptIJU8cjbwffn+dTRkN8zenQHOO3eoIwwOCnlsfmXPA/pVmBQz4Y/xAHbKvTPpQZdSaDbI0B/iViN56Z9fyp8cxiRxJhyz5JBz82eg/KmSQ/Z2DgmRSoZSB95iCAMYqNY2ZjuARzgAjp05/Wga8yeW485NhSMJ5isoQFeAPXOeoqrKyxLGAA8hUDAbpk5p8yiKGSVgr7c9QemfrSDbHchxswCrAeg24pJl3RDEd0jkIQeSCPSnLKvlEk9CAc/rUkUTKjgZBjXqRgYP1pHRUfkDk5Y56Ux6LUaq7pJGUZyDIDljnnjFNcqUcknLMRz0HHPXNTIElwnRSgALfnj2qNrfZG6og+WQ7DuPPyjt9aEzKXcRtsSbljBToP6UwElARscoQu1Gx16+ualNpLbIAU+U4C4JOSMZ68USoYx85yAxOD25oKuVmJi3tk4Id+5zg47Cpdii4kwSjttOMEHlsk9eOKSRwSYjwAuBtAGM9elO58zczh26njnHTrRaw2SWEqxXluXJIRjMUzw2Gx+WeaVpGN3LIZJC0hBHlYBDdcc8YqM3AgQqQDhf4CSeO1MR9syBlzhsn8PWgSdtC1FDI4likBQuG67W2srZBOM5z7VHKQsmwDy+CFKKMcLn19eKWGQKNgcjBRlJOO2SKv3DGQl1yiyAnBJ9cnB+tAbmf8AaMkgIjnI2jdtPAPp9aAFcRhi/wDdBzkYNSSMsYcMclfmx1NIWXt0yO1Nl2IniVncyH5Dk4UdSQAP1FTfZwu/OflA6nliR0pyA7gFGd4A7HvmkaV2HyrGTxyffrQkiXoRJHGy5SIDA+br94njGBSC3CSgnkgA47DFSJbAuSUdyxBAbkDGMc/UGppN0O8OEwGPXjGBg/mamyGQE7GJORnOQh29Tk/rWddDy5CxjDggtvztI/PPrV92+QbhlDg7+p59jVeQHznVSSoYg7uflxQ1ZDTOee3niSRzny1Q7QXwTyMc9aashZAnnjzC2COSeF2/lW7gS4whwVGOPxqtLZgLz94FnyMk4Jzis3HsClYy7eeaEDFuu4KNxAxkjnu1NFzcDYfNMbDJJXb0PUVdksWmaVXyXMhyccEEe2ahktXAj46FicDqB+FQ02UpEE2pSTvuEbjeMEkAEZ6cZp7ahMYjGgIjJIXPJx0PT2qVrDzCn7sn5lwCQDx19/0pn2b7hJKY9OOp9qdmO6IRdSKwVXbIFRvdOpjIPAJO1frVoWyLwQQTuGOWPGfQ00afuARwdxCnjIwcjnjNKSE2VvOldiWcszEFQeoHalF9LC3KEcrznaMEHPXNWf7NwXcn5xhR+BpzWgU5YryuRvywGfXFLlY7lRbzeo/dk7QA23ByemfpVhrpFmJAYgEDIBzkkEmnLpaxv8zpIMHlCRkYx/OiPSvl++N3Uk56mjlYcyJJwls8cWckNuG0k4GMYP40nm28gQNHvzgr2J/OpxYLuJ2ZIPB+hyfzqWHSlT5HUkjH7xsnGKajcnmK4lgVcITsfBPGRwp9PrT0v4ARwz7xuDdgSMfWphpYC4EhyTtwAQMFcdsU46WYmLRYSNWLcnd8oAx+oNFrA2FvOJ3RUwVcBuR0Oc1Pca5NaIAkYQKzYzLk4K4zgD1ot7UW/wAo+4zZBGFIG3Pcn+KmyWrSoH5K/KuAevftVq49GVYtflkIE7GT5mHyxHIBXbjk1VbWjLIZVkIGMNvBBxjHfFOl0oShCf4ZFPHbJJGaadIkb960h8s8AA7SMZznPXqOlKwNkC3m1wyckg5Y/oKjuNTfcjo5yobfk8cYxjt+tDWmF8rfvbggA45I96X7JIASUKZ657gnr3qdQ5iO4u5dhLB3OVVT5ZPBB9KZl2yW+f5BnO7kk1YXT4t++NeDwwHbb9MVILbaHRUDgBTwSMH8anUfMUjjcCH5VmycEc+tIiZcY+XJGDzzVswkk4cnGecU8WhHTOCerHjJxgcfQ1RDdyn9nMnyHMhI59cGrMMSuzjB+U4bJ4XP48/hVu1055flSM5YKinJyTzjn8RWnFbi3RN7yOm5fkyOCW28Hbmq5RX7FSz00vlweBjb8xzgDr19asw2+3BGEXaAp5zwMVaCR24dw3QngenpVdpycn5XkYDaASADn3rSwCMuA68nGQCfShSWaIncF4DHHQd8UCVS7kkfeYEZ96njy+QE6bjycDHtVBZEckQaEEcbUPODk5PPfFIykO5KY+YhfT2oZ0KOG+SPAUIc/wAR9qN4kd8nATcxG7qR07UELcaCGjRiSOQGJJ5qQoHkDSOU2ZzjjOaY2JQVcjghSMYzkVE7qqZBw2OOe+az3LJHkwCpT5FBzjt/WqqoI0wDyO30HSp8h8kcNg544OfaonyOQOCckjntTAZ5h4L/ACnv82McfSnxgLyuXXABz2/OmsWLc5PryaTILHdnBPrmglCykHZ1devPY0xA22QAkAhmU5/CpCwBUdgBwfejJ8or82CCBk9KC2PQl5UVQ4Zjk57VIEc8c8ruyoH3t2fT0pDuEhY53bskemPyqSKGPYiOTEz7cEHOe3QVViGrFlJFSVwxw3I2uwOc/L14571YLBHKgjcoAYbvT8Kjtnfy02sUixtOWCnIBGeQe9KwIKAneGRmL7iTnjHQVIhrnflV6j5gOmcj3pJAAGCAF9q7wWbG09xxn9KQuEePeN7uZCOdxIA4IHbPvUH2omEFSNhjVz8uMEexoTLVhvlOpIKJhCAOp6j3ApqSA+W2xSQRux2FJLJkgBSQH5wAO3vUCAtKAHCAlc59KsgkuE3TyEPgswfiPH9ajjyzghMseqSdAPSnBw4jJQFnQYxzzzTT82M5GDmgq4RIR/rCpACk7Mt1HPWnNC6qMSbAoJP7xkyM9sVEpZdo5J+XjHXFPDMEIOQvzDr05+tKwNXLI2sXC5BByOd31B4NPQLtJJyM7f8A9VNG4u673KgNncetTL8+AoAwxz647CpvZhYJJmckvl2JJ6fjTV81ZERMAqxJJxyNlLt3R4BxkHOfpSNDzjYcrxyDjlcevpTuMiZd7ht525XaCuBj8KRADJiHDqNwOBjP0JFSLEigojnzDgsh5yM9uoppiRpflA2sz8bs8cetUZyvfQFGQQxGCB8nfrTpN3l52Ekl8+YQ2QfwpqyFQSBnJA5oEkudyZJCsAoPHI9RigvVFZkKMdp+XLcj9KjYluNh3fdyMcn1FTlCq4bHqWz14Hb61GVDMMkgKc9Mf/XoEiMNtTJOQw68DBz3qXzSBsKErg4ORio3iVYiAnI6Dpn0/OkaPAkLR4XktxwKVxscGk4ZOVVgyuBzjvwajV9n7slicE5PPfvimvtLxkqS3GB6etSAMhI6ZB9h+lSMkwC2RsJHGM01tqhCN4JA7Z5J9BQq/cI6KelSK/l/Og2MoGCO+KsljuVYZPD5I4HOPfNTCdmU7CQzLhcHuCPXPoaYD5sqO287TuBU+vWgDbCjtknywMls87jzz9agWyHAbZcrkMS2fm46d/Smo7gYZAeF6EnHH0pzMUxn5ADjL9MkUw4Hpn5sjHrVWHclVtjAkHO4kfKcdO3PrRNK3luTKSAOAo259OvpSISroAM8g4KnjPJpFjLfIRJ82dvDY/OpeohyBWdAd4G7BJU+nPbtUG9pIcBuHVSwA68c8HOPwqUKEY5xlW3ZznOaDjADsANpGSR25/lVMq9mNxhiD03EAnnAOPSmLGW4A6KQc9DgGgoQOfkHHQ4JqbBUYI/hI/E0xXISueDjfuBAB6DApu35jx1yOp4FK25PlBL8Bc9zSMu5j1G9SMpzgmoe4NJjkIOAcnkdDjgn3oxt35689GU9/rSZMjc85C4wBwffNKFDKDjgMQcgdz7Zp7DWgKjFsAdOoI7H0qR7YryRk4I2dCG9CDUcgYcBACVAb+LGT7c9PapDcOzyZxIW6E9c0hMjZMkYyBk0ijK4zwPQUb2JbOABjHPPNLvG1/7wUYOeM807DSHXMXmxEl/TAK5479apSNulR8A5PJDVb+fydzDZkDcmN38qptFsOQB1OOOvpRuGsSARgbCOnBA9aUZZHGw8nGzPT8KACB1zgsvHHTp1pAgIQnGOxyazehadyVbkHKEnO7djgZGMdcetV5gQznoqknGeuacAEiwSchcZA9801nReCc4APfPFSGg0ROfmHDY9+lJ9wlSBgfKPmz0+opZCqjIJI24UkmiRZmJCo6EHHJyPXt7VOxOjAk44JAPpzn86ftG8DO9lB5LdPToBTAG3NgEEcDCnkmlMpVHBc/MSMR5zgD/GrsUrWJIwi5yWVC27B6DjFTooCZJAfjhMcgDOcfpULqTvACSDOGUErzjpyDViJoghRHDu6NgCYgqc5HBoRJFMrbJMmMAZ+/uU/jVcHzXBHA3ZY/eOOPp6VPIJH6/Ix3HruJ546cVAo8zYTkkgZzyeaRV9BnmFkDHBAyoPGT1PrUsasWD45yMYI9Ka0eWwDk8hSOPmwW7/AJUowuSMc88Ac/SnuFhZMmNCHbqOc4p7Hy35ACjCgADB/HrTRHtYgDHT8Ka7ZeNDkk4xjpxSM7WF3mEAA+WwIwc+nTpQJioTrgDIGTTY23cAY4BUjjmoyfkyDgfeHrQUSxiR9gAYgg8AHk5znv0FNb94N2N+ME/Ke30IoLI7ZCDHOOoOCMH9KlA3b4ygKkHPynI9O9ArCqCmSAMnBPGSAewzUu0qmWIBBPU4+nfFNB5PqMc/SpiVYom87BsDqZgOQOvSriFkyM7ZG4cHrg7gelRiJSyFcfKc49ev+NSlnZQp6JnBU46tjnNKCrb93BxxgdKloYh2hQFBDetV2Yg5xxnDED2x/KpH44deejYPfH1puzdgEccE4pANjBbhjjHOeRjgj9SaaQm0jA+fPOTxTvlCoHzxgcHtkkVITtgkJQY2DI9c+lJFLUi2Bxg8sTwfTNSqVG478MTk4OM/Lt4z780AqW++fbIHbpThCZOnOcdYyefxNPdhZjSwKooAQLgfvOT0xzjjrToXVnx/Dg46D1x39qb2yRgEgnA29896cBnYBvxwM8c/5zWjsTbUAG2Ankc87eOv1p2SyR8b40IyEJB/Wo9gjPbaTggY5pUOCOegGSe+D9KzVyrJEqyAu5BAGMAjPNCkgYD8cgbCR0+lNJ+fAzgntQQSoxkDJOO2K123Ie4pBCBOgOMk8n9aVBsbcQGYjIU5wTUZwuSO5B5yePTjNKzjZySSAfbmh6jTS3HgBMcneDnAYLx+IoZiy55wxGcE8MKjkkIUAnuSScn5fwpyN5mWXfjhwRxnnPf2rId9NAacMiknOOW98HtSMw75wWAPJzgf1pztnCk8gEdOP0o3GEAnkHrjnnv1rTRkvcTeT0yTgneMDjHv70b8MDzhuPcH3oKhiSwxjIOTnjPWnAAxoFXIBPOc5OCM/nSsC1HeX9wuTjk4B4Ppmmhd2QBg7icAg5GPepJJWV02gNlCGwBxyCP0BqBkd3RGfYo+6doA5HqBT0HIlZwDtChgfmzRSOqiTuNw3dOntRWVkQZak7g2Tntk8UigRMcnBznO7Iz+FShQ2AcdwAB/9alVfuFACpwR5fHNeUcrsCNu5YZ3ZU8+nSoXbaNo52445/Kpny+wHhsH2yar3BAbJD5Ygg8gdfeqQ0VboqXyduTgHHTjp0zVKRj024yCKmuCpQMMeWx/hYdvqTVcfIcHJbvj5uv0zVpGyTZLE5MyEDkZAxnnPHr6V3egiSDT4yhEALq+M7s4B9Cf4jXFWEJmuYgPkIYHHqK9Aj2hE24B2jhQfrXZSRZY88AHHPOfpVVoC1wXCGRT/wAszjGMZ7Z+lTCPdsw5B3bsjHIHbGKbK4YPw+Nx4PPU98V0MPUbKdwH38gkcLgEfnUTcoAXyBn+IcfpSLks5CbFUEKOhNOUYcKOMZ43DoalmiY+Nizbn+cY4H3uox7Uyd/KkjAdRtJAJI9M+nrxSKpkcF+Rxz16HpTbiSRj+86AHaPT5s/zrQb2Im2k4cHjnIAqPIGWY5ORx3xj8qkCiRCy8rgc4P19fSkcMw5PzdMfhxWbWpKemoxgXKKQcde3NMJG488qScipVWMYJDpuJB5B7/Sowu4FlHTJxx/jTAaC3YrlQTk0vmBVKOhySBkClWPdnoPQHqMmlliPvuHv19KA8iIIMYxJwuS33guSaiQ4kG7D7htyMDBLYyeRT2VU+YAocAZXgn8aRhsJQ5K8HLAE/eyevvSsOxMdok2hAduB8rHngg98daZCFkiO7pjaPc4xn86YrOQXORuOWHGeTnpTMhyAA4AO75OO+SOfWkxismEwCo75Bxn/APVTLh8EqvUc5Pp6c4pSvyAn5gMjr6VFIyx7yD0DEfh2HvQTZjZHO0A/xAE+1Lud02gI4G0Hr7ZpGYsZByRn/ZX88gUAqMgnDnlD82D70WA1pSjxwujogxuxuXOCePfiqs3mqz4MiMpIGCp4z16VYhlb7McDLjCgRg849ySaiclFySMnkDHI9cmgIq4y4fcxd3UqCCCDgnIAOQOKhGOSzkMCNx9c+lTSygW0oB+ZlCnPGATk/pVUuFZOfk3HK9c/j2x7VBoyxuwDggDJIPPAqXfhwQOMnkbj3z6VAshdMHgZ5GB26U7e0fUHDEZx2/PFWpEWGs5WJ41lO3C7CA3qSfz9Ke0pbByenpUYOHwHwOOCSMYpcqU+U8gEEEdCO3atEGw0t0LAsBzhcD270MxLZDvlVBGAOoOfT0ob5HIGOc4PPOMeuelJ5XDgPvyGGTx2PpTIv1H8ySIGcHHAAPBJ68lRULqXOd/ygbMHvg5H6VM6nBIzxjILE44HrUbuQ0gY4bcCRgdhipvYp3sCy70RySD1PsCu3GKJChGARsyNxZPQ00Fd+eQeCePfNKSYUIGMg8bgDnJz0HtSbvsSmSZDch1Cr82SDjPOc/QVSceVK4I6q+xz82T75zVhC08ezJJ79gQBjofUVAibZgSSAM5BDHkfQ0rFq7La4RD1lmBBLyrxgA5OMY4pVkR3BXkKCjRmMj5s5z19KerLsL794OPlJwOfrUYOH2gjfnC/Nz0xRy9wtYXzCmT/AAFRxjrinEH5wVw20heO49ajEiDeM856DnpU6/NnOBnG0gcZHrTEMXJIIwCSSQOhqSNPlJBwB27Y+tJCq5GBsHQY561Ko3wyYAyy4x2yPalsNksiFZgA5kyq7gFxjPYZq7YW0aiR+dqgkbiOSuMD04pGkWRI3bJfAUtnhRnPT6VLZxgzCLyCYgW5OMYPWtIsLmzak2mzEQkkjJyJWJwD0PXAx7Uy5ZMyKHJbJDfX2pwVVdQMgH5jjgfiBVWXccgZHGA+O9VuS9yGW4KLuGzywRwoZjkduDTDEsaRjzD80jb1xjaD05xR5i4kcgD+FiDjBHeq8rKAQAfmAVenbvwTTFdFCVhgupOeVGWHQmo2C/JkneDznocVbkEmch3k59x09hULIWUYHGOuB361Q9yNwrbxn5evHH06UCTKYwQCVHHB5PvSSL6HjIyMHPH4VEzBnf8AjHHJHHtUiZIWBznAIHU/X/CpQju2/AO4k7enT3OKjj6BcZ55OOgFSwqBgODtXLE7hwx7c5rNiDznWD5X5YMSOo5GDxz2pIlESvFhDzjeBgdfQ0uMMey7ioyASak3bh67h16nP41SVgHLCZFGQRwQOlTwxAWk5lOWfb17Y/8ArVEwJJD4BUEgAdcdacSyrtyfLIbqPUYqgu0V5lLKC4BVhkhx1X1pgjy/XAU4zjggVLtd8A5DEYAB6AfpTcKzYJOAGIyTgn8KEx2THPsEQO/C8FiR7Y7570GQbRgbywC5OBjjmpGt0QlQRtwBnntz6etRpATgAAu/twDQJMQps+ctsKjjHB46YqeaIDIfMaFig3dyBu/rimrbmRyBgvj5vmHb04pUHnIGGOBuGBjJNJFMVSrOXRAAoDEEc5zgYo27UKqX54PbgHP86cwB6nJDLnHtQN24EEfNkYJHc5Hb0qm7i21FDF9/3ASOOOuTVmNlB8wb4xubA3DBGMfpUDGMlBkbTuJI9jU6IjK7PGrrjYu4Hg9c9fSkNu44AxNw4DthQnHQ9T+VRbgYgwBJJOPfAx/Kr1y1tc2byRmNHC5QjAOSAO5NVPKBchA5zsVE3KME/eOfSjYVhi7ixQ796nGeMEAZ9fwp8ivgK5CJgn/WZOM57UKFBd0BjXaQeSxyTnv7UplUfMhG0ZBI7HHINO5Wg3aH2+Xk5yxwwAAx7ikdndHYdF4PHUAZNSFMsC0h2tzgdB606WJn3iMh+GwAB1PT9KGTfsKkG5onJOOmcdM+1IXYkk5BxnpyM1JLb+W+SmOdxySM49KSOEHgkR9Qc88D7v50blJi+ZnAAySCMngZNIrPG45OScgjvSRQMqI4OQuGIPXg1JFLImCvznIATGTk9qHoA3sjDITIEhBxwST785qMllhyHwpBwSBk54/lToy7kF3kRWwxEZUc596lSDeoY5Ea9C5z09cUiCAtJsdeMAE89uMD9aPMJdMIHZSMiTgED73WnXIO/Y+zHHMfpwSfzotU8tS5LRIGIXABJBNU7MOdouQ2kSxROADIVDGMErjLZGPwqncArE4L4I+YjtgdKtTyA71BWUEfLJuIZRjHIIxUEji4JjYAblCjPQEe/vQBSVSy4PJGAT+FNEmNjAk5cHoAR8p9frTS5aQBkJLjcSvTj6ZqvOd2wZEhO334pPUz3EmBR0LbsLhTkZJ49qcg+YuyMcqTgbQM496gLOku/oBnge3ekDQ7juxywyGOfm/LFGwyym0K/IBOBjBP1qaJirb0fDAEYIGPbP0qmqvs3E7CQXUFsk8+1WIiSAXUdNoHOMnv60izTj0thYRyyFNhdVGP7wOeKYykl9v3gNw/Oqvmuxf/AJZor5x1HTHGcU6O68sIyjPzKp8zkcjJ6GgVyNU+d1fCdgGI+YdSRzTXDMmGf5ShBPTjNTSsMjkO/wAzKpwMc7QOTUMkqCUImUdRg4Xg4/GjQqw9JZI1IQnD/KyDuB0qJEMwDB8ngkngbT0HNOZhvMhcpgYC+YDkn6CmxvJcEo3MmFHQdu2OlBKv1JJJRBEJHGSScfh39P1pyTvsAXO1SCeV6n8ajmmW4V/M8xMqST8oOT6cUxwy/eAynXEi9h9PWldDLDEpCAkjldzPyeh9qi8vzE8zeQm3ABOTuOOvWkA3sCcAuu3n3HalYqZMryMtj7pwQOM5NMbdx4RS5LK+7e2ewAG7H8qTyy2FUZZwABg859Kf9pQAAE7yM8Kflyec8+9Q5YSgqWLfLhvMwAR1osVZC+SGUOmOxJHbHt1pqRmWQrI4B2AnHByTT45c7G2eW4HUE5bnnr61Kj73iXn5sAHBz/OgzsHlPGcLIEBcsv4Lj+dWNjzWJVgXZCzABh8wJzhfTj1qK2ZW4Lt3+8oxxzUqhVkl4wrsyP8AKBnKqBjnuTTRSIDFhjsQYAAUsfemunlTb1JJ68dOKd5iNk4O4ZjxjoQetSJBvOQ43kDAPAAPc1DNUwMbOMnoOnHeholc89sggHBBGRg59xSwRO29VMgaQ4OOQDnrzVxFTO2Z2lLHrj+Ikk5/OtUS7MqqCiOWQv0Gwn6k/qTRLKsy798aPgIwGO5zxxU1zAkOeHwGYqxGeffAqGWRTtTOQ5AHIU5A69KloRAcNk7ywGF9Dge1VncSCQhySFGcjnJbb2/OplXfFlzh9pPr1+tRrkNgZQZXnGDx+ND2uBP9nTO8uUi3EIMH5iB0qB02ui8KCB65we1PEpaEYMh8vII5GGZsZ5PTFMdgZcnLgN97d6dqEgG+Wp+YgE9QSOuDioxbKAcg7SMY2/n3p6RP5ZChiFUZCncBn34p/wBnIwDgBixI7/4UrWAryQKC5GBnIHt6U1IY98TEZ+YHpnkVaMRVMNyVx9RmnANtcrkooZ+PQUrEbFHykCFzgnJO5FI61J5CjeRk7QAQW4YDnrj04q61s/lHZ8i5QF5fmHJUkenQ+tKXKsOThsHAVjyWxnqeKTRVtNSjDEAxOAx6cnpls/ypv2ZIHjJJIwzcEc8EDt61oybYmjb7QHywJK7uOg/mcVWDhxtRycgnI45znAzTQ1qiL7Mp2FgScDrz1Oe2ajAQYGdwYs2cEDAPTmpd26QBSEGB0Y54yPT0FLI21AgkZ22swHJ6noc0mRsxAgbYMZzzlQe/4VH52yKdy/QMGbDED0OBT413s5UBAHBUEkHApUKqk773SQKCqrn58+vFOxYiyM+VDiUgBQ4Y8EEMT+GDU8alvLCFgDhMgcZOT/XvVjTpWEgCIuMjcRjBbBHPQgEHtT3gVXkdEEEW5iEjywGTjjJNK2gEWG/e8Z+6OmcZxUdzGCTvycsW68cdKnlfLBjL+7DhSD95sLmkQWv2C5lcyyXLLiBI/Unq2egxTsUUWiJL5UDpjHTI5GfwpAgAAI5AYrntkjOPyqadFikJCE5OSSTzgY6dOlV3IBQZB4I464pXC1yJ0LbA78+YG3bQeB2PFV2jwnCJ0XHJ67s/yq4CjeW2fLzuP14x/OokDssZHLcYyAAPWnYkqNGXkGTjGcjjFCjJ+Y7gCq9P51aZCsIYj5jGRyMZ9fXpUiW5LZ4KkjPQcD60uVEszhbuHRVMhJClsLwMtjjmrcVqx83buIZgPToTz6d6tQ2aeTsfOTgds9cjp0q2V2CPGduzj0I3Y6UWKIoLY28yvHneOuT0YAc/oKVhiEOeHVI+nqW3Hg8daV8R7yB8xLYBY9T61XkZAu1GGMfwk9QeKGKITuV8wBwZN5LZ4wM+1QMC3lhuc4y27OOSf5USkOSc9PbrTowIeqbwQz4c45AwOlUUyBmklUAho+DyMcc/SpzKZJt4AxtOA3HGecVEJMeXmSTJCggDoT1oSMuMgDqxyT0yM4qCWSK/lOSgH8B4OORmkSUuqAHn5s4PrTFdS5bemXC9OB+uKFkKnBwh5zgdc1TBImWUg4GCeM8DsO9RHcRnmQY4HejDM7lQdo3ZGOvygfzpEcgCM9s7TjnGKkY0tjIABIwOnTmggqcDp7+lG3KpnvgsnIw2fUU5GPBGBjK9Dxz2qx7gFLrkDB6nqf5VGUOHAAwCc4+g65q0wypxkZByVJGDn2pjS71DHMmSSxckgj0qUFiFQm/nlj056/LmnoqhBvOSVC4/HmmyQsv8ADZ3YAIA+XHX6VIEGNgxnByfX6U2RqOEZO8KcEE5JNTRrj5xwU24Ixx71GIlUkAEnccc09FwoU8FuBnuB0pagy75oEQiEa4APJ5LHOc88Ubmxx8nrjioVkVShbG0HHDcnIx6UTSOhwu2RTjOAR396SFa5a+3PBbGGGCJXaQTNcAnzeFxt9NufassnapTBdggBZ+SatO21EYng7lHrxzVdmysZIbaAAM9cmrLGuvm4OQ7Kz435HUVCQwySOFHG3vxx1qcyF+vzruIz0P+FVCxdk35zjkdcUBpYky3bgqRguQe3sfeowccE5PIP9KVWKgEcbuuPUCj5cDP3iVyRj0qCULDtDoD1VhliOP05pxJaEFCCATweM5PvzRHwUbzByF6EAHNSCMLgkbwGOCeTVWKJAhBkKnqxGMDgGplV5XA2fMSWyB6c/yqNJMKEL7CcYJwOv41ZknkTKxn5RuDEKeeMevHHpUWuTuIVxGgOcsM5I6flUL7fMIIHLnOW6nHQUqnJyuYz93gkdqsrO0jEgB8OQEBzVXKIDZlIEfgsc4zJnjcQCcZxUJfHG9wCWAwT3OO4H1q7cyxCCWJNzk7dw3bADuyRkiq8qt5iOUED9lQg44759aEQR7V2ZMg4IyMg4/So2IOOdwdsAY68c1INwD8kr8pGTnBH1pHVCSVUnL5HA7j9PwpsCAZZHA5A5wc8U1sl3z8+M5P096kJzzgjj9KGjB6n5TnPbr9KVydblcNliPU9DTWZSmWIQY+brggnvnFWCyfwfqO/r9Kh2EiMgFC2cDsV+lDWhqMxl97AED5mPTvSHnkEFxkHk4HFNwrLIFLjHbH+1t/nzUm5htYPjL4IYY+tIVwVwfmBztPJ6jn6UMd6hMDcR0B60xQ8v8ArDv5yQOAefepkjBQk9QMjHGT6DNNEjkYKwY7tpPQGnCV3hCASjbGduMHODn+VRg5BxyMDAoaFerRhzhgAB6jFULUsy7BJIwEkZ8wsV+7yPYVExzyMbTk8n0qVFG/LAZwMn0p6Ku4Z7AgjaMUA3Yji5y2TuPJznA9KdJGOE2feDLjBA5/GpFVpfLJCgnb3Ppz+tNb51xgE5Y4K9KBgIFc7cH7ykbO1Lgr5gQkllZcfe5K470zAXzATgkAcZyMVKs5D7yVJL8ZZew9MVNi2romlt4y8kkMbumF3ZlGQSfTFV1TjywCSrc4IGPXqanErFjEpCIdrYI9D+VRA5fYN2S/JPuPWmjO5AzGONz04B6D9arq3+sDEJgnHOe24dMfSrMjFtnTkc8d8io3Ulc9HBOQO460xiK2eScn5W6f40xwZNg++RwM96CgOMEknn5z6U4RgtjOcdumTUFbgvzLvJIXqc/lUm0nIK9D/KmgScgBxkNngEH86JjiQgvsBOSWwc5OeMH0oE0KyDcAT6CnKGCgZGcAkZqNWyoKseMHkCnttXAHLY546EGmhajmJOSBzxt561Xl3KhYA4PYVYOVySP8mo5guCTnIyMA98Uh3KTEAEk5Awd2M8fjUSqAX7jqN3GPlz2qRlZF8tQCANvfoKjaEgYx1IPXkg8Y5qb3LRGSFRQQRwOn0ozjkcMF5PcZ605lZeE/gHI747VAo9Mjg59s0iuW49sAkg5UnIzjgflShVRsiMAH5fkHOcYz+VNG5QgychTkZPampuAJGMZHDZHP1qHrsS9NhwCt174YjAyOKc25WyTnnjHoajJWNyrE8fJkVKmCvA+YD9KV3cEODYOf73DE5GF9frU2GjTL5aJV64Pr/Ko0jZTnJ6nPb0P8qlMgMQHLs3ByxwQatOwW7FaWRWyDnIyAQeOaaGxju/rnHAOR+lSMhZjlAGxkhRx0x3PXNMiDFgdnzLuzuIOeMd80xhIxPPPI9c8n60ZQ/KHKZXkZHp9KeQ2xNoMkmAQCQucD3p28lyQcEZI+fg569qhlMjKEc/wY+U8nt7n1oBAyS+DkEflTvLw/CDn/APXSuhDgHBfkYx3BxTMmyNm3A/IST6ccg0x+m7Dkbm5A+7jufapdpJfG4Afe7Hn8ajwWiOQUYoQQG/iNK9higbuCMg/eIPSpSOjBOQORxTHZZBkA8PtI5BIx7DFOj3jGcHgHoKY7EikscgFOOh7n2pwcFs5I5I5U43BSfT0FCnzE2lz+XXn9PwpxQnBxsTJByzddpGRz71d7C5SMOFzuIO4nGQ31/nTiGYE4ABHTJ7H2zSCQMg/jBYjqRj5cd/enuw273PHT6D+VS3cEhsjZbjjd6UwONr4Azjp+NK7FXPXgkgEimD5mQk5KkY4x9aQPQTzMKjgK+SrHk8KAeeSKQRqmwEcpxyTjFLgEAgbdzDC8jn+7kdqRk2nJzlQdpJznA59elJAmPhIbyySMF26sF6LnvRG+G3c7toYEAkLRCWYuHyfmJ3krg/Lj6dPapRIOPndFIBIHHT6YqrlEMI8mPYZBsAUA9eSMfzqUbN2wfONgOeBghv8ACkI3LswuABk46/NmhYhj0JBxkZ7nHSlcm2ovz/IQNhJOMnoAaZhxjOcEeo+bPpTidrxqzr8y5yDn3PakjUrsjLrJ8oYEAAcnPfnp7VVihyI24BewA604sIzuxwM5GOo+lImG2DBw7Y/DFI67UJJbO0cY7/lRbuQ0OG7+EkFucZ54puCrEgZPO7HGPypzqd4CjIViSep/SkHzI7Lzk4OT/gDTuiGrigKGwAcN8vBINKTvjAIxnGec54xjn0pgiMmEXOWyVByOc+uakTaCzkFPmzycjkY7e9RYtCKDh9gB5AAB20jIr8DJ6kqvHQe9OK/OTjO3kg98CmeXuUM7ZZWLD2zVopjvL4IAG3dnGc/zoxuHAOVVsjAwOcjmkbad4PfB7/SnMEDgAkE8EZOP8KdybDkGMgHJzkgkDPBHGB6GgoIuGOOMqD83Hpx3qLMqgEJzjOEO7GPSnwtvfCk42gnK4x7fWoZW6JfISaML5iR7T6daKYvmbVyO3P1opEaGfC+xQXzwc4VufzxUEjNtcknJB4Izg9qkeRwSVzICAxVSRnOM9fSmMAzEAHYCQpPsa8k4y0JA0rlwSck9j1+nFU3bcpUA4zz5jZ7ZyOT/ACqaLaM4jVMnoq9qhvXGxRgOoJZQ+4fN6fhVdTRGTOfNaRmPAUDvwSfSmRnKPg9vmA4yfw5/SlkZpMMcAEjp9aegBIOcBuudoz9BnP6VtE2Rd0eKRroIEzMoLIoOeBjIrvtpQRqDzJjAPFcr4UspJppHVSUACbgQCMnnk12BdQULjYcHB6jr2rupqyG9wEM724mij7bFk/h3Hr70gt0lO1N0TGMlm3DGT7VGJJVwkcrIinKqQMH07U1GL+YGIfsdwGc1bGiTy4nQglw27BJPt2qhKspmkZYwAu1AZe/POMGtGeeK4jJXPmqxAGOOPSqU0YXzGSPJIJMeB69QaliSaEXbHwC4xnIIxk/rUckqshRsZOcnPYtn09Kcco5AHCkdyD+gqMsxVBnjke/SrRsmMMasw24UICduAOgx/KnZBbIGGbnqecY9qa2O6bOen4UMp7AY6ZosQ0JmUpy5kIwTnPJ796buO0EgonILYOMf596QR/3flGPXpUfkAmRVO8xHrtbjPXPHP4USaAFzJgIQS4z3OB6VPlkBJ5J2gjAzUXlqifKN443FyeAc01icoP7oHOT2PFSERZJ4zv2gRjuBlQefQ5qMfMxIPIYn8vrinrktnPzD1XP86Q8YJyNoO7I2nOKBtkTrKfLwCWBOeOvFRyNtMpw8oDeZ91gcY6cnFTO/G0H5iRgfhT2VPnV8b127R97OfXGf5VIXKjMAuMMNpOCeRz9MmmyxjYSTwE4wDgMep6ZoPEW5jhQxXjOc59Ov6U+TBbg8seD2OKljvciYEtvZCAeRwMN9c5pYsGT532LgquRn6dKUW6FgAmCBjA44/Gmx/IRs3jOM8dOMevrTuCv1NC1CyQZ6AjcMHPzHofxqOVGl2koXLDGAMdvTpUdhOynyTI5kZQxHAJ47CpJg8iuSdjfdU9T+tN2HEqyM8ZDlflC42+vGB78VCZCHKqueSRzjOTzjNTXLFs5HAzgjryfWqzqdr85AH8Yz0qBsl3kISpPOcEc5xUkbNnA6r17flmoi4ilKk/Iu7sentxSqQuMc8Ekkkj9aaJLDSAhx8wzjAX0HepPMy5Dd8/McnGR9KqpKnJyCowRjd2qcoMMCPvqMnb0PbvWi0J3E2n0YpwMp8vPc9ac6/JxhMggvuJ4PfGPSk8vcmTAhGOvX+YpIpduSZN6kcfIcj6jv+FVvsKw5nYsQcHcACSMcfhTQVZgM5Izz75yKmmQo+8kYcA54xx6DFQM/RieOM8Y5pNDbEKsIHBJPy8H/AGh0NNTI553EKCfUgYzT3cBSA4LHIA61FvIPIJw3UHjGPTr+tIaVxcEIhPLAEHBB/nUcbFpG28soBwQBzzxxj0p7uiIAQN2flwPU1DaOVeQvG+MKCSy8H6Zznn0oTHsaWPMBDA4bHBPpQZBv2AkqSCw7DPpVcv1yfuozZOOCPxxUxON+cYY7c8Z6fWqvcG7jcD5CEAwcZ5wSTz1xUi85AA2gknYSM/TNNIkFu6k7JFCk4xzzzxnP6U98NkBBjJGSexXt+NS9QirAQV34OAOBxyfT8qcrkLg/VSMA8n3owfM5cSYbcCCeh7U6NeVJALdyRn+dCVxNdTQs2YpOGwjhSeVBwANvb6itWxiCKQQQFcnKDIGM5zn6iqGnqHg1DzfMB8oAMm1VY7lyM9e1btvIVAcDCkuGyOMkDrj6VaRLYySMK2CTvYDPB+b6c1WlYjIfIwf1qz5g8pycAgZVtoqky4d0ORyO+ST61S0IsV51LkAAfLjoTzmqcjmR9ob52DOM84wferj5ZHVeOGAPv61WIQtIA/UBUCAdMZp3GokcjyIJADt3AfP25/z61XcNgjJHO724qVi0jKdnzEDK56YqPaTlFfduJIO08A9qSYEfIRlHQg4PbNEjRMiKd7cjA4GcfQ5/SnSKw2lxgtg8CnQyfKhLks4G0Af0NFyxGJ3YB4H3sAd+tMC7Bt2LjrkttGQPpUzxmFwj8Ek54zyB04NPMZCZBOMDCjqSaYkMZgpdActlh0z1OR19qaB8xA5+ZgM8HANKgDIGJzn8zxinf7m8FmyuT6/XFQSOQMDklucknHY/jT8OJI8jkEk80Im50yFySQBin8KhLHPp70ACR5XZjv3461G6MHChQMluBj9KeBkbyTzhhjOAMd//ANdOe2Yw+Z5QkHBLxk5GR/KrQ0QiJgnBJ69RxzxUyRfxjGTg8rj+RpNjFWkGVPOOTggY7dKdIBGkayxhX6eo578UBYfkhXQ+YHIOCvy8/jmnODGiYygYFmB7YO0f41GkZm5yXO7cvOO/bNWokCh0biNk2/PgkGgGUN2YiQnzHAJHqal43IFJwBnJJ7DFLKEZDIEwXfdjsABx+tRyA7sEZ4XH555oegMeqhiQ3ybgRwB3qZLVjCJcYjBJXzGAJ+UDgYqJEkLYTls9D7HirKTyzXCZ+RVwmeSFXOTnNAMYUMipE42YycEEng57D1qCQyCUHcUIBwoPHNW2ZJkGX3uAcOoKhsk5xnB6VC/lLvb+LnP0AwP1ptjbuPjLlclPmL5Yn6Y9acyIiADhJDjI9e/6VC20E5kUKpGeQev0zRLEJeCD8uWUZOM4x0qWGlh7zl5sIMAg46bMY9aesuDhXy+fkwOMAYzSLCjYQHYpGOhwODSRwkwoOXJAPHy8nrRcTViyjbyAxJZSRyeAeKfGF80KN5kYAAAA5JNVxLubBPcngd6maTy2L87iMZ6EY9MmmCZDI7OxhGd+GIPv/n2pySfMD3ySSWOBjpTdqqjRA/uwSfce+etCt8rL6KRn3+nSgdyxJb+cSR/dGIwoyx9s0ixNHChYiNcINoOSWOcnjOPxqOdxceYoQAsSenTHTFH2llXAOUJGQO+PXuaCRgkZ23lUQgk4zkjnAzj6U6N3VEJQBioAAJ4qUEl3JxhljUbAOcNu7YqFJmVUCP1HOSeCT3oHcdJIYwMRs4cDDkLzz65zUMxFzEpH3Sdxxx0HvSSHa+8OVYd//wBeKYTh0V+SUIAPOc89uOBQIglJIReQdoBGemRzUcqAfe5JzjbgHHbpU7TRyS8EPlgMAYJwMd6oPcb0TYgjUIDvxk59s02CQ542VSV+fC8gHmoRK0qZBdAG+YHHH4ZqbcGZyAIyQMn1PempO6RMDwzd/wAal7DsNjdgQB16ccYH41NFcMrx5jyoy2wkknGcdDTI8iZGJL7W+4FzkfjU1siqCSBu+7uwP5imUThjHGiR9mUOSWzz164prEhBsfljuAJ9OBUieWzuONu5icfWpI4EEYO/7oIHTnJz/KkmZW1KdxNIx2BxIMBMrg8Z3dwO9R+TulfBA6g8AkY+lTAMMMXJIJ3fQU/nJCcFifu8daVzS4yNPmQs56gtsAHQe1ChU2MHyQSynOOe/btTl2QtuHz7lY4ZyCv3cHp71OwZWQDO0EZJJP14FUSQBY0Ty1AAT1HQY5BqPapR5RxGVY4I+8c8H6VK2JckYCqpc4yR06e9NaQBNy/OEQKSTgZ79f8ACpsaJXGC5x5eQp5+Xnpjn07Coy/yYIBGMnDd+3anEN5kQBJU7iuOcAjH8qFJAAaOQYIVwzbe3UcChEsUx78lXA98HkDnH5VIUkZUKZDLuY/MQOfu8GkCjcjfOy5BwCO67akWRfnARGyQCXyWHr1qr3EiOdmMe4kF1wOhYcemaepwZCUwcnbhR6Y/nRtkLZJc4yecYx2o3GTkphgCoJUjknPrQIckZUop7ELyQPr1qx5amJMkIoZiX6e4x+VVhF9rGRl2bLElPQ+9WliHm5bzCx248wDaMewzRYNiV1UuSv3cnB9abt9SX4A6Y5Ap4mH7uVzhpQG4HAyc9PpTnRiHJwRhhkGgsczJb+Whd0IUsQR94hd3GOnHHNNZ95QbzGsjZAQZIwvfPvRLK08gDSOWG7OG6gjHPrxUPzB8EFC2Qec4P04osSlYHZ/3gbO44B9OnWoJWC43nOPmG/nGOOCaHSRuSMqynnJxwuB78mpJBhMHhiiq4GCFOcnBPtRcopTOjEqwfcjYxgjj8BUewvvz5a78lQeg/GrDSeXKkvl+ZsJKgnG4g+5qCFm6kbCQyMGAPp0/I0JEN2H2ynOHjDqXXkJuGAc/zqXymRHGCFIIyIxxk/e70qu5IJydoZmweByPel3AjbxgEKCAORuz/Ki5UdQbazorGQlXCuWI+ZQOTxjvTFkLR8oE+UOF8znnrSQ7VRMYDZfJx1ANOAaTjJBHy/N7UrCbtoKGBfqBnpn2pXwUIzsDKRn7vBP41AAwO9ckYO4HaevT8KkLAb8fKuQVA4IXuaFpuC1JyzOxHmOCj7xyQp+UDjHuKrSD5BE7/PsGcEnHOe35Ui3DhIyOUBJIJ7cn+oqu0qGHYE2cBeu0g7s9QM9KNiiT5CcEHA3HgkHn68dqcBGYwIi+7ygrZAO055IzTGlLDDICC2T3xULF+p4IHyoBgnnvSuO5NOrq4w4DEADv0yecfWo4VbhFyAWPzE880xdwiyRs6ngnPXAqUrljtBfaRnjHIqiGIisjOTjIBJIBI/nUqWzqQr8ZzyMcVEFIfGTg4J9BmrURK7wACWIHXPU5/lVDQqqV5ONo2nPoR296JMvGhaM4OASvA5PpU0kxlcMFwGBxnHHpUYZo3CA5wVwF9vpipZbdgG6OWQLvnfLEsvbC7eM1HJNhHJHG1VXJGWYjpRIxn++eVUEgHpuOeaJ0TeGAwVYfc+boPfFCJIWlb5AcknOMj86hJy+ACQ5AGMDHB7mnupjbEhfeBk5IJOT7dKHIKjeT97I4HOBj69aBNiHa3zc5III44yc06GMNIMudpJYg84GMdvehDvcl++MDAHarFom1cEjcq7RjjgnjpQTfUbACsg2E54C8rjkemKmjjzGjSId55K4Bwv41JHathwTswSOC2cjoaAGWFCyEssbNI5wM9MA//Wqty9x+AfLPdWHRSD+gqocCHHMi7Moec5ByemetW2njBSMgPErqx2n5uR6gmqMszlMMdnBAxzwRjn0qXoLYqNL84VTl1LNgncQMdTjAoGAQBgYPYCo5WaTzGUb+xGMZGOcE9fzqMueBuJPVjgcGkxXJTkcEYxg8n1xTGkByXPPaljlY8MRIQAGyB65/lTXUE5HKkD86GrlCrgOSECMQO/p/9eljjZ3w3yFvb5d23PXH4Uqr8mSNwUNg+3GP1p+1G5yM7uCD6c1CGlceqr87eXguPmJkyOCegP1FESD7wzkEHDgDHNM2Dk/I5Y5BAHGSPb2p6rlwcsQMZzjkVoVohrkfvGJXgYyO+TUbMBgcYIOCe1Eg2ZP0I4/2v8KaVdnBAGTnGfc1LMmLuOBg4yRjvQCcDOCuaRlKoSPLzycFuOKjQkRZHQcYHei4akzOWzkjIIwenGaYw2gAnjn3zTQzDdvHyAAdOeTUsYDq3ZcdffNUXcVE28AAc5PvTpFITj92ygYON3FNRGkdB2zw/OcD2qyiK+xhjpg4GOD7CgYgUZwA/JJ7VMiqzsozlc4z1zTQrEdMcHPrwaspGhbaeNhJ3HqR6VO5DIo0Y8h3QcgeuRSksyEHL7gMZYVIIFVAVJOMnG3nJ6YprIyoPk5yFxs6Y9cE0tyVoRKCZMuepYkfL3/CoZoFQuYpCm/bycuNwP0qaZW2SFMA7H2/KCCccAVFvEeSqBFUKcr69+PrVICB3baDxIAzEqAVyQOwxSyqqNIgznJA8wYP44pZmBypTe25ypyehXGfzqJkZecDB9BgnP0pj0B4w3IB3AgkgngYximxKQxO/AJ+YEAYwPbNNfexKYfJ6hSOcc8E01s70cBkAzhRjn65Iqbi16E6ttU5Oc7Qhz6ClLgng9AcDPoahDMCQeTweDwOKljUFdvfazHoB696ovUlQsXIBfjHI6Gp1RW2AIEGMkE+op0AOz02bQT26c0wgOQQRghcccCpSuESeHEhBPyDcCQhDYGPp3pFbfEqmQHcR69j7ZogB3RlHGBw3I7D3FNZ2IHLmMnk5GRk54H0p2Keg6VnCSIuZAyf8tHJydxHrUchDuCcbsj7gH92lAHBJMhwcfic/wA6R3B47ZGBjHbHUULYzZGMh8EDpz+femPgYOcdB14JFTZAQj92hfPPmE/xZ7e1RO2eEMb7mGBluucjPHp7UxEO3KnIII4/CnyEfeU7Co4B6GkZcEHdneTgJk9Bj09ab259KWxaQzeC3zemKSR8xSEGRCUILLtJGB7g04x5c878AswXHHPtmnbVCvgA8Fexzn6ik3cohkhkX5WGV5CSFhliGB5x9aC7Mz5Ik4JPbtz1qSVQJpwVcIXkdSirwCBgdepNI0I6b94IwxPfPWnYya1IyVZAQxxxkHnrUlu6QRSiS2WfcpRCSflJ74pp4XJ4UYyR0OOlKsYB3AHg+/cUwGqwPBOGAUjkevPanIVZRgnD5BAHPNI4Ax1zt29KSL5JMdApAYnjjHahDuluTGXb05ULnjrTvP3YY8KcY981GDuX6r82B3pySDaCDgbgemcYHGc0CtclBYA46MASRzjmpQrg4JILyFVJ98EHp3FVdxeIHg8evanbgSQUABwGIGccY/lQAql3+b5zgYJxT/KKu/rlsEjJzj2o3Eshzyq4Hv8AhT44i2Bsw+4kFSBnP0oHcZtJUZPylS2KcfkO0ZOGByQM/wAP+NPmtzwRhxtJ644/GomU5APYjv8AT/Cgi3UCuVxyG5I4OcZ470xPmdQPvZ549aXYGyT94KVAwP51Yjj2ITvwcjHvn8aEXFNkKxAtgoec4PGcCh4CJQFAdgwI6cE9ec1YKD94yHBYHPIP1xxQYXQOCnTB4wM/nSaG9CGVgXGC42Egbj6/SoS+zgIQp4B/DH8quBVGUBG7kkdx+PSqbfcBPRRk+oNMWoyPC/KT04A9qDngcgnOCTS43McH5ScgkY/OmHc+PUGi2gWHpKOSPmyB7dPrTifM4LlQHJXIB/PFRbNx+Y/eOB3p4IKuwOAACOnOTUCKssbJJz0YkkKc1BLIpQhs7ffJ/nVqdvlAGAME5wcn9apy7geedpzx6UmNDdnmEjPKkgH1AOR+lKyltpBJVh0G3j9KdjPIGA2R+mP5VGJQpynK4wRgCpt3LvYJAME8ZJYDnnFR5aSMoOo5GOBkex4pH2EAgdQMZOMfpT2UuzktkZ3DJ71K0DcJCXXIQoDjIOCQe/TNHzZGDg4IOB1qMofl/wDHj71NjLA/P0OMtjrQ9GMfGzFXA5Lck/exxj27VM6nBjaN0ycKeOo6fgagQOyAkM4XAORkY6ck+9SO5yBxjHJIBGDwf1qWxXK85HmyFgpGTxtDYPXPI9afEC/3cP8AMTxjuPwqJu+DhMABcevv1prSFV+cB+vXn+dFxlpSHXGACM9uhpRk4Ic4IPy++7r+VQiUs/GDjkVI8vneYm8RnbgFT29eRSC4z52WMFueFJ7daZ9oWPLhwmNxOZMksTzT0nZMtGTgHb86jBAPXoaN4Ukr8/Jb5MDIp3Mhs8QCOUj/AIMBkjxnHsTmh12vIQM4Y5wME+nWpI2LOQYySS24yYz/AF/nSOPm6ZBPqf607mluwm5TzgEZHAbnn8KaOQFRznqRj0P5/pTS5K5BZDwxHsPpmpI9whfaNnJABz6ZoTBE65yASNwxnHAP0zTym5iQ5B656+/Q8U0AOXBIIG3HU9B3zTymxCS/PU/QmnZl7CmJg+4jJPJz09aZJAq4AyQvqeOevFLvwx+TnBCjGf5U2VjGACc5J4IoJK8jqEz8vzNgPnqMfSguMnOR1A6dex607DrhM5VVAByefWnCMdSeAOOM80mJq5HIu9CBnI4IJP51JGFOUj2BQdweMEEnGMcmkZF+YEE5Klceh705VYEsCT84P3j2OT+Yp2BKw9F/c5IJZwCvA4wO9NcFskDn24x+VNYkBV38AE0xphwS7bQey9aA2Jz8zAsdmAAMD0YH+RpuSQCO2cc7ff8AlSpiTJA6gce5Az/Kjgdeceoz1GO/tVWHe4jA8AE8jkZPpigfcwUBUqpx16DH8qcqsOoOT93A4P60jOFyV5xg8jA6Y/nQDFyjIiiTftCjuDwOmaeuOAecYz61F5hOwDeVdgSTIWxx24pu4h3BPTJD4xu9OtQ3YzTJ1jKqGAwv8JDYz68CmFSu8Zc7sMQWPXvQWEkQcY242kgYwffPrT3OE3j+7kD3x2pl2vqJLwqAjZtCgnsMnmnK5RQQCm3j5FHrn1pAd2UwUGe3HT6UwqoUnj5eeen6U0ImJBJfJ5JyR70BFCEEEZ5A9RUeSrAjJzgcYxnP1qRCG+9u+4Rk9Ac1oNDSrHfhJHzgbcrwM59aUMrLktjGOOOKYY0Hz4A55468f41IkgflnAwNr/u8ngYPA96VgbSI34zkFiuSueDgnpTgpKjZh42ZjvGBjnA6/nQod9oMiFSB86euM85ppjDkNgBiBguOam1x3RIWbc2A+cn06fnRVWaf7KpkdZJBkKp2beMZ6ZopWCyKLA70LD5vr1/CnbQT82fujuecfXFPEZ29PlPvnGD34pSQjZBxgc9sV5drHnrUlSHqB+7lIGcnOPwFULyVFfcvmoQCR8x5IA960IidpHIzlcAdfSsq9LPKuCCmDgc8E9aSWppGN2U3UBXGOhoiUhQEBDBtw4HPNJtD8c8nrk85qWCLzDsEe5T8px2y2P510QVzdJo7Lw5bLDYAsA/nEEx5PPPB5rVy+yPeNgUcBjnGfpUNomy2jiZNr+WEbd82NvTpirG1hjamCpXoQM/nXfBDtdK5DJneCucx88+1RGRlbIyVUZ+6c9PrSzFfKJL9VI4OCSTj0/GhSCMAEZUAggk5xj09abQ0i0haFkDglSMfd7kfUVWmG+beXIwp+TOOfXFSQqVmjBQFTuY44I496hMCoCCucqfmYgnB7ZFJofMyMRtGiIW5ViA7qD0Oe3tU0Dw8l5M59ABnjHfpzVZnALnYoDbhwfbFIwJ2nkeuVBwM5zzSQ0Sv5cjZ5GRuXb83fHtUMjs7gEAAAseepp3lvJC4YGRR1JI4BNRybhjCZ3H+lANjWBbf0CnJPPagApyCc5B6mkJJiw44YAEcdDSfM+SchcqPu9PxzRe5mRyMsaF+DuxkEdAB9aVfmYAAhjyemOmaaZD/AAbMA7cE+2DT02bSuflLcc8j64zTUSkw27mBwM5GfbinqcOjJww5yOhHpUQk3KQCXK8koME/XNOOVKKRgnOec/hxT0ZYgPUE72JU5QA5B7cd6YyjZgE8HJJXB/kKlVPOk2omWA4J6Gq+5SxABHXOQOeKz2JehHglyikoX+QE4/xpQ4DhSOQV7+p5pcFmBI+ZTkYHX60jqoDnglQCSRgcUWGhuWkHIOQB7gfmKjKLxkDH0HrmpzEpclY8Ek7m8oZ4A70x1xsQ43jg/MBxjr0NAyS0IWaNkCb1xg47dP8A69WZMoflUuG+UERkYINUCMBVJOT3VvQYx0q6kmII8IY2BIOZGGfeo6gUbkOedn3Rg8/l+dQq7ZkXkqSc4GTgj3xVt1VnkByASylUY/zJqE/KhVTyxP15pIVxsiYUntgbQRk8fSoo5Mcr94Lg+nPtT2lI5OUUZzj+XFEYj3SAHooyfpVIYC4VM8njphSePwqZCAQoAyuAAepxUUUX39pdNnBIYjFPB8xtzAjLjkgZH5ZqiSVd2AQgAAOQeoPpijcwAUZIGdpB7e3pTDKBsVj8mCT6bc8nHtTl+XAX5Ac4LDnrnkD2rRMVyRyCM72CopIx3P161GX3xhc9Tk0hYOhxkMvLBcnr+NNMX3/n+bPTipaYNsTgsc4+Q8l/X1qIFgucjgnGBgcHHfn3qYNjYH65Kt09PrQWyxJQyMCcl/TtUjiQ784OUKnkHB5yc/ypsKGPzSBxuHB7Ed6lEe0lACMBQOc5wMds1HAxdRgMOcc9z6UkEnctsqhVDyDA4Kk4BpWZvM37N7KGHU7TxxxxTdrYGN546AZzSmMg4ckEA7cjnNNAPVAXA+8xwCfoM1IGRV3YBBBHHTrxTFRonJG/bwOw+uetPTy9/MabSCoYSEHpwckU0NEisXyoycZBxwf1pznHOSOhzj/9VM3bkC55AOWPPOfanxRK5+SUOMgcbTtOPpWiBvQ3NOEUsMiKQ5JBZGJIGWzV5WkEWGyd7s/7shcAnFLpVp5NhK7GQFyCpc4JwTUroHhR32gEEEd6taGZUlBYyYTCOCMYOBUTqo2EZ2DhWPWp3kLjIQDc2PnpFs1ijidTGQXKle4x37Cne4FBRIckc4yMGq/kl2AEfzZ4y20cHHfFW7jCySSIhCEk89s1G5U7gz5IxgkDH3s/ypNFepUeNg5A/gPbrjFRrGyndlhjoQx/xqYRJHiQknIG4hhgY/CmuEiAAJcnA/GgGRMxLcuScDGc04xkGME5Gec9AMUKd+w7s5FTRFI33vGJdpC7PmxSsS/IjiIXIG0KBgDAOSepzUm1wcgDJbPXpihjGpIUbVLDkckAdevrTFOEAGTgqFJ6nJoSAUKRGBkFVHHAFMLcbU4CkAE8VPKsZiIbKHJz7/4VE2JNg4B4Hl88/Q0W1B3HglYgQ+MkZJAzz6U1ed4HyqDnnuB2pyQMJSXyEZm2ZKnAGOwqSMsyuixnYQAx2nOS3bn0qrC1Io5fmOSQy7QcZ7//AFq0ILyaIFUjUR4YscE4wuB6d6o+bvk2JJk4LEFcHpgdqeHZEKKCoZdpwuB69jS9B3sTPMPL2lm3MpTy125BJBBwR6e9R7Q3JfIJ3YyB0GOw9ahDGISHPnHapPftgc1YaXaY08zB24OGz3ye1A7kjFlJPHOBnaTjP400yuXDsELjODjjI79ahYMm9kAkO4n157dakVipwH6DJ9vWgGO811iRSm/Zhcgg59T0FRyyA7ycnILY79OKRVbbvY79p3DeODk9KRlDNIRgfOVUmQ5wOv8AD2o3KHBmEy5BGCDkH0NWLt/KQomcTZkHPYmqaZc5XlmHy9wSfyrQmcRQ22VXKlm3GTkgHgbaaQXRBbS+aEYOZMBgOSMADA6+9MkikOIyPmKgAEDPJ5P0pi/PEOCTgdOvJyati6LQbCA6D5gSQMAHpjGaNyUlcrEnhyf3ZYn+n86kwE2KT98nq3YHPH41NvMpRQgAA4yPfJ/WmMxf7iZ3AAfLjBJ6jNNIrRCK4JcIQMfLg+vrVjcoYMTnnHzH1PbrVcp8zgY+XLH8Dj/69T25x8gI2gAsD14GeMA1FkS9R0kYj5wcKVJJwMiklbasYeNQi53D7wyevzHmpJEJbzpBhmBDE9sHjrjtUDW5uELvnKg4JB5JPrTEOXEjjGBkYJx60o2SEupDtubIxjo2B1qNkAPzHHzHbjOMgYx+dCRM3GCRu5ycck5PXPeqsJuxLwvTBxnGG5x+VRxnbIAAeSMHbjr16mlEhjxh+TwevQ//AFqeJA0SxGNMnJ3E56Dj9aGrDV2MJ3fOUIJA/qB+lN28sShcEFmxwOPTNTfZM2zzuVCBgjHPQgbuhxTQpEu2RS8TKNuD3J7ZzS0AhfMbzoSRsCnJA5zz/KooGW4bM7r5auuCoC5IXHbFSSKwwoy+wY2Nkjhcc4GKg8nYhU5PYArjPf1oZehXmVkmkIG8Ek7yMck+5qqFK5R4yuxtuG7YHqK0GjiuvMDgckNgjHTk9c9aZJGscL42o4yQgXr6fxUiblLHycJk4/WkZQzOA+zcoXn9aslM4IIyOuKi8vBBH3QcnPc+lAXBACjl03fKwztB5I44NW7WF71CUjkSISlRsGBkLn69fakWDy5c8gGQkjA4Ue9SRSSQxIiu4BVun94jBJP0oC5NFYu0KDGw7M4z6nOSSB2qNJdkrkJuVTjpjkDHepIY3FtcEbPlYKBxnAXk59qgdZJpMYj4TcQZOSd2On15oBakUjIQMElgPzJP+FPyzzBm4XPygD096Eh27FJAbPT9KeEKM452knAJz39qgQiGEEk/OWDLnHbj/CrHmIzOX2xqrZbaxziqwVhyQADwMH0ojmBVD5mNwwOueauwEsPmh48KwYKM55O4/SmyW7BgWdY25b99kng+oqVXaNy+SzupICAqRtqGeWWRXMpY7hzyc8+wqi72IzGJCTkDKrnrgHPOKRbdEbcduGPy49BTpWkkIDEDG7AIxkDpUY3bQThc8j2zUhdE4AKcgIvTODwc5pdzBQW5G44IPXn0qNfnIO8uUbOAeD+dShWjYHeu3jlwR1NSxMRACxDOpAwOvt6YoeFCTg5H3gPenFn3IQ3GWyDkdAcdM0mBnLKQBgELk4zz6elNBZliFF2F3KlE4+TkA9cEn2pvmJwyZBPzLsAzg/XtUweCG0nd8SsZHK8cFQu0E5qEL8wiJIQbVBkGTt54yK0b0sDWlyaNpBsxnCLtIIHzYGBRE4CAc56knp71G65BUffO0jDcgk9xTlj3zGT5SMEMPN46/SouK9iTbE24HqQRkcZqEOY0BJKMcPuXg8dKmLlMkgg7ckk+/pTm8pQ5yuEGTx1/Oq3Q1qVZSVyD90A5PPU9O9V2bDkE7CzFgc9QAB0odi3zkbAexHoKZwiJ/dGTsI4ORjg/Ws9iXKxK86GPawJcYwWbIOTz2qOMhXB6Bd3Hrwf8TQXG4ghj0AO7PNNE7FeRhlJboTnP1ApXI3HIGaMKcDaoJwo5JP1pW+8PnG7k42+nT9KhjYFIxkO+QCehyBnOKdLMSxHcrxz3Ix/KrtcqNyxEwi35HYDHpmnlizFyNu0sB7+9Uy2TlXBAIUjB4GP8aYwb++QwB6+5qi3qSx3gCF+AqkoFBALFcgdB0zQkpkLyAfebC+5H51G85cFDI4zwIx0B3Z6UOIpHdzvH32PAwuORjp2qGMZIXIGEO7BB3j1I9D7UByXJHQuN2JCMH15puUKDaBg4J7EUhJYZIyQMnOecH60ydxwLBnYfePJ560FjuBQgEYJ4xkA9KEUtnLYC4OB1P0pijLJh85+tQ0PYkkYs/KYHHRTyPzqW32w72wZMsuA0ucZPJ5qP5U5AzjIp21hwTglQ4GR0polO4/8A1cxXJ28E5A5xVmNcBOB1UjAx0GO/tUK/fIERljIOGU/JgYzyecn6U+UkK+HJZgzAMeijGatOxY8YKRpwFd1QlwCBkj0pmFHTG4Alec/zqREYOAR1YEbMnOOag8o+UijIJyS2PUnpzQwvcargKAQDGcbiDycDcM/yqRJMLxj5hkZ9CcCljtc4KgBfm3YG457ccVM486ZMysQu1GxHjgYJ7+hqUyUVGQFEABfc/JUAdOfftSPCxj+cEKEGMxkHJbPXOelWbmAKJMIJI0LYJ9CxQE/mDS+VEZsg/M7BcEAAYXnvTCxB5ewIScc9vbirMUQifn7qKFxj05pY9g3lyEyQCGUtgk5PQjtSysEi3FyGRSwJjJyC23kA/jRa4rXBHxDkZJbaQNvIJHOaru28GR4/m8qRBhmVSD0JpZJZEwWCph9v/jpI64+lUZJZDbFBgqVYEsu7knjoaL2NEWLk4ZwOE3oc5zgfhVWRzJng42np70KzHYOgG1CB8vQY7+9CrvAk52cKfbNTuDKpG9QW5GflPPFKsTZRVf5c5470srsmWG44yFjyvXPU/hUYBXGfkP3Wx8w9ulIiw4yblOX+dQPTnA9gaI5OQyHrgYI7inBzkcZIOACR0NBO5gOnOeORnFO4IQP5UJYDOBgEHqM5PHT9aky+cZyoZjkDHB6ZqMw5+Yn5vYYPT3b1pUD7HUPhipHHHUe1IptkokUNknG4ADB9/rTztUAbwcpx82ev4Co8fKQAcucZyDjHpTlR2yGJyAuN5yMfhViYjICAMDmmbt5H7sEAdCSMH8KdKNgyeWUE8UoYR7js645zUXGQMxDkjquQcDOB9KUlS0jYIJbJAzxx9annV88H70fEe0fMD3qqkZbGBj5STgHrRa2wJki8kZ4yAoHlen404L8hxnnn6VEIcqThUBxgkYwP1p6nPQ4UgAikgJ2eR3wsrIFY4z6VLGSr/wCrcdACBnPH1qLfGM7yQVLBsEH+dWI/sqK52Tph2XlVPQHB4NXcLNj41x8rYJOQME55OevTpVlSWkyOuDzkH6ZzTGgaGPeI3MZGRgDHC46ZoCbPMXjAwCwKkYPfimUOaby33biGwMnPcVC5LIwYjJIwcA5+tSmCMF8ZfaecEdBg/wAqjYEImQC3Az/telBm9CsWVcEHPU4yP8KR3PIxlSOB3HOacQV6ucgEA89xUTqcg84I2j1zSuhXYA4zkgbuoY5wTz2qJmPLdQw5IPHFLuAMnAjIcnlfQU3cdwBBCNuw65xjjjkVIELlZFAdAdpOFIBGPxqQEDLK6kc556ZFNVg3XIK5U7xUgBCph8ZI6c5oKQxV2Mc4IYAYAqdcM27g4UgggHOfrUbOFOcnGAencGpFRwSDw/Tp71SG2TKOcbyckE/jRHwiSAg4xxgcimp1G0gEgE54/HvUywrGuSDtAA+uKYk9RPMdU8vJ25B5Of504yb0OFA6YcAdcYol+ZSD12/Kdh/xpypuyOzOCAeMD8KVhtjSxRsvzkEcEAjA46ClL45Q4LFesak8jvUfIyCeRzn60iMVlZ1IyCrKAR2+gNDEx/l7yVVTls8rx2x296rNI3CpLKh4cDecZAx0qYlT98lw2QCzBjknI4x61BK7BinPyYBAHGPSqRK1Gs++UAgBWBPzAgjBz1pqghQwJO3AI2cdOcc+tK65U/uwTg8duvNMdQpI2Dv2/GpZTYOxMpYD5m79Afwp287iRkdwAe9NwCpPI6jP40A5OQcg9/SixVx5jZ+UPJU8E4z3PX0puRuwDyMHBFMyCpVyMsRs3c5+lBR0G8o6hgME9OeP50ybkj4yQB8v92ljUswAzxyOvYY/nUTp5YO98Yz7Hge9Oik3ZG843qrc7eCc96hsErk1yPKfCocFBgkdT3qFdm/PTJ7U4N5iIH+ZVyMH68c1ahiikB5EacY6ev1qySDHABOBhv0NM81o3BIG3cSHHcDt+FT3KAK6pmTduycEAAjI6jtUXlEBCx79BUsTGYGcHjA4GOozUhDdegODjHvUu9ghUkcqQPUfNkfpTJFVQoXJKADqaECYiKXJCkcbgPWpnkZGDFwgVRn6k1GG4BAwMtn6mpIpSquTGHZh0OKRVhobem18SFScE/yqyreaE3phiRkhf/r1VY7jyc8knGPwpCO+ODjFWK1iadRsIHIDE8xgUiSMcljsVQNxOTkg+gqA5xwEwwIHNPUbdjjO5R94HGeaCk7Gjb3WwoSflJORzlTUcwd0uANxdUDBSAec8ZzVbLfOcsSWyQQR/WmTqJQQwAYBOi46e+aLhFN7iNIAXXHy7yBwepHoAabgsmA/bP1IpjnexAbJJyCacDnLt8mSR0/OpsMaXK4GcAdcc4P4UjkkARvlXGVbA60qkY4wMnkgYA4qPaQoOeABk9s00ylqOjbOBnDhQQfU8ZpWjABxjJXHPTIpFGFLHOQCQcemKd5Y83Yu/kkn5f8A69J6CSIZIw+RjBJPPpkVXfIyxGCeB7jFX5AIwAX4YjOevTsBVGXIZyUwCeOelS9QSK7NtcY+bt+dNGxmO47PlwvvUhTcOMjOPTqDUchHG/hiwBBx6duh6+1ZNg7DkAPl4JRupAPoarTFo4Q5JRmU4Qjn+dTKfL2OD2BJ4YfpUIXcgZ/LkbYVJKjOfWpEtBQXB4OMHnPepVYiSMnY4XsQOKi8xhtKjqScmiM/MMAjHQ9Qapa7lLUsICxIUEHdySeo3Z/GnXEckaByJHIjOcbfly3GePxqJJk+Qs4C5GTkD5j25qS/lLbVGBuGG/AEDjHpRoKxUDbeC+RgHkfxelPjGSR2wcf/AF6NgBOcdADUgi2u44TcSSM44/WpJbGqW3AAYIYEk+mKl5dkYl3C8HIPIP400YHIx0wKcS3JVONpAAUcnNNDGFNgcBygAwwODjB5pGAk4I3jnP8AFwfyp5h8oOqIBySSAozn8KNu7GZAeMEHntTsF0N2heCDjGD71I2yQ/N87A5JyTx6VHI23BIxj5vUcn2pFLF0TeBk8kDpk1JQrrlQM5OMNnnPrUiSdDn68+tQI5dTg55OMjH1q3HkjIEhB4BAOKaJb1FYttJHA6EjoRTo0yiZHVcDB4AB4pqtkAqecjC4xwRu7/lSIRgFHBX5TkEf3iMf1rRMvmAt5bhQ/BPB37f4vb2qP5g33ig3Y6h+oPuKleQ5BbA3HAwe+P8AColAYDEgHzKRhupHvioYtwRx0R87sBen+NNSQthgTsQEsc9OaNpGwqfmwOCcUBV7AbRyMUtydUSbsl1J2k4AI5xTxAxO7GFJ9PQY7E00hkJLgODgNwO1LDwUIT5Mc4wME+tUPcVlBzk7OwJ6D61G6FUOTwpPAqRm+d93z98dif8APtUSEJgZ4bPrzzn+VAWHhyzZJBUBR6YPrxUiPxx0VcN/+s0wZZk6kHj5OMYOe/tSySIJEGcSNwpx15zzjjpQFwAUhCAAoUZ78k9RinqgK+ahDqR0BIPXPQ00R/xkkhU2sG5HH1o2sS4IyVAJzjuaoT1FUOeiZGRkbSxA/Cjasz4weSvUknnOeDUYULu28nA24A5wPap93P3ODtC468j0qdyopMU4fzAcvg88YHtxmhyZJt5+/wAkDaABTfL4BwECbclVHI9aY0bMpUlST8oODz+tBY9Q25yxwRheoz0+tIiKG3AAbhzjj9BR5nzZbGHIIz9OPypo3YIOwEAjPQdKqJlLRihGRSQdgGOhYn8jSu20ZPVycYH55p7IPLLA9egORk5xx/OnOhR3UffUHIOfXvVk3EDMWT7hHX360gD8yAgFSSzgkHJOe1P+Vsg9MhSMdMe9APzAk4x1H0pWL0InC78vyxO4Z5Jx79aa0ijk/ePHOeg+lSoN+MDzMMM5+WmhhEU2ZQZOSgqREb+UUbcNq7uBj2opeWydoTk5Ddc/nRUlFN2XnPPr703PcDIxjHSkdwMgcHB6joajzlZCARzz17/hXmHCixbjdMhGMqQRnse9ULsPg/TJdOlWMhQQDlic5qjNK0hjRcnaPlUZwfyBpo1gVAMYxJ94jJx05z/Kr2mxiQk9ccrgkZO4FR+dUwoL4IPJHA+mK6Pw1pv2n94QX2nIAIPXI5HPcV000bnTwqPMCneGHytkdxU2oRJF8rHDkBsP1/XNRRgq2SHLBs/e5/KpbhhNNvfKHAHT09a609DN3uVHcnhSRg5+9gccelRGTLRtsJYYKgnPfP8AOpJH3dZHPLYwfvA0ghZz+7wSpBGBgcfWlc0THFgrx7mzuAK9+DkdT70rxrGqBco2wNyuO3uKheNolweGCcgKWAyx98UwMFOe4CgHHYU4+ZLFkQgkMQmQcDAPJ+lQlFMeOAzD5eByPyp/mBcAdBz+VLkrgbxgKNoIPQDpTfcuKugcFHccInU5POBUO8sEIz3Ix2+tWGyrncIwpHXk8Y56io4rjy9pGOnOPcVKHIhREb5ABx0AOT+PWhQ0mwDvjHqeeKnmdzJv2Rp5YG3MfU9P51CcdGGcEHjjofany9iEIxC8+WBH7H5jnmmMSflPXrn1FWDNlMr36Y7VE7A/MeQwxkL2FWMiQnaA3cEZPf0zT9rHAHGSCSo2gevWnOFiyxBxgkZ65+lLInlgbn3qT0IAxx7VBRErbGOCfbAOMHv0pjxM3HHB6/hT5sDJAwD93B7jpUYlAmAGMq2Dntis2HUcI1YkoRsGBuHU59sU0namBnLY79T3Ixml+0SGLHmkR469sj9P1ppfzGG53J42jnpn6VQkOWMshYJgLjd0PXj+dQHKEdf7xOetPiuAYwCcFgNyHH97NRvKXcg8hQRnjAPofegbFSRQRgtyC55OSc7f/r1atXLwhTuG5hhXABLH0rOLAiMI4DsQpBP3fXtVmAKpLgAhWYj90PuDvwTUPUCaRGU/Omc5LHGcVTkycAg8/wARxx+VWpWI5OSpJ69wKiaNTGSAckKpwpXHGe5/CgVimVC7APMTZll298U4AuwQkYzyAvt6jNO3lNjE54IXHvUTuHmBZBGGwGQE5/XFAIWOZhCBv3jcTyAOvuOtPR0nUF+doGQ45bB/wqFJAyxlWBODg4yeaNw2kjnAPTHUcetBVtDR8td4wV+QBVXPXjNMDbJCQDz18sbeox61D8q5zgDPBOCcD6GrGULAn5+CPuj8O1WtRW0I3xjeY8b2yAe2DxTXypyFB28/nUkgYLlwMEZyOeppm7OQOT34PHNU3fclW6jHVipO/O4D8+9MV3d8HqMnH9KViMjH+eaN20cgIx5IBH+FSD8glG4OCNgAPQYpIyV2YOdpwORjnvSs5GUUkrjGRTY1HzuSI0AGUIHCigEibIcYzvViFyOcH07U4MFXcM+YGIxTCQfQ+YvTd/8AWqVVAwc46n8aB2HJwoIAyQc/WplDDJOx1YZweR0xz6c1FExyGH3lqQYxjuFI444zntigLD9xVCVAzznoFHPsM1oW6qBIQ4CluxyBge2aoRseo6nrWnpQ86XaASyEt5eNg2+uea0iNq5tQ3BlSOIBpIv4hjBA+ppWfeCB/CSee/1xmrUMTMchzjy+Y8cDHuTVJtwjG5MsQM4YE1sQkNfceS+BnkYBA49aa7eTC+5PMdQMZxgkjtUnzOH/ALwGdh6E/lSyWuzP7zY4K4Bj3bh7HOB+IqRMzgWLEEkgYCgjnGKY7OiyHy8qoJ/pUxtzyS4POcYGcVAyAMVXKYYljIT0ApXKIZmZUABGDnJAPSq5wYgOd7ZYH6dPb9avSI0m8kEYGODxzVZ+HwOW5Axnv15qUwIjHiUAMTj5enepEVgE5GccgZ55ppXBOMck/rUyoZ3RSTHuIVeD1wGPP4Gq0QEeB8itwQAPzNSoF3SY25VWABOcnsOB61LFEJGIyUzuU7o+pHQdaI/lcKPkdsrhW5yOT+tU32I5rMkSFEYuRlTkMc52gfWo4ivnRBZHfk8f3cU8xkQiMxEEIznHOVPvnFMlg+zyMjhg2dgwVH161purDuhqN8hAQA4CHjBBPPX3FKsjFQ4AT5TuwePQUHdJGZSRncWGznIHA/MU6WOOTYrABgoQgEgHFQS3chRE3BUdcjAyOD1z3p3lhshUOc5ORnPbjHvTvKMsxLg4JJGPf60ebKI0EYwy7eT3AbJ6YqVoMlYF3Kj5AoAyi+nzf/WpEUsX3PJs+bB4z14oWaVbcspBMgypwV4Ld85xQuZLsh5AE3Y+T0HXH41RpYIow6ZIOdwyo4x8pPOfeleHy3RPljyFwCSSxPP8qMMyu5Jc7sN/Fz69u1NFz5eSdkZ+8MKeAFwDkCpMW7E6o8LkMF4kAGRu+6TzQSxcAZLNjk+rDkComZpSCCUYDHyZHPXv7U5AAcuQJEDNgg5OOhpIrWxY0/Txe3cCu5EKEu74+YIoyemcZPFV9SkkvbglU2Kx2kYztz6YJrcn83S9H+wsJEl1Da86NtHlKG3KBkZGR1rDWBQOEw3OeeBiqbGotETfugXJ8pB82S3HAwOfrSqwW7AaTK7h9xTkfxZ57Y4qcREuFH7sDZuCg9jk96asRVCXdsH5QTyQffPahbiLNsvzB2k34DEhiB1OAODjpzT7hlGG2HaDgBxnIz2xmolnVcpH86xlSwboTsx/OonTauxn+faQxxypHoOlVzaWYLUGLKwIAC8KDjr60xpm2ENIfNZFwm07hn36dKUEyHg/OI84yQTkgcA8d81ZE0qROCSRuz0GeBjGalj2EljlWMZPXOQD1OMCoZY8krlQQRwnXAGetSZd0QRkhFI4wec014ipcHBGNuMY5/Cr0BIdB+8CjDjILHfx1OfWraxoyGQ3Cb4ypZXJySc7ce3rVMRfI5EuHBYoIwDkDHBz3qxaWrTTGBCR5i5b5d5XA9KFqK9idkURmQuEKuwIKZUYx3HNV1UJ8yOQQoDA89Tk9eelT6nbRWk8ghl8yDcSZAMPyO461VjLzkFsJJyec9AMDtUyK5rDZJJ2R8bUXcWIEfXK460GIngnzI9x4k7cZ7Z6HipJJA9sgBcsjrnbIAMdcYNVjvCSESlNySbsgMAS24ehqWySBmaQvgbFYNvAyMEHGePzprENGmMFY2A/eKQTwc4Iq4Is8+Y+1FCgYxnjn1qHcNqZH8WB3/nT0FYqM/mfOSBl87RyQPfNNndmwoOWwoBx69afOu9sGPBBA4BGf1qvISnIEiFSeSQRjPHTmsxpDd5cu3CYqRZSqYPAJznjiolyD0R8YB60nyHA6jHBB4HNWUrE8SRqSrv91W27iDu/IVOB5IGZVfqGIPvn+VV4mKufnIJACjnuOR0qeMPlP7zMQBgf3cevrVbCsmIZNheIY+YeZjdxjGPT0qRXKyIRgtvGQT27/pTmYKpRHBI2rlmB42knp9RSI6hhnqWbn2CkCm1oIXzCwjU7XCtkZ44/AVG37tECk53AZUepqUFpE3HOMAjJOcetEcbN0PCbmJ4HA6etZoBDGQqfJ0Ban4+4DgkNzjqMU8R75NinEZwCx569fSpDLFbpII8ZYtk4yTnp1pjSIQJZkSU5IZWUsOgJzxzzU0MEoIWQiRXbapGB06dagAeSaRihBOFXjofWpXffjABLEkDrjNK42RiJtvOeV65ORk1H9k34IxkEEgnsO1SKd0mxSd74UHqOMdaNyF4334Vhkcjk5pXE4kZtZdyARvKg2AgjOCX2n9KmeyeTACSHEigAnb0brmomkfcNspQByx4Bx8uB1HrVi1zHKDcSP5Wwr8o6sWzkDpSBkQgKGRz5mdnQ9Bk81YWzDuAg2F2ByDt6Lio0dgYz+8dWbaASARhsf/XpyFrfYI87sAceprTYewxYN5eISwo33Wikc8ZOfTpUsSrEkTpcRyLIh4EYyDnj5j9agAlV0IlKHqCpPzY67vpVhlMWwbyijADyyKc4G7jI/CkFtRXIXcRwmWzyOmeKckbDq5ACnPqfwqNNqpIGwV+7gKvU04yrFy7qFVc574zn+VOw0tRbiJVLcgurbST6DvUUqhgEf0UHeepPfkDimySLJkjJBUjcfeqxQHgEDC8AjnimkOWgsuImGX3khi2ATz2qrkFnAw7EAAj5u+T6VI8mEBV/LURFejHkNjPNMcq5RGwTkjBU5GB65qWDSZEMOQenOfxpVAG85+cjoPrTXBRiAQQpPbnp9aRAzsME4GMfL+fTPWp3IsWYEK4BIyS2CAKWVI1V1GCsacknv7VFG4B+5tJDLgA8ZPB61LdyKpdCTjhciM8YHPc1S0BaDYIvPIZdxDEYOccDnoKnjhiVMtcAZHJfH4dj1qlBJJCyFHPRm/AkAD8Kck/kk73d+MHPf88U7jWpNPafYpzHKxj+YMCPmBB4zniqq7WRSCI4yvB39cgj09KsyajJMg37Y0ib5WjHLDt+VVlkdTyDgKApJGOvPGKTYwWBn7c5wW7AYoWNBECSpJznnsTT1UlE+cEbsDHU49uKgwzAZ64wcVCYE6s4JHHBzwKFZgMkAZPrnv7UwQ+UUBJOQxPAHANNQ7sbcxhiOlWF0WIRuBIRgGZlHBxkAjqc96lit/myEBbheenQ/wCFRINjEh3Tryp981IuWf5X4QkjnOSM+oHrTQrW2LSqZISmMHGBj1PfpUpjIIJP3wAfx61EvLApjkYxjmnFgqPjt93nBJ/Go2IW+oyREl5IAwDtxjt+tMjt0Gxy2F64wCcjnHNLIu532YHyjb0ySTRIjBZDkBUBIyQMfLjv70K7LsyLaS+3lztGSR1OfpTyGaVAUJCkkkjjhcevtU8xzJCh8oAudx69Fz296rpATHn938ysemep2/8A16oqw8ZAcFTt3hWDgDJGD/MZpf3hwpJBbdnb0yTgf+O03cMcBMZbPB4O3H86bK77JEHDDb746DtT3BliMlnCDJVZTkMp3HHy9c496qLKwjkJjSNxCAdwGSSR6UlxtVyQBhSWxjvjHSq4LLwoAXaOABnJ980hWsTPI6MWHGThgBk5HTrVWXBBGeD1pHAZyATnLMOnWowWCpkckgfJz25rO47LoL5ux0YdgC2fXOe+O9NM3loSMcc7c8cDjPWlCBjgOOozjt9aijfauBgMeCN2MgsB0I9KVxEjTyfPwHQAmTA+b7uTg+w4qMOGmwHITaAAQAVOD1wT6inZMgdUfYASFzxn6fU0rZZyu/dwHBPQ9P8ACqHbQZuJYNgEfdyjA/1pwclCCAzHBOe3ahVJ5OcZOcHpxTvLIwR1GOcigzBHDYOUkwWIOM5APSnZBbJGw8cDn86SMbuBglSxbbkd/elWPdgjvjjjqKFqatky/MTkBySSDgcehppdt3yjC8AYXoKaA4JwDgKq8Y/GpAE8tAdwkLZxt4IHXnPaqRnuNOW5XPQ9Kh6y4YYVip3DpxT3O7POwjI4+tQSIPKIYHgsfvYHTikyiwVbAby5Awwv3TwMd6iKSB1BzwQuMdcml3GIudnJODxnOPrTS5lw+/jAzgjqDUag2O2q3Bxg89c9PpU0VujkE/ICAVOeG9abG7DeQAigEYjOcVLD+7iQGLzPLAGAyg9OeprRKwA9sZkI2ExlGPHHJqWKEh3lXyxtHQlhn9KkOZAgwSCRgHrgn3pdzp8nOOc4NMls09Q1CG/ghCk20hcqQDuUAjjoRWdhUSSOPCR5LqwCjIOO1KhbdzuCFwSARThIQjDH3VI3BlHBGPT1ouF7oQg/PlPvAjIAHOMdvamGQvNv3lN2Bjy/fnrinTZdMkkkknqB/KowBuyQMfKQfUn0qbjWom0xplTlnJJHJOQPu8mq5ynf7pGD7+tWZHOCMvvUt+8B/h71XMpRArYwQuR1xz7U7JFNIhbKgLy5UnJY/e9TTZVxk8lVdgQec+lWGXPfAAI2kDoajYMRgnimSlcrFsl/71KCyqhHQHJqUBJH2nAGVBfjjP41EMh0AOBxwSOv0xQPYkiZo0YZ3u4wPYk9aslo1eWQuNgLFe+cDNVFBXegAD8cn9eOtTfKwZSQy7jjI9BjH50loS2WbUB9ikAbhGTj26/nUvkhcAkyFW2B1BGQfqahhBkfGD85j6Ag8LnuPWpUlQoTzksCu89vyphYQtsBDLnB+X/69ODb8gkHGOzf4U0KZN/94+ntRuRNm51z9T68dqS1KHMgLc8Ak/yqvI/GA+CCM5B4qR2xgkANnGckjOORUbNneM78kE802BGpHyEZLK+cJlSM0JlUQg/MYgm055Yd+lSjAbjkgYIfOTj8ajDLwQAQoz0oJtYPs6FMEEnLAbTg9c9/b2pk0bKIySATnAPsRUwfyg+Xyo5OQMYIxROUfYcchTk9Tz1oEVUDNjGCx5IHT9aC338dWIpx+SRCA2M4w5L5FJLNuQoNrj+A7SDn0OM0WGxshTcgONvHIGcfSniTzcbwkgQCMfLhhhuuRVd1ceYCQrAkYPTApygNIm0kdRnI+vrQIeXO8/P5bKx4+tRo+A5JCbUzzlj1p4kLOSU6kEYGc+vSmOnyEI4K4AwOCPmxSsWSxKRuBx3OeegOfT0qQyMuXPO0qcc8j8qasZjzgK/3uM8/d4oX5YgWABAAweeg9qYrChicq3CkMOeefwojYPgHqPmP0p0ccka+aQVC4ZRjg5z70oCQJGDkfJjpk/TvUCsL3C4+8cZH0p8dqsziJJcyM2FPAHTrzxTXyhyN2T907WpCMLxkHbhcrlT+ZqmTYeUKkiT924YjYcEZHfjIqL5S27/ZpN3nb2cYAJIz3waRidpAOCRwD2o3LTHgBTkfxU0uXC8AOBy4J4/DpSSOAjYByBnHH+NNJUMgBznIGO/btmmKWhKzb2diSSrAEDHUjpTSzEDPB9KaS7fKModytnJ7U9QpGQT1wcipQhNu9iDjnOOKViWBJOxiADgDHB57UjKTnjvQi4HPoRz3qirsjBycfKhOAMnPU+1SR5SEAdcEnZk5yffNKFaNgf7rA4Bxxnik3Z+U8YGKliuOaMOUyDkHJweAv0psahVwkpKPzgqOBzTBtVMLnjA6880mArggcnjOWzj6dKRdxZkypDD5DtBBABBxz096RmB4wNxYk9uKbnapLfOVHzZbHI+uam2gbyqAY4Ow5zmrI6kLP5cRK/cHUpGRjHHSieNQnA5JwMjvVjzAwAIZSSeQDz+tMkcFS2c5JfbznA60ti7lAx42g545ppj2o5BXkDHA4PWppI2l6By3OQFPA9aqyOAsZU/e7FemKwaBkMmAdpxnqQAoBx9KjwC4+dF3MOSD0qZlG/GTyMHPr7VGQ0ilTw+Cc/yqWGjEYLsJByBgY6nmnhCOACU6dDgfj0qNgG8wkZAHfnp6YxTzHmcPwGcktz05+WhMrYsQMIjtQtzgEduKiumUNsc8qFJ+fqcEdPqRViBQrESKh6kkN6VVnkZsb8EMN3H90EEHP4VS0JY0fOxHG1jx7VINu1M8HG0EdDTQScEAbwBjJ6nNPZ0Gclfl5PPX6cVBLQbCFJJHC7htB6g9KlULnIGFY7gPQelRxlgg2vId2XBz0JPTFNDtsyTkYAOB0z3qtidth2489Co7ihcYzv55yeOOKYR5WcjGeo9vWkfC9fXHFJD2JCqZCrnAxgjjPGe2aGZQoJJ4x3PaoXfZkOcbcdQO35UpYFcAgHPPIwc/hRY0uhQV6Dk8nnn+dSxOnyAJH8oAwM4OaYud2R024P8AWpo5GOUBZ2JBG1ivT86okczMIpYyQc4UPxkYOe49KerEIV5IPIx3wMfypo2hAzI7gE4zlsnHfAo3sXBY4wc4EfIyfXpSuAEqSp3EHnIPPONvb0qPcyxEDhsk5PFC5j7AZdhgLyctu4PQfjSMrJFwSQBjkYP8qY27DgvzEggDocH0oMa53KcbRz+NNYncQHAbJJGRzmlHysAOcY5oKvcVWJXIwcBicNkH8cUocGQoOG64+nv0pjAyMWHmJwQMN147UNja+RjHBy2eAPYUCJWYFeuCe4pFYk5x8ig456/LimogbgEHA9ccke9KxYdMjcOOnrigErjGY4zxznOW7kY9KczEggYG0r047YNG2RjjnCnI5HNSbGCJuDncfmwGP5ZoI06Co7DgAg8MDyQc+uRT5I2jfLfeYjpjr+FRZc4BwEIx908kU5WMakR/uW4IIAqi7AfnHRCvuMcHPrSYMZ4+Rt25c/Nx3z061GSyIAW3qg6v7etS7zvcLjAyCRz0x6VCAXaA/PABB4Hajy2WJXIAbggYwcd+5qTKxMw4LDgnG0frmoAFCHgJ8pGRx/KmHMTqEaTg4T+9wcE8YxmmRqrKCnXHORtHvwaUyMrvxISoVs7c5JPrmlJ3I6kuGUMGIHI6dzmqAUKoYkudpbcQe3GOPxpSSWDf8tQpzyep9aRw+7LAICvIPXIOaPMC5AwTnPQ5P5ZqyGR7ztySORjr39aC6J8pI3cfxA9eD0HrzTnkVeQhIx8371V79sinLMIXALkFdwwh64XgZ9cVDY15jJBu5UmTHykjkDFIsj52gkHPSljPmxhVyFJO9BgHofTtUjXCrkk7yTuAAHH61IFR7fMAZ0yWCklF5zg5zzRU7OV+6A/J54ooAoSY3E53DPJ+tQ7RnLAjIHOOcCrEikjjA6E471WYFWBwXYfTGPSvJOQTl2GCUIwC7r19OM1nTyIh6jB44U5AAq3OQHBIy+emB1HTFUy5KP8AOTkjODjp161rE1iLb71xy+Ac8ZPAOa7Dw5B9ntXlGMOAFOBuPftnvXIwK7sUQMHKjP7wdO9d9a2xtLGJChyuFYMRnlc8V1QNEThUVywB3FsZHXFNnADlkOeueMc/jUfzKUAPygEH+lSDLNk5DEg8nOSO/Nbobt0IFDQrg8qe20ehp7EpdKCCUIYFsHgn8akihwQHdcDByY8Z47c1Vu2DPwMEndgjOePaqauMlPl26jZJwcKxAIyA2ahLAqSvK9u386Q/fJbIRuAM9KMkjDIxA55AJNAriL8q46jLDIWnOXyc7yuM4wR29zSOW3uAvU9Mc80ixKSmTkKGJBAIJHTrTkXdLQc0RaJyI8bgwAPfjjvQFAYKCsZOOuTwPoaeu9Msxjk2kNwB0I6VDx1wNygEbI/SkhN3HAuUDYxgYIwTyW3HqaT5GySdnHf3PamnP/LQJlzwcYGQMU1zKrvt5ULgfLnndkdfam3YnYcYy/I4U4wMD8ani+zwIHlzKSDgRjGM1ClwwTL87iegH4Ux5QxYnn06+tO4tR8twJ5C6fJ1GDgnn61X3h9gZw5cDuAP1pyjblj147dqVmycsvToDzxn3qTW9iu0iuuSRyRgcnOfTFMbBypcp8rAq2eDn0q1uJOU+RsggDjFQvufLAEk7jkt1wfenYlO5C7/ACgdzknrimybY97E7FH3nSNmwPbBpw3IrklCCcqM5yMegoaJ3TBQ7cENgY/magHoNVQf3RA2qOeeCAOpGM/rTViLqF4SNvmPAOTnr+VOLuHB5VOBkH14/nStJvZAQfm45Pp1+magLDQrHJG/By2CDndnb6/jQNrcYRwMhuMHnrSHLMpI2E5wnfjrz05pzKkmAfnyWA3gc556/SgpbWLEO+4jjAQ4PVgCc9+59KhmJbDNx0yOMYHrU8IBiwEG0KAMcHIGM4+lROVUHI4HWm9RFWVQsoU46nBHpiol3JJ5h+8ANvFTlx5RCnJyMD5SQCKrz9wDh2HGT6dqQ9hpQDYC55wBTF3oMjODgqMcnmnq7KxxkKD9c56flTliwwAyXQE8r27DrQO5JBISucgYBJI4qeFdykn+E9jtBz05OelQQw5znHy5PQjgHB/TmrEkXlzrHvDu+ScsFC8VUdCZaDT8qkHYFIG395uJ59sVCYyFAEh6d8808AgcvjAwB2/OmsSFwfw96pmdxrFipAIQEjHA5zz/ACpXkJaNBwiEDPmZyxzx0pjccdQe+DwQMfypxZgzZPOOAfWkVZiuokeNlGxwACc/J71IBuxtTZuADCMhB71XDB3wCoJYgLnPH+7UiKzYGB5uSc4OPy6cU2NDll3OSHYoFJTHQY9+tOj+bgAhiSPXjFNEeVRF6kcDOB+tPjB4cKR2Ax0qrDuyQcKjggg8H8TUhIX5hnbkrn6j09qaiEKSU5BG7PTA708BznJwScDADD8f/wBdQT6FmJf+WZ+eRiSCp4IAHr7109laSRWBLDO4kEn5gAM4GRio/BthApv9RuyZILTHlxFcNK5bAUAnt1q47ymGOcoqliXaMydMjjIHpWqQN9hiNv5xk84zjnioZimCuAMgYOAM0eaNxBGAOVIpnn5ciXgEZXC7h+YNaMBwmFw42RkRqSVO7PH51NBEJVd4xsk+ZX5OduPTmoUCuF3DPGSMk8H6VcjmyuGT5WAUAfXBpGdyhNmJgSuJSFJEnG3k5+v4VECGz5seV5HB6557+1aeo2RtziPfL5WVExxjBPGOOorIhlETl2Jn3Ek7yQOBgfpRy3C5WnBLHEjoEHTJwAOn1ocZ+UOuBuPGe9NZN+GJ5AKsoGOc+/tUqxeaXDFgx+YYHBGfwosUn3EVAjDBGAScdelCvjOPMLD5gNwxu2lc/kTUs1uVgR1MbxhhGwj+Y5x7Go1ADnamxeSAR0FNK+5EpNDz88pV0GAFIx1Zs9anWWGCZ5SIy0ZdshefmP19KrmR1ijHQA8Ev1Oc9fpTkPm79kZjywUKZVOQBjOcetMSH3u2UvExV0QbFx6VEhAth5Ry7MzNhQMZxggnNI0g+YgDjp75pEXcgIcjnAA56UrsvR6Ml2lZuI1cZCsoOeB1HHelmRUAZ/3TbjmM8nB9+P5VDu2sUMrYXrvO7rTWONgUPsQnBC4Bx7k4picbEoId+DliBkFhx+YqNZARHyhHA+9zz26UJKzLKzk8g9BnOenWpMhFLKQAp+ZCpOMflUjE3lXwHJRgQDnIIByKk2lJeEIYH5fl9Tk96hO2PIJGEJ79O/p6VI4LYKJjALY4zxQtAHiYSMnQjJY5GQcDFNFsE4UY+bbwccED0pIljRyJYSUyP3ZIGcnJoZwquyIQrbnbksfana47A6M75cF8vu5fjPT+VdPoGkwQalc3OoeVJaadHvnKSqd8h5WME46jriubMc3DYJG4AdT9OAe/1rc8Q3a2GnQaJb7PMty1xdSRA/vHZQuG6dM8c1KJ1sZUt5LqOpy3d55ZuLjdIwdSAAV+VQCTjA4pJgI2jRCGLZY+hx1/KqgnBPODErBGTaueucjJ7VJG/wAwJAZskHcqr1PqDnpVK3U22Qu1GFwXjeNeD0xnPTFTuCzhOdmeScZJB6VGhxBJLsOVIwC3ouab5eLgQiQZQAHJ6kru6+vaqSsStRViOSM5XoAg/nUkY8twznIJOCT1B70qoRzgkjDccBqJEy+1cbB3IHC+lF76iasOiy/lu2fkkAB8sEkAY7+4FQybgCEOxtgzxnknOefannaxZQcAcEAerZpZLYv6jJB4JycDHrUEjN5jPBBjJOD/ACzT0mUyJjEgJycMScVDIdmwEgqTxgcY+tOheSLEiuYzyCNw5B6ds0AWnhKxxGJAHmK8LJkjPX1FTWVwbWYk/unxhhjkgnH0qiAqhCC0hDb/AN5ICMA8AYAqRBlot+3apUEOM5A69KtMsfNGPM82BAIHJ3e2OKYPK80nouV3dzgn8ajiZ/JIwCCBxGG6k+9PRUm3h/M+8+EwO3Tnr1qG7ksdO0cSnaiv5ZY+a55JHAz07VTl3YVy8hLbACsJAyV5zg1q7LUoSY5SqMFJRgcgrk/+Pe1Up3iuYXESHcFbd5hIAcHGBgUKNyetiskx+87nBVsER8DAwM/jUUsuOD/CAvBHXHtmpiAHkDEBhuULu44bPHHPFQSy5yS7ndLkehFBSIz8xUkZJORyO3pxUZ2upYEA7eMDkkUglMjBCXUYyMsRjJyf0prOrsAvyAtkAc4x25pvQadxz/L5h3/JkkgKT0P41HtzkAEEYBGcYpzuXikAQEbSP94nrTwcZ6AbiWJA7fXNITGFBuB3qGB3jn0/GrSKypszkbR8468nmoojJkxFxjhSFjB69eSavWTLcuHR/wB227aHABwOe30NO6FawRM8X3fdsA46AD+QpjZHATGEBHHPJyamEp8khI1DIM8ZAyanmiRZIyjSOCfmAX2PrQlcNSnEwQFD0VSFfrkAe1R4CxuXw/yAZkyAQRzVp4jHkpmPCjjGMFuuPWm2ySyMSkRMMasG+XvjA7nvRa240ShzboAMfvdxj24BCgAc8nvVaTzZChKiRiVj9gdob9cGrn2gXFhbuULvGpjbzOvJyTVaOV0mjkwNiEbVz97CFe+O5BpFREjLBPNJUIfmb69qnSBVLsg2YZQMnqBycfhUEGQEQICG2k9wMYz6j9anleQxZdMAgkHAzjGP5U7CuMkjZJXLuM4zjpjJ/wAKjKEAAO7xs/GcDp24q0QpldDkvnlkK8IqjqDzUJQybNmSGU44Gckd+uKixTGGNuABweBn36frSFf3uXBAyMe+KVYHVQBh9zDhieQDnIwfWnnDwoRyueQOSpJ/GtE0Q/IQAbVAXZjOeAOvFP8AKlWRFwfnOQwBx8q5/nx1p3z7hlMqpH3cgkD1yPWpBEfJDLsAaRR0ySS24gE1VkIREKsBjJIIOB1pSu1QMuAzE8qGAOc4H4VaeJ0IRdznac4GMfrVTziiZ4GwEqOcYAxzioasXoyJy+8uT1Y4waJZllEhYnBYtjsBjAFI4MMsagGRRg/60AAY68g1EFZ15OcgEbsHjHtikJskmTc4w5CllyQB0Bz/ACqKSXAWXgF1YEHnGDxyKc6HYX34UKzFj0+7ioNzRCUHGNgygIJye/TvTQ1qRj920w2PlhsJLZxznv71FKUCO6nBYMDwDipZXR5HZUUlizfeGOOnaqkuGfIfhR92pauNMGO7OMkYB/PrTW+fkcEnsT2p/wB8ZOMkjoB0HamtjkHjOegx3oWgiRI3DOACMYydvQfnTiT2OXydwHYHuaYrErjAx0J9aRuWGMJnJbHU5pjsGWKk7CGUYx7f99U1vvEAY7+uMe4pAWLEEAZLBcAEnA96HYoMFAPmJIz/AIEUmTsIXPlOMFzt4XOPpT2QyO75wCRgbs4GM4pmVZ8qclNqlFOMevWllC/OVPy4ZwCvO4DgUblJokSLKkgfMASCTSqhLSF/u542/ofxqMEB3z0ViBn0wM1OWZEaRUypQ8Ac5xgdfelsJsrNOCmAI94HAww6n2zVkRZ2HYMFiq46DA71II2YuEjPQbxtweQvv79qnkt2jt3KoCBvJQLyMnFURa4yKNVRyAGxjj1z71ZRdiE7yjKOe4/ChU8rZnBweYx0GB3oSfc6YOxOByPTn+VADzFKU3mN8E8PjrzUDRSSZBxt3byck4x9ashVYIu8BVYEkljgd8AEVWmdWi3jjajAjHUk0Fjrffv3Y6FSDgEHH1oiQspB4ZQGY+WMctzUczl2KLkbixwv1pYgkbAgAqVAIPsc0tgvYWMZTzXYKocnOTnGM9MenFLJMojyoBJ+6Rknp0weKSTY6yEj5wvJ9QWz06dKrvMrkFMpknAH6VUkLmaWoo3FECvIVG44yvJ60kkzKrgHy2cLu2etMDg9cAlQR8vHWmNPucsU3/Oq8Kc9PqKQkSu4YnORgnPTqT371Vly6EEYAwFwevrSFlmUuiYYtluoz+ZprN5ZICB9p5DHgjHtiovc0G/LKmScqemMDB9acwKOCvU9KgVNuA5XcMDkEg/Sns7BCxCDAPOT1qbDSGOCdig8Eqx4xux6mpOdoOc7cDB54DZ75qOeZBjDqHVsHnjnih8FHQSDecr0PHIqgasIQQiKcKEx3JHDZoHAOD1AVc+oNSsEHlkEbe+ORnp9aYVznAHAx3pWJYFhGoyB8oJOD+VS2itqNykVvsk8zCL+8wS30xUWMqDxgEdutOUlScZI4K+xpktXJLiGe2do5h+9jYpIAR8pB5+v4GnYG4jqgJOMc0wsXxkZDHPHrUu7CYVPmO4h89BuwB+VLYLEaqVyc5H9adhPKIJBDZHTmgtl3HYNzjnApN4VPocjimUgkJD7vv7jkqOwFRRgHII4I7045dw2VUFuevTFACqyf3dvOMkfrQG4x2Zpf3ZGAT2znHX86V45dwB+QFwOCenU/wCFOO05yeOSPepVcMcOhyuce4JzTSuIhjVgqjjABAy3HJ9at2482QghXfJQfTHXvUBQPGrAAJgYR/8A61WcKfmABBP8BIHv15qhMc0wD7XzKFwu8ncBj34pMfLgHnJzyfX6UsUZMJDuSqgHY/zYI61IyMsr4kOSTtOTj8aBMBkB3f5EXG4ngDk456c05M7zxgkNnk+uaaMBCD8+AT8/zE4+tTkK6g7920cAkLjJ9gaSJSsQOr9Vz0JI9KTrwYzsYAZzjbn86m8xPMwCQzZ+v0qAgrnIKEEDAJHI+lFjTpoQvnB64XcCADnGOehNROI9qERAKVXOPl5B96m8sb9p5OCG5qu6Fc4AcZ4GSfzpWJa6iSSDczldjcbgSf0pGYhuR8vrSN1OQCw6Hmh2AUE+uPpTuJMcS+0Z+QlWx3+nSkOQ5Awen/1qFBOSPlUEjg4xxQmXbA+6XAx0JApjuJvEceQOx++OtToH2n5T5qqQRxt5OT3piDaHJTg5GDznIx/Op/KdnIJw2eQ3FD1EkOQ42luNpA+fJ4AxnipYl+YEhyvyjB9z9agVwyoFfJbGHB45qyvzAlJPMK5IxgZwe2ai5aQ6axez8hUlhuRLEJGNvJ5hUknKkDBz6+lNKh0cmTKgDbyRjnn1okuRG+d7jBBLEep9BxVfzS5fo/UbXGeh96tASNEZdgbohJGY++OO/eo5YtkO5eT3OOPy61JI/mOWPJDkjgelRtKyvhfnJwQT1/OlcTYZJcEp8uWzlRyMdajKBotw38gEHIwoz14yaedyRAN+82uP1zimOpkwcA9s/jRcNxrqrNt37xt+Yc5POfpToHEW8E/KAwHAJOaACS+MeYOkYYDK5xxnP1pke2HDLypbPB3ZP8VCCxE5dncqjkFhyO2aZGXZBHncAoJI3Av6+4/OrL5aTPAyR2xx2/KocgYBLfKNhANDYMjnBKXGHJMgJUdCuVz3JpcMc5+cMSRgAD7oFG5Sw/z2x/KkJ2FO7bsbO231pjAgSMSCDnDd+AfrSr2IJ9e3Zs0xW4TaSTgL8/OQGxUvlkKSDhgpApIBQzKvO1WyM55PPHUe1G8DO0kDkYFICQCn3flRidxUA7snt6Uqq2X3bTEgJ+U7mJI6ZGBTEhyhkUnAJ+VS23JGB70qsknfjJDGQknIxShT5eQBtCDJJGePahW++oJGxz1IIOevepsPoOCfOWIA4700K8hIIyQSF+UdT0H40iSGRUdvukAsB6EU5Q25WXgZyR0/nS1ZNh8G6UBQAcgEZ6YFFwkUaII+eNrbvX1ppXySgGY1C7RTTKZW4fOSSBnuBxTQIjMjAkg+v5elGQxTtgN755z3oKZ+uTTSmN4GAMn1707FWuOztL56sMYOakUY24PBz601iwye2Qec/jSZIwBnHIzn2qLAkLu+fGVBIBHNWFkWWIOUIYM3z/wkew61CGLHcDyAADgYyBURKlY8N1UjOTk84/D1pjtYnIw4ORkYDdT0+lN8sjORk4HaoQ7DoOeBkHHH4UqPtYf8tONvIxg/hQSx7fu1OQCODkdeKjztzkElSMUxc4DHqV5wTjOfQ0/d5iE4OSR/OgYAsjliemOvIOe/NCSo0mSyb0UHGeSd2OBSbsgg8gcEEc9aX5F6k4UY6dMnI/KgmxY8tAoJQkNgcA9DTZcH7gCIOTkkH+tQeWLeYEFPLGTgnJP0waeR5wQAAMU6Zx29s0LUv1Gs4iZyTsKk5z26D+dVr0B3ID4cbgBnocd6m+aHewAddhDBgT1bPc1VMpJDY3tkn8TRITZXiZJMAHJdmJJzgAdKTA3fLyMZHIqWRyrkc5BwvbiomZf4eMHONornHEhaTfsAAGeABwT69alhlifYQQ4GOcjGM/SkMZlGDgIFwCeTkn3pqnYAFPyYOce3agZZVmbIQAnBBI4B/OoJWRXKhwccgZ9McdKtGI+XzgHpg5J6+w9KrupYAgngk546ntVi5Rikbwd/zd+amSQ9COeGqKRAjHHAwfTrS5OSCCDg/oagRYSUupIckliQemM/WlG0Aq5JQKFIOBgAdeOetV2lw2WwR0YlhhRjr0ofbsHHJPDE5z3oFsI3KHEgOSXyT6dR+FNb3PGcE8cZ/Gnu5cHc5GQQTTVbfwMHJxTQ1ZsSRRIh3cJgZyvUZ5waVZXkYFhsA56+nShgxc5TJBCk56CiItvjOzP8OcjvTegmrbEkUhbpg7h1Hr61OrN154IAKHHH41FExWFwXCblxg8Yx1/OpiFkXJ+boPY/dx/OhDFVG5XlNxz/AI1GVAGQny4GQV49fWllKxjJzuGSBk9fxxUcjsHciI9hsCZ6j6mnYBGmCqQBkkcjseMdKVsJEA3Q5Y+uPrTGkU5wSflHHHFDyAof3ibEznPpkY7VNwe2pYjmxgOfx74prEN9w8Z4GPSomB54IHzZ+XIxngdamAlK7iYwDlF5Hb8adyIuw045BxwDgdxTk3vFuUvkAgAHGcj3pFTeDkHILA8jGO3P/wBek3+Y5cEZJBOSf0pmidyYtlyTgBnXiQ5PT2FBZWJLY+UA4AHFMWZyQwfptJCsOT0PUZp2SBx8+OuAOR6+tAxQNwO0ZJBwMdKZhI3KNtTcflzheoHqaVtwRypwdp5P0+tKX3qAMSFWBYgHpjHeqv3JGA5zyAQ33N3PDFfpyRn8aGcNEjA9QcdiPwNBYu2QSc9eT2IP8xTVIcDH7xsHaQMnk++ahg2OIJLkDOQcehz9M05h5r7mTPVjv3EHJ9sUikFhlcgfLkk1IgAyCQETaxJDY6+1MLXFeUHJ4557nH50x+FJLEcN0weaWNw0IORu54HSmqDnA7ZJrRK4mO37DgEbCRwRxT/NPAHyLjkA7cnPvmlSJtjjaSehHcehpjADBx90H8fTNFhWHkE7iST1bPU9OacdrKCcbjyMDj8aVWPJB4wQMcZB+tISVAIBG1dvUYzj86TY0hu0liD86qeck8ilQsm8Z2xli2wYPJXGefakKjCAbwSMnjbx265pEf58jkn3qbFpaDnDZBL4+U5UBT83pnGaVVYoSMAkHHfmmqx46c8Eih2JwCM5J5NMkSRgzZcFT6JnFFDAMBtc5/2OmKKkDPklPTOOAOB3xUErKxyOSvYA/wCFWMMOSHQbs/Pz0+naoTgp1HI7cZ+ma8uxxopyyo+dqjgjBBYYP4k1ARu3qxyDnr706ZvvgAjgnjB5OO1MxkgHAzxWqR0I2vDekDUrlAkRbyQzOfMC4XGQT+PGK7q+WbyUlnRw8zbgTED8m3GV6Z5+tcN4TzHf5Cb0KLvyT0DZH15rqGMZKFAdwwNnbA9PT8K64balJJgpBRCDlRnOakkYcOi7j90/SkKYaQKM9T04HOf5U0t5bbQT1zkjHH45rdIWzGl0AjOBheAQOPao5JC3PAJ4GOMCnFi/P3BnkelQNtbH8Wf50i0xygHGD8oU0eWw8vJ5CnkDP0pGyBgkAHkc5z2PQetOdmHAByFIII6fNj1z09qBPViYMhwXOfXnrilCqNhXGBkscnHX0xmmIzduvJp4UZITqVI34GRmlZsEl1G+YQCwOBkqBn1pm89BgNn9Kl8vawLAc54AP4dsfrUZ4V8gZHTNU1fYtrsRYCqD9xhyQPXvSBfnA8vjrnoKcqBgcA8g5Oc5pHU5BOOVwfz9KRIu3C5XDjBPBP4YqMFvunJz+B6Z709Cd2QANygYpFDN8p5JJ7k8dB1otYq6HmQEYPPOBTHyWBwABg/Mc/L+FSGFg4ySVJOOOOPwqsSpTAyAcNkfyqwFRt2OwA//AFVIVOxWJOeOp3devTNR8ctmkbCgjPHf2xUvyGtERliOQ4QqRygpi5LpuKcnnPPGeo5p0w4wM4JzkDqAMfzppRvnClyuRhyQcEtnHPtUGbbZG4JjBcAlMFthIBIORwfely5bAAJzk/j3p5YS7M4LL69aaNmd2CWUjHJ70BsIuT8hxjOPb0/nUZdld1ONytkZDYK7T04qfGPkPPfOB65/nTWXnIyRjAJJ9MfyqWrGqHWs2zBAOeB37UFiFcAZKhc446/WoQ21SAdmOu0kjIPXmpgAecbwABkZH86RDIp1DgDdvOfmyAGx35HHFVWVF37gRkkkOScZ+lWpoGOVA4IHU471VlZxvCgZycDjoPegV7jJItyN94EgnG4H+VTQKplYOSkZ6kLubHpgAn9KhMQkkcAAZIAxxn16U77zE8gnAGwd85PfPSh6AkdBoms2Wk6kbkRb/lkicSRhd2RjoRxx6Vn3F01y8lw+SCBjJGAPT1rNUsPMG87WJJBNWIyVwGQELnP1HSgpjhvbkk8ncRtAAA+tIZMDaMfXBqd8A7cphsqxIyMEeh96jYMeQc8c07kkAGXySUByeSe2T/IUgdikZA54z3ApXJGzIJJOenAwCD+hoQlencgY/CqTHcR0jnXEmJM7QeBxj9amDhnQMBtyAQqtzg/WmOViOSC4JPzheQO3Q0jFUZyCAWUtwDjP86GwRIuJ1cHgMBkOM49eetTwBi2A5BY5HOf51EhEnXO4qeOOf1p/zxuhByQTz6jtQmRcn8wuEeMZPXjpj154/WnopjlQo5ZixxtwMmqxlJWTOMqNwBzhlz1q3bo8j+WAEOBtODjk54zg9KtDbsdDo1i13H5qxJLiRyc/3+nTpx2rSuoDBNIikSRjOMNwOMHtzhuOamtJFs7W2t4hgJGQ7nghzyfrVW8aRZvnyWZQgAAAJByeB71qlYS03KxABCnOeucjA5piRR/f3hNp5iiAz1wOemD1p8rLDJOWxGpIIT5WwB2+7601XXlsBFBIYkAdBgcDincqye4zzXKpIMhYyAXxjOPYVN55IfAGzAK5JHHc0eZ5hJGCig/Pkdvb2pspC7wQeNwHq2PSnsZsRijRiIRBYkYtw3JIbPO7jpUBRWwQBwMHHGcmnK2evzAZyS3bHpTpJSrjYmVXC4bHb6YNJhYrlgp3nlE3E8M5OOO2eaIX8vJiAyuFP5Z6HNO80BcnJGeQCe/WmKsMuxs4JyN7E9+mR3/Gnawrdi9LeFYZ5XChi24YIUcD0AqozE5zhGYhDznGetCtjhcHcRyGzxjr0qtLIGZ2kc/xOgYnBI6dqT3Hy3J0tGmHnHLxlzyQRjAx2FNmMgQybw52gIDJwcnPTGOtCnzeRiLlNu0FiDj5jk+tE3mOqKfMRgC/Q8qKQyPayuQcBdxJBYEgDHpVnZvaONMHaCxyQAAfqRVRjtJUp5RdepULwe/Q1ZN0N2BgMeACByBWjsgWhJ5zF3Cjbuc7TnqFPtTAkcqhPLBCbmaXJJANMjJVQQAvckHGATzT/NblA4AbKscDkVmwegqukXmEdG6E9ABQiKiZDtvy3RiM59cdajLwp8nJbaBgg4z/ACqaKNnG4AY3dzjj2o9AFHOQDkDOfqRj+VNdAWQEZYdxkcY6HFKwVOOeSOnTmhldn3E5jUEn2wMdveqsaXAphgxQANuO4dMgYA9aiSGQuAmcKWVjH0/MZqaEEKemCAAM89KkkyQEA2IPmwCQOTSvYli2Uv2S5+1GNpGiUsgEgQbiMAn5exqC6dp55XllMsrsS8pYNk5yeSPamyvsliT5QzDAjO7PByc5xQZCFyBIAoJIQqMk/WkSmDRrI0jHB3Z25HAzUwjlSUBI8AbjnGeQB1yaJWVs48vDE43nBAHtUhaPdlACpYhjjAwfvUFN3ViMW6yK5dC5VcDaRySuDUqORyMIzcrkFu2PSnIB+8TYpC72Vgu0HjC+/Bp0dmY1kBGFwceWc5wPbOKCbsYAwkRRzkqD5nPTr0pjyMId5I2M20HGOrYHB9qkKkf7BwcUnk/aZB86Z3Bv3jL2OfWqWo7iqUS8RDJFGGJ3liTkAcYwDTQwjBLmPcpXAz0ycnJwO1XbCyF68yea8rsVAO7CxAk85zTY48B445xJIvI2bgGB4zg+1DRNys6COPy40BATOPmwQSMe3602Urvc7xwCM5IHGAMZ54qwn72GTCEtIygFR0UAnjv2qOYGBwJQAQWV48BsEtnqcnOKBplZQ6KkaZwpUH1wetWiSgLLG0e9yoGVOEPQ8U5GVySCAMjJ5yMA1D5ZiRXHCMAisO2OefwpJNg2SWwbJaQ78L8+ODxg9DxVmzt4C8fnySRRAMHbILZLE5GKqM+7zC65MnU5zjPHap45E8p0MaZDEAgdgPwpuzHcilMayzqA4UDcCCBnAxx+NZbuiLsUkqysvOckk5z+dXmhiSNIkEhLgKSdvUtnPTpiovIj85BK4Genf+VGwiLEedhOQdxI7jjGR+NVpog6bRucKpBxkHOPbNWHRCYjvGYkEbEEZOWz6elMeNDOgUDGC7mTgH0Axzn8KkErlVcyylzgpkrnPQAYqN0AaMjjIHGOeWx9KkEx37cuDzg4GME5oIcMQSDz2B6ZzQNaDQhUZPQudpyPSnkEIBnBI5wBg5545Hak80bTgd8jKingbpEy4CFwRkj5cLgigtK4qyyBseYXQMuRhSeCvrn1qSFiFHJyEwfu5zz6A+pqumXjycngf0/wqZAC6FgCxIGAB260C33LI8wPwz47kAdBUkdyqB2ctI+AVwM9eOaam2ZYzJ1wwxGTjnOPemSHzVwEcbZFGScg4BPOKtE6plqW6SQEiTZGjYAfG5mHfr0qJrwIjomFLphgPm5Jzniok2ugyE+7gEk5Bz1pXYwoFLrHKuE5HUjnjFEkFwSdWUiRzz93DDoOvbNOjRApAwjDB5yCcgDj8qjSQK4diI3ZNvJB6n1x1qzuYOCN3BJUgZzjOOmajYb8gQKzAkqW5br6tjA9PxqTUreFmiWOOPY0KbQkh4IJ3Zz1/CmxrLvBXJDlRJjaDtJzzkVHDM7TxzGM7QjqC+MA7s8dhgehpXFYiuDDcwglN4Ktk/Nk5AAB/AGliPlEhAI1JwAOnA9etEasIiued+DhQd2AenT1qaEC2faYMlo2KrLu6k4BBHpVkNsjVvMcuR5ZIJHljA/WpxGYkiyPkDAEFSScA9x70zypGwCdqDn5yTwPoKtW4WCfLqZhtXEZnIXLc84wePpUvUFdsWG3Nymwxk7o8mTkYOQT1HsankC24LjbwxYHk8447elRXuox3ThIIBbxozHhi42jI6n61EHZd+wCOJGJxgA4CgVcSth0hDPl/wB4cjGTz+tQSx7WUO/ysFXIIAOfoetDNI6El+WI5Y+vWo3ZY3AySpDHAwfTHf2PalJXD1I3f5H5xwQMjr2oLbZSgBwxJ4Hp2GaeyGNsPkg4OZP6YqOPa7BzLsHzNzknnFSNkxkiitjvG/K5ATnqcjpxUD4OSTvcsdrEZwMcDAqC7BnQlxksFVR249BVeP5QGRyj7iykN1G3GOnrQO5HLIBCWJ+YhmIBxjP1oEZkU7OEwoJdl3EkcjpTWB2Zb96doHGGBFJI5Dpkg9sYFPYY3HBA46nIPSnbWL4QH7wHfn170gIGCCBwAABT1OeRgsSQSnGPzpAtQUZb5QQCcjnj9cUDLYyTkbQeBnp60pRdiIuAeADnjrTmjaFsNnYrHKbgScHAxigtrQjGAM7wD65pQmHyEAGNp/KpYyFRyQAcKRvbnk/SmsCrgkjDvuUkHp0PSixAIqhxvf8AdId5fAyT2+tK8YjtwHkZ2UffPcHjtilPyqAzghuRgbfyzmnIwZ8BxggBhkf4VLXYaGGMbCXO9FyOB3x705WaVCDgrnADEHIzk9RUvnCRMEeZyWfIzjP4UqZJ/wBYSCNxxj7pHXrVA7LYSMeX90jvwPw7/hVoZRUBPJwCfwzUcMWDgHA47DvTvLEboDvwDzkj0x/OgRKrE788lTz26055MgZAGGY5OTnjA6VEGjBGTxx69qchDeXtf74G/BwBznv70E9RDJjkgfewfYYpY4TI0avkMzhOe3GTQ8iKCOSdqqOByT9ccYp7ELGMFyxJfnjp3+lNjZAWSSMb/kLALxgcFs+vpSGOM5OflBbnPalcnqAQVUAj8MVDNKUyPnBUZwfQ9/pSH0JXwVkQoCgI5VuemBVW4KxlWBVBv+UFugxj+dSbyzEbznIjO05GQSc8cdKpybZVOSzjHz5PvmpZHUJZEfCEccY61HM5eVEOxCrhiPlzx9SKeVI8wDGCcHnrjp64qBhjOcjkH3pFj2iDI5f5s9qR1ZVc4xzxsFMJb6HOQfb0p4kw2CgwTx15/IGlsO41mYODncAeDnpj1pFw+FHLEnntzSecApICtjg4PfB9cdaZnIIA7ZHOP5Um7BckBDElz97rn3OaADsky5CPt4AHY569aaW+4QcAe2acpdcFSQMnPA6fjT3HcBkgsMncfWmsVwTkHHJI7fWnmIpgsQh2nbu9AOvFI0YQ4GNp+U5B5/SmABtyo2/gv2A6AU4oFIHOcZpMALgHG35sYFKkhZiAM4K9Mjoc9T7UBdEioC3PAx29acY8uwfhCdg+YYJPPb3pkYeQAIcZHzZ6cH1qURAkOmX3SDaNo6+vNBmxjxmNAWIAbJ5+bH5ZpBlnOM4B549qYUIUgnHelID5IOGzjB96AbHS7g25RkhTnp3IA/KgOhcEo4z8o7D+dIobqOAMkjqaPKPzkIQqkgkL6YPr6GhoaYjR7hyBgqST6frTgE3hj855wPw6UkcROHK84A9iMelTLGSyOU+XJb6cd6paDJY4wY4x2O3IDAcflTdgXJ38oMkH69qdHM568jcFBjPTilLblwCCy4fJ6dfpUvclkiSCJNoA3EvnZkHrx1pUZXfgkDIHPvUbZBlJO9hkjnIPNSxq4OSPvZK4XHAPfJoTHceqq2zacKCckdxTWBf5g5JfgDPJ+lACjOCOehwf0qaPB2HnK4I471ZJDHtHzF1+RDnLDPP4VHIRIhfk/N2IqdG8ohih5LEFsHjPtUbja6MMA7s4AHNJlIgKklgevPT37mmOpAPIwuFbggcmpJiBvlAfGGDgDkgbcY/Ooi3l5QZCDaAcnmmN6EUi7c56dM0x2DJgkbQOw6GpGJZSQmWAORnGefeo5JAVJIwD279aTRAmMuQRggng0+IsjoWwBkfc7E1E8jSZAIyctk+9PRNrnaPvEZz0yKGUiVd32YKScMFB3Jgj588c+lWnu3MzlwhDMXOB+VV1iZUwM527cuOBg/WlQbfLBPmZ4PUY9OlD0GTO0ZeIRIu3YA/H3eTQZRtkQRgM4A7MQOvpTYzu8oF+mMnHOAeKmhZlYkSMpI2mSPA/nUWJbbIvNZlKBNm7aMgnoKQ72JcJhVVQMDPQ+9TRKI1dTvk3EHsf8KY4X7OCd+3Z/dwcH6GtLWBCbijbskYJzuAGePxp3l7k3HARU4AOMkHrzSYVC4GEw3YN/dU/1qFwGTLncCu0ls0rDkPaIx85ySRz7dqjLKASThnHHYDn3qYIwcg42qy9D0X15/xpJIQTsOHOSNpAPT3PFJjiQNKyuULtvVsYzz+dEiupCAjBAK7+Kk8tt+xXzyNxIXgEH2qIqQoIBGTkZBFUOw+Il8FRszxk8DrzVdzleRhuSR7U452gMcj5iMZx1ppLEuT97lcigjcd5SeWWZ/nB+UCotpcoDxkgAjnqfxp4DM74Dk4LfdPTP5frUboWDA5JPJx6ClcuwgVmDYBk9PQDdnPPNW44ECOzmTI2ghR68nr2xVYF8Y+RAcgEZOVxjvmroYtbTykOWRk5AY5BwvTJx680mxETJAGKmWQKU2BirSDjjnJpbqF4HBD5jYjDqu1WyPTNM3ExhX5AzjdgD9MVNB5dwpgaKMswVo+M8+nNNaiRAkYQkMmA68E45B9KlaPoDjKN98Hg59RTQPndHxvVmPGTgHsM96G/dNlo87WXcSQDj3FMnUbyEGeAB0B9O1OUs3BJLZGM85H41MJBvJiQmNi2CM4PTPNI2FVM8hgC3TAwfUE0tjUimyMEngg4pkoPCgAEHA247D604lnJ2oxRy+CT0H51LHbNLMghEsjgg4VWbAx8x47CnZMkpKcxRhDnBz9fpnmplz8mRg4OQDkDjvmmNGCdxzIVyQXFIJHJI+QkYAIbsR3GKTQDlBChGLP1BPr6dqdIRyBwckg/Ud6h4bJA52Eg8H9M0bgCoPAJPJJHWpsDYkpCqXD7+CRjI/SlIUHqCD90/hzSbTufBw5POegp68ZLYOehVcYz9aVyb8w0oxONmRx0FKidzhSvQEUFUKBTkZ9PanvHuZONzHgAFdpz60Mpb6jFjZWwIy7HOcAnv8AU0jMQgVHwxIznPHNSwxpPIA0gROQWHbn8DUW5R03FQMtkEFcdOopgOOXwWPlhXAYtznjPamqwCKR3APOacGGXH3OcmjdgqCdg6Hgt0+gNA0A2hgPuECpEXP7zHIwSevfHNNTaroeueDlR/dz9evtVi1ULCkZ2O7gKY8kc565NAnqRfYhLCxKRkjALjuPpWfcWxhmdVwzh2xzxjPFa95Gbd0GfXAjOcAnvWTO5LuwARF+VevPrUvUCpIGTJPO0Erg5zUUqFFcEZKBjgdTj3qwCCPv/e5AOOKa0G6UbUBJ/LJrNjVyFiwkkABwCoOP7wPP5URDOQgDk/wjjPPqeKV4yEdthBBznJJ478U5MsGA2cgkiToMVJdiYLyQDtySCcY9qgLRl3K4DFehHpTpT5cLgv5iZPI7emaYVx85x8w52H+eelUhbDgArAsRtzyDExB/Klwu9wpJBzx+NKpXeEPyE9Bt/wAD/Sgc4PQbT1x1p2E1cHLEDg4wAwyO4pDywAxnjHHShlwTuPzDaAvl+1OkhO3PUkduOn1qCbXIWZugPTPQc1IhCS5zsOQegz+XSoWXGPnAIHTvk1JtX5AeoPJ9aBoRsM2SPmyQe2TjrSRja27CvlcDjGT+FCgBgcScejDGTxU8WVQE42YLfKc84x396a1CTJlHlbwhKZYbOAeg56ip442kUkpIFKnMgUH5gOBgH2qFgVjyxDhGyd5A649BSxqY8hEMY3Fs7gODVCGEM2WHCjHIGATnJ6+1REAkkcNnJxzwOvWpZOASXOCSDu6FsY4qDrvHC85yAckBsdelBWg8Ns4AHAA6D+7mk8xtm0dec8UhIRkJHyk9d3UdB2p2w7wSRkk5pWG3YeNuzOACWHA4zwx7fSlXI4P3SePampFxj05PPpn/ABqVUw6YNFibXGiDMiIUPIHJ2j69qQocOc4Y5AAA4x60bTtwQSx6knpx9Kf5fB+f5txOcDjNFwQYAYs/zBcdDz1pT93A/hyR2PT8KRy0bAADc2DnPGfek3k73BIJ2rgFRgng9aYPsO2pI+dijBO4kDrj1ptxhH2kDsOOSTnOM9OlDKshw2WR33EDgU3btSMYwOOM8dMd8UE7APkf5sDgkcdafIA5APzgrnlM9DSNuTIJ91xzTQwQEoMnrnPH+NA0yRIzuHyk4yfT+dNUswwrkqoBODgfpUxdWycEuCMnJI59jTQGLIBtY8KdoAH6+tCHfQYDsIOMg8YGOKQoSDgkKVYHnnpQibRnHJADcDvznj2pRwCSMZz2/wA9a0sS32JUiVSGCBefmOecD0p0oDONgwcnrzx+FNZjyD29KPnMuR07EYH8qG7BdgBhyHJ4HfoaCh+Y4GS2fxppcshJB2rjoOvzY/lzTN/GSeN2Qfc0WLuiVgWTJwRghs+x4p20neQBkElRgVGuC+D15OP88U45KAFMfMcg8ngexoYmKq56HmmktjaRswcHPWlixwQnyjGBk0/iRg5OcEMBg5NZ2uIiELvymVPcUUssxtWIIcEn7yA4+nSitNAKswYO5UH5FJ64z7c1WuJdqyDAwRxu+Y/X2qeZFdyGPy4zk89PWs+7YuzqHKHhsgf4YryDkiUXyx3n7zj9RT4ycjAyQMgY701iGI45GOnSnxozBOcDscnqa3hqdB0PhiBS08hI+6qjDDPP41ufdVOo4JBHPeqWh2YtLPDbHLqcsF+9gYGPxq+xLJGNmMY/I11pWK2JwoTK87gcAeWe6465x1qORk3fL8pzngEUkcmBsccKyjHBB59jSNgrgZxg+vWq1J3GMilnAJyc8GoyQcAYGT0zzSyblyQg3kZ4ORUEysrAARhmJIJ56D2pvQtImMrFcF3HJJwSMAnPb3qNsMeQCCTjGOm7NNLk9OQPlbAprfe5XANAC+YrkguAQpIyCMinspHIxuUHkyEUKxb5Q/XIGWI9TUqzq6NyW6A9xz17UAIkZUYkAj4OCCSx+maUgkA9SSBSpOpbchBb1yOM9ulMdsjAOAAc5B4xQWnYrzMA5QYwAcuDwDxx9aUR7iSeTzz9KkVId6eYRtJLMMDBp8kkUshYARMNwIx0z9cU1qRq2QbAdoJyev0FOV1ViQ8YdSoIMnQHv0psQygKnlgFIxRM7lQA/Cj8fepYErT+YqMOducfj7VA5CYznadqj3pVyeRnHaguRg8EICfn9apFEQxsHTB68058YAPJJOfYYpxyS4KkMemTyMD0pox2U7gev1qUPZERC5AVORkDA6A8/wA6jSSPfhMdAcED0x6461ZZMDIB+Y9d3HFVZI+Ch5B4HzehzTasR1HOqS8yDOM4AIXJx65zQEPViOvIyPT2qPd8xJOONylxu56U8LsG1AEI9FA/lUjbuI5McIbqxGR6Anjn8aYQwYg84JAKHjNL5BwoVDj5ep/2qBGS28oxGSWwMc7sdvakwRGxYAFsY+7wBViPMyygkkjBwT2zVdJPkQDYGCjP3hk456inLKqSq5f5mwucD1pMEPlTDuDkBhn5cdqinjVEdjsQchRz3GO+O9aEvyj5NhVgOD1FU7h2xgDOOOMHPcfrS6XGUWjBL5yjDkHjrj0qNk2thkXIYNkDkcY/lVplJcEomVyclQTjsOAaZJKEKHIG7hSc8kd+lAEGQpAQ/Lg89aktzIDGi5G4kA9eTnrmoGYMxBwQpI9+RUsHko8RJG3dG3Ibk56cc0DaLsWdgDDLDqemT1zSeXhEHUgEZPGDVnyf9JOMODkc54H4nNU2wZskkgMDz2B3f4UECHd8/J2g9RjB4596jLebFIRznpinRTtN8+Mg/MMDB56elSKFRcAEBsdumR9aadhops/+kbECRlhyeMDg4q2kjS4PzbhjnJ6A9sZpq4X5SAwyMYUD5umORUqR+WmMk7dwGSOgOR+YqrXCwkeVX7vI4/GnjBR2PKbSfpgVHLne+Vy2SwH93gU4sSpOShVWXoO9GgOxJt+dtx4U4GOe2eRW1pFq800cjDATkbFIzxgcnj9ax4w88khBEZY5wI+Tx611ljbCKM+bh2hYNxGevp1rWKCVi5FKrLvfy5MMrD72TkfXFVJvMPXO3qG579cHOauSyh95iBZSF2712jj6c1UbkY+XGAAvPGKbZO5DErxgbUxgHjByec+tKZHOd/AwzfdB5/EUuzDZCDjoQvb0p7ElUxucJknK4yfTrmqVhMdDJsId0/fgscbV2tu98UOdynOQwAwe1QSSlp9zBQZHHPzYC9+M4pwcMiJk/cHI6H1pXENZl80A4xjovJIPeow287hgbwMDHI/GpBE28AYDtx8w5Ax7UPAPnUziPYOpB24znp9KYEJUoTgA98FgMe9IYQ+M4w+3GT3HcHGP1qV1UIMDA5wfWmmTbv6hcfxnP5Y6U0K5WQlsEgkrk5MmOR2oAiGQ6ARrjLAZ7c4xmpsRkbRj+EDjpj6ZqPySFJ/FQP7u3rT5blRFleM7GU4YqWzjuPU1F5a7ADIem1GPGc9afsKzFQ/yr5YXlSOpJ469KIzsXIQ7Tznbxx6DPFJAwz5bFQm0ctkEnIA6H0qNw0boXQchSmeh3fQ09WKoCCQWJjbKnHzDrSxRCXhIg2ACcLjGOO49aQh0ex26ZO5mIJJAA6dRQ7pPFgY5jI+VRnJoMLSoVQHKx7WHRskc89KcoCbxsCEMSeRwAKu3cvQnRfMySAWUjaoPBwKQqWBwI0Lxnrn5ef8ACkgGdpWM7kUZI4GT25qVWhDOSnADMH3E87cAce9SrIm2orZxsTgqjSBjwOCMDv6GkdSkpC4GOuM4POTikQYmlIK7m2r3AGSSePoaljtHkO1+NwODu65bAxQpDuRGRSibEGeoIJbP8qY7F0cNvDEgexx6VYks0WUrzltq8/N7mmiMomdjkgcnIwMnjvTYk0yKMqH3sQ4aI4Khi24t0J7cUgXz3AIISNj8vXp05p6uA8mCcr1wccAYqZGWAYOSGyMgDqcEj8qaQrWYS2SF9pxuJ6t2zTWLAI5jcLliMjCYGMn9DSQgpO8xBk3KzkufQY4GOxqxeAhwE3eWoRAIyWByTuyPoaEiUmQCI28hdpPNUKFyBgdcnrg09pZSfKEhgOSV2DsegpVTzEQsCmQTk54GOKGjORklAWA5JOSO3AosmXr0FbzGbhw4zj7pzj1PaomKlQdgeTA4AGOmKlhDiMgHAIOcMxwSeh4oEcaDO7IVhz7d6S0Bl2yldvMOAI2jxI0ZAwQ2B3/nTbS5a1e2lRzJImPvYzx1Bp+qSPY+ZYYSGFQBJs53nAcEkcnPTrVGWQyeY/AMjFiAemTkfpVXTMy1b30lkHeBBuzlvMycHnAGOasXepx3aPPNb+XMrtnyduwkZGTkZ7jtWaqneCOOQDye3fIyarEhN5IAc4Bf8Qev0ArOW4D2kJUkdSeTg49/yqe6EJtMeb5coBPl7R0C7c84FRSzGQncSm4ZIAHaox+8mQkZQMFJJ4xnJ6VafRjs2SR3UEj+VsPm5zI8alQABkCrMkOzAkxJlQS0ZONzHHc5qJBEFEZw+CS/J5z6cVL5kaPG7jKBsjgE/L+NSykiuyr91D5mM4yNo4XsartCYztAwqAbcdD/AFqdkycZDgcKXx1IwaZ95ucknqR7D3p3QWZFvO4AvsDdSfYYqo0ZEIA3yICTg49c/wAqvNPlCMKdq5Ge/wCNQNMkjFE/iPXBI6Y6Dmla4bELLHgk4RV6Ek8j0GM800zDqJE5X5Qxx82elRmMTCJmTeSCcdlI9jTVBGTsxsYFMDj3zQ1YsmnCRyEKwdARkg/Lx6HrSeW0qRoAoA3MAAOSfU1JGY4YnQxxvJyfOJO4Z9s4pNwjJAeMklgPm64/ClsJOwzcnlAE9SRgHHAHrinRgne5Bwu45wajLgfPvAAPK7m9MdMetTJAkRAeMjLAdG6nt06UC5kSsXKBUyOAA4Aycdqj/eLlhvCZLER9CegqzFbROvm5iSJs4xHkg7sH8qSWOKBoxDJ5i5GWBOMenenZhuMC75pNuNoZUbC46HkjNSxYlji5ztzIsmMZ524Gfzpqr9yRzvClj0xkZ4znn9KeCwCKMoqqDg4POPeqTvuUrLclYHYiEGRYyoYkY+YexpIYfkyuBt9OmTnNTySSTPuIJwOMj73pUBJGcPgEjOPbpSklsJoa58oKN/kNkknAwcHjnmmBn3YAPCgHBDc9D6UqW6hEQYQ8A7ePrSiJnTLc713ZJ5qWkJirJneSiybmJDkcgH26U4swBA5ZSV4OegBFNKMMEAjHBJ9utSR28kzMkI5JHOV4Y1KuIYgkSRCBtZgAox6nn2p0SNFC5XJPztswpwTlR6/WmZYnA2HaoJOe4PWpfOkOQEG7dndyen0NaFjmPlpKglZA2OB8uBjnoR3qCWVXcRrJlnGzC88k9yadI3mAuJJBJtIGOcktn+VRC4+y3O4neFZpOAQABnBOPqKV7ADTSBgFjL7t2CTwCB6dKtWN5ND+7MqxxSgKVkUMeh6nGR17VTK7YQATgJ1/hJP69KHwjkkBBvOXDbjgDHT602Q9SS6nV508sbERGUjIwce5INRiNI0A6FQQASGH5gk1V4EZJlCbCzHPp+IBqUXBkjcrwm7HI7fhUXtuFmIyus0n8Dq546jjuCag+ZF5LY7OWHGW6YpGfcschkAABPANMLsVdQgI4UHAJPOf50wsxMkIQQACccexqEHGCep5ajHUHjkkY9fxxRx8mck8UmWOwGVOvB4x3prKRgnowPv1p6oX44O7njI/lmmSRpwhkUF1BI+bp9cY/WmaWJE+XYDjII7d/apUfau8dgwB2qMZ+gqGSUNMcJ5aqxKZ9BSb/l+YK/HIU98/SgxvqWZp32k9SSO9LtDwJJ54j8zIRcMOgzjINMVgSGKEAN0yOccfzqxa5CTI8ay5QYDNgKe5GPSncbImhCZP3yCuB12g+lPCu+CAwYj09B9akSNcFUkDnBBHuPwpnlOApIGM46Zzn6Y7UgQRxgsAX67NpK44xznNTqu3AI569ff/AAqGNxEo8uPYOBx7CrAQ+WQecjgAnONvWgHoxdpZyoHXLd88Cm7QGwVzn5geO5zT1fZhlc4bOd3Xae3allgMwMixpHGF3Z3EbcHgckZpMGN2ElYy5yT0A7HtmlULG25hldpJz6Dj+dMjUkAAmQhjyvAGB15qunlyQ8MZN8a9QAOTk9/Wi5Jfcr8kSg5BJYqvYAY5qBmBJ8wnAQcjC5DHJH5USzEzBlCH73Rio2njGMYqBnLqBKA/KjB6jjGM9KktsWRk3ZWQhgzMR6glvx7VWfnGUByACe2KbJIVX5gN2CAeCcfh9aMszEEDaG4Pt702TfUe4G6MMAVVi2CTgfLj8aryqNjhUPOA2OgzQ5wFH3hg5Cf/AF6Zu2kjOMkZ/DpSvcQhdnBQgZ5B9cU1vmcdcnAP41ISFEhwBu4zgdKjY/JtJ2MDkgAfeHQZOKs0Q1QN6AfeJz8/1pqgSZDOHAB5jGec9+tSNKA3Adyu0424x68k1HuwjlQOPvYwOtZsRI3713YADPPA2c9u1RpFnCscsSE46ZpZF3BzxycZf/6+aUb1/jQOCSB9DxSktQGruXYTjBGOfenLtZCcjncuQT0JpBCVGFcEnG7PtUgAwdqNuQKWxGQOfc8frTRd7CliQD3OenpUY+ZkJJ3cUPN8hfa4ABzx70FSTuxgsR60yGxVXzFB6ghgcccD607ywjZKF1Gf+WgI+7xxSqvEa4wACnrnJ460hOHOQTnnIA9MHjPpVkChxEhVR2OeeuanjxuIwhYEEBgKhjVWwBnIwDTvmzlsHsCO+OlAriFcs4OS20cccHvSiTLZI2MSCTxyBQucDAHamyLgAj94GGQR0z/T8al7loazFsZG8hduW459aklXdIXUDy/MJJXIA+UDofpTMfMc42gAAdece1OZt2ed5JbHbjOe9LcYIwilyMZIBz61aV8oSkZc47cZU8dD71HEvm8sBhsYPGDT0TbsAzhR6j+9uoJZKiEdgMkY5UdunBpdsg5LlDjGCT+XFLFMg8xhs3yJnBOTkegxQu5JQVflWyNox/DnvTWo7EZj+SMbB0wOCc/lUyQk7Gf50UEnK4HOPXnsaWM+RKj5+6Ojk4/TFPYh45S6fOxXPy56A+p96dhbjAC+wkEMQOhNDMw55yBj7n8ueaHkLjDZfj5duFPSmncvlgIPlYEAqM4x61L0B6E8cAlQmPblMjC7gSB3GeP1pk0WxQz5KFlB5GeWxjAHpUCEGJAhJDqWYEnqTz9KnuL553jEnPluNpPcZzz64q0UtCvJGzIR9xyrg7cEDp649KjkkGTjozKxyPQU4sJMAHs3IKgD8zSMWm5IBAyVx06UMHqQNl8bjycg8Z/nUIOTGgcb8E9OTz6VOdolB2Arkb88cVCylFdY8YxjJU8DdjigBojyec5A29B2qUY2KSDwwO4hsYx7Z71FHCU4XJRtxBzjB/GpLdiMBHIzgcE4Ix7ZoAnTaI3AOcKAxIHJpAoLg8g793BOaIyjqWb5F2k446gcVMI3nWRo9v7oqW552nPNTuTsMhkUqDlcbQC5BBI/SpYUDYJxyeQeetEaYAUhhtA7N3NSE7dmSATgdOwpCAZOwnIIIOOCKauwRYIjGFKjecjp3wKZuGE3eZgYG8Kv+NJuljd8Z3E5yG/hI9Kq4Dl2ynKkHoRsy3bHt6VHNkQuGwNwweTwfm/woCMXRTnAI/i4xRtxwqHa2eCdxyCffHemXfQeQs8zs/JJVvxFHlyBUIzsYsc7e+R7/wBKYASNxGwfKwJyMZ9sU4kNxjezE8rwcfWkxoiZv3zsoJ+6OV9B3qJgzYz2/wAKccD5RwVI3DJP64pFIYuMkgcHApbCbEP3gVyCoPXPf2oLIMDK/eGSc55FOnUhASRsIOfm+bpxxn1poK7kJ8w7RkfuxgkHByavoJEUaIB8oOVI2nJ71PLbyBdxB8s7l6dgO2On41EACrgnHrSJO8YIU/M5YOMH5sjjIzWTTKuK8ckT4QkFcg5AIxinIzBTEoIym5sjqM457VILlWiSdCEAYAxlScArnPIx7dagIEpxnYT1Lg/dDZHT3osTcUnKfKPu9RjGe59ulWUkDJhN6PHGMYxkHdjrVePsqk5HOAcg/LipC4j2AcDBA/Fs/wAqpMETvcCQsXclwcnAAJGcg8Y7VJLfC5cOUUMQATtHIB+lU3dSzq3Y5JH0wOaazMqR4GVPA+optiuWjcsyeWXkCBWUBTgEnvxVaQq8boDjjJ3ZOOPb3qUmMzEru8sEhDjknFMWPcpIwGK4ODjvn+dMoA0RlBKR4yQf3f0z+dWI7gxRl4fMibGcAqMKeCM5qsco+c8ZJP8A9alM5kikiCJlhkgLhsDtzUsL2IyMIABg8gd+KQSE/IOvB9vzpzrhMkErk4OehGDj8qjKLwCOuPrQgF3BgGYk9+v503cwUoCQAwPPXFOEa7B0xkk/1prJIyMQS44yehA/GraExpx5IJPVmAGRnj2p5Pm/KP3iELkPjjrntRsdDk7kPIDMwOTn25pArs78EAAZwevJxWTsKKsN34Y9QOT9M0K44KcZwRwDnntUrRbB8zfxfdzyfzxUQw3ynkKAAMdMmmUO8wl3kdEcknOfX14pJB85DHcSNpPXinbCMDHr75pgztHOSR6d6Tv0J2HEFwc4Gepx2NA7kEjpnAHOKcwCscPkHoeeePfFJ159R+tCKFcjfyB+Xy5xim+YUxnk84zzQ2Cmcg45PpzTcEnkfKdwPt70wJPMklGJBnnLc9QOgqlKzYQExH5Vf5CTyc54q2sZ6Zbbx6dTULllyQSmVUEFuAR6UOyAoSko29SjnB28YGR9aRn8rALHGQM4yDj3FTTjdvBcpnuQWx61FN8jZUY4+XyyR/OsWaIrs4bY4J24KfISOv0qxHLnYQcfMrYKg5HpyKjMKhxnhOcEY7UkUfUrgE4wJDjGPWpJJXOE2qNnc5Xr+tQhc46Yy2e+QenWn3GH2DaEcgH5uR+maI2KtkdRnIGAOB70/QLixPtyDgBSMkAelSfxICQeDwF6ZNMiG0OWByGBOMYxTnlZVcgFFYEdc9D7d6tkNjJOVRjtzwe3PO30/Gms7l05zuBAzz9aeZHUEKGyASfmA4GPWmyAhyAOMnPJ4rMpEKMTERsHIHJ604SFzGCdgyc5H5U7YCqYjJYkAAdMU4RxmbAOwE/Nkk9uOtA7MhhYoYyMEDoCB1q1DGEhQN5aOAVABySM5yR0psUW7lhsBx17k9x1NWU3FgR1BwPXgU7gIIzzwcHAOfUdKV0KgZj3Bs4IU+nPepOFyzOcZzn6Gq8kg2AgjLBlIPGOv+IqhWF87eyOh3KMcbf8ab5mOu8xlSNuTtOTmljJHyhyV5GD7U8IAxAyM44yO1JiVxCBlGPJJC4G7nI7CnIBHgc4xnJ96acI4cnDBgTndwOfTFRvIFjwwwUADZYgf1NK45alhACvvzn2470ryHeXKYdgB+Pc1EzFMoeCGLZ8xsuAPpUpAOQAGzx931qi+hG6hs4AJGCM4P16U8nHPv3o4KYbALqOgC49ehFPbbuJJGMg89ODn+VTcyZHwNhIA+ZPy/Ch+gLbRt55BPIPGacjMi5GYx8oBTvimp5oJCmTYwUYY5yd3Jz9KoSHMSz9AScYI4/TpSZDckce3GPyocs2efLIY/xLnHbvQUAUOvz9eADk859fSkyr3GDOHHHJAGepqTau0nGCoOSTxwaiV9quzbBkrtHzE/yqT5WxnhTgbSOc96YmLsVuc42DH3ucn19qbICEf+MY+WpFnAfORGMgnIHOKQvCcnt9TxTQr2FFoEkQxBNpyvyRjAwpHb3pNz7QMZPfnoBQdjo/3HU7sFj3PPTFLt2Lkk4z06YHFaArPYRWwjjeFYj5QfrT5jySN5A6dieO2KYXAljLIA2CSCCcDn0peCgGyTADZYg/h3rNl2GOC6jGQBknk5GRj+VOG1dgRMYwcHnp9KRm+bnPBGfwpqZ2x4AwPlJHGPyrQi5Io3uQN5AOW4xhv7vNKqpJlAEGSxLAY4NRgsUwMnA48z2NKrDcmOqggAZGefeo5WIcE+b5JPMUEBTGO2OvOKeqMUO7kFem4j5s9eM0iseAeuNqjBHHbqPSmxkBQQB8wyOemaqxaYSj7wJfAbI8s7xyM9cUUt1MVXlpEOeidOlFSBWJzkHHcfgaztQffgnndwD6Yq/Oh2jA+Yjgc8kelY87qSGGcEbgMkk5ryjjgupDIDuwB5YyM9+n0qSEqfL9Bg/U/mahzhvlCDg5PSr+kQfa7yCNHPzOTwcAelb03qdJ2Onw+Vb28bAhzydoGVyc96BMy7CwJVumcZx71ZkXBYGT5WBwcZI4wP0pjEMuCMn9a7CtbDUbaHKYHAzyVP8AWnICV6uUyc7Ocfninw2bb0KfI5GSBgYPanzQSW0WLnliGw8nOT82ePwqkCdioW+UfvF7YOCKhC7TGwj+YHJAHc/XFSyLvUMxL4wAemfypN+5XITZ1xgntU7jbINgXKn5QSSD0BAPSg+hHX0oLAEKOMk0wuoU4I59T/hTuPUepZHRhzgg8A9CMEdalRJNgD5wTgH7oyDweeaiDD5ipHykZGeTUkZAYjPA55NMY5zlPn6EBsoSCMD2qNpOhBy5GOGyP5UzOUySp57E9DUhwNhYuQST19KCRjqN5ByVPTIxUYAyOcAkmpA5DgADd2PuOvemsC3OMc8e4prQNhFXOcLgLg546YPtS+Xngj59p3Z/WhwdpIPTGRu605ZfmyegBH50rakvyI92Qig4AYg49qjZ89TjoOVz1+pFLtByQpAJ3D3yaIoDGgBJ3KQQSAehzz+FBV7D1j7Ng/p3xTWVQMgkcnr3xTZAz712EBi3PIxj6GmlXOF6FOSPqcjr6gihDuKIwDwOCSaaSrrvfAVDkoFzn8c04ZU5OdzEnp60x8vg7CSBjketDdxLQh3qwRU+RupXdkj8QMU7cyhxgYwcfKKedzKCj4yMEDgcD2pjEdBwSMcc45pMq6exGIo2AOEHQEAehz6etKIAXAEYdgeQB/tZFSBi28nKE+nOcUx5Mbfk6YbjjjtmmKw1Ijv5TB4wdufr3qOIqMB/kAG7kZx37VMQFycDCnsKSFU+cPKIkUnewGcYGCPrmoaGS+W7oMEkKcMcrx/X9KiljId1PB4Oev8AKmwS5L4+eM5GAACSPrU7fNtJJK4GSi428+xpdAKrKRyDvx29j2qF9wXIyB83U52n0FWnG238yKMySEbsDjp9aoyttw6xnPBYEnqTz69Kastw1IyScj69hxmnQL/pOBx8yZx1zuwMfjSPw5Axweu7/wCtTd6l3bZndggnHBDAj070aMTuze1Lyn1JzkbRISofAO3PTjPNUgrAYAPH45wc/wAjTbaSSXGQdxOMuQTins43AhyVBGM8gZGO3WpHEi5Y/M43cDLZIwD70qcmRzgg4JGW6D8acctvOXBwccjmmICSCcoGUdMnk/UinuS9AjzIxXfzg5J55HpTpGkK4BwNrdFB5K4HUdjSRruYhjgkbFGO5PXNPuGbomPMYcMDwB1596oSbI3B5Kkk4wTUgBkLkfxMT0PSoU3OwJ6uTx6/SrltDLNKgCSkOSMJ3AG7/wCtQVuXtKtme8iicSoJCAXcKAuR3711qQCH5WAfO4bhIOcfhmuf0yEMJJzCg8s4GOeg4rVdwqEA5KkqxOQRkDpzW8dAdrWLkdpJKzpFgOwOSP4cc9/aptN0VtXv/s5uI4lWMu0khAUnp1HvWb9q8pigIEch5JkycBcDr71GZmk8ovhyVAAjDdznuPWmRa2w6WMwb0yJDuySpwAPakEG7yyQAcEnjP06UmC8x3HcuDw4z0+tTeZ8jqMhcgfJkdfwoEM8h/JIHBUlic9RjpURjVd43d+mffI/SpjljlkIxwOevFNDRfvCSBgjqeemKSQDMsIeSc4Kk/dJ/EUy48wpGFGT824kk8Yxj8qdJOI1wJFPOQMNxk/SnGTcuAM454PHP0zQtBogkURLxnkcZ9aYY08zKPliBk9AMipnBcuR1bB2cetQKm8A8bQSB8y9+PX1qkTYQoSxAPQbiMYzn60uVGQc5+UgZzyR0zxT5G3ZyD8wHXnp1qOUlsEbSBzgkHP6dqq+g1oMMoAMpfrljwu4YGBzj0psCA7Igd6sAoOAMEjPf8qsGIb2cBNzEKvy54yc+1AV2xGAobgneD0z1rOwn3IBtcuX2ln+bAzjj1FTRWxk3KEVFwB7Lznr35qSS08nEjf6sfKAOppIboxoBKn7s/vAD7HvitErBqLby7080APEXY+XjAK/UU2SNTvkRAVI6kev4055BIQUkQDIGS33c9e1Pie3UK6hGzu6RqRwMevrTewwBZuhy/XBPBqGMGRwq4G5sDbGV4J69KsKBIDvQgKAowV4yN3PHpxUyIbjG+QjALAv7dB0rNq4732KsUjQEF0dAMkkR8twQOpFWFkJ8pAm/gKcDGG3ZzzUIUHeB5YBOABjOAcntThIrbygclgxXCZx/COpPfmml1FsK0+445Jxnk5wTz/KlCu0YIJO7qexx7fWnBz5mTxvIxhFPIU0kEXyYQbgY1JPGc9f5UxIYJFXOBvbaQBLzwfzp7xJv2mI7yeT2HGDxnHApwPlKWSPL8qAOOh9qrvOZUAwULAFcnFSMtCRzDOCQ9w4VAfMYHGckAcipFbdHKQf3SbnJ5IA4AyQB6VSt5RBMCMJvYsHQdMDGetTy3m5XRgPmURsyDGQOc4FUkxomuVAZyrnGADycA4qvh1XAHGQAAM8k8nimiQAux6Ekj0IHenxMESMHbECwwAxBwO9JMQpVjlVAk2btu1uoHrn3pUl8kkOhdfLIwOBkj1IpJHjkEaDJcDHQdCxJ756e1BwyIrDgsy5K7lwB16/0pl2uXry7+1NAFH7xYxvkWMEjAxyB7VWkYGXCDO3C4MeDwuD0zV/UZLY2Ony7FLy2/lnycqCQcA4GR71lAktk5+6Gzz0LY/mDVkLsxfvgkb0JPTk5yCe5H0ojDI4JiQbQxJTknAwDg8frTVkDxE5UgtkEZzgYI/nTHlV4yd5QYG4E46nPr6Vna7KaBBlMtIA7SpGC/Gc5J7elPBVB8rcegPU+tRpdiNsDblTvD4PORgfpTZ3imMkakFiE+XIXAHpxnP40rERZIlyUIwSjAcmhQ2whGO188nng9RVeKRHfITaM5AOR1+tSK33AAcZ+/1AI55xSRpe5OyNNJhI+EYnbx2z1IzUC75kQcyOwO1Dz6/0qYuVGVOV74Gc57YqS3dIJyYlJZCVyp8sdMcda0sPQzi2eAAeuMHAxjjqajZZYxI6YDIhbhsHI96lSORYwjgRyEHcpOf1PtUbmVv3eXG8rkKFPA98ZobRG4y3lVlGSc7lADRknGPrTCvlAIZSSVZuwxjGFwfrTtxh+YclM4G3OeQOaVljbYXO8EbAuM59f5VHNctK41nRXKgMWAX5ccn9aVHVwRvOeW44wc9OaheVUyZSoYKWztAPDY/+v1qVEWQEEbyrAZIOMEZ9KVzMSND8gfnaEXoOfmJPP0rRuL6S8EHmov7vKjt8ueOnXjueaqLKChIwWJyB0zip0hLkEDeMDOOMZ4707i5SMOJ5Niu/l+YMBmGVBbJ7VL5ZQIRG+19xGBwADxSgCGQ4yJMt/CTyBjuaVC24Bs7cYxk8Z61qUtCJUEkRyRg8BeD1Oe5HapNodiCSeWK9OcHHrSwsPvjYCxOMnjAGBjihnAXBJJIByDyuTnkfSptqNDw7uoCnZtKLgycnClj29OKN2PYNx9aa8r5LGXgFnV8nAI4APHpTzwQm/kZ6jPTr0pNDA7gOBxkkfJ6fiKaw2fuxn5Rt46/nRu3RKDtIwOMgnDZ9qCQWckggkkYAxjPeluJggZVcvyWckADoD9aFSNmQ7QSG3EAAYPcZApwQHG/nkKOM/wA6kE5VAg44GAQe/Whk2sNii8sAhMHhD93p949/TinLcFjuGAwG792oGAfpTJiTk/x9vlpQ8kvyKcEbVyABlR2o1LGAsq/n7Z4pqybN581uEMbRk53Zx649KbJCYUck5yWOBxgZwOlNOwPEVxjKnnoaRAGVhK5RIw4wBIw64FRTXDiFxGCjmNvnG7JOc4pnnKzBN33iTjDdvfpTHfKEEYBApssHdfMJLqo3jGG+8O/an/aUlyRFIMlygHyLkZxzioS53joOSEz9aiZxjL54XO444JOcdfSpe2pOpLucnYR5YQAg5BBz97p6U1xHI4LAYOD0PHHekSMSfKHSJsnOeOgHvUbO2ASSVb7uzpULUttkaxgpGBgMAORnGT1qQfJgg5wcdKRSzOQAQOAffNPEeVYqHfbngHn2rQLClijDdJ0AJJU4NI7twg6YHP4bv/rUjpjHHAIwM5PTvSo+7kAueMdhx9aAbYqRNIFITY5UZ384z9KekbJNnlOR0amKOwA+Xaq46nHP8qejZljcAdc8t1A/CpZnZ3HFcRogQHrgkjkFs+lTQSSRbB8zkHB+boP1qOBWCBXBJCKmRnnPHYmpTMflJ++cvg+g7Dp/KmtBu7HECWHBkdFO759zA8njjApXPl5KDy0z8vJYHAxUcIZmiAGSzAryT/KpEYq0ZTfnBIRS3GfqapEsekQlV1OQSOAOMjOMc1Mspdw37xCQfyK4xwKj+eU4IbJzhyMjK03G1yEIwuQwHXg5p20C5YimWGZDLGspyeXJ6AcUtxO8wjB5wTkEDac8jt2qF/MKORkZXk9+celNmkA2A7wM5Pyjptxnr61DRal2Gu5j8xh5bgAkkyEcnAx92mMGdBg4AbHDfdHuKchb94DkAEZAHX6YJpryZdm3HuWqWncLDdyqxWQpgL7nJPvio2yjsyupCyfIuCRwP8aSSV0JxOJBkb03HpjimHDMSqOFycAk8UDK6eYivsxIUU4CbQenoef1qaVyu5A/yiRVBOPmGBk8USTllJGcjphRUfmLHKcZwXZjtGODSZWgxpCRyRIMAZOD+dBXO8AYYk554HpS+YGjXccttA70wIxJAC52sw5HJFNaAyN90kcg3cEYo8zDO4AAJJJBwM/jSugj3lgMgEn5s9uOme9NZd6JuG/dn5c5zkUakiMqP8owdoPU8GkDLIoAwgBG4Y6gClZzjdk//r6dqcQS7YyWwTge1FgGjaCCQeozggfWnohKYJbBI6nnFRqxDuMFMEc/hT0yuQeSOnr+VAXsSKQcqCvOSDnHf3puC+UIzuJDZxjpR5uxAzOCSu4h8Yx3HOaSVgHTZjgn5MjIOBx6UGlxNoKg4BK9M46e9OV2DZByMk5yD/d7fjTEZjgkAt93BGOacw37+djc8k8Z45/SrMyVI0+TOApxgYHanPGEBUYLtgq4PIz+FRrncQRwSc46dKsJd+VF5QD7nAbOfSglDfJmR3ATuCSxHf6UzfiUF48o+7AVuDg9emf0qTeUckjy8Nk556fSo3IkyfMLydeSSSSwHQ9PWlcFEXftRMA8EEctwPT3qNkABycBiCcHgn39alnjiiuJEDu6jO0iPGSO3WmoN+/HIJwAwxS6lAuCCVwOeSvHNBQ7v7/Azu56/gamCKR8wCAtuJXgcD3puOIw6ACReehwfxxVDsOCk5B4w2Pu8cCnom44x9SMYHGKQqFjPJCsWOAB/dx6etKEOTxgEjAwMdORSZNrkyuNnHyDIxyfWmzTNHlyQ74PGCc8dsUpX5cKfk3gEDBxT441Ubwx5HABwefrRsMc8LRufMBBG7+HAwCKdCUKSkoCxGcD9KRztQ7u+7OSRwTSbUVXIAAI+TEmSCGx2pkBKFXJDg4DY3c9KUIhcHAkRXClkUYAFEzR4kcA5ClhIRwQTnHp0p8ll5cskSRh4wSA0YABqL62HYqMyhUJK72QHG7BGTx271GQSpxzzmrjxbuCg3LggtkY9KrOPnOAcMx4HqPeqWgXIjgrtPIAwM0kjnovBPAHYkjH86N/BYAc9Peh2Xk9FD7uOSuCDkmhsLkW8SuuMhsgYIOcHj+dNR8oDgjjuPf6etL5edhI9F4X3z/OmlUROU34Cg4AGMt7mlcoeSrMAQZMZz2z+eakRNx2gE7MAdPSoN4feDjIzgnP4VJnDI/3wCMnBXnHSqAXy3GzYA/UEHC8ntzVgpiTCdTgt8w/AdKrEgKgypyCcEnPB9asQFnk4OAGXfzyc54BoJ3HDIlyAvl7RkOSCMHj0q0OZI8HGOeenNMjt2iiTzMRrId6l8fMgznnPak8wbAA6yLtxzkdD7VnYV7Ec8GyFmJwzDjZ29OtO+ylPkY7COBlRlv8ilkdmQ7k3qw5LcgY+tMdDuOMFlyw+UHOQeMmtCtxsZVS+QAMAkkAinFCmG8rYAxYjkZx6YoEAZMEb2KgDcBxk96Rl2tn5UPI+UYxn6Gp3C5CCChxGCcqxKtg4z05pwQnAKErz0ySMHOM49KVXDwknlSp2FADjB4zzmjch2bhk5HHODkYqiWyLy2EQJjfJxu5Hf1oYHA2nHJ9etOLMUyOm3A9etMLFTgH5c5xTYDF3cA/e7nH400IACDznkHFSN8+CBjkjrzUZxztPTORtPp9KlgIWKqDjsBzzyT7UJ8rq333HPA7jimgkDKnqc8cdPrS7mPzAnBPPPSmWCIkMe3B4UAYJ4pQd7bd/wB1u27njPpRkqmAR1IORUsfzsjZwMhj97/GpZLGBGVUcOPu5xgetNLkogPUE89umKcVXhAScLgVIyKWcdVH4c4o2DYjijGcHkHblSeKNwYlw4KB36cDOcjr7UoLbExwSFySBTH+bGcn5iSMk8kYpsQ7K5Ugj8KfuycA4yDj3I9KgHzEZztJA+Qc08MFJIG3k4HUgEe9VYEx7bsZIwyDvTXjdlAZDnawGVJ+tOaVnYqRkDAGSc+4NNADuPkGQzLgcA59CazZolcRjubcMBSenplcGmtCQ2AQ5ABB69R+FSKwDIAQDwScbuv0pPNZVJKYx13Ac8UJkbEZXdvJ4DZxyM+nY+tObsDvJAXAyT396Y7Y8sF8KoyGwB1Oe3vSopkYgH5lGMA9cGqYhSVX03FsnHXrSEl3OfYDHrU0hMbkHIfPIHWoTzkgjjr+FSWJtLZx948j2NPyU5LgLhWPPJI7UwZOF7k5xTizO4+QAKpzuOT+lTawD3lEmD0Z2yUHpTCHYkdNx69hSrGAQR9KPMC4ORt75qh2GRnLDbxuCkEHIGfzp6ktswMgU7eQMYJHAAH6UHneFIyPSrJTJRhtmwiM5BGY/wClVrh2yWEYkaQls9McYPG4d6CzAdMtjOP5U3Kr144OWHUDOagrRkudjuw24LfiOePlzUW7dxjg4+/69/XrT8ncfkCgMR1B3Y2+n1pVJ3BhIETcHPTjHXtSXmIrPCWxkSA5UHGVxmqTBmzmM/KSM55/lVi5ifzC7plNudjqOeeKrNhufl35B6HoTn+VZPuC3GhfmJ4AOM+lOUpIclPmYk546Ae2KQoxR1HIYDp2xTgm7BB3/eAyBgAjA/WpKIWO6bGzlQD35x26UFgGyTkAMmCoI6YHv19qdMSXweNxC9uSTxio/NBMRV9gfdmMk4XnNNCsTmLbvJGSSq9Dng56564pjnOTGMIN3cZGaYoCoMnJC5bYvtjjNKSCWAxs3swLqF4wOvPrTYhrASJzjkFSSAe/vUrqF5w+C+N57cEHv61GWRQGXGOSPfNN3bxlowwXJAwPXJqR7Ch92wZAwo7nOQc/yqSJRvQ8nkYHqKr+YcE5OSAfxxip44RL5eXCKfvdcjjtTsCkmT7fL6nKqOvdcHtUiNvmB83OSQDGPlJK4XkkHr7Uxf4So6HvxnNWImKgEucdR6Hv0p2C5FIwAVC+GOQAQOvcfhUDl3BwfM+VieB13AdgfSpnkXeCfunAyR39fpTC3myHOCmOAM5GTmkxke8q2WxknPB/xAp+QeowMdSnHJ+tPVMqSH2qc+uQd2MUr26ZkDD5TnjFPcEhN3KKEABDZIOM4x6c55PamMfNwxJK5GQCwP6GpTGA4KYDjIJj+XHTHP4UpLKh59D17UkLqNSQlTzv67fkYYyMHue9SSK2TsTsR95sk/SkkUbwjjeSenBP4596Bg5C425zx3qk0y9AdTySAhGc784A/KlJzbhwDtDlAGXGeAO5NIxBJDAOoB49aeSmwIMBQzHKDByaLEOwyQDkByNo+XPXipogXeQEfvOT1GTxUe7eyFyxLMQw6cU4AxzRnaNwwckD6cU0Fhr7pSuArhlCAgL8pzz9eKj5GRsIUKV+p5HX6CplkfaCEI6k8gYOMVHNjywihVZmHJJOPlJPUepoYMGuAFkyCDsBQ7iCDj0JPekYb+nXPHGSTjrSAfNwdiknG1RwOvIp6kLgnllxz296QlqNG9sEkdepPQ+vSpQCEeQu29FU53HnO7PH4UAEYGBtUYUDcc5+tCKYlBIOcDKnsPTH40C5UPY7fl3klSec80iuy5KkANnIwMnjj6fhUPzbs4yTk05QFXB78L3yccU0ykrCghVzkptZc7u4J7YpzjylGAHZto4Xnr61EOdhAyACSAcdMetB3jeAAeSRnimybkgBLvgEBsH1wcc0jxlV35woPp1/CmZ+YDqqEE4UEj171IX244L5yB9PehMrToOKgMMJxwCckjj60mMvknIzk55pMbt2QMZJxuIx+lIFIRgDliMjvz/doEKF27CQM5Aw5LHpilyy7AdoXaM8Dil+YKXXh9oOABz+tOcKHcHnkjp0xRcOhCJdzbTJGMDJZzwT7cUUs6+bGpBKgEjDdaKsm5Qu3PIDj5eM5I2/TPesm4lJ8sIxYMoCknPHatS9k6l3B+Uk5ycEd6yplO8oTgcD8q8lGEdBoYseFDsvJQnn36Zre8OAQ6iXiD+aA3yjgYGM4yawNvRgAzdiQc4966TQdMbeXKD7u3Lx5A55ropxsbHSeduLqDxxxjkcetNkJRN+B8wO0KfmOMdM0ID0zgDgZ74p4I2oDHnHAzzjPWulJ21Gm+o5WKNJgNhRxxnJ+tMEzYRy5UHIUgY+Y54/Wml/n+c/LjoSMZz9KasTRROcbA2QuAOuffFUGzuNl4UqDyAMULHvAZpAiKGJBI6n/PrTnh8kgucAcn9cfyqFmYoEL8AEgE8cVSRorMmbTpVPyoQr8ghSx56d6qTW8kchZD5aKSqjaFJOevBNdC9p5uhWnkSF7nLmcqPlUbsLhhXPyhi7qR93O72zSlGwDY1J4A5IHP1pI8F0A6sMc0/zF+UA4O0A8dCO1ICXRM4OFAJOe5pEgp+UAnknjFPCnBLYOM4x70xnUL3Tdz64/KnRyowc+ZsAUHBx2/CpRVhAC3ljed4DYA6bvwzSFDvOSc4GR2HXNTlfl4H3Q3XpQ4KOCwO3GDgdP1qo6isVvLxycKeOcmmEjgDhSV/KlcbQ4BA3jgkHikyXII+cHGcY4xViE2b+mduDjFMwE3kudxHJJ9FqQL3YlCO2O1Eg+XaxAOAPXpUNB0GSHfvOyPdnjCjHP40MDgsz+YuCoyc5OAP6CmEbeR046etNZcZ+cjuMgjtWeokOdCecYx17j26UnEeD02ndzz0+lOO52WQYDMoJ28Drx+dLkl3VCDkYwAw4Oa0SNFqM8kliG6DuOlP8new+7xlsk4HFSTyBYwsaEoqjJAJ5I9BzVUTB8uvKbRtC4AJPYg9KBbFj9zDITJEZCQMIgLDO3PJzxzVXzEcAsctsXJGOc/jSzAojgGQgbflx/sgH9aYgZE3EjarcDIzjt3qLgI7IfM5xnHIPGTTJgx+6Ad27PBbBJyTgEd6exwMAnbnjjrUQRQUxiN2OTj2pvzACz7y+zIVtyjnPvlcVbkhCMdqDdzxt9T9aqmMYQL2JPOR/Q1aRUm5CAA4TP0PtmqKsQtGDgEZ5br71EQChPQY71LIhYIHA6ZIJI/w61AyPsyRxwGGDjP51JLumQtjYQ2cNnPJyKj8vd1AP1qRiW6f/AF+aYWGxyo6kY9uagCW0IVJCmSwwCAB3I9en4VYxlQBxtG3C4H8qgtnUuitzl15YZzjnBq1IDl/3fHJzjvQJERHy5wODgUwgKnAJGR+i5qzEA7gBN231BGefrTJIxERsyRjccA8dqC7DI12KQmCA24jg4wc9x6UyJTB0H8IBJzg5qYRiMI2GyrEnhgCCMetMYF1BCMGHUDJBweOp9Ksl2QRYD7lB4IPUcY9KuWNszsCCQ6/KcNtwM81UT94xOEHHPFbmk2eXldxsO/aBuXnjPQDP61QXsatpHHFa+UowchZNx54FSHHQbAMDdx9e/wCFDkmRGI5/zn8qh37sBskdyAcf5/GtL2JB2+RGZ8vg9Pc5pPOzgZI6DkHHA9aRVBbbwMEDJ6AdqRQnkrhuARxknnHWhuw9ibdvyQcsAcbZMdR7inFxtkKn5FAxv2g8D2JqBj/EcldpBz2NMLgQEkPvwSAOc/SncRdDsyE+xIPUcD2qBjnAOcYznipIXR0zCHMa52gfKG/CmPIzABkwMhQMDvRciSuSC2cggEHABJwDx16j2qvLFCACQuGwVGTnOPY1YltgWAcHy13AZU4JxgD06e9RFGVSpwwHPC4xTQ3oK/GAJI+QAx2njFRCMRSeW0aIScBTjqOf51JKrc5LgMew6ZqBo2EiE4fblt2M80CHbCy8hzySfQE04NuUZjyOON3p9M05nO4nBcKwJB47e1NC+ZjAbld/cjH5VV9BoejROSmwA7/uyMvc++BSI5eE7UfdjYQQGwB34zSqjuxQOMFhtGAOnTOaiCeVwyCN+WGAPX2oQ2TJMhThxJjJ/wBWOMnjvVdFc+WQBE6qB8h653ZH6UTK+/CZwABx7UPmPJbh1LPg4U8fUEd6Td9hdQzneezcqAfSgJggOOE+63lgNkkkjj6imSyFFjOC6najYKkjI5xirUNzGwB+zKcMWjyw+bIBH5YpXKtpqLGuEHVCCeOPmGMAkfX3pwVTyEEg78nj1pFBk4bG35c46ZJqWGNndETG5ssPLGcrnvjNUQlbUrl3U5VBlg3J6DPFKiorjARMjcdh9OtWdqQY3yB16AdD0BP8jToVVnTb+7PJY43AAkrz9SQaadx2TIfNWFj5u4j5SMk8EjA9aVLqQ4Bdg6sRlSeirjBqQwhYjmPC5GCp3ZUd6pzSy4wJXKgliUZeSdo7A+tS0Sh7tlQwBxkHr1prkshGAmOvt6e9NP3iSSBgDjtjrUKzg4JwRwS4wM/nSC5MJGKpuGB5W3YOO+e9TEJG24YILswOBjGB3qElI1cEl8E43849Rk0js8yptGEQYOF457dapMLdxWmDI69dpC/N8v19akkdVQAHLhc+pYZ6Cq+CiOTsQt90AjmhZFQg5CHJGT6bc/zqTTQt264kl3g7YxtKA842/wBDUUMggUKMAlQH+XpmiSQRuWAUZQ4Jyckj1DU50K3GHIIAzhTkjA3c/wAqaDUlE6NboJI2RYRIyhcjkDHr6029uVn+xqkZBhUI2GPzIGY/nkimGISPujBw4AAAI6jd6/hTjKqK4yXABOVPc0rkPUhLuPNYWwCMSoAkOACcKcnFNabzHlV5C+1wMA4yoGOM06VIldEjEYfe2SOSQOnFOMypGWAErYCqXZvlJPU8YoDVkTqCGO84IAHPpSuEYlpSQgOcyZIx+FSSiNGjAcZ3MPmXA49KjQqHcAGT5VTlvlGfpiqC1hyInCkb1KqQSTn9acqgR/KcA5wBxkkY7e9RJ5hjkLeXuPGcMeM+49KRsqm4Z3bhgYOMg7uuKVhojuPlwW5JAAwDxj1oM8kih3y/JYg8/wA6Ugggb+SC3UrnH1zSBQGwc8ADjGD3P6UtRtWEkJGzIBZSpyc9cY7VCGIwQQhILA5PToP1qRSSnyjowzyRn6YpSEgd8gJHsCYwSeuT196Vrkq5ARlcDJY8c+9ODEy5A6HI/OiTbIck4AAGV/8Ar0rjy+Wx8gGMdOfWixTdh0USM0cQxyMbeoGeueadGyiTIclGbgD1HenhXR5Q52shx2GcU1Y8ZA+63BO3pn8aLIxVxV+VnCF+BjcvABbtT0LkoDGWwAMkNggD2zSx53YIMmW24Gex46jvQkkUqoioPlAJJHTtTQyzGWmIducqx+gP40q7Vf5gQGwcntio42ERDqgHJ60ELsKhwSVG4Ff4ief0rVO6AJGznOQVHTd0ycml4JBflDyQMfNgYpIxvOSmcFsADOQOnrUgAjhwAvmKqg8/3ipOPzpMq4xcrEg3vtKqpBbPP4U+L75CkI21yfQEnvUjQx7pCgwNzEAccA8VCINqjf8AIOAc85H4VJVyxcQvC6KPnBJUSZ7AdgcVWazkCRs8hLABScBVJJz06dPepYZ7iHY6uR8jKQVOQW9OaWabczzPk9ZDvJ6gYqREBSVSRj5QMj8D74pwDkgHHAA9+Ke333jJHDqvyt6HmoC4iRHkwCSdp3feyTjvVaM0ZIUG4MSAuRxj86Gu/Ly5GM5+76A1C7sM4HzDsSfxPSo2kzgkjLAnHTgmh+RlzD/NMrEZAJxwfT0pnnKXGSqKCTljjoRgdDTGjHO0ckjvTPtChgFJJClSc5HPepGDkpFxkEIoC5+X5jz1xTSQSBx83B+b/wCtTWZQ7hdvzYHBPIH4VG7EAF3OMsTzyOeKT1AbId2VADnBBByKdv8AkcEE7mLFcnHAxjPWo1cggE87eOM9acMuUBPy89O/9KHsXew552Lkk8EE59OKRpTjbsEYXA5J9fYVHJGFjA3fOw+Upgjn15pVRpZCU2t91Dg4BOeSKkjUkAMrpsIIOSDyM4+tSws2+QJIRnbwR055561FImELu5zgBMc/pSxtIyE7wTnBBO04HPFUndF8wyR1MwYEOysMejAVKBuUHr3A+tMWMyBCw4Ea5wAoGf8APrUixEfdK5VwCM47UMTdxR2wACrn2I4x646VIznYT82NoUEds8/ypkiCOXHUgkkDjPpSQq2EQbiCU3fKeABj19KNwROknCFkznIAOeSB7CiNdhOzIK7RgjHUjPX2ptu2ASnlRCTLZjJ+Uk46ZyKsLHIXwYsltuSB6D3pbCYsBMcm+LMZVi3BJ7Y7e9OBG3DhHfcFVizE8DkdMVLGrJCXYCOTIUL0PJyelGFUGVkBjAYAAc9OuKodtCN1UDGSEj2sSeOvX3qWGI3bExRkkMwIAx/Dg5z6UyQIvJQZBC/Jt4+vNQyl3XLDgAEnzB3OD3pp2JSuWt5kgjjCCNo1j37CV6nnBHX1qq052bihDZPHUAZPc+9LHOUdcny8McDOQQFwOBUT3GwRHr8uTs68tnvTbuNIRtxaUMAN2AMgHr9KjZh5SEiRBtY+vbHYHvUg2o5cCTKsCOCAQRj19arNtgGDjCLubaM9Tnmp0LZMZP3zkz5TIRnAweFx375qEtuiJGQSO/Y+9RzPvGD8+G3DOevXNV5JSV5PBA5z1qWIkbLucBQSePf6YzUcb4SQo+UIIygx06cmpWOBg9RnAfAxURctsznIAyTj8aQEjN8wAGQTlTULuwz8hPO5dnH5k8frTlbuQBg5HNDISuD8+B3NA90QkyMuXJJUnoCO+cdak3MPmUkBSNwJ7YxntQY8OQSTuOcE5H501lDZDDeSAAT6U2FhhTdgkuFChQSTzgduakjO4PgEqw2gg7TgnJ/SmlWl4IGWJY/L0z6c1LDMyZxHHIgHTywegx3pNiGsQyFgmFHU5OOeBycdKQZIP6U47TwOCQN2CcGkjwzAsAPUZ6UABRm434HbnpkUpyVBc8YyME9aXcPNkBwGJPTJzj0prg+UGBHXIzxgelAlpuSEEtuJ2BXB35B7DtTRkgYyQBg/nTULZdl74IK+w981KGO0EfeJBJIFNXByERAMk5wTkjPtSjnflOmMNnjnrTkxsyO5yePwqReAS2MjaOvJ+tUCRCSRkr1UFcA+tI0ilzghASCNxHBAHHA9jUhO4vvAjC7lGB154oU4O5eATn+f+NAJhD8qo4A2/Nu6LwfTNPSQOCqlCHXIk5OPw4prFWhIkEZO0DIOADnsDmnjdE8ZjDxq2MFDgY9xUJlIaCr7x+7PLBjJIemMdMHvUk1wCsRWMYVFIOQfnzzxjpUaygksHbYwGQDnBzmpSHZjv3tuJy+DkY/Gm9C2R7xwA4O4NjKkZwecdOlWFjKuCRgswzlu5HYVGANu3JAUEd/lz6c1ZWSF8k8HawORkjP8QPrSMnIUR7dgOAeW/IcVG+5ODGB0Hzhjx7UjgEIMbzgDOT2p7MXwOCQMtlfb/eqbu4xQ5L8Y5znj3z1+lSxPGvOOG+o6nJxj3qPZ/eyBjOAeOmK0NGFh9sA1DzfsoyrPbyLuDFSVwCPWrUkA1o47eELNvc4CgHsMY55BPHpUMk7bwfKGQdwQbiCM8nk1Aki+bE6yiNj5apLJJnaSOe2BU73DXO+Vz5pAYhzIMY9KEhNDrgZkXurYUdR1+tU2xvcAjG44CnAz1xg+1TCZXDpKDIoIJkEnUn047UjSQ/OUjOMEnd6kY69OntVEmfJtRDv4wAcnCjB9etGEfeD/AB5TnkDoece1TSwogdkGV2KMnjPB+g/WmcNK+3/Vu5xs4wduO9BfQiZlKZDq43DJ247HpUbnedrAbGIIZ8nGDntUnltnO8ADBI+929sU0nADDjPAA7fWgBUj3ZPBI3A5yMHsaVV2EMABnGQPpS+bsfB7E8etQSo0vA4AHAj657daDNsuIdpTOcjd8nXr61LHhNjKhJ3oVGMYPPBzioBGyycv8zno/wAuAKlijC/OOZQAFA746GpbsWhwdpYQox5eAQGGQPYZ6UfeYhSCckDv1PXjtSA7gJCHCZPBJ+XH4VK5kkcmQDIYjB64Ht+IqUTuRzujBx03hhjkjIHTimrK4hcMAcMD+79h6GnvGVBTPUEBR8vJC5PHPf0pyxlOSeQcKDGTn5ec881qtSkiNpmHPXG049QDUhmeORERs8k9BwRgj26VXXleQcEYGOMjdnv7U9iSw2yMfmz5YC8cY/lUsLDZWZvMd/8AWgAgRnGT364pN4k+beQMgkYHAA4709IcsB035AJqNoWjwW+YA7eD3x0pisQt90YCFSCOrZzng9aNu5icvkZGAcZwc9/anHcOvydR9MUgcM3IBI3L1weRjvmgQhL7dyZOD8uDjr9ajOA5HI69wfX0FSyoqx435JbAOQQOPpUO91Yg/d5ORx346VMWNAGMi5X95kcf5NRltzlcDawO4elOj+4g2byDjeQTj8zTlyHwAN3Oc9cEYx+dWwZCrHBIJIYj8MinGQopwnmdGUBgCf0qRhjJAwp4wPWnKiqU25cDHU5P61DId7jFkBQEkg4I46ZqXefNG0DgqeuOvsKjCjGAeueOOT37U4Bn4L+Wx2kc5B596dihpywwG5I9fShQAQcHGRnPXpzT/Ld/nAx1Hpz1/lSH5VAY4GRkn3HvimOwqH5MDD4TcShx+GTTTH5mzr8zbR69KVgXJyQAoJCE8EelCysUwAMdjgfSi9hWQPuVUwhAKnr19qN4wA4LgPn58D9KGBODs+8Dkkr0AoVvLIIIzkdKllxdhBlME4wwA4GKjO2NSQRtRTywDZ644B9KkUlkTHXIz+FLjJAHHPJ9sYoaG3cZ5S42Y3g4GOnGPf3qSLbujBGOUBOB03YqEHdyx+8QeaVmAHzdiGD/AEOf51RLO58UeGpdJ0Gy1Ka0kS0vGKQXQkUpJIDkqMDPA61xCERo5UABs544GavXfiG/vbSC0ubjfZwFnhgHCISMEgZwCe9Z0swjVyer4JBOB0qCR0ZO+NyhODuHtSoQFQBAMfL9ahbMmdwwNuMK3rTknAwDjrwM/wAzTZY7cOgJBGM8j1+lOxxyOO/HTimM6uExkqcdO1SqqvhejHPOPbH86ETfoMDNGOMb8AgEnGQc+npU7AsqAxojYG7aeCcVEI1YlSMbOOnXIxSxh5MjGctkEZyoA6YANILCMMsSf4QKjJDZAI44bPcVKxLbDsKAjv7VCcjqMcd6ChUx1TIAIPU9ePTHpU3mjoUJLcrgnpn0xUWC5GcEA9PXiiIFSQOgAGAeOeT+QqbgQXcIcSMQPnXrknFUZPlL4IO0AE5PYY4xmtVoHfOfnO4DDr976c1n3Cc4xxkgDIpMaGGUfuyB3xx6fhmlVgShKFEYDOSBjuOp9ajZdxwcDsd3FOjVvnKZxwD1OPyIrId3cqu3zRkhOCZDIW+6B2xinr82QAAOewPWlySxLuCSPfpnk/lSL86bmwTjPIPY0CdxzDKkcgjI+f8AyabnB4wepA69fpjvSMW3oM4Ck9O59aj3GRCTjhQuGxn72fWghCxusillxLt42Rj2+opRCBwGJOWI74BP4U/G3Hzby7EgHnOPTNRKPlwCX+Qgb+/IP8qAauPZXeRSU/iX+E+hz3qxbqH6HAOBk/wj+9iq4G7AKY+bIye3tVmP5eGHJ5Jq9AsTQk7twPzKDjjGcfSnFW+QL85QAA4745pUkL4wD0446fWoryX5HIGwDO0Bzy2MY/OgtEZJkI4JGSCe3sKkjjKIij+IHse341HuLrxwSDnk9vbpSlFEwC4ycdugPeoHYlXAYn7hJJIOQeueOo/Wmqn+3n/fzTUkxl85CDAcc/NnrmnKH2gj95+PWncJOw4jcwyMgn5huHHHpTTg/N/y04XAVug78k0EiJfuYTk46/ypqeYGBL9D8rRqVGCPqf50ib3JQmXIA+dSQST755pQNhjJKEgDjPcj2qIBQuBzjue9PBG4EfuypBHbAH061SFcUEhTjrjB9s0x2KzOR9w+uBjjr+JqT5mOFK7SRjrk4qMozo4cYAUjHfrnmqTBJkyMCmVcAlQOARUwXI55PJAzzxUAZjyOo/2u2OlP3vGoJfGCpBPp6ZpmmrQsqYJXYAQO9MIAznAJz09cY9akQbiSTuZSOvXGc/yqOQkncXxnp83ofpUisJtG8qPu4IOAMdKXaO33uMehpHywGSdzZJwOn+RSgKcAP8qnjHU0WC6AcDOAORjnHSpd6ho93C4G7uKjjcuiZBxgHjPGfXihmLkgAkEAgY7Y47UBcarOxJcAOVyewB44p4wCGJAwwIz7fXFRtzgr8jAHIHQ+lOyTkYKbcj8TQJCE4VzsEm38eP1pGZX8pc8uSCSTgfpQykbODk9OR04pd3l5zwnORJ/kU7jdug9kVmPv147Z61IiDcQJAKhBBUD5flwOPm4/CnM4Gc4wo5PA78dqdrEIftLYbkHbjZ0P6UuxuGUA54GelIACSScE5/ColdhgEfdxjBPX8qpjHHAzgkEkHH0p3mYYrnkDj65qPBOPVCVzng0oOemMjPQZFQxoGb92M45JJ35zmipCSuSQGUnguDn+dFMRlX2FWONiPL3Yf+9jnFZMi7X+XnB759K19TfZmMrjePmOMtjsc1jEMq85JJzzXnQ0MEPVNmduCxGBznBx+Irr9ERfswCJuBBzkdDnPPPpXHIWGDxgsOM9/Wu40uARWcbBN/mAMcDHBAHf611Q1NFqWoiw+U8ybiQpB7/jSbk8ssSfM5+QY6mo5FHUkDO0qcAnr7U0KNiKcZ3ZbgZIzW7Y9iaePdjLvkkZyT2/OnwPtbd5mMZI4PXNRl/M4H7tcngc8e5qeFsfvFHy90LdT61Go42ZHKWML7nyxAByAMdfX61GH3eY7nO4Hk8YzVmfMzOSnmliCMkc1SKkqAASB97IP+FNajadyWS6eBBHHJJEhJyiysoOTk8ZqASqShd+CoBIB55pxjxlSeQVKk8ZyOeKaY1XYTlmIB4z/hV6sTY1mXOAckcnfyKd5g+4p4+Unn34pqKqMXP3R29aaqsyjJOSAOeOnSiwXBomUOV4LKw4p3l/Nu7EnHvTGkK5IPTOcCmbi6nGe/0pFkxmPPOc9R6Zp7SByTsA39arhiXAOTuAGBjg+tPKl0kBjdGBAyGGOvvmjYnmsO2JJIgBPJ55JPNDCTdtMDoqjKkR9Rn61IAwPKAMXG0EZOMHHIPtURi2FARnCnkg8n061TGhMb2IKDpg9etJjZ8+QFHXv1pwYE5zyGJ4JxQ8q8c/dIJBHH50mIhJKjAHAGe3WjcPkIUccGjfu5IyCQPkHc0m4dfqeKmxA4qRwqYz15oieTy5C7kHZtGBg9aUNt2E/PySePpj3qJ41DlsZ6rxxx+FW3Y3RFNbq8gON54yTikG0oAyj1zj0NODgJn75bJ9Onrmgg8gnGR0z7ZrMloYFycdznjp79/akIJVGA6jPQ9vwp8oBfgpyDu37mJJXHGMUptwgKktkYx7Dj/A1ehNrETqT3I/nnFRSK65ONjsGwSucZ9gausVI29DuB3DB49KgkgVRlcAc9eCeMfzqHrsPUrxgrMSM435JCnGCPTOas2cp+cO4BIPBz1J7ZzVbZtfIwMDGe/A7nrTjKYsBc7920j0/GpuVEtSALvAQnGRznIwfpVN07kLknJTtmtBp/NUlQhVgXBHc8HuaoeQwjfL9MEAehPv3pDZC8a9Mjggghv/AK1QOeoUgcjIzz0zVokhiHEgAOD7gnrVY7giE5wMEkYzQSOiO1/mTeWHGcnB/AVb35dAXQtgE8HjP6VnwuVcfIQcg8cdR7VpL8jOfMwSQAMegx/OgkVWKg7fk6gA01ggeNAi5ZsMDgYyPpSmE/ISM4HBJ6mlVPPuQxOxyxJYhjyenSmh3uwdvLUiVyhUfKBnnHbnNMeNpJXAj28Ejbx1+tWpVTbG4fBJJHHP41UaRWyTwB8vsWH1rQhktsjSSbShMhwdoUtz7kGun0uJLe2wMDoQiDByR69etYekxi6nwIwVGWcqT1HYYzXWKgKgg4xnHAGO+KuxT2IJC0h2ptjUY+fk8D0zUbyqzIFPLfMTub5QexHFSNGH+Q78A8bPQdfzpsrH5AbeWRSRlAwAAHc56/hTuRG9tRkLj5ACMsAcHOOtKu0gER5PTCDGPzpN7b0+Q4CDqDnPvUuWeMDYUO443k84+oNQjS5VAG1DjDE/xEnr9KU8EOCOvGG9vpTnKr8w+TqwAB4A702N8Mh8zkZPUf4Vpa5LTRIkpD44JOSM9MVNGw8oEklw44weCKijh3OMg5wVBxwKtfult3BLmdSo+XaOAPQ+9O1iSNnK+Xnnaed3J5+lVDFvGG4J2k4JG3P0qVrgs55KZPI8vBI/OoVEjOh2MPujGQenSgqWpO4RIsvJ0A5HPFJ8m9QNuzg9+/tUcUWwYwQQoGE47e1N52AcYUAEk5Ix9Kd0SWGwOvXpj6Cm7YhkAEBRtwCcEUglY7ECDeQCcnPBOCaRwF5DnfjKRkYHB28/zpAWLVks8yMgldSzbJAc/TkjpUdzA9sYy5BTCKHULHlCckDPfFN3DzSg24dlJPpgE9fwxTpGhfT4HkkSV4+FBjzyR1wc8U07Ba5WMqOjtE527iffGeKYWLJgk45GCc9fXOadP8qkuAGUYO3/AApkNzGZgx5EYZmOOGB6dDmkBJEVVowkccRA3D5SPr3FWftawxoFjV8hVBCZPOc/zNVY4yZJSpxKSiHPQAdaABEgd5BsViWO7BAH0FBb1HiUqoG9tgyQMYzg8dKu2lyock8kptJBIOc578dKzwdrbC6naQP9YD1GT0H4VKCd0fRjgllfsTwP0oQti6sTKkjRkPtzklRwCDxkGnWN19mIA/0iFTHGyY5IGCScnpgCqIka23oSUDEcR5Qce1WbjUXvAjvHEkowh2kYYAYB6elXdIk29YvrOWwE8ZSJ0GwQQDgf41z5y7hD8hJGAQefy+lSMzbIhCMncMkYP9artPNG+Vd4jjIOffrwaXNceg0SOrg+Vk4bJORgkgr+gNTTLAJESMxygHg+mOvWoWmZR5fz5yNx68AEf1NRmQnkDzFIbcMfdJ6VJKSJ5Yg8UiEuUK4OcDBP0pkscT/eGwByfvAAY6cUmSFkJ5y3A9qfv3RAugjVfk+cA7s49ialDBsvLwSAx4B9AP0ppj8qA842hhg/NnAxTw6ycgggA/yx6etO8mZBkgxjI28jkZyf0q0rivrYU25PBEfy87wOwFOeElyc8ue59ff/AOvS722OCNgdGGDknOO2KGmy55OC+ffFWkNLzEFuyRZBEW0Nj5jnjp0FRH92m4g8YLYHrz/KpFU7wSuAVwSCOntzT3keNOX/AHYXhCAScDHUD0qGtQKrRsyk/fK5IGccn61OJfmAc7D8oAGOmOpyR3pCQGQqPmGD8wB6exqN94MnJGQFPTr1FGxewM8ZRwJQBgBcnqx/DH61I86S5cIDG2CEyCRxxg/WowRHlnLbQSRsG44/AHpQkziMRnJJC87gO/cHGPwpNjYeWCuA/QZAcYOenao5onTy2UZbczNnIwCuB1o3M6Bg7yK7PgHGB6fN1qR4Hd41Z3RnYRDzPm7g1SasRsVZBLGHOwOMDBQdNw6daNhUSJjYMnP5Y4/CpGt0dDgGPOWUgehxUv2cq5xGX3HkknuOaCiAFY3jBPlYCsd/bNI1yiYBBkyTgnocVO0QLoJSCr4XEjKcYXPYetUfKjeM5DCQJlVHTJpvTYjYcg5LzHy0OWIMeT7dSKb5bMg/d4ycENn5sdO9PMCJ8ivhlbbz82360h7OOcqW57fWpv3AemZE3D94GD5x25+U89jRKNig8IqAE+YAMgDikYvkDYeBj2xTfmJAPCjrx1pCsI8owc5JUckds/p+tSo5U7Q8aNyBnOTj9KFhYB8R/OMAkkjODn+VWFyXB8zlizcNnr9RWm+wmhqKuzLEnepJwwxz0zxkVOIgcEkckDp6CkU5ZGB5bA9M09Vk3EnAyDx359KnlY0R4UvleQBwSSCM569qliI27kJxhSO/QAd+e1OYlXTJyeBsB64XPI/SoXOE2qAhAC5pal2LSyDkj5wPl3AetQkEAsD1UEYzzTVcxuewOScZ4FSiRYlCHduDL24wAc0rkJXAqqvhlAIZsZ6HFQNJvVwQwOChU45Bo+0eWoOA7Y4OePm7Y9aby5KgZOdvPGcenenYqwrORIWU4JyAff1pWkkcIfMJ2bSOARx1oKjaScuMKTgYwp6nmoWkBUkjIOR+FGxQFERYiS7E7i2dvXtimwBpNgXEmFCjpjHrxSbIm3kBWP0I/nTJmBbIEb7QQ33uMfQipWgmguCRGTgpsY7ycjj+HqKrMW278BEYDkfrxT5ZRNghNmRx15qNtrrgnHQc03qO6SFUyuwRnYAnaTz0x9aZKB1AwMNk56Z6Zp+F+Qjrkg+1JvJyoJI2gHpyefagLIYw5R3cHacjOecUAgDJIwQcAdj9KXapXrxkkgnp604xbQQ3bPP0oBoGZw3BwFAAz60zlvvDPcZp7rt4J3ruyOe1NVSzxjGzOF5Pqc/yoCyHI7AE7M4Geam8+Ty3U4k+8A5AOB+tRxptGeqnO4Hr+FOw/wAi4O7A4LA5BPp/9agljpiJpMkl8BV+b2pElaMFhnAYs20dx24zUqgsSSvG7+QpzBFQgn5tvB57mgERgJc8D75255x/OpIhH84OEAJPPp6c4oZSc5AKg8HAJIFOllKM6eWMsOOOck+lTcOpY8poEA+fDKEUAkHJ9eKkimkVQyYDtlgXXtkDHOfQ0wgxshHyIzM+Gx0HTkUkZ8tcJkKFVQAnfknv6GqEKGRd4SRA+4kgNgggZ6Ypk0rSxIwym5QGPpSM8oLlDvOC2M9aUncMEb85BI4xj60txp3B2Zjgn53bLydCQPeoZQkrOTH5e7agByR79Bj9aDOsZQgZwg3Y9cmmrIrED935m/GQTngelMr0GSu86+bGgTKsdgA9SRxnvSMHBUMu9+M9MU4y5x+8JJUDOeeaazgZ7FW5B+lTcLdxjqWwNn3c/QgnNRgFjtLbwcBufb2zT3JfuQTwAPrVZ5GMZbZjGS2+M9B7DmlcdySVQpJBHLdQ39MVEYwMZ7AZA6U5pN+8Z5wACGNRyOoJGGzgKuBnn1+lBCGkY254yT096FGVAPJxx75pNkkgBVG5IGABkHPfmkKsq7+vQAJ6CgrUeo+dD75OaBlVIPDdB7mifbFIcElRnj3xjHGe9RlgVJycFgPo2KVxoezJG3zcADJBB5z6YPrQsZRMH7qqCDkcnJPHOeBSRsE4TgrjJAFNAZ0DK+WIOHPHUYqW2W2PysYjbABGOCMnJ9MCnSMmEJ4ABz8uOhz29qaS6zblc4H3fL47cdafErCPDdcEeUY89RjrQZjSeSBg4xjHfFNZgEGQSCuMj1Jp5RhsI+TAIGMdfWlKhHyOSSB+VaITEBwTggEZ600bcHJ+bjIz0qVkJU5wRyefWmAbt5HXk5J6YpskceSeBgHgsQKdyuAR0xn/AAoB2kEDO4gDH1pxlOMkZ+Ytj0A7UXLBFZl5xg8D3qTC8ZTJBOcHvTC+cY4GcfnQCx6ZCr7nOc9akhuw8geXuxllJ3R7hnH5U3YSBjpk5xSR/u5AY3ztAUgg5b6ZpiMSFdQNpLcb8HPbriquUkmxwBVxnIJwfWms/wDGQXbnDpkcDtgnFOBJjQbC+GVs7hmnfZSfMJxiPc2GZeRnp6/pUorqOjjBULjkEZz0xUtuY2XlIz5ZYkbuTn36U1P3c3JDq3yn5h65449KdvMcfJGCCAA3GfpirJbFZUwckEgjYAuecd6UKSMl/mwDggAe9G/jB4+9kq3QipNoT5sHapGTkEYNBKSIgMoAeMZH3hyT+FPzh3ODwQAeMHjHX6+1KGZVTd/EB1x1qN+oB5bPy84OS2TzSsmO5N5pjRw3yKuSCeSacrFSZMksWGCOmcYJ/KmF1WW4coTywXnPIPXmpWYs46ZXnIPb/d6VIXFRGj+XeJIyVOYwVzkHGcnjFQYSO3GcBWXJHTHr1qZU24whKZAzhuflzTJT54BYBwAQM8cN9apBr1GIAo2oAmCMADrj6GogzNlzgDJDc+nTFOaHbLnhCCcjCgjk+gNQhVUbcE8Eg56euaSEMkDFmMn7suAMgngD9OntTmlZ8ljkFs4IHGajw5G4kbyMZyScYwOtDQHBBLBmxnnk/h0pFIcAA2AhByByD6fSo1cZGeM4J+tKNwI3knBK89cgdfSlCbsEYwcDJ6deapFbgrbyTyWYmnjY+wM4zgHO7/61MCKjDZkgccccfjTldHTP3OVABbk+vtTJaHIhm2AHYFyP1p+GXkbEChVHzc/yoALDJ4ZhnHf9cVJ5yxuP3pCEpwx55GMcD1oFceLSfyXkMRMTg4OOOOvvxSj92SH8uQsGPAyMHHB/IVEgWXkpGG2ldwIJIzz2qZsqhLgogDBeM5OfapYMBuIQKmcE9M8Af/qqJpQUyTjJPPUdMdRU0zEPs8zGCcYOMgDkcmowQm/eQiqeCmD/ACp7Cu+gjoRkEg/KxBbPIHHfFSpBcF0f59vmBRkqAwzzyB2HvSlkRcqSi4JP7zPU89aYJlZssAh83ockjsMAUaM0sRRrtBAfBDMACwBwCSOoPam+duXGewHHfPrxU087ywxopjLnc5bByOdq/wCNQY2N8zl0Ij6rtKnAycjqKYnpuRykuhAGMggZ7kjGfzoCAFGeM/KGkwFB6dR1pzDkAHOd3OD2Oc9ah39QU5yeMDpQJCsGkbcu9FzuAJOCMDmo238j5nzyrKOP1qYlduTyXXcBu46dKbcO0nJcYHy1mkVYh81RtBJAUjI47nnHrQWaTBVP3edxBPvnkUvlJzj5m647gimtwpI+8Dk7uQfyrQlEkjfKTvPzHcuAOvpUZXLuCh3EHHI4I/HP6U91Iyu2NCQcYzgEdMUZDbyHxycgMMjof5Utxgn8HUkORn2NWEwOG5zg5ABHFQgeWxAB3KR36inM/mKM/JxyDz/KmToEhK5XJ5YlSQcccevpTvNVlwRyOp9xUe8byC2cH0oQMyHjlsnAoGnYaCSSQHIOeO/GP8DT1wuGy8nzcAL1Gc9s9qlBAxwQd7Y+YdCDn+dJcGGeGMqRA44KEZycYzxUvuSVzIWGwAAcggr604ZcupGOR2p3zOSQA7nOeccn60jIibACMKoOOD39c0ikhuzLHH3hjj+eKO6AnbuAPNTp8+Q2FI5PHAoERHUIScZHHpVXKa0IV2/jkHpTfIZV2ngnIwc+vParE0scbsRyFySCR0yOnFV5B5zg7CFGSvIyDSYh7Y8l13kbtoIBwcEe1RhwwRUByPlGaYp38gJyRyfaggOOMg4xzkdvpSAccDJDEfKAMHrj261KcFyeAG7fSoUZgMHGCoPQYzipFXGC3GTgdO/WgBhGFJUYyOlSwktjaRjnOT0wc01CsoGAS2BnGRjP1NK0Xl7RhckniqRnZsU5xg4HAByevXpRz1GOuc89MDApAdvA57DI6Y6UpYnK/cIxj+lFy72GM54LfJx3JP8AKgMXUDZzjbmneWNm5eFAwMEdc/WomxGqkvnp3H4UmO9yRQQhUg5I5GRnkUOXWIqDg8EZOBwuBn8KWGNehC5YDnA5wKXcD1fk9MZ5qWkxMa8TeUXZMxpIFLJyFJ9DVG5iw5jAAUpnkZJJ9xV7Od+STn5jioLhZGdHVyAvCKCADj6gUPYa0KCIH8wcA5Vixxg/rUdwo2EcAFTguA3QcdPWpAHD7nwAwBByMEe30+lNnG6UCNA4Zs4zjrwOvvWLHfUgiUIwycsCTj26EVIJNo5k3kA56nIJzj8qY/3xmTADHGABnIx/Omu5XIBHA5LeuMUirXJC+WcBBk5A/KmsXkfC5RgBgtjB55qIn5wc9CcdeacrjdgpnnAyD9fWgysKSBgHBYMdrgcCnAuWc5PIwMHGOMd6Zg4x8+FOR+NKE3tjgsRtIPagLk0TYYEgDkjn0FPjwVQKQXHDcjOPwJoVAFzlQRge+D/EKljHmIm85AAUMTszjpycUCiLySTjHuahYCQD5P8AZGSMnnNTSMg3nIwCSfmHGPeoi4HPyHHuO/fpVI0UhCCrIB1HBA/iz705CQxJBwCCcc8ntxnilYuIiSRkDKgY5pTGAjg5IcL98hcYH40x3EkVTsV8Oc8cjrn6U9QOcYBxzzzTmLLwD5gRmIx7VHn97IAeSF5HbIGaTJ3ECdk6AE5ycH5scUxQf9kjPXvinqWA2gcYPPpzu/nRI7PjaOCR0H+ANKwDklUSAMcYA6/TtShsYU5OAecdqZsPBIOeQenbipETdvycg4VfyP41QBEdrYPztwPunr69elOYuobJU7h2I/wpVJDDBJChc4A4zu/wpSzbcc8KQM9qllrQDuXr68c8Uu8gEbN8Z/hOMe2KbFud+BujxkHr1qxJbFewUFcEMcc9scimhJkUkzMkiqP3m3IPY5Jx0z0UVD5rleCSeMAEDPr1NSzKSz55wRx6Z4H8/WmF1X5Wxxwx3A9/oadhNgoD4+fkc/pg04sQf3YBU4yEI4OOeppCwGMAAdqRgWOBjI5GDzVoQJg4JBCtjk8dOlMSZPK2DBIzs5yeKdhhzFgEHhD838sU51QPgkYHcjGc9TUt3KQgkABycAAZOBxnPrinbhywfeNwJ4Axx71GpjXYDsAOM/MegPapJCrlg2A2BuB5zjvSFYPK4xzyoA46Uq4GzBODnaUAHbHf3o8758AqcctjOR+PShcvsBxuIxyD1znPSgeiEkDS9sYII2qBn8qcS0Xz4cDHIyDjDZ7c9KbKPMjfI+XAB52c+nNSz4Dfuo1QkErjr0Gfzpq7M2RLn5/4A+Rjg9uKcDvQkeXubG447j8abIQcEjuPqDUiqoPz52gnnnvRqUNCkbExxkjAPpUhAd8Du3A9aiKGBCcjjaByfxpmVZdw+QEkrzk4obuRfUnjViFYKACu7dux15xRUZzKFXIZgAc+1FXYq5kXzM7hXBAjILK/XHvnFUCp28/e471fvzsmbL5XABI65z+eKpsSHHoDzjHOK8pMzjHQIYvOfAA6fwjJ4ruIoljhiGMlRyT747fhXH6ajTTocIgDKoJPJz2rtJEZWQYdmAycKewrsppJF2ION2VHfPHFKvzED3wfYcemaeIy2AAAeWyTz+VCqdiGQZBAxgYxk985rUGCjaGBzx94YqRUZjHJ5CAMVyN3RSOvSpI13ICSN4XPsSB7ZolSMqQEx6Y6dMfzoDYRyiTA7CgOc9MAADbznPP0qJp4iqYIO4dMkdqsSTiYoWkQ5woO7gg/hVY7RkhyONzc8DPbNUVdjYo2GwCPk4IGGxtHt1/WkvSiYEJ8wbVGdu3vz1zUEL7M7funcCDk/wA6Cd3PQdqslxD5WXGeScAetOBZsZGccj0pqsARwR8wJwBUibepPK5A+hNNMfKMBaTn+8OcdKjcHkn7vAAHXPc1LuIZwANvZaVNvBAycHGfX1qGMrhSj7WXDA464qUyIzuQAiscgD0oZeFYJsYAnHuaiKkICCpJU4I7/wA6QND42VV+UAKoA/L/APXUpweTgHoMgVWZd2Se4JOD0qwGKdUG0nADnPPrxVhew6WLYC3OOcZAGfpio2QjYOcDPHGM1KpaWLkOZQGOAQR79aaURfNOzy2LHAfJ65z0OKWwESnLgq2GAJI45qJvl5A4wecE/wAjUjfe3DHccCkVdoQKX3AEHhRzn2pWAaSdhI5wNwI69KjClmx97cDjGe30AqTKkkcZxyBTZEV1k5ySGGPrSY7jRErjJAKEY65HNORMKmTnauM+9DLs4WM7AcjHAwO3JpvzLzgZ/hIPBOakLpEgdVBATscHJ5bNNml2lxsBBC8g+5x/Oo9zHow9/wCv5Gn5AjIJO3A/MUGm5G7AOQOVDZJx/KkLE9cZwcZ785p+A+cDtg9ufx9KiaMK5LHZkHaDz1oIuxksIHz8biSWHPSomBCSMTjALZ6g/lzUzsQmM569z3qMSOGyScjP3AB8p6Dj0qWEUTKGXAUn5WwBnOc/Wo0iDN8+wybQvU/MB35Jp0DkSBm2sN7Agd8bcfzqS5Xam1sNjkZO6iwFOWVjhAMDock9jxUJGEwyDco4yc9B7VZkAGHI3hsHr24B/UGoWKBXwBypztOMUWuK5GIgCmSAzfKevUDrV2PaAgOd2M9PfNUXZgVw54IyV6+/X2q+mWMbAnau7cZGGc7sAYGO1DVhkiqrHPXOTinwnyZgUk2MhB4J5I4+mM01Cr9CBnOeuMexot87MNncrAbD7nP86EgWg+RGcEYDsgOT3xnvzVLcjdUMithjkqcZznjOf0rQlXfaSFUG8FSuzbyCSSCfpRBYbrmMADaxwoOBgDvjrWqQNGvotsjQRzoNgcnrnOK11KBcLukMhCjbyOarJCLdEiU5MZ5OeuacrEtz8ikg9ehzx0zWqt1MgZiqB8FO2ev8qgkhXbzHGSoIHy8D6VNEQzAAYQABuoxnNTFVjQE785Iwe4PSpZfQqbNpQkA5+8eOfSlIwu8YA+YjGO9Ss7mRR8ybmHO7gfXOagQKqp0BA5T0qb2JQPE2Mc4cnGTtxn86cEfIY5+6Se/A69PWnFmPKeWBk7cEg5OMULHI2CDsYn7w4PPvVq6KeozcpxvYBTkABuoP4U1wSPn2ux5zg4Pep3ZdiLzuTrz0Hao2ILyAA4x6nIOffFDJvYYcBEYkJ1x78etMJEaYEY2IFJPGSduT79akdUKSF/nVQ2Ah7++VqIBjzgAkjD46jGD+lJ6FXuSLIDgIRmQbgHP/ANbP6Uki7MkYCngYBGefXFNzISBnKlTnGe3507yguQf3gU7ucnIPI61S1C6DzCuxk2bHyS+fugDcP8KYznaC5PJwcDPJ+lTSYKOCjKzgKuMcilGYnc/KilC2egB/CglldZYwgYkhQDkMO+4kfoamaV3hIPzlipXIzwB05pk3lu6BhluuSCAcCnsyb5CMgP8ANgHseg9sVQIiG1RvJbc2ScZIGfenMxZSHfzAyBeeoA9MYzUTMuCAeny/ex2oMRZQzfPjcck9PTNSFrkgkDuWOIyQc5BJHBx0ppuFl3kbCSmwYbg888H2piuQSxOxht3ANzv9M4qbfliCSdxJz/WkynoRg5GcnnecxHbwTx71MYfl3nq2E39sg56fSoysb4AzuVgoyeOfellKsRySwcncDx0xxTAaZXb7xDn5sFfUHrzS5YjIfgEVGUUbwX38ALmRSTzlug9KVdqsRv55cL7A0mZyv0JBcyRxOVzv5IDY6HpyKk81TEkahxcfd3pIANvXAGKZnpgYBUL8hAxj2NMO3BLHYM9ScdeAOPWhDJVhDRlvnIUHO/qSPSlU47EAc/lUaPuzycB1GM9sHNNDExvtQ7pACeTx/ShgSs+d7cZPI9TSTTCPy8SYAAk/dsM/TgGoiETmQ7AoO49ecdOKYrK79M4GMk49h+ZoSuBOLolH2viQKEAyP72T29KeZdrgtJyMnBIGeMDrnH4U0qY4y4Ocf7X4Zpsu5HID7+VGCM4BOepq07B1LG4FwEc7ic+oHHPI/wAakjETxEEuFdW3cc5B7cVUjdeCAcAbtu5Q3J28HP41YdfkjKx52nkueQBnHAx1pp3Jd0O3gHIJCEEYp7s2wgE4ClQFkPII+tV+VOG6AZOPfmlMnlAFjsHI6KQcHHGKLoaJAskeWAjH3vnK5Jz060628sXEe4hxnsPTp1prOTEC8a7d+5Xz0wO/NVx5qhPNl38fNgDHNTJ9irkEi4h+46SrDk4ZeSWwe9OeFAHIlGFlbBJIJAbIyTntU0cBuDIwIwuMDvgc4/OmAFUyyHBX5tyg9eOQD6Vn11GnccYipQrGckYBHuaS2xcvIUIdoyxYiTByBjjJqdmLZcoM5OO3T2pjqo8wlxuGM4J9asTGrbrjygeSjAYqI/Lc9jDliGAOQQAMcZHWpXnYj930JLduPrUEzZ45OAepIBJOaNQuTm/kmkV3cojliAjc8DHPpxVTcCCBjqoPOOQPcCplU5wxCcdj0Poaja5Ko+EkccnOc9GI6Z9KbZnYgALfMc98beM57mnLHthO8GVMrG2xgOvrnmlOV+6d/wAoX9c/yqMKgbIxuDEg9RkDvmkaIkSYyAkAkxqzEfdBx6ZzS7g0aMCPnYKBn+L0oTaSGOdyrtPQDJ9c1OgUMDsHUknJ5x39vwoELuAclTjaCcn6YHFTQ/vn2k424yckYYU1bWXZA/kOiSqHBYclSTz0/rQyErkHYhyc96paEbj48PkrgkEHHXGeKfl2YjD7lkEbnnC8ZGOO/Spo5WEgfeCgZSY5FU7gDzyADTHlVvnKctlgACBnOR354pc1hpaleMZQDCRg55yTk7s9eucUrDL7mwQrsdnfgYH61JkZPyDAJ5yf7oHTp1BqPKASHDFclsg8kk5oui2x2CfkPJOVOOP500tHG8m7D4+YoDyAfbP9KXiXflB8+5l6EY7c5pAksgOw4ZwqbRjg/XrSLuObajR7EJTIzG7DqB1HaoD+7cMSQ2DgjjGacxRc7Ey2GJJAxzxxTpGBfBIyxyCvGMCgzGK7u2DmTGGOTxx2NNRQwQgl425O0Due2acyqoR23YcM2QcD9aaxSTfkI+GXqw7d+lTfUsa4Icg55buScD3pkyPHGJWRgjFlDHJDE+oJp29ZNjMPmAB4z7+v0qC4YzfKSeABwSMce9NsTYrlUU7n5UhAg67u9Vpiu6QHHJ3YHVeOKezCQZXkbuuOc+tROMNvHY8n1oQwCngDJI7jvQC3I3nAPb2oiVfuyF0Unrkc1JIVeWQoPLOMhTkgc+opgLvzCQSR8pHBA6/gamk+aaRlxtfJAJ5GPyqGNmRhnPJGeSM9/wCVKrgKCepXB3807g5dhViLDOfujB59abCqxuC/zruUkD2GKdy3HqRj3oBZjnHUNkHjkHtioQA0gO8N/F0AFPIJT5lX5io5GflHekGSDt5b0zzmnqDvGHzznHtVaCZLJMIlymN5O7npS7Wa4eJDvHBByAc9xkgCoT8wwB1Of1xSqpHHYH8PyoYmiXazAkJISASeRj72O2aWJi+Uwdu4DOD8uAScnGD+BojQkcgEcHAPPPP86fJHnpwOWXn+VKxWhMpNyiMRgtGm3jAyQf8ACqu55Sd3lpukbaRjsoAHX3qUoVVIzjHA+bJxj6/Wo2ZANjYfK5wDyCeP6VWxk2IrAKmDzgIT+OfzxQX3bMgOee5BwRjvjvUggWDBwuzcWYbck8Y71BICvlhvu+WBuHrnPfNS2XFjHwQgAHygAj1pAWG8AkY3MB3xSnJchUPU8cZ46ZpokCq7ZH3CAD6E0mWhM8cocn3AxgqR+hpr/OfmcAFiVFK5IJzx0bJ24wBj09qieRcoQQ65O4jtxWYnqL5oKgjqAAKh8pGd8ARkDbvXg+/NGC7DGXJOVwMcY96buCc9CAe2etaaDsOX/lpgYIK+v/6qZKfmbbkHtubg0py2Afu8gjPcdKhB3MgL+Z0IbC/yGRUvQEhyqskuQkYw244zgEc98ZogLeUEONxGByQOT3pqc78AY6nnH4jFSCRl+ZODxxngkUmDGljIUIOCx4AwcZOe+aCc4Yjpkn8Kau1Nm/G7oRwQSBxjPT8aJAxGB1PUEUokN2JNqhCuXOM88DGPpSjA8s7jj+IAdKjKDcRwyknPNPXCnAxj61poCdxd2eTzkdBz37U6MZwDnrycdM/hSJt2kqACwHNSMxDlDg7Qx/LpRsNkO3epXYdu35c09GPBCYQEgJxk+lMjf5kUPnGBjOP1NTfK2GAwMHrVWsTe41c8jPPI6etO52g4+Vs4BAGAacF4clAcEDqe9B+RdoOCRgnrj86CkNXcMEDqw/ChQUXC9umc880pJBLDGTyfapFQkNglMfN90kZz7mkxMSNUDEISdoIOfrnj8KkwBsI7jBOevNRljIQ3fPYj0wacFDsQBgltwyOBzUkpX3AM/wC75cFSPrxTTEdpfJKoCenXmpCzDBQfezyT370m/bsP8QHT0qkjRaDDHucqCXyTtIBHQe5pyNhGJTfvAGTnaMnnjFKXMm9mTJZmJ3AcAjj86aqfuipTG0KMd89qYJliJgOvOxiOOMcY707JBjyzv8wBIXBIx6E1EMynrxkliRkGn+QFZGch1zn6D1yaCWKkQwnKqOvKjqak8vauABuKlWGRhv8AD8KPJMiHbldp/jOcknPb2pZIsIGABHAAA6Z9aHqSroHbOwgDGRnjtQMuoAHHUAcc02NTvB5Gefnb0DdPypxcbM5ztYdOvPP8qnYe4MgG8psQMT992xk/QGkLMquq4XALY3bhjAGOg70rK6ZUnBA6k7vxpw3xQkgHcEO7GRu+bjoTSAQqQ+cAk4OOeuMVCQPJwOgAwSeMVIx8lyF42OG/1mc569qHAVBuRCgUA54zk+g7VSAhaQBuDg5IOwetMdQfl4wAexG7Of5Y/WpE+dsFBtfgFWUYI+pFRMFMaAkOVUHOQR1/+tTG1cj2qZnAQqM9T6VHNloiwcBzlhtwTwcdz+NTTPuckYwdvJbnntUJwuCOAF6n3pbl2JQmHJk6s4wAWIGRUcSq+zevHy92+8DQ5VWI+TBJwd3TH4UoQIxRyMDaR8pODn1FMSdmP2/NvcA7SccntSRwsxAfGCw24+lOD+XlcgjkUGYBBg4wAAMnvQS3qSFgo437txycdu2aElbzN4JQsykCM46c9/ejdvzkYz9ecUhJ3kn52OARye1Tce4/zSAdwxnIOTnr9KkG452p0JIGQM+tQLny8jAyM7u3Ht1q2XjX7iAqS2CSP6A1Qxk6HD793lsGPGGIJ9M1JHCzSqVOxMhxICMdeeM0yRtynAz7ClihaV4+QSq4O3t9eaTIuyCWKN97RtvGG5xycewyKa0ZE3Bxlh0PK/Kv9TU95b+UA5OeoOCR39qg4UuAjgHG3kZJOPx7Ux6iRtIpQEg7QwGwZHGR796ngiTyQxfO0APs7Y9qJEJYHJ8sBiBxxlsmoWLGY+WdgxheOuaLovoRyt5akFMYyMugHemgByQDyDjg+oqYIhaXcgDKWOCV54zzTGRB5br0yNz8YwB2HWgIoayADBG/5enIx+VMkU7XAJxg8g/lSqpYHk5IB5zjJpm3K89B90jHSlaw2IDuBY8A5A9TTS23kHgcDA4OKekbRtnYgyGYEkk8jjIHFIxLK46Egg+gpme4oI+cEhGXdjP0FNc5Iznk5yB6jFJM5lmQOTtBbJ2gDB9eKAxZySOw/H6UkkUKm4oGOQVxg4HY9xTpEfG0DYcMMiozKCHZQCSDk496ljJLoMGTDEnBxgd+tMlpSEiBDDHAJHfmlOdvQj72celIVkXAbhSFbOecZoGdrjp1HXng0F2SF3eYu7PynhtnrTGB2IRvBwcjjPXNAPzYz8uQcgd+9SBsbGIfaQR93rg5/lWbCw0ghmYDIY857VHvdFwcFQoUkdcipuWyTncpGc8VGWXGT8gG7kc9OlVYG7bEgfL5A4Jzhzjt74pisSoOTkhQc46+vSmfLv5Ppg8VISyRfKeMfxYJ4+gqhp33GsxGcDGRtyylh19jQRud2YAbmLDgDHFDh149jk7iMjGemKaQyrgAYZs5z60CaEdSoIPHy7gcDrSMWZ87Bu9AKcrZyU+de3ekSQ5JHLDj8TUsQjbR37A+3XFSKwG91jypYApkHHH1z+lBwcc4UAZz0NPAVcgJ8oI4PH6VNwECqwK4ycADuOP1p6xM+ckBgTs+U+neoFdkycbFGcZPYmnfaGRmDHnI7nv70wViQszLnggjJI/vVGY8CPBJwBn5eSfzobaVcKSCD09BQ7RqmPlJGO657D+dD1BxuCsT5gBBRiTnp/OoyQGUA5wF43e1SOyoXLHIGQc80pUuyMME8Dj29qsCNgzYIB5XnGRtx65FCNuBHICoScenFSOdvzFMkhgVPNV/LcTZcEq+wjnGDjnpWdxosFMZUfMRkF+3Snuco56YJK856mo9wJcjjdzgio28xQnAxgkHP+0QM/zpSGZ0sDxugCKgBK5Kq3y/XNRzhRKHc8ZVfm5O4HOOPersgxkhER1AAwvYk+1Z0pfzA2zIO7OFORWTElchSTKgkZwMHbkDOc96cFctjouMEPjt9QajK7RgZwpHXnOPrSEfu3ByAckYZuM9+tIalYkVsBsHIPP50hYHGU+UetIzu3Py4AABHekEmMk9GYkZ7UEtjjJgYHPTuf1qaJEfeMuAwOAASf1NRRAjIyM1Y2CMBTgHnGFHBoGmiRFLOFGOGOMDP+NLHIgMZBIC/MS6+tOgcy4ZjlmUZPT5jj/A08OWQggk7RwOvTtmgLdiFsqHIkIIU8bvlyR/SlILuFyecbsnHy96BII8BupLEAlcnPvjFIzfdJPGeM4qxDliMiIQc8fT+dOVQUBEZC+g9xj+dRvJ1G/eucHI6cVIN7TRsOM4HX/azQJE3C/KpBDZGcHuKjmQK7oCCRjBHcbcn8jxUcWXUOpf5iTgkD8smnxNvOQdpAwenrk8/WjQqw/yy7bUQ7WzyzAdqaNpQAgBOMHOc8dqasgABXHQ7SAD0OOhpyKY/LbGV428Dvz0+lUFu4AAbD0IIJ6YI/nUgIRwQMclgfT0pqLvbrvyMcDGPzxRj+EHYfuneQfp0PeloDAMAzsBg4XcO2Rn/Gnxkb3JGQcfICR1+tMVhsTIO4puYZ3fyxQ2WDNkZLkKrZ5AOe4HaosFyaKZDEiMAmCMAn0qaNjLgZyBg8nHc+vNU0coOU3njD+v0qUMwRwxQlBjlCWJHocY/WtUIWZmOHGBngnGTgLkdKg85SOR8uA2T3JqVCqO7hNjE5IDHuMGmSI8iEptz8pI7gA9MUMWwjALjd95W644x9KaARvJOeoBXHPPtmnyl5XJH4e9NGN5575IwD3z/KoHbsSEM2TjB+8efWms0Upd2Pl723ADOQB1GBmlZQWIGCSRjB6gUjhN4yS4xw2M9emaBtWERmlj3FGAOR0K/wAzSct82M9TxGQf1NSbTtJIBIADDccDrnA96aHDwgiPeTzxu+bP1oGmDqFQgOcYbKIAM8jHUUM/zjB2dyp5JCnoKVcuil8O/wApY4Pygnp0phdQ2UIwxIGDjqfYUDauScHBCPgrkJwcU0MW3qQwyx2nGOOOtKQVjLgjbyucjOfzpzj55FBJVSQ1NOxm0OVS7liOVJPvS71ZAqkELgZzxj35pAfMQqSUDLvHbAOOp/Go925cAggYJ6r0+goZS1Hunzg7Djqe+D/hSRrzIVdBncM/LkDPpjFJk9e2BwxOCO2KUZGCEBznp1zQlcTWo9ZQ21lAmG0Dch2n8RRTJJUCkufkyAvA96KYcqMG6AEjsj7yQAX9aqsOc478VclCtkj5Fz0z6H8/0quGKqSEAYZwN2ecVwRWhgmbHh+0aa5RgMjqQeQDnrxXT+UkZICDdnLHvg1zvhMyRTySxJvYIMrkgbc8nj1ro2kcBA4fgkAlcYyOF49PWuqJuRvGAeQD14BPFMRCVBBA+7gnBzj6mnFvvjB5IGRx/OmK+T1IGR0PatrXJTsSo5LStguRuIAO7P8AKkMwZ8Hgcj9c0xnLhCQdq54OPWlXaepCc91Y/wAhUqy3KtckZzuG09MkKB1IqvLFiLH3COWbg7iPX0/CrDAqA5+TbkgkHnP1xTSEUDYNnzMSAB360+ViTZUaJuh4xnkdcZ68ZqLk4+bA7e+Tn+VWshA5J5ycd8/WmcSIF+gGfQDFUgdyIkhjn07YpzHPGAGHTnk03aNiu2C7AnAGB9O1K0YQgOAM9wc8+tDKvYUsVHA+ZV6cdaeZmEeGHyuuD27cdPSkQEdMZA69eaXhdik5GDnPuKkd0Ju65GTkDIPY0xyXQH5gVOQO4p24B8n05waYy79hwSygkYOOB2OeT+NAmRtwegUkYNKsxXywQAc8dqFQMOOmDQyBdmGJyc9OnFOzJ3LNuVmJBQIxLHK5Gcj0p+0DKZQMFDHntjtnFVYZSpjZDja2QeQelMfejZUvGxQcOMAjHPNDGkXFKLhwQ24gHJ6Aj2yP1qvxsjCjZ+7UfM7ZyPwqJWDMCQSuOppwfooHygAgt3poBTl8FRuIIXjjr9aiY5KgMBnLADk4xUjOp5ByeOevPrULKIk2Mc/Jt+QbT1x1GKlk3HrHnGEEmc5Bz3HoajlPlABhsC4Cg5JznrxVlFO0lxwnyhiSSfzqNlWNGY5wNuMH0Pvikk2XYZu2EqMgHHUZPTcelIX3DOCxOcgYGDtz3PuKbHMHB34DqwIUbgOmOo56UyR9xLcjcwYjJI5UDv8AQUibsdIyl4i2OM/fJ61Zt7drw7lAwIlb5fmOSuQOfWqLLnP17j86ntboRfu0QBDyxGOgG1fy61NhjLtdju74AxnBGKrsSr4A4I+X/PSrLYMRVnkzIF34wB055PT8KhmATkDG5uATkYx7VRV7EInZfkwDwDk8YPHHH0qwgBG8AAYJ49e1QMuMFAmcg4Y/nUts3mZwBgEvvBOMdqNAu9yOWMl0CoDjgbyQANxP9ajKDjnIxnj69qluJtv8A2knGJAc59OKgc7EdVfnAzkdDUAN4Vs/eY568jOMfyq3bqxR2SJR5YdiPMXkg5AHHPNVJC02/Cbh1PXufwqzZSkxbABHtCjjnPf37U9w2LXmHlD84ycEY4+uAKfGvmRlx1zxj/PWmiMEAKCQxHqQc/U1LDhcqoAXk5B7Y600LUhkOxJCThQrbckYzjHY5rorXT1E3noBu2kh8hVOOwJOc1z0UwmKKDyCCei9evauwt9kVnEiAEEtgBidpPfmtkybkKR5dDnrgrj9KcqrJk9cEbsnpipmKsM9CTkH0xUMrBHJG7czHGVHI9sVYJEu5WwEGF3bn3HBwVPA/Gonl+UhR8+0AA5xwKrucYK8gkEnr0+tNSVmUgnLIcNhhj+VO1xX6FiV2KAoOcDKKeSR6UOAfNiJPmOecqOmelCrkA8jkkY54/CmjzLb50Gdp5L84/OosVEh8qLYh2DazcZJHIPY052JkxnZjDDDA8D8KH3Nyx34+bAXCqTnse3IpitjJIba+Vz2znp61VyB0ki+aQ33z8qADHQe9TAsgcIMEgHceCaUfMsihzI45VipPT6ipIY4jMXPK+YA2SQSMdgKBOLIZ3JMh2Y3A5Jyc/gBUDEbc52ICTubI4+hxWheGCFj5Eb85zJuGcemKqhjLN86DauFJfnOab2Gk0MaNo2cuSCS2R2XFKZsMATs4HrwKdtbfIT91xj58dic9u9IU81XLnDMvPPT0qUDViOPh9x8sEg5yx7DtnNWAuAcEAAA4xj+VIqAtlHAXBTcnuuO/fNHm98OeKY0RYKsSAfmyeppAjHGwPuICg4HBx7/AENSPIFRgM7hjjvkru/+tUKqknJCkbyQGAODyBnP1NG25GzExjZgnIJcYbqKHGX5xyMGhcRxgbEAVAmwcnkeppVwzo38K5PJqjROwhTmQHJ4U8buakEbYIPPy8ZGM80LPhvLPLAgAjnOTx6U9g3U5QEknP8AKpsDlcrNCYdhDgKOScZHHpTpEVnLAYwcjb3qfKodrcFhgIQMDNQthWdRj5PvYI6DNAkxAFGXbahUrgD5eNuP51CxB2ICA2ABlR074qYCO5AQlcHaBmRXznnPGaiQNsdyRxlgSRwN2B2/GgQqxoG3n5+frk1ZtxDcOY3lMaZCMTGSeBnPQ1HtG4ADAIVgc9TTQGkV95JOW4BFACPGqeY654Zh24AbA9+Rz0peOxOC3IHAH/6qcYcLGA+PLAByvHTB4OM8etSzxqOFkjBLM4AwPvdOnpSYWsVTuXPGPlKjAFOcH95sTAB6gAdG3GlznBPTPXPt7Zp0W1gd8YRcdPLHVhjuBT2AAriIIZcrtAYdKXaw2BfuqSzZ7gHge9TeWApcnocY5wePXGP1pojA4BJILcf7WM00rlWSFWOIyHjjcoJAPGevalZlPmDeEIB245yT6Y4psmEYAY3fU9aWDcHSKP7zsOAeB7UNWB2K5Zz0Hf5vU4XHH408Bd5Q56BepGMnJxj2qZ7dIpCgLlgOpI2gls9c56UkcPmtc7fndQWVI8EBlyDzzxgiovYLCXG4xyOoA+Us5LEjGcDpUaSlsrhY84AxuOMD3pxRnXyyXCuoHBI4P0qNXBjJYMTk8Bsd8Z5qiSPe0aSuCBs54yAT0q0qKHIeMAg+p9fbFReUz7w4Yqx2gPz39yasQsC25nwxTPAwc5+vSpe4EU8yrDkAlkBJx79KLiIs2xjvUt1C46Y9OaeX2yAEBFHPHt9SaaQGXBB+Yk5OMnmrsJESRrGr5RdxUnkNyc0lw8mSAgKOy4x9PWpdhKvgvkPkc7qhnTywhJMfUtyeSOlK9hkRLlnAIwuTnH86Z5YDk4RGwM5UDqcn9acYfPUhgZF6MYiRjKg888/hU8J37A53gFnKxgZI7DPPNSxehXBIKHkfxnpyBkDrjtTZFEcPPzBdo6fePrU5INyyp5aE4G054GaDtVQ28Y4JGRjAP0qh6ogZctubLgluoGOOlTwwGZkiG75l2ZXGRkjNN8jDRnZj5GwnbJPpVy2jWATl5REsYZiTyeOQOKNB3Fv5kluZJIo8LGpjQElvlVcjABPVqhX94mWzuAwUPUHOf5VZPywmeHG113HaScE8kc+1MMhAJCk4OeAOwxyetOwWGK4LAjqwYDPaie48mVHd1B5wBIoJwMfdxUjYDK5C5yVxkdx6ZqFZRKRh38shgMAKQDxVWESW2+eJ0IwdnmEhlfAOTzj1zU3lBZUAI2nLLx296hQERSIQYxIY1bktwOoqZJjxIikpgk54IGemDS5dBNMjIYgEZyw5HtUkV1DEFLW/LHJIk6cdfzqq2WujIXyMYAJxn6VM8vl4HMjOAvHXOc9KnYSbYwtu5CHC4C4HGO9NdT3QjJP8Pp9SKc7bP9W42oSSjZG4CqvmGFSpIBDDeCOmTkn6YouXaxI0rAkOAVA2Df0OR75qLe/zlj8zAsDjinO8RQjDYLja+5QQAPTNRs4DgMSN6547AnpQXfuODEjafnwBnPJ/X61HIRJjJwSx3ZwcgelOScBgAcFzj29evNRyRkPG5QdCSBzUtkMTBJTA+Xk+nfiosAKAT94/0q1JH5eVYgHO05PTJz2HpUBVGOA2QDkECqGiJ1JQkk4HJ9qckedxO5ezEcfpQ2CknduyHjIoAIYAA4YnPJqEDJpGMrkvuwrbhzjouO1RlUVNxBJU9AynIx7kUHlEyy98+1TC3V5QS4QBgMKAvQYPXPerJG4c7HSQbRKdwbB+UDHb396EjRW8pXb5PukgnOfc0i/fBaPZuLffIfvntilV2RcHfhcDJJ5I9KB76Do1Ei4Izs3ZAwCemOcE1JChL7AAflJ64+X1yaYjKyuOCQDnJLdKeZMhBgyYxwCe+3jn60By9BNifISAi8Dhhj1OOKeQQgHRhzyM55yOh9Kbau7YLIzqzyN5fTAIIHWpIiF3oEEQTylwF9F55oDccCQ54AwScjAzj61KkqvABKF3MBswT949cVWljHlEE/eBJ+XPOfc06TH2lwzsAj4UZ7YGOfbNUtR2srDzMGkweAWJGTnOPpTGdkTIGWyB1GajA8veFQAgcY96kj2hhwOGBPfPB/wqWJK7G+flhgkrzUaSR5TJHYcHA/QUvAAJwi7Nx+tKE3YOSvsSe9TYTVmRnIwBhJOcnOSc846elNfaWJURjoDnkYP1okZmdzuOcM3zsePlwO/pUJYk5Dn5tu4AnrVF3sMkdQ7Y53bg3fil3rgsSI9yg7drZYn8KNwQnGDuBH9P51E+TNvOXf5QxGcAD0zis7AStKE3HqwJQAg/Ljiog7PhWxGWbb3J6fSmsxTeSQQMkZJ5JP400sQ2NgO4457Ur2FdsVmPyKOPmJxnk8UhJQFGPIxnpyO9O3qsYIJ5U9+c0xwpbKgkAgLnHQ0PUtDfmIGB1A/+tQwz16YyPqelKNykMI5NudhbHy5H40qlgqHOclT0HajckEjQncR5iyHjaygEnrnPpQn3csj/ADEt87Dg44HWnj74XPybhkkDA9qYAN5xhzk9aaVhaWHhm2ge9Ku7cTvYKe3HPFR8hSSccA4Pfn2p2QFHIC7VYE8jJ47VViUtSTAWJBjGD3pWZYwHYYHK5JxUcY8wFsffyCC2NpGfWnxtlmBGGGN2GyOaQDkBOCckjkbgDSqvyISckgff4we/SiMYAJJ6Y5xnj64qThhkD03fU1YCDhue2R+VOC5+UAA7hnJx1+tO8sd+5yce9LGhLJuHzI69STux060DTEjQtzs4BO/mm8Hk/ePBGKdk7NgzkDJOMde/NEREjow5XPsOcUE9RQuW+VBzk9Kd5wVcE7ccdPWleZlR3VwNgBPTODtHrjqaAjxyybkxhx9/uAD7e1QNoazh12kADkj/APXTkHmYI4AwD7cdKjUAqFJzkHA+tPMnmMAwCbZB7Z9ehrRIBpj3cOegOfxqVFPyHeOSDn6U1FD+YQOMDJJx/OpdqBwAS+4EjHsPxqOoAiskYA+cAgf6zsR7Z70udp+fqQSc89Rjv71JxlCSXAAyA3vkfpUe5kGQgKEjIIHXd69abNGSBzDM7kNludp46LgYI96USsXcAjKYCnIwc9e3ao5FffGhIlXLLuGTx1p6ExsCScE8HPXimZilyzxsBHlcg8jGDkenHWlAEag43H2AHTgdcdqaSdoG0kcnjvjpTmcBc4BwpJyehoJbHlSQeMA9McYNQ7W2OchflCfgTmnnbtCjORnJGcHmmlNuGHJYqMcdBS2JV2OlyJARyCSOef50yL5HRgd+0r8h59fX6VK3CbR+vf1qEyKHBX52OMAd8f8A66EaAIQpKEIkiu2Mg47eoqGdyrgckbDyCce3AzSyzZjcmRyzZYKzFj+JqJ8KCO+APXOPemHN3DG5nwMAk/w9wOKjlQsxz0wMj2pxmLNtzs3E4+Y8UEMuUfAyAD8w5+nvQNMbucE7t4IbBB4GcdMmnNIYl8tc5JAJDDGM8e1O2CZEy+UBJGDk9OuCaa6suCX4bHAAAP4Gkncq9xHj+d8gOAT0oA3vwem05BPH5ihpM+YPuKCcE8U5WBHMaSLuUAkZ4qmKWuxYLp8gwScsD7UzO0kjI5BPJpNygBgOSW7+tKVDZQDJZR1yP5UguxQQ7EjJkIPQAEfXNTGHzFKiQo5dh88oPGMccetRAHfzkMCwAPOfzp4LyMWXahQEdPU5pMZKFEvQhGORuxVm3lZZpAgOGxkDqOmKrumFJJ3qcjKHHbjrTI7qQbyJPMIdMqAOQT6jBpgtSOVfNaRQCFQn5s9hkZ/Okkj3Su5xEAVbfkE4BH1pCQdgA2MFwRznBYk/XinSOqSlN4jxtGV4B+bAHSk1fcWw2VvnKJkqjEZHIAyTk9OwqNsNkiQs+xWXIGOoz0p0krOY9wV9zNkbvQHrkDtTUy7xhI8CRDgg8YAzjFKxN2MwFJdsYU4Dv0Of/rUsZGwbR8zBckxg9R7U5IVYopPGRnLAgDHpyagWN4AhULxsO0yYyBxjii47hu2YKjgbcZJ5xTNr/Oy+WAqrx3JOaEbAA6c9Ov8AOkUgdOpqht3JCxOQBgHlsZA/UVGIsqh29QM4PeldhIvL9sc89aTJZwB8i5A344oFsIQRnAPQHGaXAboeRz9B0/nSfcbI+cevqM9qk89mQKUThAFb0+bNJDSuMdBggjgkkc0u3LguTg5GR705nD5Jyjk/hSbhtB9xxTFYR1J4TIAUc8HHI9akfy3d8YwWYg855/Cm7R8+eygY6HikXb044YHp+dK4nqDDbnHydOuD169DSiTycqiIXBfGWPcYpXmjCcB1IQsTkYJHbjniojt3ABwH3sH3t90FcL29akbdid5BI4IJO1QCMd6hxvwCN45Hp296c0ZXLd+vX06UNE20LyzfN8rkZztzVlXvuHlruyCA4KjBFP8AtJWHyyAisMtgnPLY9PSq4kEmwjPOGGe+KfvBR+cY55Y9jkUCb1AkqTgqAQQMZ4zRLuX5lIweNm0nkdCMUpUbyCCFHQ+tKxOeDjBGOTnn6UmCZA6yeW6ngjBUjr75Bp0YXzAMOnzhnPPQD6UMo5IG/O4HOTx260qKA2C+/oMFSMDFSMfDEWgQgEhv5e1OkjQyDYxcj7/TueOKkSVkhMa4ClSBwOBUG1Q7kApyGz3OM45qbBsIfnUkjaPp/OmtHvDkADgAhc4J9gRRsO5CXxwcggcmnYDLsIAU9ic5b1welW0SxCBuUjJPPPrileMbSpztJ+U9+Dn+dSG4UsG4dlBPHv6ilZULER5AK7s4Lf1pFxIShdycDLZDZNIZG2kH1BwGx/KnNyu8p8yE445Ybc8fjUZOVDI2QVHX64/+vQJroGd2MAZOT0oOWG0jqcr68dOacmduQMAZB6Dr9aCowS33evB4x7UAtBpR5MuhJYZyMj/GlZMZ5zt65PII7cVOrDyXAcxlSD0HzjvUOMB8YGWJ4GOtJgVblAuCEJ25B5PcZrKlUbj3Oc46DB7VtTAOoTLb2JUAD1681hu+2Xy2K4JySDklQ2O1ZsFoI2RlnyM4JHcZp204yDvVQQexJzx1poQhAwTcRgdT0FPQrKyEbjuBwTx0+tQUJKvl8YxgnuDn06Cmtn58/IcH+HPNODMRgEDOOBThGWcjqOx9c0209hNXHbX2lgF3ECrAXBLNjJxtx3z6VGVDpjAG4dCT68YqwuOSMcZIA6gA9qpInlsNjxC0SgptABIcHqM46fU0xgQEG8EoM7hnj86e5KYOeCOOTUZwXKnjbnGT1IFSx30EIA+8S6gHGeBnA9M08INzDjIO1gT0/LNKGUYPCKQTyMg8Uu/ccnOWA9x0qiBqgEjHPBJHrjoacqsFHORgAbPY+9PyAqELvHOMcZz9aI8M4Xf8qhjzzk/jQO44SffJPRCvKg9T2yKRDgbUC4Y7uOpJ/OjBVEIGQDn0HJ96RkV+nKnaQRnggeozQaX7iKqxksD93J3dMA9RShCrDG8qAoHPQhcZNIvCHIwvO7bnjn6UuVD7s8E4bH6UBvoTJK8QcoR8wwwIHT8cUzIU5AwcgjHfNIigr8p3jAIKcZ/OnrCpJZsuAOQjAdOOpPrQBGADvQvhSpU47Zp77D0QxgE4GQTjGBRKFJJyRuJIAAORn2prRsqkp8jgAkBRng00S9BzhRny/n5wCMgfrik/3OQAcEMe31zSnAL7MgNkkZyAfxpXZTkuM8Hp7jmm2Jh8zNtxktz2700MHL5yCAVJ3D/GlR9uwKRgBeT9ajyF3sR1+70OefpUi3LKDczjYcDphhn0/nUcm0o+V25HX8MZpgPAIwMj0Hrn+dKXxKV6nGQaDZEpQA4GBwTSAlVKDnOc80wSBwmSMqDtJAOc/SkDqRj53YEdBg4P1q7EPUdvcyhlOWU7QOhLD3OKHiEcRbnggYcg8fgab5ylAUwdg3ckHgfQVKWA6vgtzjp/KoBOxCUI5XGMA9euOlPL+ZkZI9MHgUjAOEGAQO4IHUc9akZQxJP8XbgVegXuNJ8vBye+RgH+lJlRxlgMg5+tG91/j+Xpyc4/KpHZMBlc8bc717jGRTauStRhI+UjpggnHr/+qmgbh+8CyEkbsjPBqVsB9p4GSMnGOajYndHv+RchcjA6VmNaCkAscdSB19B2oAwAWK7tx4D8+v8AKkGXwGGNxHI6c0itlkYIMEZxt+f0/lTSBse5hkQEuoXPVRxn0opuG2jCOwPOcUVoLmZkTgv8p4HpgYz61AS28EbeuSSeBUrbhECcBlUDaWxnPpwaciB2XHzgMVIHbn3ry4mKNvw9Ey2cp5y4Ckp3xW4LdtziSMIqnkYJJJ+prO0KIrpqHYRlmbGeSAetaU23c7KOOexbk7eeAfWu1HRHbUr7VLHJy/pnI/WojGWUAYQY5PpTggw+TjHGAD2pUZvug/KBwPWtUQxpGGBID9cipVOAQHAJyAcMMfWo2YojnZvkDdPUVKrYwAhfgs3J/CpZaJLmRpYgDIYwVwCnbP1qs7EsB/EOGz9KsylWEZYK4zzlvTp2qoZCxcqhLKORkdBVc1tDMaW+XpyMEj6VHuxK7Y5K4PzHipWiUIj8+Y24EdhxxUJ3AZy2cD7+P6VRVyUKpwzkZYbm8tsKOPzqusaxcLksowc8/wAzRN8/3wTksAcA444701iu0EjnPWpixtpkpcEoEQ4yc/SnMw6ryO6dxUQfjjPJ7VJleMfxcfWqJSGAMUJHUMc1ISM4YjccgZ57etGFfKkYblsjK9fcgimH5s7mG3JIBxjn8KChWw2QucfxUGI5JBAUZ65/CkBJYEnBx0GO/HYnvSgN85JJ4GB/OlcVuw1wenUHkfSkkX+DIOCfxxxx+NWLfYDGCokByD24qS5WOaCMIpAJAIDKMHJJG4n1pXK2KWTHsDAAqcDjimAMeH4znk85x9KeI9wwMPu5OT0xSlSuCOw5xTuiNxrDYgIAHyDIoVdi4D8KTjIBpC4XnjggdTnPX+VIxxh8DPOOvNJpsLAThcj5yDn/ACKa4B+6RwcgUqkMUBKpnHU9KC5VEc43MucAe9FmNDGAHJyTtHSlKl1cfwEAdvXNPPVyXCEcMM+2f/rVC2dvXfkZAHH060krjvYbt3ZJRyMmkIORgPkKo+6B0GP5UrJgBmT5dwIIHt9abKFCMPLAbGfu9DUiuN+bYc4O4f8ALT3pwOxsDOFz7VH/AKzeCOAOOvP6UFA+xiOAckZNBa0G+YS+RyDkcgc8U2MPA5KhwCu0jBH86keNRIQM4BIG056fUCmK2WyUWTa6k+YvYmpuVcfJEFABfr0J/wDrUzh8svJyewPQ/hVhShh2o2VBG0xjA/Oq1wpOGGdoBY7164GcdaGToyH7NuiAKfNjBO3jrn1z0qza5imjdjjGDyu7PBHT6EVAyqmcgc5yc9OMelS2sh3jb5YDcFgeQMDj9KQPYtbyvygRgrkAKc8A8fpU8ssSw4XPJ5fsARjtk9aYrHyyCQRyT0OOx5zU04Vsbl3gd+Bjv6+oNUgT6FrS7Xz2IIGcAjPzEgdB9a6NFCNuVCCRgKD0Pp9ao6Xara26bCPMYKcqQPf8MirjNuU5wAHJ4PQj3rZaGbInkIRMjDAn5cjOAfrTVnxymOMEHPI/pUpihEaHf5Q6MzsW9+Peqcof5xwhCjIYADp0xT2C5LFEXOFIySQPpTZEKlNvmCYKOIypBP41Yt7gJbywKgdpQv7zHI9h0qEq6by4GUJy0mDgduhp3ECqyK+MxnlR/kUjLuxjJU4z6dKfE8cLo4yGKbmwG4FTGSNfLYJjIACDIH6imaJaFPDbzk5Z92QSx4UjHfHanFCJUMjgRcMWAJxn5ug/Kn/aBtx8yBQ2AfY1XBwxMTtwCBzjvmot3EWlxjBPVj844x9c/wCFVxLhg7OSNvBwBjjv0ojuA+XZ95fcS5A3DiiSQuxcZRQvRR1wKtDb0BZNqjK7ieeg/nUu0q43I5KkdqijO/hUPXj3pwBckgnJ6kcevrSuyGTLG0icFiy5I5zk5z1+lMkTCIQHzuGABnj8cUiAs6IXAZieoOMYx06dasEIZcxj06DHTPNNBe5WdWDohGOCcAAAZP60iKGLjJddxOM4Knt07VIsIlSM4MinGCGPGDTh5aZC5JJJJUk5FO6ItqVmVDgPvLBhjHftSFgyZiB2uqsCV68nd+lPdPMHKEcfJwP15pGwVC78LsHfpjC/dxjuT1pjuMWaNCQ6P5eCx5GRgcdqfIYWwd7BztC4/iyG/wAKa00iojFzyuMJ39sUIgOCsXmBCTwegA6frRsSlcGP72M4QgNvBORnb0604yb0RA5KpGFG7HJJJP6U6eOJchI8L5SgZJkyT+NNwH9OCSQCBjA96m7uVYDGHlj3DgfNnjkU0s5UAlwoBUNlec/3qcqFXDYG0bRwV7j600oPK6DrzlT6/WncSQ0bkIBJGG3A7hzijcePmyAAG5z1+ntTXUedjnaCdpKgZz6ZzWppkdt5yC4B+zZLExKPmIUqOnvzQlcdzO4J5PvjHp+FMdSGJAjCYHTrkjmrk0CyTYiLMm1FyDg5PU81XdBGCQChDHr1IC4/nTaFsNYMXQkvkhj5ZwPXHP1qSNppFdmRgWRVw5Bwcc9Kh+VcA9QNxA7ZoS4UbMZC7hkLxjHHfFDSRV7jmO2FC4TDKTlv7v4Yqwo2+YMHI5O1uDiqzPDL8hCurgq25s/zHFSMqhwCiAZOQAO/pU3Ad5khikITIA4zxnJ2j8utO3BXBPzqQzEgYwfwzUbOwfACYJ4+bkj86VN20ApgnoR0OapOwrNMc4QOhJwCRg5De56D0piAqoKP1BBJGDx3oZA2BkgjnAPfbtpSjdc4AOM49vrSbuMN3Yuw5O30OOKfJc/MSjmOXbtb5iODjOfyFQ+Yxb/Vkggkcjjmnfwk8IX4553YHfFTa47dgkZiwkD5OMVBIC0pGAU2Adydx7+lOlRhwx2CPJbYAc8UyRnRuRgFto/AVSSJbY+NR1IGACeRzxUwlIlAxyuB9RUTbiAQQm1V67ehJ9utLEkkkoUnG8llJ7AD/GiwloSw7nfCgbgjsu2Q9B9cU2Qqi5yA3A56cmmr8qorFNoUDeW6knLdvSkGyIITkrywHUbR70ikhxOxjs+6uTkcdsdvemSSOQcgPxtwR3PemSctjP8ACoA98565pC7l5Cc5BG78KBsXcR5iAdZCfpgbeMZxx6U0KjR4L4KgcZJP6inDkZ7tyM89ajVcuCpGSQOcY4HrUEeYH924ZciOR9xL/MTgZ69aSSSWRU3PlVGFxxx+FLGW8sEjoBk+Yv8Adx0A9acuEJzkY7H6U9i2xIw5OeRnLGphbmSMkAnKkkgAfMB7nBpmGY4xhQGLP/dA9fT9asiJt25RlWO3H3gePTtVaEo0b9Y9HgNpGgMxPmNI/H8OMYGRxWXJEqZAjBGAGAx1znvjtVvi8hQ+YhuTG+IyDlj264rQHhy7gR5L5LfS4ozvMt1cKMjGOFHJNUU22YyWkkp3kElMtkc4wMg5FHl/uwc4+cA554zuPWuqsLLRLD/j9uLucNHtlNjtiXocbS2cdR1rWh1v4fw4L+G/EF+zuVONYWMggY6GPHT3ouTqcMHVUJjEhYfMcFQPvYHemS5y+chuFJJB59smuyuPE3gPg2ngbVQWUYFzrqsOuenlH+dc/qup6bdsfsWiDTELFiJH84/mQKsacnuZBTlcDLMDg9qUrJFEinldwOB2x1NEsqvz0TgdsD17VAbgNhvMyBuAOT0NYsNhJEkKZfeiEHJIHQnv161IxRmwz4Q8diTgY69aYzBuSny/IODwQOnFI7qxJjG/YCQYhgGpKuRlCNjMMtjOcDIFRPub5mwWbCqnAIwc9j6VNI/3xv8AmKbT+NM8wmUsOuc5P0xVhuR7fKKjBBA3HHQcYpEdh15461KcNkAHPI+93qPAOFzgDG71wTk/pQNoet1xhQ4zIc4kxxtqNmVliAJyeB2HWmbs5byy6jOegxxjseeKJpG4jKAqMAd8j8aTQkiUYB2kHj+VBQjBA7E8/wD1qSPzHnQKhxjA4pDGdxDv5e0DgDb/AI1KRWlh+0Ow28BevSpHw4yed25jgAD73vUSq5kRAgBZmYcY4A9zS7S2cnIxypOcZqthaBJGrI4UEEYYGMAfXrTwFZ5AHGC5I56/TjFC4k2E92bOe3FSFgC6DJGGx83c1OxmlqRNg5BOcA5+Ud6l3EKgeMkhtzHI6D/9VIIlThY1PIA/dnHH41NhRvxjYFyeOeRzn6GrLuIhcMmME9weuc54B9qQtuL5yQrMQxUKDgYGfwqU7WlAOHKEH1HAx/KoiGGAeAMnAI5z+FQF2O8rAJyAMKAceozTFZNsjuTtweAu/wDh68e4p6zgMAccHA3knt7YokuhLDyQ+EOQPl/nViTfUdsVUCL/AKwD+A7sfXNRBSHz/FzkYHrj+tQOW3OG5MjpkKc9Md+KVpX2uccgEgA47+9JlDgH+cEglCpXgdqY7sjOCTvkO7Bx0/pUXmEbFweoye3OcimvbvNC5BLkoei4PHbk1LZLEeU8g5LcZB96Y8ueXwmCoHQfTmlmVXkfagBLLgHk4zj9OtNE5UyDewUhcgYI4J9aq4JCv8qcHIXn8zn+dRIzMELEl5GI2Htx19MU0zcOnGCTznjjFKzNvC98HgjqcUk+4+thUBPJTCn0xmmOx3xhcblYnHt6fWn5+TIKbhjdjsfQetBkbgAnPJx3qdxjTjL7CSpyMkjt+OaFAdNrkHcOPamu+z94emCf0709WQuCOvHy9wO/XFFh3GbFZTn5G5A6etOJJcg8HAyfajGNhJBYjIPTrTmORycjkAHjipGkIsR2HOcJ1yCOOvp6UBSnzKADjJz+f8qGjzgjPC7TtJ5GMfyp+Az7znfk7fmPTbirJ5egiN5WCBs6BiOhxQ481SOjHbwuAOOnSnnAzj0OAaChOMDjjnbj39aa0HYjYCVnByVZi2HPIozgDHQYHHzc/hUixs+SoYswbPyjgZ4/SpUjCy72Jxu3dRyewHFG5mRbUUEHjIPQ9MnvVq3heXBCExblAfpnjnr6Uizhd5xjdGA2T1zT453MsbA5K5dEPK8D3qh7jooGIy4Iyo4xk57jg0IQWQ4zg857EYqBiXQhgCSDjA25PbpinmQh0GMBSxbNAiZYSY5JI38xdhXkd/TJzQVV28ogbSWcd88VGsoKjcQQ+BjA455qRArNt3YJYhTjp65oHayuROoH7tSH3IFGOg+YN/SlklAkcGNCFY4BPt/9enMoR3CjPIzt7cY71EQC4Pc5IoKF2p5ceCPu8Y7HNBlHnZBJUkk5Jz0pqpuKLkHCgnAOT+FNUFkLkc84AHqcY60rhdEkRaNAHOWCqOecEfXrUjMZvMOPn5bgDoe9N2qqnn5QRnNOTMmFAJyAeOOo6VYEix4wUQE5Bz24GKECiZQfnC4z+8x1NN2S4jPlyRhlyBj/ABxTVGMMWbuAQSMkfWpDqTLO7yu2Ag7AZPBNHluEftnO3nnj8KltnhZsM+PLB43E5xTAnyjIwcsR1yB7nNUS9Ro3bsDKFGBw3QA9enP6U4sm0MQAepCjO5s+9OhBDjMbk4xtxx069akG14yDhHKjOOME1IJXIXkaViAhLfMSPMVQMfjUkSlDh05J478EUBECkbMqdzfMOVy2PTniiYgtlpMgY25bpx9KBpIik3Kjlz5fHQ8kH0PWoGKITg7WUgcNz/KrComZMybH2Fm28A+2TURZo8kq+Qg2sOeT75/pQK9hq7cEgdiBhCO/1ppB5I6M6jHHA+b/AApC21AuB3I98f8A6xTC43lsADgY/P8AxoQnqJgShGV+hLHdx8uB3FWtPu3sbgtsSRWXZ+8UHk9SM+lVnXne5ySTkHHA9qcFG1MjklAATnBz7UMSXcmaZ2TLvjgruHBx9BUMmwfIY8gYxyxPP1pA3mcgYJzkUpCl+nC7SXJXp7c0JJFocmDz91CDzSvAGbfGHChQc89hzwM00t8pGTk7jnacA59KcEUyAnnd3z60rjlboMwX5UZwMn2z60tuzM4A+diP4Pm5z+FIYwmEDgbs4Ck9vWnAHKkJgimQLtDEkYRueT6mpthZvXkkY6kVCi5XGSeSc46YqwhCYA6ckn0zUtlkW1w+4/OCMFApJH6092MkuCWAyDknGMHjpUh2khtgBxnjviommYgBiNu0Yyx9fpRcBVOEAJDjLc4HIIx160PKzR5JKBsEkk4wDkU3jnAxkn8PpULjK9SQVAGSaoh6kkg8vljvHPUZwcY7+1MeQ+WEI2AAbcDgD6UsjHgk9SfWonYPznoCOvYDH86B2HM7l3fjJK8kDPtzTXkZwiDeY9oyep689KSNgjnb/Ft+8Rjj2prqQTiPBAGNq4Bz9DU3DQb5ZkEZQ5VsHOMY5PHXrUMYV3QZACsNwIO7B/HFS+SrACQJIisrEP7UpG0IX+98pI2jjBNDBC+SqhFQAZ2nH+z69KQOgUbckjAII96c0zSYJ46KOcZA6VGxSSAEPk+gyD19TTQ3qKCEUAZCjpmkYf3R2Pv0GKTZswo5Izjk1M0KkIBIHkbt3AxViRBGMzc7gqtjHHPGe5FPiLbQ4whIBwetMK47kdvTvzRvI4IG8nlB1AHoc0kUSEllRmQHAPzZOc9qNq8n5hjGDt9T9aAQXJA9+vtTAwA+XD8DgcZH4io6kPQldR84xwScEHGaV9zE5wc8HPHfNRE+nJwRin89fugE/dGe1Ow7DDyjkfOOcY4/nSTkHf8AIDu3NuZQu0kY7ZpjiTaR12h8Bxg57VKItqE5wrsCME8cY5pWCwxiSeEJ5wuGHQ00bmfkYJyCOv8AKpmRV8soFRflQkc9+vNO3FM7XYAE4AAH9KouxCVKkgDJ4NO3buRlCB/Bjgg0NndgbySAcjuvTP50bgMEA9weO/rQS1ZimMl3AJKkkEfX0xmmKWZQULkjBAYnp09KkfcSMDJyM/0pqZVnIQZZVBz2w2f5UrjHAfNnH3unPSmAszkndghWK5bHFPXdvQcYyAPqc0jp5bJvBCsB26ZNMhyuM3ZBBAGD6ZppBKsB7EHg9fSpmUDAIOSTnIwKZ5fbGBgY+lQAjSsj5TIPPBxyD2oiAiwqYAB6AYGB6mkK9SfmAOeBSsuVGVAwBu4xnmgu9hQFLvjrk4P93IxSNGCXGchsKB0A/EUgQ7XJcI2eBx6fWnh+RxjgYHqe9O40yNIQi8IxwMHzGJz+BoeONAARv4YAjoMdKkJMj59SRv6HPrzSOdyOVAO706ZzSHoIgBcgcjk5z78YpjAb0A7huc+lAXaM7wCR1xyvNLkh3wScDP8AwGhIkYVO3JPAwcfjWRdWyRybUjSJcEDHUc5/nWwnDgY64PXNVb2F1h3nYAG3HJYnk9RwKUkGplqxTBDgqcHODSg+ZG6PuLAkkn+7Ukse3Cnfg/KearOyxku/HJC5XOfy6/pWAEg2lHKnI428dcDHP41YDxbgMjJA24ycfNioYAHVz/Eny4AGDzn19Ks5ZgdzjIcAD2HP86C1sCLuyDwVODx0we1WHVYl2kDhSBzjr3PSmM6FDkA9jj2+mabK+5kA4KsScE857dDTuJ7jCCzgDHQ9KQgqHxyQ27kDqKU4dEOz5Vzl1fkZqQqTgEZI3FTjtgds1Q1ZibPkBJXGADyO4+lOC7Shba5O0ct60izsVwF2c845A/OguXGd7lMjngHj6ZoIGSKD8wztVMkklsnJ/pUjqY5UYkbgevTPH405X+YMC8YOCNvtxSZ+Uso4bP3OMH1oAZjJRCS55xkZXGRxTAEdXwBvwQg2jscGpJH++gfktuwfQbc08x5YbSMDp05oNGrjRGCCQgR2J4J45Of5U9flQqMbSeBQ0fYDjgg/hgUuMr9whhyvTrQSkDNnA5AyM9/5Um0ncMnBxn5mPU5P605WUKVwfmxgA4wQPamqqg4GAWI3EA9MUASblJBch0ViOSTlvT6UzHXIVyCOgx0PHJ9aG34JJJBxgBTz696j/eKXCZIVjv3DOM/U0FMcUzHsOMcsAWwfzxQMlnHUEnHtQjfKmCc88FjjB9sVIqMcAnGcc44OTjj8OabMxjxEDGRzjnnsc/ypHyzbQScYznqKNsj5AJ79evHH06e9PIZn4BLfKpxjgUgSEjBOAeuOtPjUM53Jx0UDuDTQCrEHqM9fpTGONikkZCsD36UbGpInKoAADxjC4P8AOnMWaLAJyoyuPm6dKbCUJR3R8gDOVAwRTVdQud/JyGG7OAPwp3IJGkYfcfYcEkLxnP0pFOF5JdscnoMjGetETqMeZzgenQke2amkCsmH/wBrdk+oGKETuQFQDg889+lKo3KcgjAU8D1NOCkK3VyAc46A59s0oB2Id+SSQQA3qMUx2EYJErgICBgjHAHrmnKckAEkHIzj2zn+lNfLqAmRuUhQG4J7Zxmk80uTvAU8cAcY79cH9KTbYWBkOz5Rv5A5xjikeIHaA+W6lEA4FPLKCCMcHC/SmuQ7kNxlQDsyP1FIYwL5UacY+7gFh36flTgx4Yccbck8jBz/ACpzBGdGCDblSBxwfxFEQCMGI3qMsvU7uMU0J22H+a0QJVypY5IyaKQtiBdoMbEkgbf4fzorQixiurPksShGD8p44qaKIu6nh8sW59zUS5ZTnJbBDYHHPpU8bKXwSQhAGBjueD0715kVfQwSN+0K20YCFiDuwSuCAamMpkfJ4GB7fy+lNijZEiD/ALtsDOKei/MOMA56+1d8bJWN3HQkBZuANhOTgE8010JxnpjAHQ0nmlWcnAzxmiN3lJzICyqTgKSTzVPTYQ7b98jOD7imjKjBJy33cVPcxGKYx7DjaWyY8cHp37VEEVllfPzggYPQDvUFKViw6FE24LPuIPOe/bB9KoFXk2EouTuXKYX8watlgHKGMJnPKdOmOtV5GLvkBRGRwnakyRjjMWAemAMY9/eonXbknCZAyQf/AK1TfMFOAdvBxkdageRmPJOeB17YrRO4rdiNmGMDnB9eMVHxsIB77Rz7VISOp/I0xmJO1Rk7u3H86drDauNIPzqHcMOegH8P+NBkbYWD8kg849MenrU3l/OAgKAAdTn36imbCQNxwCAf1phqhhULkMQQ2V+ufSp0x0GRhQRnnmq8SSSF8kfKeg2kDHpU+BtwTzuDfh6VLLFB+WMDcQAAckZ4Of50qseQSeQNvT8e1NWQKobA3AkiguxwBycn8aLMrToOJZjnrn1ppV5EkwfUkMB+HXFHnbQABnJyfanweZ5iGN+h+Y7eAPxzUsGrjFj3AEZBA46cgjjpnrSvGRvAQAhecHritAWccuxHnQSIBhyrfMeOBxiql7CLZA4fMbZGWwp5P0qUyFoVmJifeBu3EgkL93jA/SmrkrwNn69etNTcxTGATkgjkHFSD5M56DHbHStU7lMjCZDn+LjPB4pC2cdsjA/OpJJFVckjI+XAIBJ7VCxVc44YYB+YMN3cdKLiB8gEFD03EnnHI9Kaf3hJZO479QKRHZiCA0fygkCmhsPzkEcAHvUbBZPcY8floPkO1V+T3NEiszFsEMO2OuOvel3FTJknbkDoTjP0FDKowccetShqJEI1OcuhyMjnp9eKewLDGMELuYjnikd9rncX65AA6gdutMdyxKnlmOcZPCE0x3HSqBvJCg84wPWo+W5GSBzn2z3p5fHzrxtcnaSCcAHPUdqjRmMYBPO1VO0YDEd+agN0PUEPh0Df7+Bg+/XpTzGFEhcYVmBI4PAHQZxSxheoBDFmJAxyDRMytjEfCNk5Ycg/hQFio7gkMCS2OASQOfpmpEKb0BI+U7sBsdsenrUcgXYQX2YyF4FWI5HDSDgHAC7lPPOT0NAGkrl5nJxyN3XrmrMKM0yqjlcnjpgfe68e9QWsTedGpzhiBu7YArX0mM+aXLuS42hSelaLQd7GjEgtrdxCsezZGcgckhcGm+buORG2134AOMAHuTSo6NEjh1dQuAQ3PXuASOKQkgIjAlASdp75rZO5nLcGmym3kCP5gMdT+AxT3spntXuTGXd8bv49mOmQMUzeUZESMIgJY8eh5pAzshAOA+Cfm6jn+dMaQxkZACX+Y5OABwCPeg5YDrlj27j606UnzATgllxzzj0zmo0Z4w+XL/L0wOtZu47CxwMjvt3ggDc/OMfiaRsSrnIkJHfp0p77pd+c8fKM8j9ajHzEADAGR1GMA4q7mZM1uBHJO+wYLARJuLnG3pk46mqwthySShIDKH46jd/9aia6kuECSZcAnksc4Yg8flTYi7KimQHbwc9cdRTHckESgRnrgnOeAQc+1SALDFkYP93p0FXrlLUWEczSSJcrncPNGOp/hqlOQokJyU6AhxgjPrU2fQerITKyuQpCnnsT3OOlPDMyowjcsiE4Izk/N2qOPdFJAPNbqo7A8An0xTogIH8wIiuqgZkUZPXPb3qhkvn4iwAS5UEZ4wCeuanCYy4UOV/iHQjuMdaqwyRs4CuELrtB3cYye2MU/wC1LuTGSBnMicE9+OvagVrDgqx5RYxhByAcY9cZpkY37tpYlQBggdB3oeYNCikk8nD78kn3PT9KSSUM6KZFPzBQFPT5e/FQKxHsV0cgEjGRhQOvrkUEskpBJHOSBzxgDk/hT4YxPIQjmRVUKfLO7OPrmmNB5SmQh3YA7kCsAcnjArRGYBx95Tj5gf8AGmqAr5XgHPTjrQy+SmWRwADyfXPtUiRKzoJOVJBOCeg9DipuWtBkJaPYAAUD8jPOAKaZDIgBSPDYAJUE/McdTzViSFMMF4bGeDggmoTdBXdkBKgqVJI4I49PWqTQBIpQnAyykkhcZG2miBSuckkhewIyTn+VRvcLMXVUUPwNyKvzZPNSGQj5iCBkgb8H7owOlMpLuNygbIKghjjgrjA/GpDmNBty5GFIzn69ajOU4CMhO7DA9z7AUkZ3SnLjGSRsBHGMd/eknYVh7B22BjhWPy888USIXRxITuZU2cdutO3MVdlG84Jxzxn8KEkLqVyXCnIGOwTIH58UhEckSj93s+fcTvJ7D2xUIMahiSMAAFkGRz9alcM0ZICEYG1Tk8MAe31oTEeFCHZuxsxxx3OcU79xpXHMSfUKWYn1GKGBVgD91TjLfL/jStbOISAXQEEjOM5JoMTRqQoIU5bcTwW7Dg5pCaswhjbdn5yMYz6ZqZCBsCkyAEE44xgds0+OQxYP3OflUAkcDvk03zELAvxkgjI6dqo1siMyYPEYIb7ueowQfr+lPkESblbYAx49OaSSLAOCQ5yqqBkYxg9feofKyNw+c7w2SPT2qfQzZKCXIIABXAOFJzj05FICvJGRuPAy3BPHbNMaPPBA3KA3IJz244pFXzSAACNwyfShBzMGbEpPHBK8HH86i8whXIGS4Y4b1NSS24SDzBmJX3MONuTnmgxRojjYAdyqD5h6Y56570Eu7HIYzLkoCX2KBhcHHTmnNHu+UEjGeT0PPTNRgK0i4YPkBhjAIwfXipIoWV8nKZcc43cE5z19Ke4rakZIMwQYxuJZvNPQDFNOWXGMcbgfY44zVpPIiSQAu7gACQj5c9Dn/wDXUEisChJKK6jZ5RUKAOxA5pFDFkUMQ8hKvIBx7DBFRpOJQQJAhyxzjORn+dWJFglJY/uyC2Nh7kU14uUKorsAvJ785/lQVa6uA2yeWRICGbByCAuPWmTLGilcAnlh5fOfSkLGVZMZyRkY4HXjrUca7VwOMAfnQZyY6MurIMO67lRdiqPds4I6U4zLFlCfmAwAoDA59zmmEBXBDgEsTxnrjH8qDH87I2QwUdCD/KgI6jw7lQCzDCAE8YGeuOKlgkeTohkYsWUZPb17ZqawtknxIJAi+bsKgsWIxgHB460+ELZSIZIm2OyqNpGSD1OPamkVbUkktWPXzCvA55AB69KgeHgFR1ztI55PQ81cihmNoZoZjKI93yR8+gXpjuarTOIZdrPgAquRj0GeMimrdQHXF3JO5dyu4su8xgoGwB+vFVz50kJV9suCcCRQevv1qSBTfGJQ4w24DnJ39Aee1Wbq2+xoEc4kWTawfHb3oC9ioxycE4yR8gGTxTwEU7im/IIweDzUUsvy44GAxHIzyfpUZjK7wySYPBcNzxSbL3HhjG6HqFc5Qnjp9KYV3RpiADjI7Y+bnr6CliMsRjIkcqclixJI/HrTWKiePcSUOF+ck54wcVO5LELoGDvyVOBhhkkGo/NG2NABgLn15zTpcAITyEB28AYz9KhkkLDB52nnnqM/WkjNJiyKE2Y2Ic5Y7s9foKY8bbCfUHGKBMYVdA5yOhHt61E1wTC5HJxk4HrVF3sPJLlwMADvxTmGHJJyOhOR2GB2pAY9iFs795GNvHTP/wBakMu10yXBIHp3O3/69JFNi+WYwCxIyO3PBPfFMUfJkY+Yk89setPFw0aYAwHAUZx2+lItyyygkK+A244Hfr+VGrJHKhO8AZ2qWODnvt7fnUmWiTAQhycgH1xVhL4HywbOJG2qjkRBc4XBxhh3pBNbx7P3ch3A4+b+eab0HqVdn7vzJYxvdWwCM/LnHFS7XyAPvZCk4HFNaXzJTkBEU7VHUjNOimJcDuCMn1x3qb3JsJlz83TlhjGemKY2FzkDHHbH+NBUnzf9lQRkqTyeSeaeGH7zBIAc4wFAxj5enNOxrYdGN6nYQFQs3JGDx64qd5UlTYQsjRlUdVBDKOvPTdVUEsmB0xhsDPBqbL7knWTYd2QRKAeFxQhEsu3BcOcksdmBnAPTjNRMwGcEkDmiUMoMnO3YcHhuSQf5VHMdksivhDubOTg8fTNO19iCUwxyoTvwRnOQMA9jVdzhAWIcuN2QAB+lMkkJG4EYIxzmkxuaPaC6k7cJzj3oG9Nh+XOAc53Meh7dKhlAXKg/L6nn+dNUlstzwCVA6nNTeVg7QDlX2fOMc49ATUIojQAs+doVQz7mbGCO3pSlR5W8fvNoPTgZPXrUWwx8qNmPmIc/Mfm/woLFmRP3h6HeZMg5PPHHSi4rDrmUyyOjSCVkYguoGOVz6elRMoCbTwcKenGT+dPiQEo8ke9VJ2q7DliNnt9arBiwJKbASuRnAGKHqCt1Jju3Ejkc5GBTTubgp85xuIXO3Jx61G0i5B3+WHLbueME++KGBMikoJeR8i8dPzqWx7jmaM8kkKN20kle9AkKxBgA+Sefw7UxGkEZLlRI4ZcADABNPH7x8DeE3YPzdOKm5SXcZ5m5UwNm/H+s4600IDLxw7rjI44p7kfICMFtwxjGMH1pmFEpC/w5UDJ9OO1O9hWHYDZVcIcgE9MY/OpDl+eCvbGfWo1kPllny5xnDnP86nkXylfAJJ3AA5HAx1qkMQDGQfwx7+tAJ2HOQQD3980OFbgZ7c/T9KFLBckcEHpTSE3Zg74BI+f5TgU4RqjYHyAOcnIPAHsKjUszgMCCRtDAADt1HbrUkTHHHHBJA45NNhe6Jhlc8AMFHH+yR1pzGQ7D855IGxTxjpUZYrgkZPBznt6UhUE5AxyRx2yKEIkVnU5Yc4UDHOcUI4OXBwVBxjjr65pVPfJJyv8Ay0Hb8Kdgsj/OcquDu5yRVEWuAiwEJDlfvcYbqPYikZcuAOuG4P8AwHsc+vrSMVU7lC7nfBRFUBVx7mgAsuFd8YOMEjOcf4VNh2AR/MRzwSc9vy61MmChz85UHJ+vWmMpMrkcHlSdwzwOOcU/AX5xkcD8aoT0JGVpDhhvwRnJBzUflvwQAchuvsTUvl7CFOOTwx6VB5jBiQQFUEk5pMNwYoEKB8HKlcH25704BCUJJ4Zdw6Hr7UCSQKCcgE8H1A9KcJEVX7YIA+YEtj044/GpBR7gY225I5OSMjjg1YtYmWZzkGRWBkRhwAKFUK84l/1PQDbnJLBeCD+NNmk8x3RNmOVfjkccc1qNuxIsIGCYogsi4bjkD2FRyyC5VEcA/MT19Ppmmx7NiAAlV2gg/dAzzSGPIdg6uCrFMc8+lRcLkoRVYnLnOG53Hrz/ACpCDJyAcYwR2OTQykt0UrxgheRhcCkLAkYjYgfMAjY3E/U0wYKh6xgAk8gg/wCFOhCwvvdMjIJAOMkduKPMAywOE6/NknHfpUbBFMecuA3VFIHQ88mglltrgyxgjeFHJwckAnP480yTdgmNzy425+bg4POAB096ZA4VUJHIAz8vBGc9OvSrG3EAfMgkVgRzgYC4GaoaZQlDOpyj/dU4JbBwenp+tMkYG4lOzBBAB4xgj61JJ+7QIYwhYBjmTdj8aiJJP93ByRn+H1qQSI5ARHgYyA2w9uSv+FKzKMjaBkjGeP55pq9drdBnFKseHBAKAuo4K9xQWP4dDxzk8ECoiio2RxhgeOOR0pwtwVx5uCoJYkE87eOR6mm7izlXwGOBzgc49M1NyBqMoQ8nCblbn0P+FS7iHyE3n5eg5AO3n9aIkMXzcuSD39eOlStCoQFfvHCnA7D6Z9KaHHTcgjUGaQB3C+Y+QfvkDp7U9j9wx/u2wuBgHHHvio2ZsuUBIIPbmpADh8gnkA8jgUmN7go+YEYznLexqYSbQSfnBIHHuajb7yg5B+YsfTBqYAtwCSAQfu0tiQjcfvEORhWLc8gH8c/pVlQN5x1XGAR14qHDMeDjemw5APftinhA5kwSQ2ehIPH1pNFkTn7zDIb0PakidCCFPAAIySc5NSLtzGCpIyF+7g5/GowGkUBsOcLnj3qtiBVnCOmBlATkPwelRFvmLIcspwyYFPaLLEcAYODyOaiYBEfBAxzjHJHT+dW9CVcHViozkEH17mmMSVfBBAQjg++afINzFOQF2tknrn07/pVfJIckZOzAwSvf1NQ2VzEknyZcj0AwO+ahLFACEHyj5R65qbzGDKpBI3Buvp+VQoSoAI6DvQiXqTeV5ySEADZ0B7kCq/LvnYMnBPt+eacXJ5bG0jcAGPbilMQMRMZ8vaeKotETydeB2II6DmjJbeS+WC4x1GM0MzSGQtkZzjCjjABox8uc9uSOKSQluKo2smfU5z6U5H4BwMgAHHWjcAQT6/zpN4BG3BPoPTP0pliLGX4TjYpBycc8VNt+bDkqRULByjKQSfmwMd8+tTmJlkjLZDMWHOSQAPak3YTQ2MZU84JZfXHOfTPpUa5kTOSVwME9sfrUuwpnOXAVSO+evX86Yw2ITnDYbPNK4mNyoOSent7ULNjIYLnkjp3/ABpJV8zncfm4zn27YxUm4ligIcY7egp3FzDBgFAMdcE56U5B0JygBVenHWnbSCQcgZ68elRliqEfeBwcdaY9Q5IJB2Kwx07+tKEd5BwdrZJfjjA9KSNgpQyZCgsHD8cgHC/qKd8y7AEGTtGQe2KLhcfC6FJTIGkbYBEY59oU7wfmG07uM9xUbF02g4yTzx04qTDbSRzjPT+npTXj3s5CDng+xx3qdwuMLqPmx83B5z/jS7Ttyc5BJ68HAqNUUZJGQOTn2qT5mXcDywYEYHei1i0PikVSAyAqrA4z1xQ05cg4ySOc44phw7ZIPzY7DvUYCq2ADjB3fnVENdh7lMZ29D+FIXC8A8KMZyDkD8aRehDc5xn8fpmpBGBgE9BgDA6d6AuupGIWjfYYyAFUZyGBz0PFJkKzbCMHgcelTtaxDeIiEChSCnynjtzTNvQLkcn8cigT1BGLLnAI3jLZ6ZHpURPzAkk5HUDinmI5wcKQBkjpTSm5QAflcHIORipYD43HQjnndnnnPXmlYddp4I7DuKaE3EkA8ZHenKdij15x75oRohdvU8JjqcZz7c00sOmHPBHHpTZPUkjAP5npQ7FVyN/fCjGcAjnnFD0HoLjOwrx0UdT0/GorxZCp8shAi7CmCM8561IGEb5QgjLAAr69O9RsS2SHwTnOSdo98dKli5jEnwmwHCZG7k8klsUxHJZxyCWBII64/nUs0YVwH5QEEnp33cfjUSpjYWQPuYgkDp6VgDJtpVwBwTkjGPTFSALMoII6HlQP05NRRORI7EZwDjC+/vUySFygcckkHfzj8qAuOfd+8BITqw3AHqc9vaozIrHcRvbBK7hnnin4Z0G0EZ54X0GPWmsuPMIIIyAC/Bye9ANXEVdquAQwwvy4AIPep4VjV0dgCjKduzGd341CPvIhyWG3dIcLliGB4x6ipHYtMDgbGyw4BwKCb2CPMeAU7Yzn8f5VIy7SScZbke9QxuS+SeSwJG0Yxtwe9SsVkc7SUGxSBtyffuapDHI4eYYHmFTkKDjOT260jkeX8m/ayHnJPOe+Ku2cSs5M6cjg55Iwc+2OKpuCyhBiNWbOVY468ZpjsMMYDDYuFOUbK5zkc4yfanrtQx7TweocDjioSd6bxGoKnkCRSDj0yBTugGcZA6H2oGmWJLkyMmR3IIHy4AHHWmM25STHjIJXkdqa0oViCcEgAZH/ANekILYGBk9OnOTTuF7kjsF8xSWRlzwxyT9MUwScOS4z0VMnJwPpQTu+UuQwyOuMZ96ASzDMp4B3cnI/HrSAkZUADCP5ck4VgDxj1p0kCg5GMkgHP6dqhkVDKS2RhjweeuB9evtUqABycksdoOW6nmgm9xNzhgFKYwwBP3gR2xU0koZBv5ZQNoHqFx/KoXQZ2lCjDO4HGOOv50jDrgHC5IIz0Ixzx60FbjWDM5YIA2BzQNy5DouSeoHPHtSs7soYjHGFJ74obLnAwWUjA9856fSgi48MxHz4zu+U9OKbGQnyyISqkbSflJBHHr0pwQjIxj0Hpz9aacr0BAIIBBx0oKu2x6lAowDsxjOcc45/Wo+fvAkMRgjNCuApIfjk8Hvmm84BHYFelAkmS4YeZnkOB1PPFO3gNjOxmABJX2PTp6VGE2kk8gA8gHoe9K26JZGB3qeeIznjp1NNAtBI2kLSBiM5Pz8cg+2cU8O/U5xwOCRz60xmk5KjlTyBjOOvP4UFgd5Bz5Zww9PlB/rU6lXH+Y2QB0GTzQsYUYY46kD2pluC3AH3z8uSKlV8ICRvZeRx+lWkAwR7BkZxnv6UrtsZc5I7EZ5odlVDu6YJ6569elSb1OT8yY9Dn/PNKwEZcSEgESAde+Mce/elbcRk56jqD0PbrTG2k9OCQp46c55/GnvECyFUBBKkk56/TFJA9xgjZsAIGGM52/8A16KdFDtcleWIGQw/Ue1FVckygqjeAnOecVasB593EmH2lgR2+YfdHPvUQkGeDsDH5iB0Gefyq9poy6NsJVRvQnnJJz+VccEcqepuQhl/1m/H3j90gfjUi5AIMaHggEk9SeDUMcg4yPmYcmp1nCKGIHPQemK6jqvcinh2chP4xzk4/lTFvBaZYIDI42knkj8hTpn3yP8AdyXU4C8cde9IJPLAIxzjv3oIDYJ9hYlt4yQWxnI460hxgk9vl4+vWmBkVyQSSSNu989Qe1IJnOfXjiqXmOw8s23gjAOPQ/rUed20YxzyD1H605zkkEbznPrz+NAXKRuRGF3BMuck/lQUN4IzsHbjn+dQMp53BQScqdwHGcdyf5VOgK4I4GAcHIzx6H/Co523E4fknuKLBoRAH92W5wQcUz+HJGSCTj2z1pzDOAcgn5gB1xTSWBx/CWwD6CtGF7EoV1HHHOMCjZhQAODgd/r6URnqCTuBwPQ/jSscKcDgd+/FIohdlbJbofTPXtTg2SAcE8jj2pRguWBwcfr2qbdG6IHjGVLZOwJ0+uaDIj2AcEAcZHXBqPZ8pHXJPXirLgHJAIUE4GS3Gfakf7pJGQc4+tJO4EEbHf8AKhPOMEelW1CQxyhBjcpzjj3/AJVXKHZIMnJDHjPWnxMweMDMhRuRGowcrjrn0qGaXIxI0TiQyM4AAVMcZJ5P4U2a83qCSAq443VNPBEmMSEq4DYwBg9MfnVcW7FzsOSoAIwBnP1osF7kKMiOmclQQSCORznr06VJHIMOAAACBuz+dJNADkAyYIPC84wMDjpUUKySMGQsiSAkEqSMenGOaNhEySgMxYBCWDfIOtSXiOLTzQB0OBnbmkEbZQt0yCCV4K4AP61EZT5Ow4I7FTx1qkAxg24j5ThsHY3RgOnPNJ5YwGOQcUjMHUu5LsQTk45OMevrQ5C+Xng8gknIz1xx7Um7k6jADvIRBjIXKE+ntmlwG5J+UDkj1+lBwWDgH5jyNw/DtSMMb2Gc5wegxgY/nUlDZY1Gw44zg9OpqHcMAko7LwcdTipny2eASckntntUWSYlGB8hPGBznrzRYB7hWkkII3PxnH8RpsmDxgbgcnJ4FRybkUFgu4Bc7cnJo5LEfXsOlQHMNDlmOBzxyB61PtEuXJ4C7Sc47+9QqqjA+baQSeSOn0qTbvXZ1IJyDg00BEUAD5VtxcgbhgYHHH41LEPLfAKbhk49gaSVyuwZdEUNkAAkndmmD58iQfeDBiDzj39KEtSrWNqyUoq4JRniPL8jd6gGt+yG0+Z1I7gDJ9eOlZFhbtcqHWTyugJAztGfeujMPlIUVOQCMA8k+/pXQkJu2o1IvJTYAZAAPnx1x1pqgyyFcHzgWUt0+U9ue9G4SKRE+VclWG7lcj6VIrhMkuHCKGOcnL+9NENpkBgbzsPjeT2HFW7Ky+0Rz7g8YWNiA2A+Pmzxk9KhmmLTB2K4xkeWc9vahMKApIAJwCFGSP8AJpiGyRfaiEUSjpjHOSD0Pfp7VEw8qUxSj5lYHA4Pv6irilnVwpGJBnJJ7cdzUUChN7RjDsDggjk5z/KlbqVzWIbq3cW6TbHyWIyDwMY7VV2AAgYIzjgAc+vNXLi+kl8uNseUgYkKcEse+eahcb+gBC9zyCaGtRJkLAN2PQ07aSXyj4Iz0604RF2OAeAcc9qcS0OzGH5zyecY6UyXfoOlQYIOSCSM9RwO/eoY4yCm/BBGCEA4FSlt4fAYbgBwygg4PPI9v1qSzjM95Gib3LkYGNvbkZ9qSdykMBKJnAy/zgDIx6daa5BlyUZwQc857VLfeTHdGKAtPHHwRJIGz7AgCoWlBfKJ1PPPAA9qdx7DtgOduRkL9Mc8Uq5kZFY5VVOP4ieMcfhUcSquTzuPTk/hxUmXLnB5C5I6/lnpRuNd2Q3IDKGBEJZPMeMcbRjqCKQyhXfY5xuPzAN02454pzqOT27j8OlOBBcFsMOhycDH4YqbDdmRLKccZc46SKRkkcDkCnBcygRx43KucKV5AyeppzxMOSWkznbnJxjGOp9jUTCIgPh3xzyO9NEdSIwPncAfLOFOw4AJOc+vShAZCHGRt3LnAz+dTANIeeAGJ47jbgfrVgxgMCyDIxiQDt+GaVgZBI0hQAFwAQTg89D3/CkYb0IDl1CYJ5wDnPOM9DUxjyxc/cZSODxkZ/xojYyvJsPmc7W7D6jjmqRREisAoA8vDKSeDwOtN2bIkhj++dzAk8bm7VIWxC4YR5XIBBLZGeD/AJFDYkc7wCwbqB1AHHHtTWhL8hizYkBdANzvggAYx16UF1hjyM7whX5ssASc+lKAzKDvXJAOADx+lJJAfKclPLJYMxPAK47YolrsIHeNZnIfIYAKB8pJH1qJ38pHdCIyAGOe+TSMsaMD9wKrHIBOWJ4604tueMRAuzAYRwKnYdh0MZEoEZOcKvBABIXAx+VWmWIWxjBYyyKdwyV2k+4zVSIsmz5+ctk+nep2t/Ij3+Y4A3DK4x04pgglu3EuQihEfoSWyB9Kh84o/Pc5wOB0pyoz7SFxvAIz15o8guSTHyGLHBwMDjv70JMJMFmWTIKfMQWHpk0FC5cgnq2ST0weOualaNdoKdAQBz145pYwFUgY2tyqA54PU02hKXQY1wVMrpENoVUUdySeTnpSu6eWXWT/AFYOQhB5B57UGMnZsGVwX3nsB0NNEiyREpJgfLghsZycnqPSlbqVcklXYGdXyGGOeuM5xVWSYOItsZRWYMcdcDtUiFXmAJJALMTnOAD3onRI2Cpkjnt6nP8AKgVgKYcbHCquFCeYe/J4qNFbJZfNDMWf922NvPHUU8sWYEk5BY5H0x/OkP3hkAkgKM8Hn86BDli3Nu2F1TIIfBBz9acnBOCMDJJ8oDtgdDTViYI5P3c8AH0pogubhJ/KiZ1jX5nQ5HTue360WFdAFJ5XrwD7mjyROqEDJbcARjPHfr0oGNqZwGA3t83vRJGI3KiQ7hwPL4Hv1oK30G7XLZI+ZjwB67sfyoXft3MCnI6rzjp3I7Vat54mhlhMClmZWWUs2VA+YkYIznpTZ0gj2JbuZAY1ZnK9yc8UWbGnbRlF97JJknCKqgHHrzzzSb9swQuAPmycHHFPk2zyElMHpjoCRTopNzHYwAAIbLE4z+dBna4jFdmc4TaGDk5BJ7cU9dhy6DZGGJJCngAewNM2KqiMRkK7KRjHangTbXWUZb74TpkH6VOoJcu5NZXk1o8ToZHZFGSSRweQeQDwam+3CK/ErBbkRSSECWM4K7Rg5+tVPKJcOJAcNgjG44A45NL5uFKbGIKleenP40+hcNTUstVSFI0KB42VV+8BwW3ZOfpUdxqEV35QMUYIdnBib5iCMck+9UZbxckDzOWU8tkZAAwPanRusu8OSdgCuFJ6k5GKZTshyKSuSCNpxiMnhj7jFLJIJJA0x/eKzMTI2T145ApSZZmcRj77c+2KjG7B2vjaCSQf4gc/yq3axm1fUbc7oSASh5C4TDHJ56/pTkjYpuOMtnr1wTUMjuHLnfkls55BP3s8flTpJH2SADeGC/XORUBcUxnGSOMLyD6+1N2GWYqCJGO7ngY+XIxz60p2pNxLjLORgg5wMfzqKaVxEATvOM88k8Y/lU3K0YhAYFCTjAU8Dg1EwB53k8MQR6A5P5ClD5cA4QtnO7rxTV3BzwQCpB5GcEYOKonqHlAp3GMbunAz3pywpvG/iPPz7G649OKR45ogRIAZCQhBGOM5weeuKTzGURjlxyV2d+e3epuDGvyxOChUnseefpTSCfkB5JGeBxT+QefnwRnkcZPTpRjfsDZGCSCByQBx6VQR7DEUxv0ydwGIxjAPHf3qONS0IAyGKqACAD/UVKEK4UAcKFJPUZbPXOP1pEjPACYHA2mPOCAe4Jqeaxq1YkjKnjZn5yf73Gc+1I5GCB0IwO9ISTsLJvBHcHP86aQ3CjAGR1qhEo2gEsSccZA9BTmh+QgYxgYO7JGT6Cmo5Q8j5SGIPqTj/wCvTmmJcOkhjPGMf0PegWw8wrEnAJVSg3Ku3g5znrTQ+WBJ+7uOKHJkuBjKNvY4ckggYxnHHekY7lDHJbYv7xCuCSTngZNA02SsRI2Q+TyOh7c/yoBfBAOR/wDWxTiQrOR+7Xlg2SeduB0zRNIsayA7kIRcDjliwAznH1oC1yOaZpItjDoV2g8/LjGeKqvIyMjqBG3OMcbgeD096neQp5a9AkhOU746D6VUkIZypJdT8446ZOcfnSQ2rA0hwE5wM0CUq4+fGcgD1oKscbhy3Qg9/Sozzzg7eBuQDjPHemCdiQMjsCvJyGXYSP505BjhYyHZi3IOS3qOah2yFUYjJBOOnIFOIyCwAQ9ee2fSp2BOxIGQhDty5jAYPkEE+9RtOGdAcfew3OcYPpSKzLyPXn8KSN0+Tc5ZVy2MZ3ZqWDHMpCgAKNvKjbg/eyM/hUe3L4UDbu28HFCN82AW3fKOFwOnvTXGUcgCTLbsOM8/jTCwHjjhFAGQfWkDCTqd5AzzzmnGZixDydckHIwABu/+tUeVk4OSpGRnGT/Woeor2F2EtgIQRjODn/GmthlIdMu2B04GOn6U1lcudxHzce3XP8uKcg2MCmep6E+mKhA2DYYkmPJxjPQ5J56U4RkEsOeSeew/DFN+YZG/+6MFTnrRlZHIIEuFKEEY6/StUu4DvKAPTJIB49TTjGMFggDnOeO+cj9Kcm3GACGB44Pb8KZITtbPJAyevpiqRKuiUqEGB0UDt6j3xSb+Mjhe2e9CgjA38cA4PXFSeUC2G7gHPHrVCIoiN6Ex+WWcg8ZHAHp9KmiVSh3Hk4JwOBzTTCGy4/d53HKDgZXHP41YZiGB+T5AoOFAB9cUDV0NCblQcAE56cYAxj86cVypxye1Lu7DPf8AnmkVhgk5J2ggdDyaTEOxkZP94gYwR+NNAyMt3POPf0p4DcMULquTsOOSelDSdNhyMAtx901JVmIyNHycON5PPPAHvRuO7BTY4A28cfjzQCcY++WHy4p4hV3JZFJJ4G7pjb1496pAhZJiyEgNuJYYII5Ax/OlOJVKOgJTAyrEenvQfm2F0Q5JYbcdCc9iafH82xJU8xF2qe+fXpTE/eGuxD8DJOT14pjJvkwMc+3HSrc0cZYFDhSGZfmHQNtx0696ql1QAgFZC+BnsMd6jYLEaSHGXJGF+UY3DJPPTFWBICx6H5jnAwSBnrnPpTWOFIJypxjtjn2pybGXP3d5b06ZI/rQDBCvl7VAXbgYwf8ACneSZU6/KQMjp/hTPJYEZBDDAJx1/WpgzYyAQBjoOhz161XQlEZTOCcDDFSPMBz+RpDOHyBGN6xfNk4HzE+3pUnzEjgodxbOQO3tTmlOcEkghV5OMjGO1CQyJrliMnYm4sQAMHAFLC6P8hjR87W3mpFIXOPkIBwRjv1qNgMn92QB8p79PpTAcu6OHGSSysGAXnr25prIkVxgfeLhP3ueB64GRSjY3LAJ0wcdOaUYfy05LrkFx7H2zSuD1HIV3yAnD7VCkLkkEY3ZNTXU0exwAxByFJPLAeo6VXBMUSEBkJCj5u386SSTby3OCc4pjUVcid9//TPAGPpULMGyD90scn14qeUB44iYzyVGenH0qFY2IQryFZicLn6c5oZQgjLIGGwNwRnPc07G7HVAsmRwOmMfzpFEkZTAIAjXBznkH3pWJdXA4AJB9euajUga28IqpIcAn7ucH0z0pQ0hbB+6uCw7ZxzSEnbk/dI96Ql48k9sDHc5FVsLUQAIGI8zAz2/+vUis8WVYkjaO/celR4jMYYgEYPGOhzwKf5iknjgn8uKkYMy9RwQDnjpTCWZTkZ5DHGORTmVWTfy5KsvB5BNNaIlgSSAxAHA4H4U2BKWUtjlyS+TtYdgR1NIZmRHynPHQf5NG1kLowO47hgtnp9cVIqM7YySQVztCjA57ke1NDQRebs2nGRuIIOOlTphhhtsoCknMmO3vUS/usFQqnbnrnIPbgnmh3ZldWEgJRlwcnn8RUPQRJJIpbGQR8pIPPPfmmmEqenUjOPSpojFb4EpT5WGAeQw+oNG4lUA5YEAr7E0ICBJGEgUcYY465xioncRoAckCIq/TOd2c857VM2wF2JEbAndyTjj8aZvXchPyfKMZG3OePetC47EKKmMnzEyAW3DkZXPHb9aSVAqFm3AoC3K5J/I05U3+YxwDkHO4k8DGOT6UYYH8xxt5/SlazMmtbgIyXI4CrjkU90jMaDdhtm5iP73GRzTA27J5wOmMc1GzkjnHzA4yOtSJK4yZBsB5wwOfrSMSc7ulLgbCAQhy7AFs5xj1pMbVfeRnJ6dKssjcblHbGcnHWpjEC0hhcMq4zijCGaJcPltwyF3gHHfBFOR/LTgKCfYjNDQrFdxjAIIyVPY459qcOHwD0H/ALNjrxVgQx+UcLsc43YJxSKrK4OwvEEbg/NznI6U0aEsdqq2hZkLoxYMQpBzz0yaHmV2/dvsBGVwc9evSo0+QMmN6hhjIBOSN2cfpUb5COXwcAcuM8gj0pECnIBIBB6fPnt9SKj2K2MjOSc0/b99dnXIGRzkH8KTcC0jckZHBGByO1ACrEm9E2bACMENt61dktooG2LJH0YZ3DHAHt71QEpVUBALAAnJ64FPLvJnGOpGPqB/hQQk0PnnVHTBXdkYAUn/AOtUCEykg/OwBU9BjnI6e1P+Zs5BQkcAHPOaULtPQbdxOSeeBj61BpcQISpYkHJDHBB9Pf2pAcEP0AIyOO1HK49GAHFGAMYK4x0qkIclyqrtIOQSVx/Wp4po3Ry21Nx5x3JFVeUfJwAeM9h61Lbq7xlzHlAV3Nt+XcQcckAVHoNCTAApvTAIGPofpUL58xwMISxx6dO1XGRYI9pzGMEHZ09qheNiwznjnAXIyR7mtAZVRC0eCMhAOSSOh9qeU2MMY2DOQCeRSGTgElDnkmnKCcE4TtmpYg3BVwegK9fQ1LASSCUIXJ3Ej1/Goi2VBPzKVyBT2HmOAOSx4AFUOw6UtLyE3429tvHvnNMaXD/KckAnkgdvepnk3IgBBO3DfMRkA9s1DGiq4Q8ZUBtxJ5A56+tK4m0iNjgPwTkqePagNyASepIx6UNHGvIDcA5AJ6frQy7w8eSVZSGOcHmpLiI0h2ZI2uQQOOQae5DNuB4zTH27y+PvNkjJ4powGwR1J470FXH5bGwDjufSo+ShAQDJbPXPJ+tPYjJIyDjHU9O9RSgiIkDjnBAGc5oIbJAzKQ5BRSOATngZGfzpNwGQDvV1wQRSvKu4AHywucADBPOefxpgVX5z249qSEyhfQ87xIg2sAo2lQBVfADkkY9AP51dvYCY3LAxo52/6xieO/Bqko2xgK+dqgFzUOyG3cc42guAXG0qQR2/Ok8plGzBA+YA4xz16/Sh2AzgAFgQOASD9AP6UMC/mF+eC4TGB91V6fjWYwCsFyEOdwzuyMcc9qlLEuCQEBPaotxk3jGxsgEZ7Y9elPRFZRz0OT9MVT8gvYRP3qBBu2AoWwTjgkjv70uWdYzIoI5xjIABPvSkKpIB6leEwOPxFOVCBk5IAGc8jjrUhuOCcggjGBwAe9KEUIjOAeBjgU1iokwZAn3erbcD9acxV1ZCCh5ycE8E/SrWhbRIJWjYMmVK5Ixx1GKTy8YA6Ajgd6QRhnKjjJODn2oZSrh+doYcDHQkbqTEMyrcGQAcnAI7tjJqQtuBIVZRGWAK5GTnrzzTmUkkqQMYTnqcfOMfypjfPvYkbs8A57/ShCkx7CQrIznC7wDyOnfHeoypT5QBt45PJ9e1NYqNhwMqG9epNSfd+cbQ3Aypxz+Jq0IUxOWRYxl8quQBz696a6g/JnAORnjkflTlLLJwT2J5AxSIsjLgAEjk89KBt2EV9zFicEkY2sABg57D1p27MoJ2bh93jjI9aF+VXIy5GePX6VMrbCFcZJY4yCM9Tjp6VIiO5jEe/DkhdpHfOfY0FvNlIaTYGRlOFXB5yO9OJ3MhbJ747Go3h8tY8xkMQWYbRhckY59/pQUh8juIlAAIJwRg/wB31zjr7VFk7M71CuVxkHg9MflU398gkY61G0jvyiPhWGeQM4PvQS0rjgoLkEDB980CIiIf7LZz0470xwPnBdASoPHXOOg4604yMcqeO2aBqyFlwXxGgQFVwSQw9+mKUlUwDnALEnJ+9SRyF1uMBQN2VGSPlz75oDEkLjOM4ORzmg0GSKyq5Ug4JwMHJHapZpE5A+f5icn0ONo/DBqIjGcDkA/pUjIASSMEfePbIz/jTRixiBpGKFdhLZb5Qp6Y6kHtRkhgXHL9TxgjGOeM9BRGGQkH5wxL9SOAPfNPBOzHfbgDryKbaJGKipgY+bk5I96l2kFASeTwAp569+lMVNhOE4Yg5yTyevWkGxHTGNobgAcH8Kd7FIcqiNiqkAbzj5ecfhSgfLkIeBzjuM/jSSOYj8oYZbOFPbH+NOlUrNG2RjGcAnJA7H3qCxXQBAQMsOv4VHt5BGDgDH4Cnq8jqUxye+KZk+UAHD5HUL/LmnuSTwxI0gZic7cD6ZoqLqoHyr3BfqRRSsBnQllXAQu5zjPt1/OtvSoBbq4llAwTgEc49PSsISLtypOcHBA9+a7P7EtnbRea6SHYDj69656eqMVa+pTRTs4wSB2zyaVj8x2+2B/OmSYiyV3RlwM5OcE/SgOV44yMgHqOnfFddjdWHEY9Bz6etML4XqT1/MVNnGAOTwTxniomQcBEOOSPzoVgYCRicHI75Bz/ADp/kbfUg8A0zcPnC8YIxx2pQSQ5IwTzgMOv50noZiq+4pzgNxnHSnFvlBAKAtnIpqlEcE5ZQwJ6dO560+NQV4OPr/8AWzTsaIYCGAU/ci+XBIPT8ahdSoBGe+Prip5VReQ4zx/KoSDuTJ4BpoREyk4AHJHBPbmiGT5jkBwxxxngY609hsUk9Bn8ai8wKo28kFmPtTHYsDYQ6MiYJwD83P61FklSCNhbOMEmmMOOeAPWkLgk4JJA6AcgntUp6iHgbu+Bnr+FKsZxjGCTkk+lRB22ZZAM9ieQfU4qxGQzuS+5toAIGB79aGw6igFuCQMZ6Z7mmA7tj9ACBh6kHPQdSOBS+WNuAepwOM544pLQlDD8zAZxnOMnofwqVLYyjYo3k4UAjqfao2T5ySCPpx+WKmjuGtgPLfYwO5X5yMVbRS8yQ5XkEx4BC89s5LH6Gq87LuwEBwTl/wCVKru7PgsRzgfxHAqF/k3kOCi7cjvkj61A2iNyVQDkDoSnXml85hjhR3J7AfTpQfvYPXH+emaaY0xuPYYA9RQxp2GOXdUcnOwMDjofmzVcN9w8ICDgZq3cTbIRgBNoJx7YxmqpxtQHC5zjPIxjGevTNSSORmOdo+U9ASPXPXPFGSOQcYHTHQ9P5UgwIkIOVJ3DHfnPH4UGdsoQOGOeaCrpjXPdUKHPDttOPwFNVB0BLHOT8uOpyepoZl27sbDk5I7ikAVuJdjtgbjtpoTFRC+AASCONn5+46VCzmNQpHI59+lSSRn92Qg4XHGcA7cD9ajxjBdA7I2DyR296bIsRszFM4PUk0wlvM475A+hqYCPaSSxIU5x65z2z2p0jRv8+M7MY25zg8c/jzWbKtoVsGQcHt2+vNTQOC6DYoUsc5x90Dk9aYwKsBn7vcAdM0hUrgEHawx09sevrSHYssA+EBwwBbHbae+agMYiDu8Z2gZbPGex/WlP7vGTnA5yfQdOlOhH75EQ7gSQf48ZOe3vTRSuzp9NbzIdiIxikLDPbjoM9K3EhZV3gnkEMNpyc1m6CPIshKXYlMszPuyX7gAVsvGy7AI5A+N7Es2AcZ55/CtomUnqV7nLQFVygzuwnXNOdkfeE/d7UB6ctnvUuE83lwMtjPfAqu4JyQ/ljGSzYP4YHNWtSEtSKQtJkumd3QkdaegKo5OAQAQe2Me+B+tPIWPITExU8NjAP51EsRTkJkkZbYyjn6E0yiXLmUH77ZP3iT1+tKyjagbCbiQrBR124zjrU0UMkkwIQkMSVBIyuPXFNnkEQSVHAZvmDHByB1xn1p2IbM+WGVkGY3kK5Yl2XByc/wDoPNNSMo+1SQAeRgHp+NXGkEqEAqyhcggLjb2H1qq6bvLyWzu2sccc/TP86nVbhqh0ch2DqD0zgdDSXKea+W+/zzwAKYsWcl0G1Tz1yamWJHSLEciFSdxyMYwAOAD3plrUYYk3AAEZOBu+bp0/lUcS5VSe+NvXinoOU3uSOenBJwfXFSRgRW6At++2rkHntyePekhorvB5eQH8rnAB5/wp3kje5GX8vI4GM8+9KSu8n7mWz8vanqigTBzsJAKfuy+ckZ7ik9BDJIlTYASDxnp6VZsbXzpiBkscYKYwf51U8lpFcDlixwTxxz2qUzPsQF8454AHI9MYp2JbY+aDa9wDgOCwD+hHeq5Qx5PCA4OR355qQM5QEA5GST1H45qBD5zhSfm9yOP1pjTJkXzsgDy2LALkntkfTqagkXbwNj4AzjjBP1p6fukDCQ4yM9z1z0PvTbiQGaQBA8ZbI3dT6flStcGLEx2SJxjb1/u+9T3ATyA+DLkEbA2Dx7EVTSTDcYPPY9asPcmViuS5OTj0z700kTe7ItkkUhXtkHGQwBPbjFG1m5RPlYc8ZH61IFX5ehIxxjHA6/lTipeJmGQM7RgnpnJOPpTsaIgJcwlWWUxllJIKkDH61OAMZ8soxQksTk5PUcVEFHDAgs2WAHAI6c596VmO8gHCkY4pkoAWRwF4D8cZJAxUPy7Mh24HGCTx9AMVNHBI53yA+W6lSJAfTAwQeuasi3haF0MQkdFx+9DHngY6evNCV9jWxT2ucYQOFIB544I/GhwEZ9pAdQTgqc53YApUJl35gKdW4BHf1Jph8wO4B+fvkk5ONx6/lUyRim7jhGYt6YyFYDpkFSDuOc9qUSKyDkFWIAHq3tTAYy8hcb8Aqnpk96bLth2AKO23IJPT2oLuPM7Y+YcKTkk4xjpSrKznDuMfNkHJPr16daXImRxgISCeOefxpWUhHPZSz7PbHpWiYixHKRjCfLzu9uOKhCYf5SQvCnnPI7c81NFb/KiDMWGAfeGPOO1PGxIPkQ7xlgSD6/SouBWkRlfbyCigeoAPBBxx1qFt8rlXBMittCA+i4znpU8irHkfcHy89BjOcfnVbeZH4BGMheSBk98UX0EwVWXkO+UQA7+Qcn2ppkUyZYv944ORwAMUEMhLRIwVSq4z6Dk/nSSSBWySeScgj1ajQqIiytMhyQAuexHU571PGqvszlMHdmPg5Hf6UwRt998lQehOcgClUuYQBtDqmWDnIySpPPU8HtSG1Yc5IXJGNoz175z/ACqIsu7f6j5fSpjD8xIjwGcE8EgDGD1NRRvuQFsA46dQPypXuRyikHZsYtjHPJ70GfDhpDv5JwQKczDflU2Djjr0+tRuSFcYL88Ee9SJslc7X3DEUYCgBD82SQOmO55pN6hnRXI2ylSNw/uj2qGOWMyy88B1BznjCjt0qSJ13ZI3SNuY4J78Z/KtEDQNzjIIyCeo7mpFQNI7HJwyA7BkHk0ixApgYJX2pU5ckEJ/EQdvPPHGaZWiIfOCjeMbQuWO0gVNBMJZotmXMriPPb3pIgZEEYcEkKFxGR25FPZGRkYPKjoxkAJUfxYHt0qR3uVZpDJGhJcnbkDHVjgfpg1HGEkwBgDcQDlccdOMVMI8PuXkrhBnH+1mnQoN+47gXyfmxgE+mKBLyAqSxAyQqgk+gJOfw4FOhAE0h2P8z7sCQY+Vcds96k+YcCPqc45zxnjOcd6hLoCA4+TluOTzz2oegEyEhFKko2zcSOeST6/Sjc7RkLuCktk5HI2gHHGe9GRGXUAowxz+fH60wqF2FEGcN1A4B/8A1UJ9wE8wKwZQcbcAbwOCaT98oJJyfNDE56gdqVgInAf52Rgo+VSOeew9KhbzDycb2ySOcdeO+aAJQ/GwHggtyDkZbJwfpUDtGx3DPOV+mKcysGP8AVQoJY9TwajUsH3YGDk56gYpMsR1VkDI4yFJ7kg7sdxzTGiJkKv0OFJ9qlV5Y348zaMKcycDJJPFJ/y0OcMu4KMccj3PepvclDZJdzEBB8/zMcdwMVNt2o7IAjKq7XY7TuLDI5zzg1E/lmPLmQfIJNowMDvzmlYI0xwS+x/4hnt749KbTK0Gb/m4DgM6nncCMfjUbqC20jhVP3+2eO1SlCwAIzgHgKKcqAnCkxn5UBGACS3P6UrCSRCFRTvYK7AjOQpyo6dKkyhYE9uwBH8qdcMJWyAse1jHxx64PFNWEgHOQwBz1z+pFJKwNsj8pU4PyEZAB6mpIQQ6bkJ+bIz2xUoJkyV5GTjcBnNRuxXGDzjpVpEp2GAq65BwNo+gz7fjUm3YMkrgEnA9AMZ5xjmoApBBxyCCM96esWFBGdpzt57E5pg2SodzcDBKnp0IPbFICqy5QAFGQ84wfXnFNVcGNT94HmpVeQ7FD5Lc4HzHAPHpQNMajKMKSM7iGyCP5Uzzd7kgEEn+6f8AGlWQrCS/qqknqOalaG2jlPmSPsUvjC/McDjoamRRULJtGCSDuHQ/nUTLkkBMqMZzx/KrjWZlAAzHuQY/HrVdojG+Ad5U8ihaIL3GqATg5yWBIHahAoZySg4XcG54Bz3pQWCgg85/SoHyVOFzwe1IosyxxxqSTvzk5BxxUXG1OdmR/EMjj6U3GVyH2BV4GAOvWpXeKPywudqsFMh91BPA96skhjwz5J37iMEZHXnpj0pjRkgEq4B48xB09KcJDI6uQrjawORnjbgU3bGBjYAcAEBRjA6HFZtXAb5o5Jy+MkZqR3G4jYXxtPccnr3qN2bdtzzyQMDPOelAX5nxlMfpge1HS4CktsJOcjPQ+ppBlew24PzjBOccetCll6BNpzn6YzQQu0kkcZ3Adc49KNynsIVBRGBGGyPxA6Ui/Mgxk5GR2zn0qTIZQDkncSTjGPr6/hTQxGwlMZxjKkY/WosTa42NfN5MhDZDYyO34UoCD5x3AIJDc5pzP82RuL4bgAAdc9T7UksflsU6Hqpcsccex7VSuLrqOLYIXZzySMNngevSpEBZcgkclVz3FNWNiflCZYMWwxA5HYHIqUyc/LxjC/T1zVoqwBW4HBHJyeB7UoHzBmQZBP6U1nUnIwVOBy39MdKcZ3Y8kkhlJUKvAzz3z+laBdJagEUtsOdrKBgL6mpYwjICzhGyBsyT/IVWVpDjP3gBnGR0xjqatRSEDBwjFgxKZwKz2RF77DUXdnL4wD09amUiKHavDuVUkdsUgwdnJCxqGO0Y4PfmrEiL9rkEJJhUkgyd8fSpbHaxXhj3IMgfL7noKWSFt2VfgnI60oJjjJJDlsH5f7mOtSwssjkEjCZzlsY+vFUtBtkKQ7FIHHQg56VMkh5B3jB684OR/wDWowVBzsClQP3g25A/OnOy9QCVO7IDHgmqE32GGZXUkuMDC4OOOfpTAxjk4Gxjz8hI6fSmlWXJbleMY7+9KmdwGfqaBIekR2YDnbgA5PSmyZB3MCB8xySeccccetSF8gEE4BHGOtR/wZIyApI3e7ZoKJIIlByeTkZqTYNqAAHAKr8vq26o5oyjFznB5wOO3anL8mCeATxkEjn6UE3BlQn0AHUYPA7cmgQ7+hQA4AHrUmWkixwjAkgdAAfc9aaIWE0YHBJGc4wPSjbczGMe2Mk8EYpEYHf8+Qnz54xwDx0p+9JwXTJdVDcdDknipYgYwUIwqhm9N3HHWgsc1kqORvQSqAMFlIJJGOlRyKLY4dxuIPA4JI54/CrSTP1Dgv8ALknjA/Co9SuIruRHEbxlGYDAAzkY3fTFA0VxLkoBgkgEjAIOaikRpMZJBI3cdOTQFdInBTOCoBPoPrirJi4JDfLyF5znmhMbIiyqGVUxkrtZZCM8c8ChmWJAQUwTwc8c8enrUuBGyH1OBTW43BQ42gNnOcEHPQ+9ArkG4oTgYdsHPbnn+VRBSz5IBIJ9OauOwJ3lGOSFOVx0XA71AxjY5IUodxwvWkir3K5HBwTgYPoOfrTg2N4I+Xece/405huH8eCoBDMp5/EVEW2tnjPzE59f1pg0OEYZN45K8feI4z7n0p6fI53oX5PcdhUW8EEvg9M85x29KlZcZ3gc5Kkd/wAKB3XQVbRJfLUZDOoXlRjJbOevpQsUJcgvsO4YHPPFMLHYCiD5tuQOOgx3zU6ItxIAT8jyDb/snFCXQhkDrGxO09vlPAwfzpw+XgZAJHUdCPoacsRCFCAeW+dW9+KRYBKUWMASbwACCuOfoKgQ12Mm9sAKGfkgjg/iTSRnzZAOCckHDDIBUkdT61KVQBwEIyhUEHmk5kcmQ7QQDv8AUAEU9g3CKP5CMSZKYzgnBz2wauGMKnmvkD5jgckk1BHI0YwTgNyMKoC8/SrVvia4cv5hxvyR1A/LFNjWowBV6D5sfwHHOOeDTHO0kgcEdB14q1eIsMweJZPs7/KA5LkHHJOAKqLysh4fqeODjt1qUimiNpYyI9+M7icMOaRwc4RAAB9/cBzRKhXy8oSTjHQYyPemrjduPfPGw5/nVITuMdgj52cMRwOmcVGSD6ZHYD86m27i43jGVx69BmoiR0Y43qR1IxTFYTCjjC9VHHHX61Ghy4BDFQp9R396nlaLYRjLAqx38gcVXk448zeeQQTkAcdaVgsIwB34cjAYLkA5J60nzFxx3pWARRgmPDMckcNwOmKnfbM3ygDgZ69ccmmIr7i0pLEbs7jgAdfpUkZIyBhCSMB2wBk+9Bbqx2ANtGzaeB78mhRyMIQ3ygjd3DYPTNA7FhijLnmNiTgBgRgH3FQLujGVxHhju/hx+eKkhmMRyn3kD4jcnB/SmMDK5dnTeXJ2YzgH60BsWBcxtayEAPP1HJyV3cEdulQGNnDkAgMT0OBj3xUbxhenzfKAD07+gpwAAyrnjOBk4NJO4hpPloRlEBZm6Z96kVELoDIMMyfeDHgg9MDj8aGAxk4K4x+YqUqiZIf53UDoeeO9MtWINpC7mQg7Gx7HtSM7BSBjDHJP4UrLtyBk8leppi844wYyG/8A11QvQaWIYYwcYoDblAIGcnJI5p0mBwwweeB7UsKgvGWBC7j/ABCpFoAAZR0GQO9MIy2O/UAD3qVYo/JV1JOMKU7+1OeJkwcbM7gM+g60CIpFC5bLnc/zL83IIP8AninRskYwBglgSBkdKikddrkZJABGP/r08DaxyCQc4wcdPpSZZYa9PmRl4wEU8g/57VRMz4ckYYAE/X26VOWU47ZYkHJIGT3zUYRCuQQR2wewpbkC7m4DcsgI470/au/OwsN2e/GfxpFUswxjqR1x/P1pPLL8rGJCNu7YQO/vSC7FC/KATyeDjpT1YdV+9nODwMelNlOz5j8nbHrx2qFd7EEnGe1WSpFk3BEaIUAVQSQ/zH8+tQFycgoOoK+o4pGjXcAH+bawyDjPOe/tTgqeceHGcYHXGRg5696i5TQwlwgL5Lfdz2xSDOM5GRt4OR35qXeScbPYE9OvbmonBbIII/GgtaDnUBDyXGFPA4AP601ogmxnPKnacj8yaWP7+/PzOhQgHHA6VMblblcu/TjKDO7NBLZVLeWME78ZyAOeaXBLsOgJ3ED2P6UpJdZAcfUe360m4nkdTkE+xoH6jkx8jHBIB3EZbk01QDkgE4Azhc9T9aGPAIyAeOOefXmmlASjsQ+4jJwBwPpQMJGCuDHgnJVhjOOKz5U7MgBAPOCoyD9TWifncu3LgDgIOCePSs6cRLK5UiNkGQu3HXrxWbGkQ7z5bqrhOcgxr75/lTSQyDeSdqFT2J5z2+lTgkkYJA4zg47Y5z2qLeRDvKZwMnHP93GPzqLdCmh/3sqoOR9B0Hvil5k5HUnk444pVZWJ3Z3DIJPQ0gcBch/vZXAz60iWrDg2MsccEjnnOKQoUfcr8EjcPSnh16A/eJJyMjbgccUhKs5wMk4Jx61YLQaJTHLvD4P0PT0oV40BIkxggE52556cins67ASc+wPPFMYSBXDCTB29V9s+v4Urgx5kPXYRwc8jnnFTQuG+QZDMAoyODg1CFUqMYIx/WpEYNsByvzZ6j1qxuQSsWGTw+4k4xxxwPzpHwAmd8eCONu39c4oZt2/JGDz0H1pRhMKCAu8gxkbhjbx0B71Ir3GNIXTeQEUk9+DSyMRkkjAyShI4IH0qTyt3XlcnOAR0+oFJvwef493UnJxzx+FLUQzaS3AOGTBIAHP41JKwRSR2x7UZ34Oc7j3pXzjBT5jjcP8ACnqihqAOEIIPJ24zxntU/lg8lCSOM85Bxj19Ki2MSgQ4bawyMAZ+lT/LHGihDgMWJ/D/ABp2Exjfu9gAyuBj6HtTUwD5h+YgDJycnJ4/Kkcqz4DkYK4PrQo3pkfu+MHrz+eKi19xtofMpXYCknIyOnPzYqFtvzgldwb+LLdfpSiIh/mAOQwzzwc5xUiODwMDK4ZO559aobVxACspxzufdk4AGFx1OO9RN8xfD5LYycHrjB/WpvLZlOE4HHIzjv0NNYB23l8lmZ85HY57Gggj2liScEKO3HTjv70ebgITgg4wNw/oDSRrvjwYzk7gcscgbs5709sh3LFQBhSC2cD8BQPmGhcNhieTxnB4I9qcSTnpg9sHvUYXIAXKblG0FWB/kKczs3B3joAQaDMdgrlwCdgPGM5HrSygAHgSMSdv7s8dOtLG5bY/OCMYJxQvC5BAIHU9zQWOUMcEDeuRlAcH9ef0poQkHHGASuM/rxQ0QbJJ74GaVeP9wA9eKbAYTtc5ByNoJzzzt/xoVyz8dR1NSFRnqNnPbuPf8KdIygRlEyf4snA59MdaRVxihmRyRj3GOKlK4dMnC4Lcdl9/Smog2jGcAHIx19KHnAVyeMHJJHG30AqgtYa3ICAblXqFk2genH0op4WKWIKr+UAcj931H4UVVxWMyxTfKgIJUtzHtPGW9c56V1piLsCRiPCn6j0rn9EhLkvkbDwRgcEelbTyGWPYcnIOD0zn6Vy0lZGTEYKG45OA3Trk8UQrGrR44HDEDgc+tOZXZsIjHs2DmmbS2QfQD0wR9K6LMpCZCo4R9i4wc9gDSsyomBkoqfn9KR5j854fJAHB/Goixd8ZwQeMjtmqsUOXKpkjgD+8M8fhUhwWkJXDqWHXrimFVZT6nOSB60YJYZ6khfTqfzqQ8yR8bZDHycHA96IlYb+ML3zgnp7mmBiA6MMFsrkZ+U569KlSTEhY4farBioAOexwaEFrEar8mGBd8cPwBjH3jikdgFyOcHJx15qR3XeenAIIwMGoiXWJwQcFg3VTwO3FUhsrvJnaB05wfTNJkBgRjAJ7dqldRu7ZIHFQMgDggkAcYLDOfXnFMLihfmwXwDnrz/KmLtf5gyEjAyin5s0q/u3wPlHGMe9IrsmRgg5B4P51MhEhjAcgYGFx7mo1ZS3BD4I756n8acHCtg9yMn0p/wAzKQcjJOeB2PHFF11E9ydIwjlWGwqvvgYPfilPJBB2enXmiMpGhJBZM5JPVvXNCSscBjlmBK8DH160oghpDlsZ+XHXPSjBDNznHQ9venyHdHlBlnwGXgFc0qXMfIHC8Dc4z1+lU2VYj+ViD0POD069ant1WRyXcqpBG/HQUxmB25AHFRq6jB9AQffNS2rEISZFMoYPkEccg5/SoBuLEf3eST0AAp8kuEGCfzJzURGVkU+jDaOpWguw6SNn2FsITkANz/LNR5XOwydenBI2lssOalL5cDI3Y3EYbg5+lMwHTC/eVdvG4D9afKMhkT5EK4Tt9OMcVC425zxkAqck896tTR48sL8/zHI9Pp61CyfvMkfdPGfTNS1YFGxBK2cnAOM9PqPUildVjIAOQOCcmgIsmAZFy2dpJyM5PHP0oVS/JR8uwJ4HAxg8fWpW5VixFIQrZGFJGOTn16VXuYiJTy5IPAbB/u9h9aerqjOeCwBKgHGc/WmSM69Afnz2wwyPUHPai5JHt2PjuMk+5x7+1SOhTKuQHA246Zz06UWty1pcwXBiEyxuWMcpBB4x1+lWNX1CLUb+O4igW3j4P7oDAYHtjBpktXZn/NuBIRAxAUKf4e55xTLhS+xDGMMcKdvGQe/NSlSibR0ByCMflVdkGAMf3ieMnnH+BqWUW45XCOuGLEk5QdPzNWtPs2ubiOOVDIzlRgHB59xVC1wzYdA6HBRiemfWuo8NxoJnkJjLIRjO7B+UlunTGMcU0r7DTNuxs2tYkjG3GSV28YzyCc+1WZVVEd3yzAAgknnLZ6DjrTgltbWwSOIb2UEdSQMYxlj6UwXCq+UPlsWyAcYHGOx9a60kZXGmN3jdmPy7iGI5wT39aY5MW+RvlGfvBhnA65471YaMvgtySME5HLDvRzJkHJGcHPvSSuIi8rAUFxn3qNYzNKAuEOfvkEkgDpyKmKq28jg8HkZpY2z82wkryFjC9fqSKrluBesjDb+a+OhAB449RmobyNDHHmIdeFGOAfX0q5bpMN6PAAm4EBxg59+1Q3BjjOMElsBsgYH0xir5SOpQdWjQBASR8uNoHGPaqjth9/L8liM9Mir7Rqy5GzgcHb3qs0EhEioN5ZgCQOhxUNXKtoNRGIJJBbGT7DHWoyRIDkDnGeOQAc5zThuVyWPOBuz9PwprFxDIQg4B53Yx36DINHKCEIK8kHnocZ5xg9feonfc+0DDZ57Y59qfMgaYkiPk5P7sDnOT2qPydzk4G3t06+/NIt26Cr94YKjk5z39KFwkchCAHZk/L1/w/CnrCEGCOh9T0FO2gYz94kYx71JJDHI+4lBgZOAeDRvLHHQ5AUfUVIPlwdvPI4qAyAodnYDIPXPsetNA9dx0rKqhc4U8HGecUhlRnyUywIyB2FKbiQkgE/MQcc9Ovr6VCzEShlBjyAcHBzx7Ur2FYcJGRiQAeecYAGfqaE+feMb2Un6AGoyhZird2HU9SB0p+ER0DEoARnB6j2p3QlqJEPMh8wOiY5xg9R9KGgw4TGSWDLsbgVKX8uFo8lVYqTjr+mKiKshdjhNodiduDweO9Si3FIi82YvkYwnB69+n51LESX3nfuBKg54I246dOtR723EZG3zCDn0H0pychFDnCg5OB35ouGw8tJIEQn5Au0cAkknOCfrUuHVEC/J14IBOO1IhxhlGFXscnPp2q5bQ29zFdvPJLEYQqqGAyzE89T6U7XB6FIjds/d78nAKjGO4P51LHO0Qcy3DkyHdknOBtxUV6DDKRF5b25RWVkOGzjBHp1quvmN8iopLfLzjkfWmnYEy5dzwzRiPbl2OcEc7evWqLyY+cFAoLliOSBnjPFBy7IC4xIhYEHp0A/nQsbb3wHz0OOhFDlcLD1K8BuOSWI6VIsmEzsOMMSc9OcDpUeMxbSSg69KV0UbEiGxAVV8N6de1RcESLH+6wEwEA+UevPU9adICGcDhmj25+8Bnr0NEVwHhCKAc5JkyfXI9O1NRQuJCSQG2kFcdB9aoHYneTbI4KYCsTnOMkD8v1pjHOc5B+p61CGYsPk5Unk9aYZGTexBweeef5UCJiM7B03E8UzajKMZyrBOR0IH1qN0c8Z2HIwfrzTIzuV32BBuJJIHJ6ZoAfuA8whMny2XnPLdcimq5Y4DhyhAC985yTSy7fKIEgViwAbdnAIweMetIuVkklIwFV3BIAIyenFJlkhLPEg+T94TtBkXkDvxnH40112KOQRgBD/d4x/Sm+U0gJJBV1HfnGMcg+9M27uCMMD79qSfcl6jxONxHD7m7Lx+maQgMn7vIU9kXaePqaSRFf5eRuUKCCetP2Rvz3IYoMA9aoVmRmYdCxTjkntUzNgHGchlI+gqEKr8tlyCDxx/OnlB82cvwTnnp2zQ9diGDbd7kgks24n8MU5TsCJnHzdNvzY+vSnZHUA5wFUD/AOvSvtDMGGEAJ+fB6fSgsjfLts3bGbJxzyPbFJBC8yOy5QqRuz+eM9elOaR40xGcPsxxwffBFBbdvPzFyxbrgHC46CgBNxy5IdGA45IwQMEfnUpDGHDA7dqrjGerZ61GGwAZX+YD5hg9ScmhJF4xyC3I7YHsaHqBNOwWND5YBO4hvMUDj259aimcK2QflYgLnHHr2oEpePOP4RuCZ6HuOKkVwyFzvdeTyx4GPpSRSIJZGOUCAqCSME44GP51H5bFso4T7o6AZJ/CrhMG1z8/AAEcY6knOcmoC22VFXIUNlMk9h6im9Rj43Z3dDlONxJUnP0wTTdwOVB39FIJxTSElQGQHdsAIZSR/OgRxxhyAB5hAAXPYc5p3IBnXcmMBctnHXgY/lTCo4OxHAHDDOTyCP0NKW/doAXHlqclfmzx74p219gZUKM+3gkemD/KkxoY2GJBOQc4pjfLvUnfuBzn0p/3cgPgHdj6ZpHG/qeRkfhUBcjchSBhMEjPPUAZpiy+X5ZPJyGO4ZGe5x0qVlZCoxkKeajLlyd2drY7c4oSBsRAQBlyFVSg96UyAcjPBJPzHPSnKm4YJyDu5A7+tKSA0j9Tk4Ak+nr9aserItu3YAAWGQeBzzSHajAkCMt8uXbH6HipUjEh/wBWASQeecflUqxY4Cc8vnPGO1BDuiNESQkudxXJ+QgLkH3HpViQhEYABGYcnr1I7iojKccFnD59Mc8Gm7gGJHyrngdsDpS2GSZ/fIPuAEk5703cQoBTLHgY+tNcsEznoh/h3cn6GhT0A6A5z6UbCauLuAdCVBBLZydpBA9OaYmEjJI7DA9eadAv2iQGJAOC/mDjqMH361K8CROyl8YYIDnriqYJBGNk21xwx+Ughi3qOAaAzsNwwWRTtd+w/HFMSRY3B5wrNgiT2/3ah84LG3Bxjb15/CkU0iSRdxcZIAA3D3zn+VN2pFgpgEBi20Bc5FNnlbaQc7dwOffGP5Uz5h+9YhyrENE7DJBGMigNR81x5kexCQgVcDJLYI6ZGeaiLMQ+C33j1j64/GoWmwVATDEDJHsO1IlwPkJwAcgHnjjvUNDSRM33yBuxjBOMY4+tMdywI9SQffmodyCV8AJ0YY75pDzKF38gMehpJ2KuT5dXBG3HPHfPaiR23lFGwBic5HpiohhMuf3mGz36D6U3c2crjkfzFFxEkPztt3BgCN2famujo2VQF2KnGT3pVLFifX+tG9vKIPTGQRgn270MCNo8jceMjC/Pk8fTNKpCOWU9fm+UnAzxRu2uFBA25P3R0z06UvyjcB0HynHtT3QAM9QAGOV45BGKaHYbirjPyn7vrwfakORyp6hhxz14oMYmwN5C4C7SxPQex7mk3YnceY/LcyLjJJAz/D9KRgeEwDzg9D/WhTkD+BsYGehPrUhi2nO4DOSM+1M1VraEIZihUABXXB3gMQCMZqVJAcEPgtuweTwabGA2yNcxuxUKPlXHHqaU4ZNyAuhOCRxgE0kQTEE5PJ6DFSLu3uXzwGLYOO3vmq6sFJYEqFK5xySfoanDrIxCEkAc9uOmeferVkUG/dIMuNwKgHPOMZ6/pQq4UJKfL3DGOp49xxSKwKlSNy7lB9uc0bc7OMlc5HQcj0qkZtXH4QYzgnIQIec/jT9vo5+VjnHTgdKhC+vX098cU9V3KXIPyhvUZ4x09jUPYErEzxu2QSdpAU7jxg8/yo83y+SSmc8jGMZ7jNBQhXC92ABeRiGO0jj0/GlU5BAkztUDLkd+P51KB6EyYXAOMEjaYxzyPpSmTcc5+XbknB5zU0aoJgJHblyE5Ck/lUU6RpBbOg+d4QfK8xsZ44Pf9KtBe+xEZtu8Aly2FUpwBxz1psq4QIT+8PIwvXIqVlEspC8KHJGecr2HNOVFTgpkjHOaZKTEBXLqMomSePbrnPpUXmKuDvBBHXk91x0HvUkqqBgkHdknPPXr1pJHOQN52+YpJjYgcH2+lFgZIYhnJBOz9SD0xSiNTKwOCegwcDB7c01QCMbss6Y3gtwxbk9+1PVMYRiCwbI3DjigadxUkRuVjAJRipOdoxx1qTYu/rvOQRtJUce1Me2aGHcyHaeP4sHPpRLL5fmuwGwEkAjPb2pLUFsLIiqMEEj7oBOex9aTaCocDlCTz6+mOlPGXePaA4DnOOCBj3qLIYAElywA3D1PfFMaQ9WdJMKRsBG4AAHj0zTeZYvuiQbCDlge+PSkkkEZLH7xJA38jIFPR1d+S5AGFAY8E/TNA7JIhknKFc7ckgDB9B7gU9pC4GDsODwOvSlLKMA5wzE4HbHrUZkdkICAHjDdTjGOfxpN2EncVWMb7gRjfgf985qVLgGJ8hyufl3jpTfMCIh6HeWOACPu4pF44wcJjq3amUQmV8oD0BxQpO1CD1Tp3zn/AAqR3Vs4G3njn86hLoAjqcnauQOx96CCQOC+4Djedw+UH8MCkETNFuaPy0Ocksp4z6A0LGvmkcHO4gY54omQ26EgZZlCjHIGTnnFAbEcsZVSEfJ4YZY881DIFUuOjAMcDHI7457U5TITlXzngAg5GKcjGRe8hI2DAUY9eooGrjT3BchQwB569P8AGkB3LtPHykd/THHHrUrYUOOJMSA4I4I+vXtTXjYuFwEIJ4AJxznufWgaVhCqjeWyhVRgnjgjGBnPenLKsTkxZQ+YzLnB4A4pqnBBVOSy5PoAc0qRKWViihwSSSc9R6Hii9hMWKcPx1VVLZCgZx17USHZkxumMhg6Hk8ZxTZFxHhXkD7NpAC42/XrU9qsU7FPLQN5m4EjGPakkFiEIHYOAN3GOT0FWIovvkkFMAL7+vWjaAoA+ckZOwEd/ekVgzAMc4IIzzniixKViSSNYeF4UqvTvmnrP5WCM7SpDY6HjH86jig83DnoMZ7ZqR0KIcLzglc98nNWUhxmDoAqEIOG4xnI7YqEHKoFKEleQecfe9fpRtDsCM7upGSeT9KRnUEkgAKp4A5zjGPzNSWwmbz3LMBgnjd6fL+Hf1qIIONr5JyeAPl59c1OyMAhw0hB6gqOMe+PSon/AHThCETIbgHPfPbjpULcRFv3c/XHvUT4DZ6gA7uP8mpZNo4CdBzUa84yeQSN7nGeKuwAxzkEbAecjio2GF+c8gFTwKlILJkAEkcH61C6ANkZJbOc+o7Urk3FEITgdVJUZK9/oakVzuBUkEdcZYYwwx27imW8pgdwiYDng4xjH1p0kgLkk+acjOSeTuz/AFpibGudoweM4zsHWkB87OSNxyRnHXOfWmqMjKgDA7/WnBcnO/ux/wB0enaqLHTZbrySW5BOM46UMwjKZPOQoAOO2Ov1qSHe6KQhjDSHaDtI2nnPX096ZOql32Ahc4UCMjJznPJqQE5BG0euaRS2eO/oMYyPejYwODvwQwI2/wD16e4QhTISAuMEnj8utQSxgQDAJ+VenPXj6Uu4jYC54xz9KQSOeC5dwex6U1owV2lzyeDVkxHROjlyMPtyPvYwSuQe9LMPIBViC20FiOf5VE4DffwQCM54yAMU4FY+PmztycYxx60GrdxoA39j16/Sk8rqwwNx/u5HNPVWZQe+B0PrTowigZHy5BNJkWuQlm3ZT+Ir+lXtPk/16uFKtgEk8jOcjmqbEtKMc8nocdvegzlwiHliFyAQ3X8KGO1yxNGkgDrycrkP2wahdGiOUIwdwIznrTdwZRx/DgunAPzE9/alAycg/d4BPIB/HrUiuCI0P3kwq7WyBnk8j8xSrnqMoSDwRgnPoKf5pZOg2fK3AAzhdo6UK+cE5yp+Tfz/ACqkNjeCo3uD8wzwCc/jSJKqEnA4XBOODQ0ZXIB7Lz7ikIzlBGf4vwyKZI5kE0wAyc/d+pqMgCLHVuDweetP8wFyobqeCOvNAVS4CEfMDgYHQd80DSI5SwdARvUhcBuowMGpPtHluAMOC+5t4PIBzj8qbMxk5bBA3bshs42+3vUC7cJvchS2S65JxjHfioauPcnCr6fuhg/d6E035diPneGA+5wAfxpEJO4EfI5BUHGSo6UZHYcZ79BTsO90B2rgDgkHpyOnvTN7Ihz91WUZwAOOD096kKbFcnoe1RsS8QjcBgpBGB75/Hn1pEDsszE5BBBztHU0KAjblAHUE8nP50qscJucHGW2jjn8KG547/e9qCrWI9yjGeu4flQVABI6MOPY0oAbcT60mQH54LYwDxmgLjihOQDgqce/HSqdxCWQsBlgMYOQMD68frVtuFAPO0A5FV7lTKHd342MFfJODUsq5RKnkEA4PIPPFRk+YxyuchQATjbz/wDWFTOy70ymzdnk8hsemOn41CVKZbGVBx7msnuMV2y2C+WOW2Y/2sdenSpRF82MnsRz61FsclgEJ2DkBsDGc9DxUybhKCyYww3Bj1HtjNIhjlBVenlgjjHFOCKV2jOATz04pwjd8AHCDhc89/emSqziQBwXJGMEDjPoRVIHdD5EVtkn8QzkAAdaa4CElhxkDA+bpSk9cDAOTyTUkQaORSABh93Hf6dqXUpNWIhnpsO1VJIXB6dvXNPVg2fnkG4+owM81AyFwCxG/B3HaM5y3Tj2qQFWc7kABYcCr2EIwHOD35PqKkQvnJJBOcEfoaQHfsIHUAnGO54703eqtkvlxkAhhgAHn8aRNyzDzDJ5gAlOMFznPPoPaomlIQ85wSV3ADGOP5UgwjJh8E8Z9/8A9VCrvU58piQcFmIxk+ymgLjiTGvIHGSG/wAmkLA7wCeB8zDJ5HpS5RidojOZCOCRxz6j2qSHO0BuoAOB056/lVblpWGkqzFkzuBYjj6/4inB4ySjHGGIBG7nHOelPmX5I3TBB3DKcAZx649BUIYSZAJ5zyCe/wBaAY6Rs70XG44bp0pvmB2J5OBgYO3vShsJnLHHIwPeho1dCSOM8AjnNSZi7tygEkhCQRk+mM0wYZSQMZFJsyRgcncScjpShwFc8/L1/Hb/AI0FJscWIXzCA2QehPFMlaSC3fbk+XGzH5QvpnGMUiSK6YB2MucZHP3umPpUkbFmRkG0byfnGevtuIoNUJNw4DFZSzNlowSAvTmgE85Y7j0wuMjHQ803LFcBimFIOcjcTjjgUw7BNk4G04BIGGI7Cgza1HIArRMHJ3Ou7k4C96kUAoAE2DA77hUQG1sdQQOlPy0Q3AZBOAoGMY+lBLHOG3YyM5H4evTNAYNwDvAz2x/OpGtfLQbt+7knODimscZBTJHXvQIad7ZAwXUZGe/FOLlmzyOuOOvHpTEYq+CSQRnt09Kd5meSmxgTgk54247e9BaQw8cDBjGSQdvB/KljY70BBOSpIOMYxzj6VJGmcHJUA49ulROjv5iAeWx24cL39eTTWppYli3bU/56Ehfbjn+VNJEexWcByOCTuJwfXFDuxYEnngrj2GP5UgJ6ByGbHQnoN3tx0pkkkPySsSwBwBuccmioxuI+VdxHJXcDjPPpRVWFcsaPZtCkhfdk5IBXHJXPr68VoAL98yAnvsOOPxqrpafZ7FFGP9aGy+eQWycVa3u67RjcRnp7n/CsY6IztcjSLYY8DOGJJP14zUgQhgRxkk1Ir5fGxwBj+E85/ChsMCU5JJ/m3b8K0vctojCEYxyB15prIxjYjgqDu571M21Tg4GWII3Zz+Qqu5DHIJIK7sp836cUByjdxC8fxflTt5+QgHsS4bB46daiI+dSHyCCf14q1Db+eJMjhBhs+1OwEO/LAADkjj3p0JEmcgnPy4P1pJGBlcg4U56jjrkHP0qSF12gAfMBzgHAJ/Cp2HzIc0YUk/cGD24/IsKhdAnIwgbO3oM/rU7kx4AAG8jPA6Go5iFGc7nzVINGQsp4646dOaQMSm84OwdwBzjrSsxDAh8jI+Xbke/eoiQ/GMfLt+U4yfxp3ENZ8KCThQe/tTDKgPffzxUvlbt6nGckjJ65FMdFkBzxt649aTJSsCurqSB09fWk2DIBIyCcHuc+9I4wQoYevSlXK5I53Nnn0pGlkTbUVnIGRgjnseOlEahuSBwT0NOxxgn1xT8HIAOOQMfU1TJI3ctznBBBbAAzj6UofGMjYFJ4Hp2qX7P3yoHAXPemNhU4GHwSOQ3GTzUg2MJVlBQ53cZ3dP0pHODlRkZ6j60wMQ/BIIIJ5xQnGCf7xPHehIVtRGkjPmY+c4OBmkGCY5MYHzAHJJOfpVuSKR95TLDnaMKCQR64qsJPKUEYDL1CdqewNsjUkrlTvizgfeBP507YTnIPoQf6UgZWIP3/AKjmg5bjGN27qfQ02VqM4KAAktgEnBwMHtTUV3crsyc5JPYYz60jb48kE52kDJPc06OVUaQ8Ox+TB4x+XP6Vmx3ZHLGU2A9FzjgZqtLndkJgAY3jr1zVt5PlQlhtXpk881XkB8s4fjPUdODSYr6WI3lJzkhychc7u9MKhiTwASR9KWSQPvC57HI7VJEg+TP3SwY9sZqQY1VDyhOncB8d6YqmVP8AfO7tjIpMgsCcSbSMgcdB700k/IAfkxzxg1VrDTFYqHIAHrheaZnc3CgN93p25/xp2PkfgJn0AH060Y27TtOTkdfQL/jUk2uLAoKueXMfyFEUckfjXd6WPstlGBIfmGG2uR2P+NcNbBCEQYjYMSSnJb867fJ2IiZ4G3Pl4GSK3joFmy8sgO1j/u9T2qeGMlgo7ck5HHOe1ZAunVhjkdgAvXGP51btLlkAHCAjB4APH0rXmJsX9iKUBKpuzjPvR5YmD8EDrnOBwfeqsV5uO9k254wcdz2p7TAo6MC7EgD+LODTTBJssMm+Y5Plsvy/JG2Dx65pVg2t7r0HYioVeQMFKK65OS4YdsDgHHWtMTgS738slowNuDjOMHH41SYT00Qq3IVChJLvyUBPaq73GN5KPhsYjyGGc9cnJpssobIA+6QuemM1WIUNkABQoxz/AI4p3M1dk/llvu8twTgj05B96jZ2CZDlPuEcnk856EUInlq+ARuwd2ODUSKjFwBk84D88+1BZG+Vic/uxj72Dj+ZNRLc7VHPXt+QqwRvG9kcqjgHC8EEY+uc1AAWY7QCRuCjHY1Or2FYiZmKopLZJfnHQ54pzEoxGWGCeozn8qcw2rwMhiSSQO/pUJwjgAjgnI79frTskVuKythxzlt2DxTJPMckIDwFYNs9OvQmnyZXL8KuMj8RSZXEgk24wRkkYx3qLW3ECl9koI53ZyRjHP0qJtrY/wB7jPGaluoAbZ5CH2j73HH59aa3q33RuGUHpUpgQeUqpnjds4AB4+XHXFIUZOCRwoB29qdIxViCAB0xjHHb86c+EcLwnIBPUdfxoewDbZyHTOOAeSM85xke1SRR+eSpdE2E4yByBSxqZFGOVJ47YyaJtsQEQGOcE9c1JWwrWjQlEJ8xWZTJKeQFxzz3/CmEKvzJGAwyB05yf8KjE7rsi4LY4GemDggDpSEk4J5J6g4GBj2qxMc8exXKfeYEjHHWo0AZkLcZOCSelIWLMCDnocU47uSTnAyfbNKwmyREKKMISCF2bQQc/gaYZN775f3nI4kGc5780hVtxZe2CpHPA/KovLLODy+QFGSeKa0EyZ/nBB5UbQRwRjOTTVlEY3HYhCsUBwRk9OAaYZCCQqZZh09cUyHe8uxSQwIyPajcSepYABQpzwANwGAPXOfpUUgk82OQDKsDkBufbirLktnefvjJBPU+9QuwDsAORkEgcCg0Q3cVHUcNjB56c/yoXcU3CRwrZOc9cjj3prPy7gBMM2ccZ+XaOlDMwyGJQlQPyHapsSTLmLO932RqQFyPmIXHp60wgyHAjVmPIQ9MmkZmdtwJPLcZOR3pyMxWTKHYSMcYPH1pAkJvUFfnA2sQxJPJHYcUkjeWg42NtXkHj9MVLGzXGFVC4KlV289e/akll82UEAeUWycrnIAx396pD23Fjn2To5j5XkZI5wMcVA2Cm0ISCoByeQe9SIEly45UqBkjoS27ikwkqO6AfLySRTENc+a0aKSAev4HNVxAzZGXfBA4OTg9askBtmTjB6/Uf4U6FvkdMEEgYPTgZ9M0DRGAwnlZsyLMcuz7RjnOBnmnkKVcKDlY8D5jyabneDvG9lBOOvP40KSHwOvUY9hUsHoIrYky2Aocsue4Az/9anwxeXAWI52kL06k/XvTdzxptcKcqF/A81NvyqH765PCnP3f8Ka0EIYGbO1JHyx/h3fKOnQ5qNvkKES8FVwmOevfnP6VJlosOEIKLtBGeec+npT7hgk2DIcthjwSAMZx0HNMCBHaX7xwxyRnHamrufCjlmUZA28A5681KkxZApJwVwOemetRY2HKEksRx9BSWgKyJAMtkSDJ45H51GsbFEUoQcHpnu2fT0oCsqhS75PzANgdRj+dTK4TaSy/MwUnkkY47UxNkMinDsrkDJ4PoBTQCE3bGYgHIbBwT9KmlzzjBChucflTUXy1GDhyRkgY6D/eoGNSMAoDhFyoB9AKkikbzoyfnXaP3Y4AUnB609QGcocnaGf5AOx9zTZGiyFeQuigncAOc/wnJqkUh9wM3KIUwpfAJzhRjHIwaYsZCYwUHzdASOOOlQxEwks2RkkkN90cY7e9LM29JAiRkswG9xlcE889ajqJuxKYN6yEYZo2CsDlf6Gk5XDFMYBPHUnngCkQLMQSN4ycjp06dcU+O4W1aMjHEeeTuKsaGIjmXyHII2MpTP8ACclc9Kjdy3zEbiAcCpZJ2c7pcyOCGy4z0GO/tUJK/UEcUmGvQjK+SSCAEC+WAGzyfcilJVSM/IWcjBbPT1wKlEijIL7A5AGSTz68VEtzmMEEkBWkUjqcngH8KfQb2GszmF1z84G/epGAPxxTWK4wpJXPGQOlPIVm246BQAwzn1FDZ346E5xxUoGkxgIGSCQDnnJxtqYOszxgv87E4z82PwOfSoSGBfIOCqjgDoT1oaIlwEjkC7shyFA245/i6/hTuGw95EjmxESm8HPccD2pizNglUzhegBwO3X6065aRljMgUEru4QLhenbFNtzGX4Py45UyEZ+bd0qib6jzgqgIwFbk5AwMZxxTyfkLnO05BQrn+RprwoMgAPyzrheOCB1oaPy8nGCoxxjqR1pWNNACbkfYCT8o+7gfypME788Y3AYx6AD9aRgBNtzGUVlI+cjOPpUbOzZPyDfHgYB65zRa4miUN5KgKdjgYyO/wA2aVpmkf73G7PQdarsS4II2HPBweaa7tzgABSc9aYySSQruCuQTkn0570kpA5OEywGPT61GzFwFIIEm1CfT17U12YuNsfmMQxbjrjp1NF0gAlGbdgHqTn2pJEJOSA7FT0UDBPuabuLeYW4BBzgDoT9ae2N2TnB7OcnpSuJkbDHJBDZ4HsaaGIwCPlHOKkGFCD7zFMck00YlyAPmB2/4UxjAqupBkAOAePQUB885OSuD+99fwp+3AYmTYABvz2pTnJUqNpw2B1/OsGrk8pEGLugbGGBxhucEUqIXUYxyQoHIP8AI00gK3Bb0HPbtT2TcUJA+VsnIzj86EUIV8rYCdhYndk9unfFSlsZBO9VPJ57VE5AiHAYSAsDjk5PanF9znHIGSMcZz9au4CsCqjJGT2x6/XFBO0dMAsce9KnQ4OOBj8O1ByTlELsQQM/d60N2ARArbD/ABZBII4x3pAhHQADtUjjYxUEEAFeD36UioGOGcRoAfn7cUkxMbyCQRxjvSPJ8uTh0RCeu0YJ685/nUrKQMkZ3ZAxzSMPuEZcrhcZGOcZB/GmxpiiUFxI77yCxD8EYC47j1pmATnO1QFAC8ipCJNxRyUGSPYd6RlLc+4AHrimNjlJ3+YExIWBPHoeKSMqu8Y4JPXnOTnvz1qTbuyc8Hke4PSg5UlimfmUAn2q0rkpjNu1DuGdxIODjoakEYKuDgDHb3GP50jMGhcIggwGyxLfMPoKmGBIQCXjyB8nA6570C1AkK7h+M9Wx8vHPUe1Ei5dDk5A6AH1z60JLkBsgHB/1XAPGOh46UqBZcKAuWIAfHOD9M8VD0ZQsa7Sc/Jhy2D8oJHTPXNOCCTeM5BVRwc9Dn270zj5h0ABJ2g0oYAkccYPP05p2TJuTpGo4XJ5yM4Bz9aTy5JpEIyPu5BY4J78ZppV/kAAIwOO+TUgQb0bIkVTn73YemM1SsJaESqJQm5wGwMgA4/OrKjewYDYScEVCoO04PB460/zTzg5PsKCrsekalucJjIJk9/pmm5ZPM5BGW4564yDQskgR1GRlh7UglMhwnLENuCdgM4PNBNriodzKDGEAA68/wAqcYj95+GUY79TTUjdUIj+YK/JHcCllneTexBBbJwetA7JEkhP3RMQi7cjJJ3DtzxSg7ckYBqITFM4IOcnn0FLncgcchhngcUInQduXJLdmJJ9vX1pSQFA6FSc7B27Uwbucc7hknGOvbmpFfcc7wCQenXijYq5A4kcYOCAMgvxUjqpLMAg3MCq59BSMdu9w537QAmfWmyqPMJGQxcgHAHH61NxWbGhjInoSCSD2zS+QBku+c/KPqDnFKhL8jvn3qVI41xvxsLZ9sgc07CtZjHQpycuoDZx0AHv9KZvQtJgA7AAwGCf0pTOAjgZT5CQSevbr9KJIlYo8mzORjvnjvilsUtRrIrDAJBIJ6DjNNEe0ODxt25+UfMcUx53K/LgsAdvmdOfpSsqcn5HBI6DHy4+9zVBYF3qYyMnG5SNvv60kjsxDK+GVR7fXgUbUCgnGCWIPHQnnimuEckF+cKDweATTY7XH7ZHffjk53c0yIKibSOgLPhSeMHOMmpI23HGCF3kZAJAGeO9MZlfzFB2I6kFwG7+4zSFsSfLwoPEhVSpBJX15yKJoQev8QyMKe1Olj3GAkHazgkE+3rVcp8yMOeo4C8DP0oKBY2khBHyBgMYGGB2gc5/woKbcqSEIyoBjJJI6dDihQdwZSfMLLwB2qwUIeQRpmM7j24JpWJZXBwTuJ5xnJJzk+1EpWN9xMkuJOgAXg9qUR+SDlyAoB+UAZOQefwqaO284OikAq5BMhPp71SJsP4bETvIFbjzQcgAGplW2jmJXeVRgcEDPToKqbspkj+HoVPfrinnBdNxO4OShyO46nmkVYsGTzIdiP5a7EXgDJPPt7VLJNG0Xzn51XAA74qrCRGInSR3KlQwJ9en86dtPnYKEDcx4Gc/qaVwRbAtjEDsEDghgVbkc85GcVROBCkao5kRSBkjLc5znpU24iSQ7yg3jOcHcO/U1XljEVtGgQgJ06nP5ihMExrSH52I/doB6uT93tj3phAEWACPvYx09D+lSbVEzEnHAAI7/wCcVE6APIh4G1h1brS6jtcjkJCnK7wDwR3Hf8qdwcDqM/KB3p20tySNmRn0piI0YQkISpONpxnBz39qaJV0KFHzrkEYQ8qwwCfXNDuvm4Ygts56ja2fpTT8wIzgcH73b0pJIdqoz8D5ycLx7fMKSAaQ7Jw5PI527uvWochtmCQCQcYFS+UBsyc5A7A8YpCoOzLYBx07U2OwHDYxgEA4PPNPdlicBxkgknI45FNZCMDOYvmBb0OOKJHWebDAYbA4FDQ9h6HGQrKSNqjYMYJUj0onLzq4cdQcPjOCBj+VRh2RnMcm8sFyY8gHHcZqR8lpFYcgEjpyTTM7sTcofGxCuTgA+o/xpI4C+wjBJUZJ4wc0ZKvuwcDbkenenxnO8HA2ruz9D7UktStxAocYx+8YsN46cNj+VKUdWAYcA9R059aD+9xESrliSNzcZJz6VYeT/RxuQHLBlGetMdimRmNynUg7R83bpmiUAHIByCxwOgGBz78+tPxsCFSNhDbvrngGkwPkYEgEEjn15oLQ1R86EOC7FNwO0cn0x2qRmWUJkAFVwQPUVCWG3kgNlWGVHY9OtOSUFSwzk5PT1oEGMkkg7Qe5zTQuF9TlT+XSgnexIwcN6Y4PfmnMCrc855oJ3GrnheCoycdfanRIsbh252sGAAHORTcA9OOOfUHFDNnAbjPce1QD0Y9YwesiYRAAMDkg5I/CmZMY47nPHbihhtBOznBx70jD50BOBkYz9Oc1SKvoKx82PAJ+flaazFnBJKg5poIKHn0I/GpSMoQcdeAc5x9elKxOw2ORUw6gZDDn6UyNg6IpfZgk9Mtx1Ax600tszglCNp+73/HNOSRPnIChVOcqcY5546UbBe6J7q3eG5kZTI+1flwdobJB/kDUb/LgnK9ADjP8qu3tx56RkAkxk/fHyldpH8zWeFLmMh/mGN2xiOfxpoEyS3RZpFBwd3zEkYwMdAPrUewr8rDZtJGO+fehSS3zcsFwC/Jz1xzStudt7HAc4Bx/EfWkxojG4gg/ypxiOC3p+lNwRkA5GB3PrTid+8M+NwI+Tr+FIaS6iMdqcHLZxThkgjOduCSBxgj0qS4mB+Y5BQYDjg5x6dKhJx8wwW2qo4A3EUthsGyVJx3Iwaa25l75DZ4Y/wCFPQKzgnGF+XHPGfXrQm4g4BHfmkxpJDBw+Mnp0x6e9NlCGKQjO7GQ4XJ5+vNKZPlQB+CSSDzwfpRJGzuWXKbSMtk9qQGVKoZ8r95A2cZ9MEkADvURUhpHBHJ9/art2hRUK9Szlv8Ab3HP4Y96hk+XOCSo3AjbywHTHNZDcSFSrONxzkDGehqaCQDIAcsjN8nQYHQZFBjkHBDdsHHA47jOaj2GPBQGPBJIQ4GfwqkiFuWVkIQDCZYBSmSdp9ae8hEjgn5cknqflPeo03F0JT5eCfrimIWUIM/Pj5hu/Lt2o2NGrj94ZQCPmI6fWmoCnCAgFs9ScfnTgNo2AcDvSnIy/Zugo3MnoMMu3OCCOBnB9/8AGnBVD59xtbnpSB1UjdnbxuxUgJLEcnPI5xjH1pjtcjIx0z0XkE9QasCTby7ncwbbwTyevSmBN/IHUA01jxuUkAZ4VuR+tA7ClgVwScAgj5jnOMfyqVyd5BOB296hCtIxOX254w3PAqQFTxzz60A0hm7nAy3UEdcAcZyfc0/zAmGJ7k4wenrSkP0VMqCTgLjqc9z60igneUL8LkE9Oex+lA9hSQmEXG3JOcnv7UxnDBA209zv4/nUh3KU6ZzkpgYppjAG8hQyA7gkipn6UXB3YxCzLGBwEO3hS3B/KlEhj5YgSBlPKkgg04x4dCQSDgYJLYxT4iygYJAXHAVsHnPUE9qVxWGMUKkHoRtOABjP1o6MRgHpjnvkY/lTtvzglsuoyQec59jSOMcg8ADk+tMRFlSc4yckjPqeKmMe9OTzgMSR0wR2602JkVyT/wChDH8s0BD87nb5mDtI9M80DTsK7oVcB4zGQR15B9uM1E7AMf4gGyPwp5ZsA5GW+YcdKMZ4GA3Pb1oE2MAI2A4AzwfUVKrMhBHyk5GN2TmkWPa2RzjpnvQqbeSATkngDg0C82OH3C3JHOec896cDhi3OGyA+PT2qP5jncH4ySNvXjPr+FOLqrZLAdSDj86BWDBHJAwcYHrk0FMdOAQfu/n/ADpSSzA4DEAHv2Of5Uh9Twcn8sU0UtBpfdwT6Y9iBQSrsi/f4wNoznn2xTXAX5weCCSSKcpBXLZLqB98cU1oVe43IYkAjkhjng8GnKhKucErjOR02nOD696c0JQFfLZA3Knb19eQc80AjcSDglgevzYHTnrQyrDo4TMiuS+4jneOcdv0orrvBiaVqttdRamiiZWRlle4dSBggrgcehoqtTMxIrp0MDpglFBCFQRxx61YtIQHyZCZBtXLjAzzmkfcckRhMEMBnt3FSW83lsAcZLAgBuvr27Vj0GrXNp9Pg8iNm5b5sHGBmuembazgFkjJx0GPr696vteeaqIUBj3HHUEH14qmzF8uSQ53cEYCgH+dTFcu5vNqS0IfMMTo4zuUA8OCMn6VF7580+2M8H3NPZELAqSOAAMbMkUrpsRMdVBzjnGfrWtzn5rD4UVmAIwAAxPc0spIQqRxkNwT1zTR+7YZGBnBP4UhyOC6k4z19KpsLXIducAkDPy889sd6mgh3EtjB2gEc9Mn3phybcgAlgcjoPx5q+0K27CVySrj5XBXH/6vwqGS4laaJyQFAAAGD83I556VGyh2Te43jj05/Wp5WkDOScgk4G3oB0quB5bpsc4BZvlGM9P8aq4tSKSLKuS42qTz756VGFUqgZnZhxkjirjNuV33gNgDABIJ9cdKibBJzw2QT7U99iyu0hZCeVJ3E5DZ4xjtQoydpBHJzn2qRgJVkL5O7v7dqG2kk55GePc09txsYFB6nAAxnJpUxjB5O0dM07YNxwAMAnBpqAkD1JyRTETLlsA/Q+1TxRMXDlDsQjoP6ZqO3RUCM8hXLj7oz/DmmL8ikADcSNxpNXFuSGR22ZIGDuH3arGPvgblJ5QAcfhUrOxUnI4Xocf41GSQcH5AQcmi1txPVDZG6bjw3GT0Gaj2BRjPX5clj0J9qkBHlk/wsQT68e1RszIsio/DdSGYEDr2NFxoluJ5CwAjA8s7fk3dAAORUP3Xcrk4OOVxnH1NIXcjDEqxJyQTyDSSIN8jNtwoB+cEg5PuBUXGSOq7NuccgAkk5HrxUeVGMAuQACc55J60zJ6fcyfQDjI96XCgEDhhgMcHn9KbLTQ4ZQvkAnIyfYUkpzJjYAVwcceg7U4MBsUOH2g7sK3Jye/FMYjGCvPGeDjHpUXBoiZHBQgtHtJyjgEHI4xwD196haQRohf5xzkAH178VNhD5qiJI0PykA/dPUH2/WkCGRiBjI5//XTJZGwCP8mw7SRwcZx060yMmJyVGABx9KUgjjGeTnJ6EjvSc9zjIxj8amxmMkPzYOCByeDUTlTvAOB0/Hr/ACqWRXLkEkblxjPWomOVcFU2lsjDZ6jHp6U73LI5G8wOQgIPqN3SmscDg8ZJyPf/APVUjBVyvTgcnnpSlcbyYzggjbjnOeO9SF7D4ZMNkYLhuT93ArobLWd0bh/MLbRhcdMDr1rmCrcGVMMy4IJz/Wi3LI5IIRs4HGc0DUjonudqkpt6ntnvnpTW1QjkOzgZGdvc/jWY88VxsH+sdzldpOecdc/401E/e4JAHIGBweKrmY0zfjvMyIA5MmQSOT1GRjHp9KtR3ZMhAk812UFRk5GemQMVzKNJGhCkgHbgqcY9elWYJmU56Drnk5/OnzFM7OC9iiAAIRVJxgAHrmp3u98e0k4IJyDyoznNcgt2+/jKMcgkDgE9zV+LV1XgEOR1YdMAemK2UjOWp0Ec23HzuSMAnJxx61NHOkbj58vsCsFI6HrWQL+OfyhFIjbF+Y4KjJ/nUkc69pASMklQcYx24ppko0ZJmGArtjaPkwKgkeQEkfw7SN3cZ5xSCdCmeueQRn+tKsoby2kJAA788HscVpcew1ndZEIjbng/PzgHIPGeaUMW3kep5+hpdoeFgpGVPDt2OMYqNpNkWC+Fbcew6njPNTuJkcg3Dj7vyseOhzSpIW8wmQBcZz0yT9eaY7F8n5SD12noBzzSYWFkLlSxbI3Hdz6dqe4bEvkecMBCVI+b39qHDICWfChc8559cUkjrICC5A6jyyfSopASiHf0zgZoeom0OcgnBznOFPqDULjeSTxnJ2DHc/WpvMG/ByeMn6mow7PjrnJBzwcfhUgN+4zgjZgA5ySP0oUIuAckg5OcnPOe/tSohdxg4UkjjvipZ4vJCE85Jxt7DGMVO49VsQliyg4X5SM8mopb4sogMmUyWGAMnj1xVlPJi/ey7gpBKjHDYpguWf7gIBJxTsF7sY/lBCESQNjAB28MWBJJ69KjXlvmwMDkJg+3rUnlIcngZPI7jtTvusSM9j8vHHpzTEKuOQSNvb3x0qD5jsAfKHALD2p0YcNuQgjHPQjOc/yoE0kaRkIgxkkDn5selJ6lPUSQn5SRv4ye5IxSAngEnvtAHPHc0vmbBGhy5+VQdp6d880iuzxk46nZkSKQBnscZNFyRZl+bAIBGR781H9oZXJLxxsASC3Tjp0FSnGwhx1Oc96mVXK7hu2qOSDtwPpmqSsRazKpeIPIwkHzjKhj3/KjJO87v4hkdM8e2aWZQQgLmXzNw+TgD86amC2wY5xtyRzgUi9xJIxtyBg9Pbk5pdmOWxlh69Kkx5bYOCQT8v0NV2Lo4HGOFxznNF0LqPMSBxnccHPcZH51Kd0u84fbg7SWzwfrUDush3AjGMEY6cY68d6dHHtQk8JvUHPPX6UmNJliSZQiBkJUELwTk4A9MU1irPkEAAEAZ4GTmgASgknzUyQccEdutIZDE+8p5nzZOOwHr+NJilqOEyRPG7EbVbJGSBwuB0pkkrPkFwFKZXy+5J6USzyygkEEEHC56HKjv9ahaNiQURwCcjA6dvX1qikPkXDoTl13E4+7gBCPfvUuBxkk5VduccE8/wAqrqQGhdjvGDwc8c010R2LkDJOcAH0x/KgosTEM5cYkIf/AJadcY59aijkNu42AYVTuzyeeO9NAAbJ6EduKf5PzhScgfKD9DQR0HKuZMbCgXjCA9hx1Of0qVVRYhvcIQpPsTnnrjrVdmSQEE9cnJA6ip4VZnO4gAhV6DrnnioHbQVo0LBVQhXOc5JAAGKhkYu28gHIIXPcn/CpS77HB2ySkEr2wSe4NRvh5Cp2FA6jcM5HrxWliWQjCjGeQO3tTnl8vLFM5weBUiqrKnJ3gnDBeoPT5c1DtRckFSgAI3KRnn2yaRNiVZSzY2A8Dr25zS5dssB6thRt5pdzBgRGDlmYYyOnTqM0wht2wpvIP3ccj8elO9iuUcXK7ED/ADts/hYZBHI5FNBLypg+Yc5wFHHanMxjlfJBdXIO5s4x+HFLbja3GCMjGKm1xkqtMXB+eQZZfqD9adtbeu8oQ+WQeuPXNIsshdAJDtVt2CATgDnrUTxLI/mMBnnGRnr2qykRny1jxHvQiPBweuTn+dLhd5BwQGBA6jjHY8d6V48Sk8B8gFTyMCo2kwSw6KCePf8A/VU3JtcZ5jMgPKHk59cmnBVXAIALEdCOcfhSOuVIUcE/3h2P1qJpDu5cqRnndSYJWJNxGCc7mU8d6Yi7VHXAXApq9CScjaRmkQMBlMj1HJx+YqR2Jgu9SAAB1B6dKiMeck4HAHAPSnlztyw/hPBz/SpvJZozlGfay8gMBj8abZLQ0ok0pVY8Lu4556cU6a2aK3EgEhhPCuQRyfrSW8am8R5MoEY7sLnjHB69qZM9wFCSyvIECrgnK5HU/jSSuWtRXUI7AcqCM/L/APXphtxtxgFADjI49OlNWN2dAUzngDaBz9akKSRiQFByOADkrk1ViWrkTRDAzwWUDHByPxqWJlU5dmJTIznrlcD8jTI/9buLZBOSMdOOlL/qzkYOXPUDp1qQtYc8ihAsYIfaCXK9yecGmlWySWAzx84z0+lR+QvLZGWwCHPGM+nNL3IQDqRx6jv2p7jQhkI3YLluee2AaYCGYEIMjoeo5FSlN6oMgZBzntnrUb7MJ8+SAmAQecjtUXNNBd77QCXGCcjPpUBdn2k8sq4yM4qZ540YE7ztRnOFBzx8oqFJQeTx04qrkMNwb5TgHIwccDNMZkZE3AOWBHJz1q1kOxIcjocDJ6fWoTbyROpJJLJnGOgz35qU7kirn5JeApCg8sf6f0pjZbBbIOT/ADxS4UlCzkEEfpTWQ5wQI2TOfmLZy2KosUIHYY4YcH88/wAqZ9/YzAj0IwBxSgbJcg8dTjqOMUuQB0HvmgBu7ON5JOAOgwfrSYVTg5AwOAKcvzuhDnByOg6iiRZYsu/yMVUYPH06+tK6Ghu8KgJxg7SMNwOvtTgx46E5PHeogduSznAwxGfSkDu+c7Q3GDnpmklYY8oDISOB0A9PpTMFlwRkkYOacQ0rYG/5ySrouRnsOBTgUZi4HG9SA5IOCD2OPUUm77EvQBk8gHrkU+KbypN7fJgYAPA/LmmLmNQOpVV4zyM+2acwO3Ix1PFNalbbhkou7G/HCj3z1pxJjyAQAxxhBt7U1dwAPqP1NSbi2zcc5PORntiq0E3cajBWIB9xj3p2I+C20g4LAcdDkfpTA25kCjnGOnpUkEXm4wqgsxOPoMGmjO7E3LtAOT06j1/GnLhjg/eBJwPQCmqoKgj7hxt49qUhiMDjGR0GcH361Q76EgUdjsLDbk9OOlIVYLvYDAPIz/FTU5A5LqNpIJHX8qm8ozTRuXIxuXHrTTsIjXG7KsASjEkKR3+lOZlLEk/NnOKJIxHvMRLuyqh7j72f5Uqpgje+Tk84AGPekNvQcxGHUJxjP0oUlyg64YDJPYUpjHlb0Lkg4+7/APXp0SoXGRhevB560rBcazyfZzk/MigrtPBJPQ04K0UxQgABjGX6g4HUVNGUEgBBCEjoVyRmmwQhnCySks+7l88Me3GKYiNDkoFPzfKA7nAJpdu4ZHzg5J2nPTuParAiVEA8wFSQxAGaZDuVAQg+4yIcDp6UFJAio20HKAbXP0PanFiqEDglhgDsD60372cjGGC7x04FGCnJcEsQAO/tQMmyCwOAg3EEZ3YG3Oc/WiWKMuERzjgseh2fUZqFWKKFB2Bc47Z4x/KpIiFbDAnDA8HtQQOUvvKh/lyxA/zz+lLE5kyGQbgwGXJ4AqJD5iDbnB3bSCD1/KpkYryw6H9aCyMN1Pl7gvfGM89smnCQjJUBhkjAHQDrxUhii6mLJkIAUrwPU8kVCZByCcMwfpnkk/4UGTepYdw+wFCVUjOW6gVCPlTHGQG4XrUZmO3HoPl5PanOxaLIQZ5Kn1B/wpMd2gMvnSFlGXAUZIxQcq7YRUznnyzx+tL5q7JFVwQ7pg529OvXNMgQXCBUf94N37tiDkBSew9aEWmE8brafun3unXPOcmkJaRxwwDkjhs9R+NPlieO5eNkOQ6ZVnAzn3NRpcoiAnG/5sAkfpxTBqw5lZU2Og+ZQRx1GaDNkkoCmPSn3LGeVHd8EKEGKjiGXTIGXJU8k496i5IhHA4CfJnGSDzTWKyBwAAWx156fWpVU7d5JJ2AHKjoPSkSPzMFUxtJyT6VqDYzA3ZbGSpGcDmg5aMnB2lQGz8uCNx9+wpN7MvEbEbCQMAn9DUkFrJIUjGUeRlA2njnI5zjtUX7hzdyJ9iJGRGpWQEg9ckDNM+Rh5Y8twVACjjGOxBqWcIMKnRdxcen0xmoWUuTweBgjJobKRJua6hSNBiNXJTJOcd/ypqBFRxkodrcenNKrFiEY8cgEdeCKSSLLKcBwAoPbgnmmO6Jyr53GNhhgucZHt0NRhnwMcYcMSI+nPPemxfJLhQOWBPp+VAjBbAAzhujBuA2R2HakhsAoJk3lwCRyDjjGKlaHy9jNgqxO32x60wwF1YEYPy89qepZlBDnaxJ5Hrnj9KZDEG7oC0j7BnJbg5qSJAZgxPzbmXniqrMqgEnGQCcdc9P51JHPswS+35mPynBGOvWofkCZOcKMAAFcA8/lzilkiUnABJGT0HpTMMQQZXKkqMFiBn16VIiKVcjDjaXXAAI9uaaEGTkg9SeRxxUSoRgnlMcv70+RCFGMEhhz25pEdipjHUA/cU9jz3PSncBrJw7L9zjPBzn61Du3zISA5bcRjjt74qa6uImdIoUeONdjcyn5iNuePfNVxuibBHzMxAxyAOe/TuKkdw2kJu3vymWR8kbh9KkkRSwxjeDyCCeoxUPmOU2/cZRk7WHQHr0p0md4IMh28Djrx9apCA7igJyoYZ75HP1oeUxiQAAEMwKEBqjCjOSc4Hp7ipNqNhfuHdkkZH1ptBqV2mfbjOc7MYxyuee3pTPlmSTd90gEAcHrU3zSFHLuQuCApIyuMY5pu0kEH+6FA2lu/frQA1In2bSCMMSRTmTa2ATyQc475pOj8Y5yG+vX+VKWUAHIxtUn0oKuNBKqhCEHb/Hk459hUyqyNGHRQpYE7wSQCPY0wAx/c8sdRycdaaTh88HgdqCR0csbIXORwM7MnJ4/GnoWh4iTDNxlGbp+GKYGHGOvXge9LsAbYo+9gfNycn6VBYbn4Rc4DADnnpjrTRhlGBlOn0FOV/MbC4ZX2n5PU/Wm4I5XPAPHFO+omNUgDAOAOeOaXO4455AxgdRThCy4KDKMcAY6Zz1NKEKrGQc9B+FUK5CxDLhSenU+tEajzRngY4x9Kl8pHQBn2KT1FDwR4OH2IzAZOSQPwpsbGQorpGzgj7rMW9celCl3GwkBioBNOJVo0J+dWA2kE549eKbjbkh+3PsRSGrLcX5Rszz15H0p/zLsK4wR9eKaSm4FT8yjv6mmhspt9VIY+lKwpK48ZVcP/ECMd6jdhvjYTugBHyfKc/mualaQHJGS4JOeMc1Gxxlg5BGGyT9e9MfQRDjIEhyPXHT8qNxK4PCEdM8D8KRQqYCvv5ZTnOeKQDfkkgrx6etD1JY3y02DH8O3AHbnjNOmyGJ5AUFiuByab9wAj5W4GTg5I9QKQlsEjHQgkjNSxFyDMlyVcHZkgBuQB97sPwqCe3kgtbaR/LLMRux3IFPhMagFerAjPPrmllXehYgAA8oQeuOvWqEyIg7sEnOOuAO3HWmvKEDlz7gFgB169Ka7jJBPmYGOTntxSmQMcA84BI/E0rlIHBO8ONm3OSO+BmgOd529R8ucU3eVy+fUUK3LgjHbPtjrSe5TV0Ky/MPY5OO/GKjJCsWHUY69/pT9wPGSWAGRjj8DSPx25IHPcEUmxWHbjG4G/koC5+6CfyzUTMo43tjGSeMA5zjOfSneY6Lu3lD374z9KBKzIAQM5MhIPOcYrPVj1FCjZvGRnnjAznpjFDn5MF+pJPXnk0MWDBy7DYMcHNCIHG4uRsHABHJ/KtBJla5jK8FHVtoGOOSTn5s47VRZDJkEBcge2MVoXMSCMuoBLsPzAxk1UMe1Ovy4YEnnHFZ3sXqRDHOCU5GXPXpTrcqhwSfl6A85oRlbBAypK5OcHG3rz70ZHJB4KHv3zxUNslocSZMkltxIPWlZiFyW+4CepqMuwYkn5lAGB3xTyfL3lsELu5BHPHbihsabH7AT8pyCexx1+tOVxlSQQucZyM/yoNwuSHLAqdwMhGMcEDp6Urzb0KjOcliRJ1GOKaLsMABUEnP3c/h605ShPTdkkDfzlvSgQk8iTauAemaf8vBfJHUkcYOPfFMhDNw2l0feqDDgZJ4x0wBTi5REGAeDgDvSYZ1JCBx0JcDttpSv8YPOGI2jPcds+9Nu5bE5GScA5JyB29KcjCVT3PX3wRx+VMRxuJBAbI4GSOaesu5CQT0Ge2B2pE9LjmUFQGKnOQciomiPB3klWBwpYDg98mpR82GHAySQOeDUm8NG5zknkZz60rhuMXOXJIC4POKbHIsWA7guMjkdKdswu3eeAffpRv8tgSA6NkZwetMVxyv5jEP8jEkqEOPxyKMHOwDPb6ZGKQOzohUAkbjwcAgemai8zYE3EjaQSXIHb61PUuxKvDtnnqFA9mYf0pjAZHyEq2c5/pTlB+YEDPOeo5J3Z6++KFKeQSXIXqD9T71Rm23uHBwc/MVI+6f72f5U2QbSABgfMp/P8/0qQoFMgU5wwPOe64/nTC3UE8EH9fSgPQFhYshU5ViAeehx60KPl5f5uKRQY8YQAP8xYybSD26g0qKHQEc8Lxnmi9hMcWyASDx0HrSq7M/yfM4HSPv+eaRQS6AZPy4zngkmjaSqbicEnDkYIGeKbdxJNi4A3ZGSVAHXIz68U1tpUEnPBx04zTxlWGQvLDIJxwabGq9QMZ6+wpFtWHFB0A7kjk+mDTXToV+QgfxnIz+HtS5BUAH1Xn3pUXfKGXdgZIHbG3FUJMaELIWVzt6KgG7r9ajKtzz6g+2KmO47CR05pxAODkAtg/XOaCtCKMddvAcDGzjB/GpUjMjYzxjGfTFQl928DGMYXkHke9OjxC6ZLoAc4JzwRnPHan5icuxo2NylvFv+aRm4IgXJ9yf6UVTGxQ4HGHyGSY4wecUUuZiNcNjIPAy2c89+OlOmfaH3k5DAjbwevvTUBZ5CMxqA2RxyQfaq8jZPeQnJyw9PxoSuhMuB9+d/wAiEZQjPJzyOlLNGE3shBXkdf4fWs9UDSKhkJAx0zxV4hnyREY1A2AkE/yqGarVFc7Y87W+UNvyTng7fX609cj5xjHGc8f3v8KjmdEdx5hLHaGGMYA6nGPal84yEs5GwAbgMev/ANenFE8tmQ7hGSHyZFHGcgHqen0p+5cHB3ZJxUjMC2N/O7IA4GMY/lQ/lKpEf5/zrS6E3cZ5nk88HKkZcZ4J96aZGkPBAyTuJ9Pbjj8Kk83ZsOzBGM5PSmGQzEYPPPBG3v8A4UrWC45GKsSQQMnqR0p25VGCQTk4AYcjAx/Khf3eCIw6qOnByakMgORvcYUgYAzmk1YpaEbMxiAHG7G3g9APrVd4zwDyxz2PYY/nUzgF0wg6E8ioY5GQoVP3vmwGyQSc+po9DO1mRqWWMlo9hAXdkn0z/wDWoKngYGeTj+VSSS+Yg3IByVYu33snPb2qdFTzhHnBCtmQ9BVWKsVlBU4GSTkEketNjAPK87euSc/pT7gZcbDvVSNrZOfypNrISMDbn5THxn1/KluCHCULgb+A3zcewGacsStnc5PKgY45P1quZSvLHIXIx39qPn2puzwAeecH0NO9gVizkh0I6sO+MDjH86bKAfLL8Mu5AX4y3/1qE+UBSMArzkZ757Ukm0rk/wATE+3NLVkshVWZiQAA2cHBwf1pdpCKDjOAMipXUQIm7pg59vzxURbdz/COnTmhArogbJD7SSSOxHb60/aGwCPlJ5OfT2qURs/HIJGFJGR/I1GUcHBBG4Fjx3B9wKTVtxjcsSCcZ2kZPbP60wPhXJbDYGAB1pCMtgudwAyR1NOZGIcd8feJqQ2GmQrjLkAcAZPJ7nnFN3YG5SCCQfXj6U1lO5MEfeA54zkc9M1MUWFR/wAtJNp245/WpsPmGPJvdFIyDyBgdR6GkJMbDKcjaBx97HrzQjI4lRsDIBGCRjJzgZ74o8gzcpGm2VusmeMehzj9KoLjjdSXNydhEZ3k+WVLc+uR2/CmSrsc4ADnk454p6XBjhEJdhuy7DGQPTkVSdmkDqMh3BBfPQAYGB9aBDmAbJ4Gchct/F6dKifByC5Py989zUpbJOCeGyvNQ7X+Q8ADJ5BoAZJggnPXsVyffpTcAKQRHuBID5Bz+lStlCCp5J4wSMkimKSM5JB2ru78/jUNC3Iygj5CBTkA7RyMmmhWGdzd8c59ak+/xnoVyfpQyMpxz5mM4wxyM+vSgqw5RJJs2neBjOTWpFbiPhh8v3jjoM1S0+Dzp0Vo2R2+boAMehroVtI0iEZ52ENJhjnHYe2KaVw2MtrZ1TIHB5Dc9h6YpvlSLnJyOANnGM/WtRrVX2fJkjJxk96JLRHGN4G8YzkHH5ii1hoy/LY7wCemecdqkG48cjg9DVnYrdOcPgkAEGmtCxB+XBHp0p2ZViGK6ZWO/Mg4LZmIyfwzV9NQEiggEDaFOGPcVTaBi2zHAAxgk0EeVztIHXj9KrUm1jYW6LCJgeCOhOSD+NXI5R8nJA3dcYzx7VzolO3jg46mtG3vGLxKcugDEknoRwPz61SkLlNdZFKLknIDYHYn/wDVThKqscHp1/A5x+VUreUnOTkY44+lPDlhkD5gxJGOvBHrWlyWixKFljffH5m8gHODTZsjOzCMcbSOcZ78UyGKe43+VGXXk7x/DgDr1p72jqpATkEg7QB1qkQ7saowuFQl88DGM5+maDBtQu8ihhIUCD5iRjJbjsOlEi8IGyCyblBGGDDmkYgjZvCKRnYCOAe3Si4WIyMc7wWbkfhSIw2Bxk5JHvzUzRJLscYyDhTyByfeoTMq4YkDjb6AnselPcexKzxoQASN3YfmefWopmYudvyL0G9sdfyqwsGd42ckHPPIqCRTsQDq56f3cHP8qiwriyRkpGHJJGQB9ajkGxI+S+DnI61K8ar5bh+rZ255HHeojISmBwpk+Xjk8UxK495/myR15PFIW9Twe/UcfWlOFTjghSAMZJIpMZkT0yOQO57YoKG4LShDjggY+9nscYx2oiVXTdECcD/V4OBnPvTJPkdCN2CWyduMVPvVHjAkXH3lwcbhj6UkBEdx3hUEZDBWJXdgA88cdaVpFikIdOAGbtk4Gfu9KVjsbGAXQjJzjP1xSPdiSRAhGxegwCee2TxRYdiOeNnYDY4DYA/E5/lUnlFXdQnyksjCTnOCaN5MMaAlCuTvPJOBgVHukLbWzvOTnqOTn+VFxNA2cZyN4xgYzx+NNLgFF3OdvP0qZoiyjEmwuAecHp24qHZh3YYwGJx7fz/SmNC+bl5AH3DGBkDn/P1pd21wQNi8k+x7UkTGG3JkxhlJwxCnOR1GDjrUhxlAB8uSDntUsLEMxG1wSCBwQOc85H5Uslxu8wY6kAdVHBHpn0NIZdpKRjAZXO8rn5u1SugQJtyW7kn65/maFG407EkUYlcguCqk7iQC2eu3rn9KindZ/MijwPLU568596VmPUk46nmopoGQICQFJLA529BzxzW1lYki3NJkPlxuIG5c/wCelPRtqICOfUgcfNmnLJgAl+q4/E03bv3qB1PP8qyZOzFiAaXY2cucdRgcZ5oY7EQhzhgScdKakPl4YfdwBUjptRyAei56Acbu34UXKvcReX2hO6jJP50uAAMuEkbLIQGIHzZ5/CoyNvswBbZknp9KsSyEKQM/r1Ipi62IlXzWVADyw2YHU988U8SvC2AQHU/LgZPX3qFEVHyRklywwcZP4VIhaRXcfKWC4wATjdk9/Sgpiz7ldAX3lX2j5uG57g8/rULq23Y4bOSSRGR0PsafMyYIYFyCxBOCODx0ppbJJD7xkrxkfzoC1xUjDh2B2MWCgY6Yqc4jfGS4Lddp6fnUaIAVDI+M84I7ChD5cQGMHhQT/vYqrFC4aNtykb9pUZ56n3p4dpXyjxxhzg8jqfbGKaV+XJ6kkfjSs27Y2/pnNQ1cV7CbmCo28mRss5boSaE+9gEAqQDinshZXBJKnAAGPXJ/Sl3JtQdFkQnjGQffvTWgmRF/k4Rizo2CPakbEuQSwGQy44P60SnAfDjBAUYI6n8aGlORwNgY5LHnj65oC5GoZPMZslmBxn5iCD6VEgMqDHBKDrxk1IRtVgrlJMDcR2yaIodi/vJQVbAYvhOg7ZJppEsa7KHdTg5YnI7ZNRsu/wBMYbgk5z2qVzCF+RM7UJY+pJ4xUSx73K9weT3FSy9wK5YAA7W9xUotjC6KwzvXIXocHvkU5FREfhXODjJx0Pfio3wST85ztBO4cA/jRa4x0NssmR5/lZ+6D8v4ev6U6SBrV5fN2lwyqx6nI9yBUJOVwOxxj6etJJu2klM7lIwFPrnPX0qWgFHljaSQ5Ee3L+/WpXvA4QoC5BznjHHTPFRMgycD5MDjqBj3PNNQumCO4IPOOlCZF7ElvIimN+pHKtuCtkn6U6SaTzHJHmAYHNQB9x3Od5UADNBmHOHBBYYZeOO/WrEnqPQZ8vj5cksu3kcY9fWgru6fd9cGowN4IAU7gefoc1KZiWAG7HG7rgceuKnqUxqIRk5GSRkg9h0pMjhcl3OTzjufpTrsqjBVf5mUNx0H44qBpAGcB9g465OOfamholJx0BcKBnA9Rj+dRyMQwIyAA2cnpg4FN8zdgcvg9AxHIOQe3emSEvhig2hSDjOM9+SakGKjb3RTnqAS/TP44pIwZNh8uQbmA/1fTNRBFbeoOQd3cgcdKTKnYQgJXB4J7dKPMaSJ/M3si5+UgnAIUn15IpPtMgUgAoCAOue+cc+1MP8ABGpwBnHcjP6U3O4E8/xMBjGOMfyoSsDsO8zPL8IQPTjn6Uu/GSd64KluxHOeaYCAEL8qcAe3rTklSXAbahyCxTPzcYH5U3qCQ1zlEAIDYJ5Yc+nanDDByX2HO0ALnnHvSvDshQM5IbBBx157Go1zkg9idvfnHtUpWJbHmePPD4wC2Aec5HbFOIwiEA4LADJx0pqAny8y+WdoB/i569sUyRyrkggIDkEDHPFVYHqhuJ/kYR+bwGOGAIz9RUqoIny0mS5GBj1qNV+cA5HTkEEsPToelOjLs0QDgOcEh1556dcfypDjoKkWV+ZAOnrj2PWnOh5yH2suChAIzx6jPaogBIkefu7FBx7U4/NHGG4GCSc7j+mKm1imTK0jOhUkqrDKeWOOfwpisPLByvc52tjG7APU/wA6RCoJAxhm5yMjinROEYA8Ioxkduc/zos+gN9iQ84B745AoC7w5XnGWGBnuOopoeNG3F87D3yuQBjjPvTX2gbcDCkfN/FnAJFNE2sSBQjIrg5ByVwfx702A+TgqSgUHgsTgnr1p6r5cp4QnJ4fB5/CjIwM7yQCT7n0qkVYaADvKuNoIx/nrUxj3fx5JJLH/PFRGJVbOc4PPb+VSIjGIkngDgD/AAqiWrDc5YKCW4XOD0qRF8z5geRnv60FVVQzHLE4IAwcD6U+GNyhKgDg53d8H8ulBK3GlGOOeMjqD9KfGCgAIkJIP3F6n86mCPceQI5CzPgbT2Ymong2Pg7SFJKyIex4I69jQXa+hHLgthcDs3A60BflyqE4HHbOPrUrhQpAwDuJzg03cuRuQuDwQcUrjsKCT8zJ8sZUZHbjP86n3kAgfIQMcdajcbl2lCobHQt24px3KMEMM4IO3r+ZFJkMeHDZ6cf0qWKBnOAjn7oGBwc9eM1VDFVwB1BJBHPP41NHuEiHZ1JAI7cUhodOkUI2vLhnJ2xhTwMdaWVdrYwMqADvGCKi83MQRi6BogrI3oOvXOM0vmK/ROWJzyeMdKpCtqIGBJBAz2B96fCFdeHCYU88c49BSYBcjcOCP1NLIjmEYIaTncUjAK5bOBn2p7FAEyoJGUbABcDgnrSNF98GTAVuMHPQ96cVG11Ugtyx4Oc9h1xSFC29iMvgZB75bP8AKhEDJGG/IQDB4A7460feGC2cjcBjB9MDOKjfafl4YqW2DBHelk3hMqcheVyAcfieaGxWHsxXClm35OPfHbFRs24EHnaMfIcYAHvTmQgkZzkNgZ6mmtG3BAP3sDoc5oepVhocOQDJgM2enalXzUVJIpPLeNT0kA5Ix3FOghw4JTII6kHoDn19KVELq43MWAH/ACzYjk+9QO1iS5ljuppXkQySSupXJXgjv0qJ1aRAo3oVBycDA/WpjbBcybkcbwMnjIA9uaq4iWLduiO4fKBjHTHP400rktkkqnDohAOBgEgcjHv61GSzykkk8Y6jAP51NnB+STBQn+HHWhCf7o5JI7A/nSHcb5DbckEsAOefX6UrSNvySUO5gd2DnnjsO1SZChwSSCQOOwx/jTfPZACpKFSTx0Jp7AiukW2OPEcaL5YwAoRuTn+VPV2hEjKZBllHGOnb6YprHc7ueSVA5HHAwKXzBtAPIBJOD3pClG5HGoI2kg7Vx97Jx9amlUB94LlnIBQDjJpIyId5klkAIzg8Dn8qfbSKilXAESsqrgAkHue9WERADHDE4II3vhWGDxtyOKjiYiEFHjBUc7SQOPr71Yt5UR0YoXzlsngnPfB+lT3EoeLCy7zGAD+8wPXuPwqLMOVXKhwxTIAZSTnnp6Uot2WIbwXABHOT7DnOaFZSoIGSpGc98jtUZfCJwDsHzZfrz6Yqy1sWSduS4yFxu2dgO1RFy4j6FQ/IGR0B9frQdxaMbwBgE4759abNIWMYPIwwwfUd6bASLKjJ+dAFwOfryc560/ja5OSCWznBzmmxRM3RDyFJ+Xj+dPKgqCXEeA4JPTgUiNh4ncgA/dyuCO3FAAZZfnyyg47Z46c06RXhklzgFWCA9c+nT1qMKQ6KSSeW5APbHtzmkxpaD9izSAZ6OowTgdv8aikwsZBjDuynOCRg55qY2bwBwYpAd6kcKB09evaoRvXA5Tbnh8ZH4jilYLBsWa4dBvEnUJuHQ9O+e3pTcOHwD8wJUAde3+FOjOxQBw6kMxAHIB4FSblhkDE+YyOSCMDGenuaVrCtYgkt/KwWABx8w44HftUYYKU+6Qx9BUjy+Yrku0m0YYjvk/jUZxvwyEAdh/jVlIikLCJgu4u6H5OMZ7ZPUU7zkDkhzgN/tdDSeYBnnBIOCef5VIZAo6nLY49hUEjym9Iw+AcB+T6VXlzI5B385YZ5HBqRgXK4AQjK/OOx/GmqVkkcMm3aWJ5PAJ6YyasNhqv84JbPzAqNvTK4OePSlht2nh85SqL90jjPB9DmpoUSVwQPMGVOS2AOOelPFszJHgiIBmxHGByS2Qc9elApEDDbx3J3EY7Yx1+tMMTeZ8o44HvVq9w625R8oimNx05JzmqxOGyDnjcHBOOtA0tBg4UYwPvDnPanCPbsxkFW3cE9hxUocMXP8QYlh9RURfGSSQCcg+uaCmISuwBv7oHIz0PtUoWSQFVQFmx2x1+tRwvvKYznHP8ACThsdRzSxxKCiLt3D5x+8Zuo96ixL1Hspj4lQhjtz8p79+tHlkrhcIMY/KmPMo+ZyMhQp6noOKkimJQY2fKrBlxyx25wPm60C5ew145AxAHzAnAOMH0qN0KkByEGTtA9uxpyzDBB4O8Yy3JH86biOVjggOoztJPQnpVmnQQkKhCdF6AEUN8pYLv28tyORxUrRsUyNuT156Uhz8geJt5Py8frQLchAJyCQONx9sU8LtZ8jlc5AqLjyQ7ZyQcDGcg9elSsdrhiDuyQc5H9aVhbAdo3cdcHmo2LsjohwdoGCc4PrzS+YF6v1Cr/AJ4oB6gjB7jvx+FJFD3ILcBw2Tzkcev50w8FQuByByBSMwbHQ4A7flSc9v4cUhMCokXcG+ZiWIAA70z14+XucmkIOBjgMDu4xSbjjA528HA45zSYrE6ggHnkZJ5pzHZ5gfG3GWqJZM5AcLvyOQOhp7EHIPzcYGBjIx70rsLCsPOWMoBnaQQvBOPTNQZy3fCgY+Uf4U4hQgDneMcN0x+VN2Oig4wuSoLcDINJsaSS0HM+7PTbn0prbVIzwvtyQKbwoOCCcEjOfw/Smu5CSBQdhGcdzj361VxlgEbgM8ZIJJ9KYz4KcB2Gctng8Y/nTxKBJOep3Meewx6USb3YKwxjcOvOSc9MUyiExqin+DBH3faozuVnBxt+YHk5BPQ8VLIAiv8AMRldxKjJH50IN7jPyZABKrilsJkYcpnuTyCOhqUrhwFJ9VI74PSmBcRIc54AGB1p0nCOCOEyTmRRwR2/GmQhr92CkkZ4NZ8gJOccdRyO9ax2HO3ncAT9TVC4tUR3DHy8ttzs3DIGO2e9ZtGhVZ1J5O8gAD8O3pQp6DPY0SKSST5eVYEgAgdMdveg4CIAe5yQR/hTsgegmxdqHKBiQPvZ+Y9e9KqhoghJxgk/MTjI9jTxKnnJkglm+Ulsj+VKGUfdx0XHljGSc+tZ2sJCOTJK+8nJ+VSS3OFxSKoYjDyDj5sMMDnFSOAvyOnygnkMDwPwpuVXeThc84AGcU7jfkSxZHzEYIYnjnI9KY+502h+W3DpxQ28vjOFyCuOMZ+tGGCfMSG5HJJ/lxSuJA0pfdsJQZGR9Mf4U63SMNkhPMyRkr+f8qB8j7iOvT0+tOXAVzv5JJwepz79KLjFfZJJJjIViDx3pdoARMBwSFIOT0pFQbkQEYY449gaGPGzeC2N2Ae1FykIH8skrkD7uAM8fjSof3QJcp8q7Q3JP5Um4lQQMdSMdKQ7eg+8AAh7ZAqiWmiV8OhHIJAbJxn3psxwzhfMTrgbgfm29efelXazkNwcDEbZJ/McULEJIJHAErjOMDHQ596Bc1hjvvbByAGI2kDG0ryB+NPx2ZNhGcDOc+n6UvlkjAI4JFG5Q7buuRty3GMY/nQWg2IWchASQPXsc/TrTWCscO5PHIOT06dadvzg9c7uEPGKjI3uCOpAAGfWghjgxXkuX3EnjtjnnrT8hAjF/lJUD5T3HvikQDzBkb2G5COxJOM/h1pUuCqEMfKRsEgZbP8Ad6dKFqJq2wkrM8YYEk4yQRnA7HrTTIDKQD0wBz6e2KdLbkMckAjC8Dg4PNPilcL82NuSQARz+lVaxG5Eq4IBcfKwJ4PGacEJGerEdMZFTkkzOHOAQOeGOfwxUeQeA5LY5z70rGq0InLeWSASSMrg9xijOWAHRQP5808ksmAQDwRs9/rUbEEIHfDc5yQD1z2HpSKY9iHBzwSMilEzjGz58d846/WowF4J6jn8TTt4K8sSCAxBGcU0ZWsSFwXDLxICB+FEbDagWNSdw5284Ax0+tN+QfM+Qo6ZHJ9KFI4Ak+bGQdrYPOfWrsLceUkB+YM53Ek+Yf8ADNHkenU4w4JHemvKqfeQBi2cjpz75NG7dkB8kDtzzTNFYknXZGA7s5LE4RhkfXiio2Dlyi53Dk8UVkF0bYmCpIgBZmPJQqOn5VVk7AoAvO7gVLKihiGTfnBO7BqH5i+W7/p61aYmEbAMhJAYEsoOcH05FWYN0cMbPHHGAqqQitjd3OagQMcYxheMjsc1YjwTlsE7jk+9S7Fx0El35eRMIxDfczzn2PFRJGEQnAHQ5wOgq2x83ILgFV747Dr171AUZsZTgDacHg5/GlFlNFd2+YhfkPT0oV9quGI289QMfnmnOrb8sPmHXPahEdwATw2fwNaWMXoOZA/Py7cDnPt70gjLFM5ORxnDAE8evpT5YNwOASO+cHIx70zlUK8hyQMoSMYqNWJbkgQ7sjGAOcf/AFs0rABtwdPlUthwwP8AvD1+lRg5BTBLkDqfbmnLKZASSYwc7eOlDBsXyzGqsffpzimMp2ZAGw4zwM/dognZTn7zN94Djj8aa1xuwE4Y5YD6DFML3IzmNSEGxgTlx9MDIpodi28/Lk8/LzzSPIWfJ4J5yec8+1M3b1XBBIzmr6DHKcfjQzZ355B/GmZ4wMDJGM5pNwxg49Md+KV0hJj1OFOByMZ74/OlMpBHr1OSahYk89AfSnRox8wlMAKNoBBJ49zSvcZNEVHBOMZPBNSRvgAvjYeoI9KjY/JuxySR9M0u7Lkn7uW5LZ6+uBQiWSoocPk9fQYx+dEyooyhQhRz2GR9aJLgSQkO5DLhQcdT/L9aq+XhSAcruJ+bkn880iieO68glkSKRkGP3i7h+lQSbJpN7gIzbmJAx1+lEkhj3kAk4OcY61Hu+XHOAD3746UmybjGJCAZJ5XklQcZ7YFPYquAZOqjGW5zk8elLKVDZMpQ7W2j73IBI6Z9RUUhcRnAyfu5GOzZ5z04pGqQH5+QOS3ce+KTzPlAch+oI/Ol3lN4HyfwnHOPzqNSxx93oSp/HvVGbGuEEYz91SOTyRgY71HJGN8e/O/GPqQeopz4XAc9xu4z29qUmRVBwNuWy57DPYVm2MhOFXCEDcQobPIznvijLe+ccHJ45zSmclkAkcZHOADn86QgjIzubI6d6QDCC+QuMnt6UPI2XAPJDDGc9frS+au5SCAQex5Iz9KaDhgCMEjd+tNDY+WVN45fdk5HBA47YFQkjJGMHcefwqZ5FbYQdgwSQOKr54cDrycD88/lQyUwzvlQ9MNnPtRDEGyOC2RnPT1pCueg3Nj3HGOvNWdOhM00SMAE5JPTJ7YzQlcq5q6JpkePPOI3UsgAHJx6g5rZGZVViNg4Ax/ex0p1tZ/Z4ECnAOXOBzk1YMJcHOMkfQD8BWiQX7FIwBWBP3sEZz1pUhdushwMjge/HerHlg7zvjj4JG4N1pJI081+mDlRheDg9atoRSa32cdsEjuDz7VJ9m34BGSQeM45G3/GpIkBHGAvzbSOmO3AxT9mzqMcA/TOP8KgaKtxF5BAYI5AJbDBh7dKrtbEpwc9M+g9qv7nCYA6HgVCwIAIfknOB9KVmLUy2iKsOmCB1NBlJbcoGN2fk4zxjvVswBN4f+HC5P07VWeAAhuXCoSB3JzTBNkltOYUGAXKEDkgHk8+1WluEOMDbhyN5wNw9qz44/JTGBhiAMeuakU7/lB4BGBxxSuUa0d0V4G11YAP5jbjgjngZrSnv4pYwqRsJWQq8ok468cVz8FwjAgFjkgBQB1Aq6uGfA5APY1snch6F0qPNZtgL7s8HnOKSTy1Z5ByXG7nsAORVZXk/vnaWJP7scinhgUjAwQy4BOeAetMklyyNIQeoIAbLfMSDn8s06N51acoDhzghY2PT7pAPrUedpJ5LDOQgK8ngY5zwPanxYUlRnMeCPvcgDd14+lF7CZIJP3qMMHK4IY4BPP41AziZkIQIoAJxk5wMd+abKvllCcHgEDBzu3YOOfTmmk43kERoWOTuPAz2/GmikOaMfOfTjnvTZRgIMkZfhzzj8qc7KzE+jbQBz1Of5UpXy1G7KAsSvGBjNNoSREmfKGR8wBKEDuTShGzlsjaP1FSSRoqcvw2MY78ZqBnB2AEknO4HPU1ImP830I49c9xUinaoG+TK4AIKjjv2qus+STn5cHA7nAqdiAH25JBwRjH88UDWo0sUL4zlmBJyDxUZkxvRiPLjwPkAxtHU+n61KThnDYDIFAJHuc08RJt6/vWGBsweCallehADvAU4znb94c/pTwq5jBclwTuAI6YC/54pyyhJSBjr36jHpUJu3VCY5PlC85zn72aLalIcwWf5o8gnEeIyOMHPt2pnmHahQAfKQB7mlmlBbH8Kuz8cYI4/lUXmJIhQg5yOPpVE7E7qY/MOZMtg4DDoQP6ikGNmTwTnOOeTUTYbnpzwF5OOvenby2Rj7vXscj60DJAjMmCCTnkFepx9aaJMpjPDBifameYSwA+6NzZGCe3+NIEK7/77AjO09vxqiCePbsJbjGQaN21gQ5jKDAK/wAWfem+UD/HlSoJI9SKQt5boMk7vlYEcA+tTcNWST7I9oiBZt4H4AVEvl+UDKcSE847Z6U6N0R3AfY5LE7geaiaEhu5JPTFJajsTeUvKeZjYqhjjjrn+VI6Ky5UhCwOG6bl7fzpfJkQ5yDuOSPYDFQYKLtOdyqAQpPHriqaBj0UEFcALtC8ZB568jml2tsRSPLVRv5yw47ZzTZGMf3z8xOeDj+dBuPLjDqYxIQ27zFD9+1Iej3EXaqcHHHHfvT8GZ0ySArZGJOoH4Uu4O64xgkH05xk06KY/eJAGwAc+o5oE2MS32AbPn+UjbwOTRNFsd1d4zywzu9Me1CyI0pjRMnP3xkjj6YqMtmKPBJJGev8RP59qWwX7EnLb9mPvZA9qlJCvkZJA+Ucdev86jACsQ5EZ29Cec49gaXaEXABMZySSRxxgfrViWg3zvkA/wCWmfMAGD1/CrUCwlwJZBGDgqMDJyuT+tVHlQkAkAHAJBPQVJFiQOQTx0z9MDH4VDEySR0jTg75FctgDHABGD261WlfZ87AFSiKcYXBIPfk03IQIHGX2jeSAec56dKeLhIIDGgCPJsbAC8Ede1DHa5GZGbKkjaC2cgDHNDBnbgHcBxgkDn/AD6U3zkYfK6sSu/k+p+lNMhjMe3OSwJ24B/M0xag8jPLI0WAvAJ4JIHU9MfrTS5bywSTtbIzjB/CjzMb+AAzEs+4kgHp+VNboGIDq2B8vuaSKY1gm3ez+WNo4Jzzken1p6jMRO4IzHn8KUleACDtb0Psf6U3fjDHJOGI545NMQ5ZZCgXeUKg7se9NDrK/mJJvG7OCoHGOg4p7xkbwD02jjr0pmATyh+8SMEAYxxQWStECxfqRzk8detQu2zBCcggHjjkYqVDvjB6sB/XikdsYJBGWyOvJrNsLpjTOq9CR1zxngj2qPDLlPc5znIpfLML4CYKowB6A5p4lIbATJ3Z5z09KFoAxFHAHLAj+L/61J5W9MgYYg5GVbvUq79yFSM5J+8cYpYWQGNUQRsOmF9fwq7ktDY4kmBU5HZfLHoMnJ9+lRfupHcY+8xHmEkE56c+1WR5gz8igEj5UJGMdaryODsIACqS3JJ+nSpELNKGjBJwoHXPHFVWO1cDj1x9aGIcYKDbgbQOnT86YfvEDsRk0ATxyMpOG2YJzz2/Cllm8y1ihKLhA3TuSeetVXLI6D7mAMAcZzTxgyFGcHk5LHoM54oLurBISZCPQ5wAORTeie+M8DBwe1PMZVI2KE4B4+bJApqoo2IcuqYC5Ocge5pNXJWooHUZzz+WBTmc7h6v83HGPypu4tGQcDhiMnn86aZPmAJ2HjPG7+WakrRDwdo+fJG3ggL2HuRUm0rKmCHPXgfl0zUSgAYJ2DlgB2z71MS20vgnIBGcChMaVxfmzGQSMcdcnj3qu0TiHHCKeRyefyqzHKInBfIiyWwgz1+oqIKC7hTwTgYBwB+VWQ7p6DC/JKgckYwCMfnimmPAwoxuPOCaczoN43jIUn7x7GjcN4GSis/OR29qBDjKFOM4G4lcjoD70MWGSpOeAvPoeOmajRVXJySMY+epAc4LoPc+gp3AYS0b7m8tAQRjk89ugp21ehbjCow4A578c0vlYJIxk9Oe1KsalgBy2MflU2uO4RK7qMRu45LCNlxnt15pNyleCMZAIPUZ+maDBE2z90hGOuOaUxnk8kqTxgHiqsOwBg6bwcqRweD1Oe4p2A2SOA2D9eKHBXO0nqD6dDT0VnVCWPU8AdsUrWHuJtALlCNzZbjjvSgbsnHUYH+NOxhOQRjJzxwDTBtY8ZI5BNNbEt2JAhY5HYggHvQmdyDPy/KOAe5yeme1ORMJxkMOPb2p2w5diIxtyE4PPy0it0SwgRxGTeNsQk4Ckkgd/Wq4CICQScJkI2QPanGdjDt8zIK/89Fwc9fzpx+8F6AcjHfHalqTvsXrR1aQTnHlwyFvM2soIUA+nv6VTLqpcAmRJMHA4x82R19RRvbAALkjcxy2OuOueO1R7iz7Thz93PDD07ZrRMtFh7nzMnjqeDkVCVAaMev3sL04qWNEKuWfAIOcN0/SlG2NZCJDkMQoRsgjHuBzUPclsIgfvEjb1P400tmLaEAKLxjPzYpyRbf49qkDPGfX1qZCkTEkfMQc8n9KdrktoaYFCbU2HONx8rOOMYzn1pwV1Py5O1WPck/kac0o80DGMFeQOvOagDKVwfnIycnng1Vh3JhGrOGXIO3BpEC7MtEfrn8/zoVmjUuw2AD5vqPripADwEGcqAOwJHpmqC+gkXKAkgBSxIOB9KajrI+CckqAFwc5HFIec5QcA59D9KkWJQ2Q5LA7hwAcfhSYa9RNi7j0DDORk1CYAEwXYPuU7j3wOlSuVODjL96glYR4w4Jyqt82T04/OlsXYFDnJH3ixwQwxSsSmB8o3Djn1FNX94QNmH5IGODQzZ5x2BA78UtyLjjLs2DnIzgU0yK3BOSWB+h9qjZSQQXwRuwfqaQLtUhcOxK7Tnpk96EIsLzKFVBjABJ9AtJCyjexIDBdzBMnOKYoDOCfvEEkK33VHGTT4tso2eYc4XdlexJ74pXHcvSy7baNvKUFcnJ4OTgfzqlLcMCOeBhemByc1JFOywSKQTLIRuMYJAAbJ6jvUQ/1W0E7VOTu6gk/0q0rEskzsLnJRiPRjyB7CklUSgqCmVjBYyHjcT2GM9KRAA3DsQCSMHbkfjTJXbHG/cRjO7JGB60gSRJIBFksRGMBSeoz17UmwvgtjqeB6+lORnSVAoDqzgkkYxle/wCNWEkheCRHDI6qQMYPO4c8Z4wDQO9jPkjUD5fkztOOp9+tNZkLPtaMq0jZ9fbtU0ke3eWcAqdrHIzn06VXbKqCX5zx+85xVqwDlRhDGCRtI6kDJAzij+N+pJIqF/LfYDtHRecnrz2HpU8ZIySuED4OCSePwqNiVIT5pcgDOFPU04oXeTcWIJHGT65ohXgITllGQR1J+vSpUQmaPKHbgHI+lPmENWPf0OOfzxTWUjJAcsACevTNWZGU+XFlMJlsg84NRhGn3oBIWCqgAzk8+uMUjRCKN7/ONhOCPxpFCbY2zjIHL5xyeamkjJyr4A3kd+MdKgKiZN4B5TGEJ7duc802XYRQqlCUGRjA59KUNvh2FMlfMCjoRk478H8aRslSxYgnAPQ/ypfuvtbocn5jnoevIFIzHSfecjOwFWOOtWIVMQI8yOJ1UtjBXIzknNV0I4HmAKQrHg96f5bnYpc/dIKbsce2aSGhzK7yAM+9jIgDGPJI6dQBUcOSnGTjcGCgYBPrmnIwQ5PIBBHBB4pjblBJ4I64QnOT9aHsUSyc8AgZXj5TUcoCMiSIcqV5Eee3qDTEl6lvuAYoSH94HL7MYIkQ4J496EQV2JKxlsOHUuwft7GmgHjBJQ4Ix3z6VZ2pnIUZyTvJ6/NjHSofLwUAAAwOgBwB06Ux3EwvC8qGyDyBjP4UrtGFBBG0dCc9CacYiGyhIx8wGKa7uq7HJ6AA560BcZtTbjuRwSByQKQMIumAWBYgAZxjNNGQoGCQM81KpUKWL4KkAc+vXtQK1wjby3BVwAFXHA9O9Txu01ty4Tg84PGO/wCVRlQwCMewANDhnyp+X72Rk9xQAqhG+YyGNiVx6YGP8aYU8tHBAQ8owHoDQ6/N83Yce2Pb8KcEO9xgPwwAORkHkNQJSEIG/IxyeQc9KaIzgAg5xjPbg5P6UpG1cZ3lwMnn5c0hj5IMgGAzLhfbbzQMQAR8plGBIGMH3/nTQzbTuOd2OwqRWPAbGWI5A7Ujx+Qu4/dAU+vXg9PelsL0I+m8Y4JyT1ximuq5ONud2VO0cEjB7elSjDYC5zzngd6U27scDO7cAABnOB7UxkMaeY8TDJkdxk8nHP41I/mhcomFCrndnPJ7GmZcPwdjA7ufbgfrTifkIVFPJUk+oORQPYcjmN949c8jII9KI8A5GNoOTk+tQEhyxGBg8r6cU6MYzkZ3bSAP05qdg2EXa0UiAqgKnbgYxkY/nRhW+YbEzycnqTjpUix7tg8zC8KyEepzUccZJB6FdoKdQMe9UPcT5WQEvjDA8exp5RCqbRHvQnd8rAjPrk4I+lRhQoTPDEHIx3B5/OpFAV0OcHJ7A8H61HUpEPlr3OCcAehApwT5eASTjj3z0oLbcEb8HZwVycgY7ds00ykKFI78H2o2IWrJGi27t6YG7AHXvzUIjGAcnGRxk5yKdHJ6v8uO55oLoo5OFyME+tQUNwSMlRg4OByetOLHbuzkjrnnFR70QuGkTcMA4Bz19s04gjOV5zg4+lVdAKmBgE/KwOfyqSS4PKjBWRs4H6YzioFJbnsvYdadE5VgASCGHz9OPapKtoC7w7AjG3AJam9svgHaeQeMHtTmAEbyDksehJznPeh8owQxkAg55JwePQVSE1YkiCuoBztORj1p1w4VnIcBckkEj0x/Ko1zt4yck4xxj86lYvIoyCflJ3uQo/XrQxlcsOSSM8ZxTSQu0nrkbcdTSxsMxgGQfLu3Nkd+O1JtDlMdRjk8U7XE2gGSuDnb1PbFSnCtFgjcWzgKccEn+VLK6+ZhhsCj5sdWx1x9ajSQ4BT7rE9fQjFLlEIG+XeC4yR98AHjp0psriRTu6EEgfjk/rUhTbk98/X+dQXMbBMnuCB9DRIL6lGXI5BdAMDDnPfPakCtxye5GCaccodx64XIXoDULHYcHjIx71i2xslDeY4L7zgggJgdPrTVLkIDyMAHf0yKX5jyeuTgHniguyfPw4UnI9W9KQhyyF2GSQRkcHuaTfuzvHDAnnig/JFgoSshyxH8JHp7UjLvYjHB9aB3JCTtAP3flAyc5JJ9af5jHAYHlsggkY9uKiQM3ByFB2k56YqczN8gOx1AI6MO3HQetAo36kbfMiAg8AADn1xUiY2AHlV6DnFRnBBAkzgjkNjoc9xT8/cySASd39Kdh3FPy5bGME4/GmK21SMjHBHI4BGMdM9afKXVAxjffuGdhU47559qYZiGAJ+bAJfjAwc+tCBkixoioWfghh14H6UYzwQCRk0FiJpMjByXA3HLKO47U7YfMcHnLqqn+9kfzq0FwZioIVcgDoOKe8r8KSOpJB/WmkKFRS3y8YPrmkYFN/yjaARvznr3FIQ7eQ6EA7SSSRgY/OmodylerZAA3D+9jnj15pTl5Mgc+p5yPoaER1YMjkFSuT29Oc0rjV2J5Tlyo56j5AMUMrfPgcHGPqO9O3jY6Y+X1UkbifrUcoBXmQ8bh6kAfSmIeNkLZXh3Klid3p9KQSk7wMDIHyDIbpjqcjrQCOCORkHPX+HPOaT5uACO4IY9O4/WnHQoeWxgk5+X+MkfN+FJvVRw+xjuA464/wAaaecAgEbiR78YH60oO9gOuP8ACi9wa0Dng9MFc4K5IpPOZdg4O/p07dO1GVJ5wDgc45x25pD8oJ5HBPJ4/XFJk7EpBOWwDkkDeh4wAPX1pFVhgiTfwVY4yDxjvzTSmeO2cg44POaEZgmSmDk5wT3HNA/UkMQfGQM/KCc+lRmRwkYTqGxzjpj+lSNkE8YPvTNoDE8HGe3r/wDWp2B9xZMvkty4AB5+9x6UK3lShgRjI2gH1/ChIwShBBLcDtx+NKd23P7xCDkcgjp7VS8zN3uIr7HKGQhBgnBH+FNTcQ4bLh84zjJz06YqRU6c/LtPIH3sDinRyLvwYxwFUYGP5UuZmiVyErv5IdlHGF+YA/XNFTIykdPl/wB7bz9KKkLGq5HVs4wf7v8AhT0iRyE5EpGATg5J9gc/pUZQjPQpjIOKF3Ruh+cYxnnoSPaqfkQrsci+agcPlSQw4K0YxvAfPIblfWmCYqRnLqRgZYk/xY4/CliuSUCE8cdu5pWGmy5DKQ+MAsoG49c4FLKVOIsSIqfvGbrkjpiqkNx5iDGHcjnP/wBbNOuJ1iJO8/KG3DAOfzzUI1urakG5SxKF9uT9/rwakaRRGNpO9j831J4FVVTDEs/OTjZnPWnOHed+AQQPmPB4YHoMjpWrdjG4hkYcfcZlbOQeooRTuLPg4I45HOOvFTGNFbBBCk7hnnk01fLAkZzgnp+FK66CHbTtdeA4B27vlxkd+tWILcytsCv5iKA3cc9ccVDEFOJIz8hAIPrihY5GdD1JzjPt06ZpMvQjkt37A5C44G7kdepoC5ySTuzgAj/69SyJjywyDH8QAPXHuBUYCNkkAAeo9aNybWIZUCA9ATkDHA9e1VvO3cnAwcZFXkZVUsQCwzt3DjkVTZGUknZgYJB7/StBsa0bCLrwFyT7imbdzZD8rk4weRjp07mnTfIADzjdz7+lMMe4537Npx0xxnP8qzZJIFxli6hGGVwTgZ7dOtOSbAIYndtwT/8AqqNdoUAY+XnG1cZJ+lLEWbJjJjYA55GRhsd8Dp702rbDTJ12tsBcYB7Zp3lFjj5wpbDDJU9D6ZpkbAE7zluuOAf04p5fHfBK4B64/KgoZkjJCEE89O+adu6DPAXJyBwab95s/mBT8AvyfmY8k9AO9Nk6kBHzZA4zjJ4qNl37wPm47VKWy5HcY4oEin7udrD5cd800u4kgb5cgcEkseTxnH+FGxkjkLpycg7+nIpGk54AAyMb+/BH8yaS6mdmAJwuQcDn+dSXexHPt4KDeCRwmAeD74qN128kYI4wKRZSocAjaSew9fXrSOxC9PlT5c568fnUhoOCgNjBAzg4P+zj+dRu5MfTex+6QQOn1NSMPLTB2glickkj1HYVEpJJyeCThTzg9+vrUs0sNKurEsPlAO3A6fWkZAqv13njIqTeRweSeAcdajkco3HyEnK55/lQiLdhXzjdk5BG7OP72T09qgVscZ6HC1Jjc+B97HGzpnGBTXTHIHPNUIDsZ8DC8c5PX9Kh3FmyRjrjp3GP5VMHJcNz3qNo90sYO0bj2bp6Z4qCmh0aHfEz87zkA+gHT8K6jSNMMMCSyFZn+U/Ng4AHsOtYelxefcxKU+V3Aclhx8uMD059K7iGAGAochcFFEY2lff3/GtoIz2ARnz5EDngFW6Y49OKdIFfBBwAfl45xj1p0isjkjlGbPWmksiYT99twMZx/OtSiGTnPUnJznHGfbr+lVtpGCHJAO786st87kA5LYCbO3rmoZVYKhyEPIPfGB6VmxMPL3Ak9DwOOuaZt3bGIIwMdfepZSFQKoLhnyCF5OTV61so7l5WciOGNC/3ieR2pWFzWMzJd9oHO4ZPPQmq5QNk9cA57dPpVvzhMGbeEGWGzPUBsDkE1GGU5YAgcAYwRk9etXsHNcrtGDhiB2YA84OO+KiKfcPU9selW2XOwADb0bHXP4YprxKD+842luVB6Z4FRuNlPy1kBwfm3cDd3J69KgktnVHcRAKWxnI6jr+VaQGAg52gHvjpUDRKpLqNygE47E1LQmyoG2HYcn1IwO3tUsbYxkuPTA4NNMTFQR0YnJ4wOnbrQgbC5JCY3LznB/CqWhV11LkCltqFMgAAfKAMj61PBIZcYfAAJO7AAqgBhHZ3jIDEAOueeKsRkyI5iR8DO792Pw709yL3LkiJEhyDjIOHAIHpjFRgMcoTnPyg57GnbnkErLwsmDzgYIHamm2ZSd5KgjjGOuKuxqki3bNBFM/m73+83BGNwXAwSOlMkuvMaNZEXbCQjJtK5BbJwSOaqusjQxeaAcBQBnvnP8qUNIFLDPT+Ilhg8+vpQtDNj3bzM5AJ4J4PUDHWmOwk2E4Ldgc4A79cU5gSIgUJI7CQrxx26U6IMh+YZZc58v0JOATTBFZ3KtHjBU8denpTWR+Bk5U5/Gpm2hstklm+b8KkCJ5JYnKcDkjqfTmjYi1yuUD4QplWUgFeMHHQk1JHMXdQhyVTJEkZ656jnkYqQjzOdnmRjdyMkAjHp1601D8wI5PAzx6c5oLWxLPMJiZR+7IGAAAQPzz3qLLSYIG3kcjHOOvQCmyIdxToXPTJHfNEdwY+r/ISWbOTwabG5IGG7eQgJUfTr9ajD5cqMkoGYlSGBxxjp6Usib8M4LnHGSecUpDhQC5G1gQMY3bmz6elS2SnqRmEjGPvYAILdi2T+lIuI5nwhAG7IOSTg+oFG/coAcPmRjgBRwCy8E89gaakio2MjLYA+buTk9BjpQyr33JAMMRgjZgfdx29jTXVFUjPLAnLEn5j25qR1GciNC7E/eOQPTpSS53oCD1Crher556g9qZIhXLAA/LuODtx6Z/lQfkwRjJJ9/5VDCxOQAEyS3Xpk8fw+lWFffgbAOQBs4yfTipQCMM9sBuMCmGQnIZwc8fSlVt2zODxlhnHT0ptvH5LosimdcAclWwMe9U0D0JoWB4IPXZvJPUinqCFDKd4J6/SmNHh4yAPlcsTnqOxFMMbDkFhkbeo70JjuSTM0quq5Q7cAgDqW3GoD5ihGQEsT0A56/WlYsiktkjO7rjkL7UolU7AuAUPt9eePSgLEI844Ejh2xn5yDnjdx0+lLFtZQwODxkHPQ9uM0sMKQYCbUCngAk4x64p8IzjcBg4OGPPWoJY+NA3D8ngjGcZ/EGnNCxaINnylYBsbc4HWkjOVw68hiCD2wadvKoSRwckj3NWtCVqMaDCPLyRjqzDq3HTPrUaFV38hCwXkEHkdeoqxgZPBLEjaS3QA5/Q01ZQeGBBUk8+hA/xoNNEPuFNwp3mbP3myVJNNa1JTiQR5xlMAk/NnHUjpTJXdCVEpH3cncCTnrwRTGuJJDIc5DPnn06GgEP81dyE7xgnGS3zZBH6EUiEmEbsbgMKAe4H5VXLMinzAgJyQueOST1696nEbLI4BCAMABncMigGNZI1XeUBGOQCP8KbNhiSSOVY85yPTpR5kiEYyAR6jBxUa5P3MAKuCBnGSfoe1BQ6c+a+0giLaqjBIIP4UpHDhznjIBpvmcfKR941ExD7AH5C4zg+tACPIp2BX528gyHnJ7ik5VFGe2PypzIyhxzjgdfSpGkBO0YwxPBH5UCZGsjAbgTzyTQMbQOgUgfhTpAyhyvO0c/NSblDnByQQCccBgPSgSEEbSYA6g54qZYA52xjLYxjA4wcfy5qJHBSNg+Tjpwv9aPNzICMxhT/AAHrlcd8UDZak06QKQwUKwAKRk5qKUF3wd4z90dMfjVWM8ASEkI4PXBGBx0qUzkJneAMDGD29agkaZpgH2DfkHg46E04kud6lexzk0okJBTC55GcYxjoKhOcAEYXHBHpVjuPy7nkAg+lMbnp1B4ANAPyoAeccjuPrSeZ5jEZCMFLH5vyxxWfUHcBL2ZuhYZzjHHsaViOmOcfw8cevFQlm3EkZHXPbk4600NtyFJHPbj+dMRM6KOSOCSCQarsrHCKMKoHWpOV2Z7nPvzQVJTluSOPegCKIsgHqQMY6cdOak3KcMM5Y9+uDTHVi5RQNi8k4PA2/l1oZnbJx8wx25HFAEwYCPYFBJOd5z0GeOtQqrJHwhGVAyQOPWl+RSSMEE56dv8AGmtH5iEEbNwPvTQO0VoOZ1UuXf5UB+Y88dulJkZGRsAPGP7ooWNdwOMHaqkLwMj2NO3bVnJfCqMnGD+GDzSY07jTFvyckK2Rt4wTnP8AKnIVRACHffncPTFEco3SDnk4QAHjIA7ipWOVdSD/ABdcd/pQVawzaowQQCwAIHUelOjIRiewyrIeOcUPGhOTycjOOOAKilJk5A2dXAJ6gkDg4ptiTsWGJddmQPlGef8APWo8q67l9CTv6Z5pSDvdhGTkjOBngUwbWcgZwAcEjjmkDHhdwBGMqASD05NNL87R25B7EClSPOAewAI+lIenIP3SvOOcmgeg7B25APIHTpzTyoRx2HJGTk8nviogVUkEngjnPQUuc4TDIFUMG5G7k+9ADgTwQBz1yelKzt8+M8DPbmiPDtgYRTwc5PbtxSbSGBwcLknPfnimiB6sBnJByBkDqMmpgySKhT3wemfzqMbhjJI27SD6gHPJ+lOAABV0+7xyd2DmhmlhHfapkI+UKox1z/M0+RdnUbGTcSpjO7P0yOlNkUtG+SdxC4JAxx175oUBnI77mbdyTz7mhENDh83XIbIxgj1z/KpRMRkjGw5AJdaj2kDkJyVPAHZcUu3OD2yxI/GlqCEBIAXqAg2/iOnFIqhXQuCQzYHNPILHdgDgKOMcD6U6FORuV+n933+tWPYakZ8tC5GEIz8pK4LEd8ZOKlS2KfIIxlsk4O0KPXrVuOVPMIBPlx7VA5Ckg5zz71XmlIdgR5iSA43SZPP0oFcb5TSD5CRgEfMcUPlWGSAq7n4c/wCFIBuc4OzaR+JHapFRXAJwQy9SeBk89M9qSWlx6sCzIpRlL4xxt69e+aZLESjhuNxPTsD9cVMmG34AKsGPHzA89ulNCFxhOGPA5AP601ZE2sNCqrZ+V2ySQSeMDA7UqJtBBfLfKvAGMc5prShn+Uk5J/H+XWlQcjPcjgHrSuTrYfGC8exgCvPTIzn601g/IPIUk+pH58UqqdgO8ZZRxnPOeOvrS7AqyDBO4nHtxTDci5dd/wB3HDA1LHIsJ3gnfyv3h0P4VVkLL5e/G5gCdvPOW/wqRMsDjJAOM5GfypMrqEqkKS2QevB4xULHAcgZ25LevA4qdm+YnGQM8CmSfP0AyxZcDP8Adx6HvUj1HNKFy2WCgEkeUSf4cdCfWl8xJFBBGT+HQ+9NIzwByQARnoMAfzFKYRtIJGQ2MNyP0p7CdhuR5R3Ps44yCfp0p4Q5yCSFAXOQM49jSYbzC4JJYYIAwcg+maFJZ+OGByNy5579aQm7AXMTAkbC+73GPfFDYb5cYGAB6USRyfM4BHykEjtn2p+wozknAYA846U7AncWCMoPNIIYZwAeoAxVqSWNkwiAcktk/wAWahFufnQfIpUqSeSM/Sh9xfI7txzjtnvVNhYhlPyclSWVhjfnH6UEqN7cbTjsKkIG0sSRu4AHbPrTTtBIAOTjPpQUiKOXLfKACSTg45x+NSRM2QDgbVx8gOcc+mfWnsd/GAG2nJzxTjMioQuM4A3kd6Akhs8UsTFQ5dmbcvPXPP8AKqzbgqluAAW+fk47DirLztMmCnK+ZiMHGcDAOfpUb5jVcJ8pXH3uhqbiIY5Azkb8FeOGYdBj6dKWGIBwQMKQ3XGCe3rSkOpcZYlmD4JwOaa0WMqsgCHdkDsfTtRYS0JImPlkOQgK9OoB/Cp0lZ2BAABZRjJ6fhmq4CZl2kIWABGNpz3IpC568Mw4Bxxx064poa1LBKiJAwYb1bITGcHPc0EqWjKgoFwMBjyfX0qGPc5jYIGKgbgOQQBn/wCtUg2hUXeI1ymUcZPP04plWAuTK+7cJNxLb2/DHfvQ6NIEyQnQ01ZVOQY+H3LnjJy2f5UzCjlShO37pLdj60NjJgiM5YpsOQW2n2qR92wxCQhnyQWJHyg+tV0aRVR0AAPGOv8AOnoWlBB+QAMOcetRczauCzln3DByBnJHH5DFEMf2hskieQll8sL0AHqakZ23AxAIgC4APBwO1AwuVcDcAenPaqRaVxt1H5Z2kHBC4J4x61XLZKsPugkEdxVgZmTOMZ4wQKWRRsAx1zzRYTRC7ZRN+U2ocfLxwT6etRBlLIow/wAw24ViOT7j0p8nl7cr/cPygAfr0pAF3I0SfN8pC7to4XvlqNiUrDpVUjBkPUsTz61XWMkgxjYCgYhMZ5bpwD2pWc+YV2F2XcQRJlf501EdniJk5YZbGflxgelCJLDeZKkgXggseeOAen1qspZ5QCF5A5+n41aYrI+Hf5yXB2k5z61UJB2FOFUA5IBzkc9KSKY8RCU5AkxhhgkdfWpBlMEnhWBIz2/DNNRT1BIYngFeoP40scXmkY2kEIDmTPbHH407jvYhRWVcHngDmpWlL7wT1oliMaHnftBf647Co2I3EMSMHHTmmPceSWwrDoDgv06e1NQuXIc9efk56Y4p6Y4XlBgjGR2oSPy2yMZBHT3pImwgDYJJOFAbJ9QcAUybzYgQd7sGIYD6lqsxXTwOChwy/MuQDyGz3znmo7iZruSeYn5pXLtjAwSOeBRcZCWbs/bjKjgYHv7GlBKoU6AkMOcH7wNOXH3jhAAMEg85z7+9NKMCAQRu+UY64phZCPJglhgkE+vHFS212YZsguByV2YAyemeKbt8w7R0Jxn61GZkMyR/vMqqlkAI557kVA0TzoJFTYg3GP5ssOz544z0qNAPI+YlHVzgZXoce1Dy4UgyYVQeT94qKj3rkvkYyQAc46VVzRpMRsB3II3H27+tSINnBxjaAAhzwOM/nUbTZH3ARgDGT605ZHiXceEAK4Hu+efwpmQ4yL+7PPr1POBQS7j7nzMBnYR3NJ5qrgrhhnAP900gVcj5F+6B0Azild9R7Ea5fOAehOcUuS4wOcA4wM96UqroXCAHcSdowAMe9R7jJgnA3dMg89TRYLi7V4IwRuK8blIIO6o1xuCqRyPkyeuPepU+YhuCeTyMnO3Heh4VRwg7cEEDAz1qWh8qRHuB47/pihgMjIyAelLgDOD6j9aQkKOB5jA5yhPQ9M5qEiRrR7huDuQ6lCSR1AJyD+IokkYvkjAIycUYC5UBTgkjjrnH+FDpsySflIAqrFjgcqDjZtIz6GguoDhU3nA5zgDH1xUe87/nGASOhycntipVTIxjqOQcd+3SkrPYoU7gFIy4ck/eX+hNR5KZwACx5APSgsVyNgAyST6cUqpngqPvZB9RWonqxWn+bcSQMEfMM45Pp9RRyY3jcB9w2H29cVGWBI2ockBR26kH+lAG5DgNEQX2hsDkdOSaWjIb6DnUsEPbdjjpge9NRh1HQj0xjjvmnJufbtBOQeQe3404xFclsnj5Qec/XmmVy6ACD0+ZQdufSnLhnyOQAfzoiRWJKrwQOnAz+NKwaHCc5xjGAeT34oJ2E2uMAdyMZquUKvKHw/OGGenFWhIUfJ6cH17VDMF5YlUMmOpxUyQ92ZLxlWRBlMMMnnnjtShygmAcKWUDlRk8jPXOOtPdNr+V5gf5sj5sYwMdznrTR90AMOQNxUEYPHHI9qwZrYcxXkBygUnb7jPvTNu7HYjhhx1PSgpjIKE8tjBFSL8zFiPRj6cdKkkQAt0JcEnBHzcfpSKdwyPnAB5Pr+GakKF2wBv28dcdfrSPzkAYOAcjkcmgTVhfMTYjM4AYkYJ5PH0o++pzxwMfnmmMXBOHO4q2Ceccc/Snc8DoeAc9sU0CfcRHVtgMhLZJGelTBSvVCRwevHXmmoCPLzjbkgcA8+nFO2AJvGNwBAGDVCIgGTgHIDEgEDOMY/lUigMgUEBlHIx1zSO4TJHzgc89SOen5U5GVUBUlidpBHcY/OgfqJ6bsZXnH8xUgZRleODjO79elRliV2gYLE9BmnNKPul+SeeemfwoBi7iiA8cfdHGMD60m4cKoOCpYZ5AxjjipAplyWAOVIG8Z4NNKiNCQhCjJ4zzx04oM9RQWB3Yz0HHHHfrTFQNsDFgARgcDP15pQvKE7ge24k/hzTlJb70eM/NuLLzzxxikt7m0XdDHkJRyeRn5SR/SmsQWx9w88Dg89elEhbZuRDJgEPyBjH1oOGbYAXzgD5Tnp65piZIql2x244LEfw47UpdyCP4iNxDDIU59Rz0pm5wwGzgkHnjtxTi2MAgjBDHGQMDgCgNAzyRgAAkDHPfNAG77nHdvYClRWKI5wFKkjHr0Pv1IpNgD72JyoIJA7HtSZS1AKG6egUnr/OlIL5c/wAWMdup9Ke4wIwz7CQCOB05xQVEjfc53A5z09PypbkMZgphT/q+/stSgZZ3BOCCAMY4Py9/zpqb/wB4eHRkU5+99fSjexQ75A+chTgnAxirSsFyQgBgMjjcCX/TpSfKGRkkjcvg5DE4G3pxUXmbThXKbHI5ULu+Uf1pWUHABOOAPY4xSbKVhgcrEEJRyRnoX75/lUkZyzlCCCoICDb2oUkDALe5yQemO1AdYwMdPcmhOxDeug5pVVN+QyqCwGemfWgojYzINwCjHPb0IqGRkLuA6urEqNm0ZI69cdKkDYPzow+YkE7ccNj+HNNmiJVhQrsnjRo9zMCx5zx/Sin21sZ02sw3jBOw8c0U+VjNSaQsyHyxu5LYOAB2ABqDzAqRkcb8FsdsVI4V2cHlgRg/ez681CIyGycnk9u3bvStchOwScuQeFJHOP8APrUWMLkZYZGT/KnFsrxzkA0odQSwBCnGfTIGOn1qrWFYeAruCABtwDk5/lQ7CXpgFj/OlU4VCE42gDavp070xlVRjJIwP4R1z9alIUrD41WbDo4wcYycZOevSp/lQxggHAbB9ahj3RphXIIA2ikG09cgAN8pB4J9802Z3EcKvyl84HHt9aFhBPPtTCu3jgEA8vzn06VErSbgCMAgn8qVrl2ZbiZhsAGwKDkVEZgHQbydx/d55PP0pYy3AGSexpECoRxg5Xp2xV2sTsyYn7jg7FzkH1PSo3bMkmx4yvUkMe31UUpmCxYAwgdSE6n3yTTY5tudshduFw7Z6+xFZou9xkjH7/392MYPA49s1WVcs564OeankJlZsnpjGDTCjHA5wSa0sBFKVd0DkE52oqA9xyaBCFQkny1ZuoJz0x9OtGCmCclcYyOoprjy2ZP3gTOMM2RjG7t+VZlpIGRJOjDBJHXHT3pkuZEkU7gmFwmMDrk9M9DTlcMoHGw8rjn86TlR/CRwM1VybEgKsz4DFShIG3HQjrntSlHHyiMIpJ3EHkAUmMnJBf8AvZHbPSnK6q5BIL98EdPTFAWEDE5ChSO4z1/EZpP4sMeNpU+9SO6nhzxxt7dqbjLDHbOeAaA2AyNkkHBbnoKYXYtkgZUAAdBx9KU7USMDkADqeo71C2M4GwYAIBOckj2zQ2O1xFXCqjYBHQ5JB5zzmnPuC4A5Oc47YoCF3IxkKSO4/mKjMciQu42gZKkgsSSe4pXJIioXYBxxgg/TNJkNwxCBckjacnjH86kVN5Tn5XwT9aR87gNhycHr6mpeg7CkMgAV26HKg4waY0bHJ2EkszDJXoBxSg7ZA28AKeRgHn5vQ+1NyCuTs6nJz/8AWpXNEISv3QeBikjiVeOFjGegpS+7YVODz9wbuR27UoXapAfewwemOvtTWwkIMpkbDhRkntUUg28g5PbFOEhIIPTJLHJxTWTahDEIU6E5qSGMc4V+21SeexpoYtPgPgA8fNxx+FTTDacZHfacHnNQo5Id2c9Men86aFe5u+FrIXMhLhC6ksoAHQV2O5jzsHCYAznJ9ea4/wALXKxakDGh+dJF5IOeBiuujDSoh+eR9oChI+eT3wTW8SWNaXLxr0AB69D6VEPLdQ56ZJIxntjj8aSVMSrgZ3/MRzx+lMQNjGTtA4yc9TntVi2JACshCBS24nGdvTjvjvURKtgkEYHbjPX9KcQSBnYx+YdPU5/nTV3KAAQARxt56HpQ0NuxGIzt4GwdVOe9EgJwD2PGT1qR/M2EB+x6g9aiwHyT2xkZ9c1LE9QChVA2dc44yOTnv707hnAXjAOVABBB6GkGGZ9yEEEg8Ef0pSCcNjIyMj2HShFWGSsNpII6knOeOOKDGN2BwTg9R6ZqUcSvxyR0piQAPu9SMYA4qrWEyuULZJTBAB55xn6UP87uBz1yI+2Fz0PvU4TbzvOCOSOOadIrFNzAPk8D8Mc/hU2EmUyI1Z5Jc7cbyRHhsY7VEpePBVPLGe69eenBq2UxsRMHByMH2xj86iMZGQsSg5HI6ZxnNZg1cr78xIGGFVi2c9WBzg59qtpMFiciDBJPO7tUDIpZFYBwc7u/Uc0pT5MHbyfyoTsJFmW53xJF5YGGzx16evSojcyfMg28H5cgmoQ4YYzhOM56U44Z8b8BuhzkZJ9q0uXcEALkHg9D+WKtRIgJBzhGX7uADxj+VVN21pBgkKevripU++AQB36dsdKm5JMGZpgDmRjtGSexB7/gKEClwdmMsu7GB0GaiLg4PPGPlHTv/jVcFW4JAEfIHzZ49a0AtTOXAeOMeYVbaD2LUyJmOwNkBSGXCjGQfcU0gyOGHQ8AgnqaRpAQSPnULg5Yk8mkwLBvJWto4HLyIC2MgDnuTge1JtKK2f3eAWHGefwqG4zAElAMhVGIUnAyW749qnMhR2ALlCXOY+QMEdaEythsso3uDsc9M7v/AK1IpYs+Uby1GMhc/wDs1MLfvpEbIB2nk56nHb25qxHe5tzGEG45yQCBkd+e1P1Jtca8i78I5dlQFvMwMEsR2HSmlixBPGDgEL6DFRAluDnLBQfqGz6UyIl2yBvbpx7nP8qVhImIZ4mZ8vg/IZdp4Oc4yPc0SJ8/JI/iUD5eg9qa2FY7+mSQH9BThgQ7zg4XkL2o3KbGKPK2A49huxyB7Cq6sGkyD8xO7gEc9O1WGJVHIPz7iQjk8cetQ+dsiyBvKsuRux1bP8qVhFlGGAAMEAKBknpxSFM4I+pojibzMoeVO/8AhJx271KhAVATy23oB3o2KRCWywUYfGByB0NMYhkOcY6EYXO4DpT3iDYJcufmPHHTpRMXWM7Y3kZBxggZz9aq9ydx5jKEgBAQAcEkn9KY5XcQNm1SdvPJAA7HFLgAks+8Dng46fTFJlVtwEGCWPXpg9aAaGYbABxxyPftTQQm84+YnI5Ppj+VTq38IGMqF9cn15qCRAWYjOccnb3z259KlakJkglUiT5yFO512xqMn04FNdTJ1QfX2pYwDgA+p6UM4Xq4yQeO9UkK9xxyeMnJBOOO1L99OMZBG/HPNQhdzbRkHbwSO5qeFCqHHHU4I5PPWjoNJhOUZyCiBSzYw3UGmkZUgSfMV2ryMZ/L2pqN56RkZClTtyMZBI6Z+hpWdSecjLgjaAcZOf5UFMZMxkeMnKLtUH5c859jUfDY3HA+bBf5cj9aGP3wMgbSQEjGc5qNdzMWA2bMqR65HaqsFywqqoIJ5YDOTn370NuXOM4XJYAY/lUcKFSQVJHJx3GFx/OgKw3nfvGDkc9c1kMVmGMHGOg47VEn7zACYzjoep9aGjYtk4wuBgeuOtMZlA3E4ByMg+9WWP3BnccEAkgjjI/Glc8g4OQpXv1/OmOSyR5bzHXhuAOre/tTmX50ZjxISMY5FSyBU2sSo6MxJJPNISI0k3SfdI24GTTHnXhcYUhjkk56nHT6U44Zc53jg4Tj+dCAVmbAIIK9D600vhjkAEEnI7j1qOGWVpCz+XuyxbGcY7D605WHQuM9zjpRsA4uCXB5QjAL89e9Kv3Ngk8sfdXIBA79Rk0xiqrz90Y5xTPnXIBB2g9RjNS9Ckx8u4R5AK5ADdOvrUYXLyKHBBAHUdqau4qeCRg/pS7QM4PzZP8A9ekvMXUlCyyKN2AMsx+YDH8qjkDQ785AA69Rz9KUSEdHHfPY8/Smk4yVyCSAfwqjR2sNxs2Me/IPcgdjUjhtuCeUJAJBHGeO9N5MnPofzobn7p+brS2JELITsc7uRgjPFEZEmAfnPVgc9COuahR9m8kdW7Hp0oY/KSeATtAB64pXFYdkKgzgAADk5yc9jUgRhsY4wTt+melQyIuUwclFAHQjA9s4p2NrnAx1Jw2cnHy9apMGLvLZQZLbdvBODzSElkBIHPTjninKBtQnjBHqMk5PYU0Z2DjDLkn3z6UBqwBKmPcBwhBJODn1A6U7ap4f58Aj05P0poAPQ7OMA4p5xnB5IB4HU4qbjtcaQJM5IHGeaQAZ3bOByp9afglggGB3zjnNEh+fYXBCkdMdB+FFwtYYFAbI53bi2TnGacq+WAQdmMD5KfuzkhTjBzgdOfbNNbPIAySQRg++f5U9gSEDAsSCAAW4Pp6U5fuHDvgABcsWxxkU0E7MAhhuJ6DvT1dlXAGFBH3QBwB3pky02EdW+QDAbODmnS4JGBztG457/SjkpgggMc5OT/IUoUlSQ+R0J6c/jQNO61BA2x8dySCBmmkYyD8m4Lt4z1PcVPGiM5xtfg8knv0xSkNkxE9HXg+goLsiuEPBITAJBJz/AMB7YpAN2/aRkAIMcjHsDxUojaXg8YUHPuSf8KGzj7+/oPmGf5VSJa6DDvLE5AUtwFyO3tTljPDDsoHc9/ehQ8bDKEgKc47fWnK7FgAT1HftUjVh48wR4UlNysDlVPUY709N6qehTAPMe3nI44BpqfOuAibwh4PfknP5U4hFVx5almIAGKW4NjQM7QfvLyVAByP97H9KkWXy35Izt+Yg/lTVG5AoAICkEdhzjp096e8YfO8koQowDjB9aZlceZhlxjeVJ47hhxTM4yQOQD196Uq25sIASSw56g0iBWXaG4IyPenuVa4MWYoDgZyR84zx6cVGzhEyzjAQAZwOe/SpzLhgCMluc46euKZvDYCufvA8gEDP1p3B6i+YzLkEkZPPUD35pUQKpTYAQBt/d4/lTwYxvkIOUUDOMN79OKFTG8CMcAAnIqb3Cw7H70YBwQcfnk+vapdjNFkD+IfNkMAducY6dKjUyRuGV/mbJXgYxjH61IZhiNB+4UZGAcZYLtzTehQrBd8hBySBjHQE9eDUMsEcgMhP72Q4HfA9eaBIjKF38hVJyc8keuKP4jgfLuwuRjpSVyWNVJAmG2ybVRi2Mluc9O3HpT1RxLj5BkkDA6YP+FIJTI4B5xtGRjjgj1puxZIQ5zxGSTgcEigQpZFTLHZ90Zxnr645p5Zwm6JxhmYDIOMYGCKaRneFOFLA8AZ4HGaDMBxv4IOBuxzjHp61TKjFWI5TGV285BOCOCcMR3+tNCfMGwO4J70kqlnPOfKIGOvJOc5NO2GJsnJzkgnpmkiWhA7YyPkPAAPOc/SmOflBJjJRjnjoOpp4L79ycHOPQYphUtzghTv5y3J9aXUptkgVRgITHk4ODu75FL5PYFgueoIFRgqd/KnaMeuMUocL94jucY4GTTZCdxCqbnLbQMFi+0jkmrDhvMAfhgW5jyc/majLlXzkEKnf0z1pZG3kswBOR1GevB/WjQGriXdwd0gjBCgA4bqefbin7/ndVfGZOMrn5QOxNRHdyMHaNyZAPBo2uv3d53HAznHI578VQ0iby3KyeXKQdgwUAAz+tI0uMl/ny2c4zinkv5Y3gkgDPGcD86aSromxwST05/XGaATAyKyxkEZ68k8gMQc8elRsGkZGQYPAPXp+VSKgUDZK7jZjOTjk5NRRnLuFGwADB/CoZY+IuMHGByfXjJwOfpQylxjAJUKMhe/0zimuA0W8uRkE8fj/AI0vybsYALNnt07UJX3GxrAouwAhctwMA7j3prFto6ZVQRwOvepC2SS3U8k0jhXwFIQ8Dr1B/CrMwco0hK8LtB+bnnv0pHZtgxuIZWBwAQCR1pCDksBv7/u/X9KaFCAHCDCkfdoFYc5CsNpBJ287vX8KULuYYLA5JUgYAyOO9M3EDjqCM/N0x+FWIkBQnYVVmAzx2FJlrQaojGQTGcIA2Tjqee1SyoUlyHUbmA4wVOPQ0jylYht3OSmCZCGHB7mlcycEThCGGEk+ZSPQYzR1BX6kbxiTYgYAZJHK+mOuPWlimmSJ05AdWUkSevTgihUBjBOwAlsDqeDnrx3psgcAnJJ9Dzn8aTIs0xCPmBPBzS7PMVwGHAPHGcn36U3IbAIwSTgfSpYQsrcAOm0EIO57c5AppWKZLcPFJCiHIcANwBj6e1NEId5Ah6biO/8A9f8ASlaM+Y6MAHDDcCpXGRu9/pSRM5yFIyQ2CRwcdePapHHa4qKVMhA+ZmBIzzjHvmokGyXOMlS27nPToKdvMkjEHKYONg278cYzn1qvJEFwD0Zi2zce+c8kg9qew3qO6jYA44AwV+XBH1ppj3oSOmBnMff86jCgdRnAGP61JHKsZ4GPu7u9StSBHKoxBTB7dMUiIvG4EIAuQF55/Gjz12yKMOfmCZXjIHrTTscoFIdyF64THAHr61roVYkkl/gyJFc9ZAu449+tQymMHKcIm0Lg457dKcsnluGUx/KxP+s3dfqKj34BVEAyVb5xuHB9qm5DWpKuw4LYAJ6DB4z9KVg6wgZOVCk89Oc0wTNIQSSRyMZOf1pdyybAZPLDAD5uQT26UxitK4OGOR0xxkGo8liCSM7hyWxwfwpQqDfkDO9jv55yO1SeZ6fd4P8Ad6VO4ESRFFAAzgbt4w1PL5BOfvBSeMd6af4Bg5LY6Hp3700dME+n6GmgTHhvmOeg4yOaiLAKSOSGCnHXmnSbS6An5mycEn0psf7pwT8gVlPYjg80mNpMc0Z2YKLt+XB4OQKfu+dGJ5Xpjv8AnU6WpmhlPkCIKpOQd3GeD+VVHkZ1RztKnBG75sqaV2TYlijAlR1I+bbgDkillZTEXUk4IIyFAOTjvz79KgBMfIJ3cDoOBU7FDbHEbvu3Y5BxgYp2uMbJF5mVDqnlsyk/ezxVaOWYOhdxknC45B4qzKCZpAR92QjJwRnAx0qER4f5iBnaDzkBT9KdrFrzF24KEckcD60w7i3zZwp5+lKpZbcgjf8ANuTsR7cUFPLSNQflBAO/PpTJY1WV1yM4IBAPel8wlT3Y84z6GnYDYCjLcDPPFKygREkMCFYAD1yOtTuIa7HkEkhu2etRSEPsJJypPOe1Pb+Mg4yxA9xTGO7LZGc8g0gHQ4kOCQgYDk0M2775zgk9cduKaBjpjA7cdP5UjBo96EFGXIbnP6ii9yrhgHrwcngU0jqT7/jSt93huM9aBzyznAzg44p2LFDqcn5w4Ug5GOR9cUrBckDJxSLtODnqc4B5P50ze3ChfmwKRJI5O4yABnAG0YA5FI753kP0OW5pvzbCQPmXPOKVWCsMgnJCnpxQkDdtCOVxFwQBzj5jg8joKflQC2emepPrn+VKPlTkgbmzzz9OtDFkzkjDZYuW6HGKsSeoojBRhnADAj3xSRooXvsznpSnK84Eh4PJI/LGacgyTxzkfgKSVhuz2GqC6qCinKg/OB07UBNuM4wD3GTj8KVSFAxtxwBx2FSb2K4HUE7toA47d6YCpKu3cezYwTnvTppiWcj5G4UAcY/KoduIcHHI5yBSu52HJG30xnv6nmoJ6CAYdMdMAcdePaop3JiODgsMD5eQR9M0r+Xyrk43E8ccZ9qrXMu6UFMyRsSc56c9ee1OUiooruocuMiRs7QcZzznvimSFMEnBUYLe5zSup3lnIk3Hqef51HGxL9grFRyfXJ9Ky3NGSuigYPz4YkP0GDn0pACgJxnA5APWkAcYBOOqkYFPjDBvm7Ic7fmye3pWZmriY7nD5PU+y5p0bhZQT8kexc5JOR6cU/bg7gPlycHscDBqLyw68YIccY4GQenFBRLKEjZGXaFyTn5gBkdOKhVtsQxl1IyCME5P41NIZCpBD7S+9l3Z5pmBGmd53DPA9Kewrknl7XdsBA2cEDHHr9aeHA4GTnOBu60wKsXVDhfmUAjJyOB171GrB1QsOWAOAB8vrSBEp3nKYEbHKqSFboTx+tIA2wuB84VQMcY7/yoBIbIJz9cU4srqAw3kYITcR0GOp46U9RsPKKEkD5ex55b0pThXwDJk7e+Tn8KeHjVym7lsKMlsjrnjGKbGQ7SMv7vBGH6Z9KohakYITC5J2jquVpwkZVDAEYG4hW/yP1p8mcEb2kcAZG3Ock/pULIqyYA+6Tg8802NolZg+SvVDx35/WowO5OQRycDgilLnO44ZSQxHcfzpRnPKDZ6hjnJP09KRN2noIXErI4TfuJOSODnH+BpPJZlyMOBhgACAMD05qZZycsuVTJxtJOAScfz9KhVzIqGTG7POee3NBbHbVZRsADfLuIBxgD+tJJ5k29udmQFIJ7nPT6U8Akkeg5wT+FAYqXGMcAZ7FsYpppbi5R5CSY27wDvA5PALAn+QpYwoxICJAp3EBuTUQlCYQEHspJ44/CpB044JP8NIadgLB1jJy/CgHFNVAwIPUggg+9KynJP0z7AUgwo6Z6HI/u+lNITYu0hcHOcjHcY/GnBjucnII7dev0pBkbFzzt5+tMLOm8o6Bh6e341dgTJTEV2HgAsO/UbufWkI2KSS+B14pxynAGCuVP55/nSKrbuhO/PrUpFO3UUqSuR8hB59xTRtZxg784HIHpzQRx9w8DApoztGMnJz6U9CdL6DmQK5US7ME4y3XnrSElegIIJGBlupz3pzEyfNgyKQQH24xn8TSsDvKlzlWOR1wSfUUihQJUOECuGJfLHB6/WikzlVUuMgetFVcLI1HWPGN2G5LelQySbUBIAJ4+tLk9ug7Um07cE/LuJxgVJF2KVTJGQOeMHqO1RNEUzjtk4GSc5z609S64APJA4bnH5UkgKZYYJHGRR6iuLEF3AbAEHCnFSBRtJ25IxkgcCoig6FMrngjjoPepEctC4UY7EA0Deo8s34DOfwpAGUABflBzjIxipQnOeo3Yz+HtmoivmcJwG4ZzGcAA88EjrQ9RKISrtwGzn1GMdc9vao5B5Zcn0PucY6cVKVxsKfOCTgYB6f8A1qQRk4dc/MobgY68UJml+41FyQoyBnk98VLlS5aM5DNkYGQeefemKsisAo4I5yRUyoEDkjLIPlAGfryDTuQ3qQSBThy4DOTjBx7DOfeo3kL/ACMS+CC2OBkemKuSok4JP97kHtzn+dVhEzOiqhcnOAO9Zbk3uV9gXlR82Rzn35pwlDcAnAbnPoam8ptzAEnjJG3A59yR/OoZYzHIQhBYEZ9sfnWq8y9RGkTySqZdyM8dM/4VDs2jOwow5OwZyBVuGJfOBYkcFwka56DoaqSKrRAAZURkZX1z780nrsBE65UjBLOTvTHQUDk8LxuyMA8AD61Nsk82TZvd15bHPHqe/wClVVbMeFPzjIYk4HJ2n8e9SVcmc/KQAeobG3Bx+JoVXIHVEyTyf8KWTbHvcj5gpGdu8ceueaWKUsUCxiPaBjAK/XrVPYTHRI5IAHA5+T9KN+VAAwepA5pQ3lPknqflxmmlskE9SMDJ5IpIdrCFiTgAYxzx2pCofIIGdvJwB+WKURLEuSAcjGCKUI23b1Z8HGORn9KLCYSWvmHGScjJJxUUzr5RQEOuSVyOQT3qeTcjgDZmMkEA5NQkncSR249CB2pk2Gg7W3EHOQMEdcfjUJ+ZpCEjGFUD5iT1yeuO1LMuwZGCQOBjOcmombuTyScdsjp/KoZSDLF3PQZJxH259vrUrl2Y7E6se5xj64/pUcmx24AkIIBAHrTWHmIQHCSENtOM8cdwKkq1hDIJASScjqD/ADp+zysbeD/OoSuVAyAW4OTwFzTmY5BwUyRjnPT60E3BkXgKepyR6k96Rt0ifJzkfxehpkbKoG2QdAFx/wDqoQeYh8vfkjhhjgA9xzQNx0JJpCcKh3qGGDnsOv5VC0kRkLSEkDjnBwM+5FPSL5XJUg59aW5Kg/IHCkFVCjPuc0E2sSWV0tu7OCu8cp5g54ODx05+tdxY3YFnG7Yj8xSV3MAc/hivPVJKbRsJHHPt9c10Xhy9aTyolkaSRyVHltjAJz1+lbQlYaudQ+yVcArx905wSffFQAqN4XgqOAAeo6dMU+CMtF1G5GCNg/xAVLKNsmMn1Yk5Oa2TMpJlfe6rhRv6kfWltAZItz42qwO18g1LuV2fORsLPnscmjGFymcnAHXrTJT7kcqbXDg7AWIUcnPtzUBGMhujLtY7fm4q0y7cDk/MSPYmoWjAx3wpH51JtoVxDs+QDLqxGUBGTj6mplYycjI9R3psi+YjpvJLSB95HTPYUxMNvPKFumeppXsBOOMEkDPrnoaVcNg+nBwcihVL8Z4QDOcdqnigGzLF8beoHHWquHQgBxkBMgjoaiBZ2RdhwyFsIMDIOep9qnZscLnAGOnWmKw4wvqfm9xjFIS0IXh6gABVAbOeeDmmIcd9/Jzxjp9alf5t+OvcYwfzP+FDRvIzqxww5YdcGoepLdiFos/MCUABBG0dexFRMh5cDOepB4FWZAAhCnJOBz39ajMfIC8fTkUrAVChGe/c8jinRK8b5UY5bOMcYPFStFjk4UYPAHX60jFVDncOeSDwfemJ3ZEZMRZGR1yD704bzvYE4XBBz0HenYV4/mPPB4HUZz39qb5aACPIQBMdDkn60WFFCyfLjEmCevBpBhkCnCAZzgHJyfXrRI4dCWyeDtAP+GacZS2XY5HQD2zVbGyt1JGdt5GSACG44HH0pUmVN4x8xwFJY8gccfjQqmTLEAIM7iTx14/OoyqozggO4x26bjn+9Qga6jkJduO+QTntjPT6cVND5csyLPGHT7pABGQeo4I5qAOOSIwTkg4BAAJznk0iRlB8yKDnJIHTFJkMs37WqS77Pfg7tmf7oG0E1XeM7wCcjZ128ZI+tSvhuCe20AehOT+tVmAizgDK85I44qbsQ6WNWLsCg2kA4xgNjHTNPRFGFyAwABC8EkLgdT3NRK+0n5+vQ+q+ualjYOyDed2Sdx59+9VcXmI8yxgRlTkquAcHGRyDk0zsMHZ8x+UqcnBqaJ3Vy4IlUDOO/HpmmTO7oGPzuhKnnaeT6UguVyN+0cEZ6fe6/lSjKOSU3hTj5j2qYrmQq3RHYHK9hx6+tLEMIC74bHA6Zq07FtJbE4ult3AALhgMbCvHrk4zSGfzJndNsaOQQST8uO9R+QgaMxku+cNHt42+tM2FURBgtgDDH1pbjFB3J2DbAAcnr3GKRjvbmPI6Z687cikDKV+Y8NlSu77px1qRUXcmCN8bA4zwTtx6+lDIIj95sjtj86dn5WPG0EYpSzBizAYGOlRxMWDlwF28nHTilqJu41mdcEc8HOD0x0pMIccDOfTrxipZH+cICMnG3n1FMcBOBnewyRkYBoQIcAWJJJQYIyD60sccYjyEJZFAOcd/Tn+tRiUBjnhMmnNIXAUSZVsHAPGBx/OqBIkZg0hO87ARxtOcfnRJGyjJQZZMcdeTz3qMKMOCMFiME46ZqNQu8YAdTxkDB/WpZVxrSs0qZclRhADk4XJ/xqx5bSIWOY8HI7ZIGM/lTAG3BnH3skYPBH/fNSMTMvIPyA55HemmIryrCR09iemB9RUowHLEj5jkY5xTHiLYJICsDgfhj+dMyACCTjacfXtTJuhZFIbO7nDYJbnnn0phlzKBvxxx7mmqzyBxucEDH3gTz7YoZdp5yhLdxnH480rFodGHYBt/cjAGPp1pJGKwEnrtIxjPXHaleQkkj5tw5Bx/jQcsOcnsc8gE/WqQ7hIMLz8xLY59B39aZK7o6nqp+bPQ8e1OKZ8w5LuGyfqeD+tIAw+78rEEZ7gE0hiIJGXDgRsqtjDDsfr705RhAWx2BzSOxKuOpZhz7Clll3M4dMfNwaCbjWj3Lx/FyfaocrnrwM9/ypXfdknKEZ3jPbNMbJxh8ZzkZ/rWaTC48gtlVOQWOAWHAB46A0hDx8NwAcDnP8qcZM4GT2z7Um9oyW+4D+oxSbuTyoU5COD8h6DH603cCiAccluetNaXfg5++c/TNOLDqD93n65oST3GlbURidu0AdO4PUn6VGASRg56nk/lTnkVc8enTmgTZP8AtBRjIHIq9CnqAwW4JAz+YqTyti5yDv54PvSYKjL8bh6YoJUKPkBxwOtZvULETKB8g+6RtJyBjjA/WnblU5wE5O3OO/1AppkXKEYG4dQvHBzRjDcHAJzzTVgYpkWQoT94D5iCRmmjYd4Ch8cccc/jS7tiHIyf746Y96aASVGCdzd+mfen6Eve5K2TLtRG2lgTypxjNR48xQSSASGyaf8AKuCEAOTjrSZTvkfw4zx+FCVjRSFQSnLhMRrgCQ7drD25pkQLLGwLldoLEgAj16U8gEg9+4I6YpBCZO+FIAAxnrUNNBdvYU5RySgfggEnvUglOzYTjBx0FN/dgOC5zn5xxkU918t8DHHJz347VVrhYY7RgoR0xyPq2f5Uzc29wMgZ+UgnPTFOUGQuMcf/AFqQhjxn5mywfgBQapohjUDqm1Buwo2knqcdx1/SrQUn5sAY64zg/rUaqQzMOfnG7j0FLwykZAHTI96ErCEK7Ec9OONvtVm3EPmF252qzR55G7bwCDx1qJCsrRqz+WueCB1J/WpLmGS3to5XRsOrlF243YPBzmmh2I4pYxGmU/fEqCR0HNPkfdkg4YDnPbFIZI0kwBnB4J4HHTimhvmBAAOTk9eM5/lT6FajXUsxLFUwqrwAOuaeEAGRwMg8cdOP50jsFGT1wMbQOmetCBQnCFDjg8kH5s9zRsD3Gtt5yMfKc496kSNT8v3ORtyRjj6gU5kwwVSW3EDoOgFWIrd5N5QcjcVOQP0Ipsyu7lYsRDhuB9/IIyR0I6elIiMsocoSASSec49cZqaSLKkESBj8hJGcA7ewPvTTC0rhlj3jOCCNpxn8ancoZGcoAfkyOd2D/KpI4mKptdY+QMew9cZphUrkBH+oU96kMrFwW4IB6jORjqcVQNDUBCbiDjYeSOpx9amyNxIAGDx/Wmo0XCxgAtjgYAA6E8CgoOSAT8zYyD059/akgTaGApJg7sDlQQQeh7805CV8sFMsD1VeDj15pkcZ2IpPIVR659acgUdcbTnjB9OKTAeoAGAOGUsfbnigAcsMcE9xzgZ9KeuGVDnOBhtnXOM96sWiCckmUIqIzOGPPGBSHqQrc55bBJVV6j37Y9qcVVHyiYypGO/XJq9O8ZlSREDqpwAQewPXB96otJtBwBnB5+vWqYXHSM5CBSdnUDd2HQfWod2WQ5fJ6CQbc8fjS79zADAYc8+lQofkG3sBk4xQhb7lpU34I5YEZAkAPH0FMEexMHjHbPamxs8EUj/xLwM56kUqAso3fPuDZb/61MaViVYwxCO/y7w3EfPFRhgVAR87Ey2Q2c5z1xj9aa+FwgB3A8Abe/qetIWddhJOX5HGP61BoM3s7HDrksMgjpgYz+VK0cZkdwDJhSM7iB+RNNwwbAznPUfXpSojP8zhCvHXOeaT0JXmJyqffypIyP507l2G0fwt0HQcc00lQcB87iOPSmmJQhVDwc59hTIJiqj5yAdxXOQO1IU3ABcAKC3I60IM4GN4Bx64474p+0xopPBweOTmnuNEQHYDIPBP40AB0LB8kjA+b0Ofp196lITn2w30xTQqvsPQYONqk4yPqKT0BK4hZTgDvg4I7k81Mn7wkpEEADbgQvQnHrVfCBnII4wxHP3fWnJcKqyOT8yccDPHXn8Ke5QP+8Vh8pHGee2MenrRtZUAGRzzgA5/Opoyiwud/C7QuDuxzk56UvnHKkD5c4yOnFNk2KwUhQVbZGOv1z92pAoVyB1HBPYU+Y4jkAIJOCOnc0xTIXJA5Ln5dp54GO/saS1C4x2dclOMA4GM5pNvmPyMPuAyQMEdsUREuQo4UqCc8YP/ANepolQybiPlV9vGGwB9cVRRGiAxkpID/EMsuP5U+JmmYFCHU7VJ3Af1qtGP3UbFwSqYIJA+nQVMDlwSgIBGd/bB6/lQydAKibg8R/dJbJyxzxzk1GkTOke0R7ChznkDn16/pTvnCIEkJGW9OcYx/OpC6sCQFwQvVuSM1KBCsAXMY/ibGfM4HOf5U0QMUO08722nkAcHsTSmNpCjgO67xwjY/hx3pqkp98An+4cHr75oQXJgBA5wFD9MbcdacoAOGTKh9w9gaajxhUZshGwuVQE0QyFHRWLld5GSoHBJwfwqguNiEQZ3SQ79rAbMDr9AKesMatu2NlyNxMvQAY9O5qJcIkWQc7eTkdTQ+ArLjJDKqkHIPOTQDLK53ABAGyw4+YcfhTFuDb4c5k2Rg7Twox7CiVRvjRBEFBbJyTxnjrUTSEplscALg+mfXrSY0PuZBHcAJHlWZc7PlPuKa0ykAgFFCHgHjJ5PH0oaTzZiznPmMWzgnHy5560qRBui9QeUA7LjvTWoxrMYlCptVeANkYGCTn+dMVyp2MhBJOCMc46/nmp3hSRI1EYcAjkdSw+lQhCNjj7pIy23gZ9utDQESkswP3IsHOcEjB9qbGy7zz/EFXv1NIqgxJgD5kI4yOcnnihRnKn5wGGOOp4qEQAkwgB+diSMD19aQ8IxfA/I9D9aeykFAR/ESMEenuRUQIUODx8jHGRkH3yDn8Kdh9Bx3Ahckgeh9qbtGzDDJ4I7ZpySjIAcEkn+E9vypqgsgUD73PHB/WqSsTccqZlAToScdW/mKBEWTAT5cDJHbB9KIWXIOCWyCOPWnGRCuQ43YPBO3Pp3qDRK6F2s74UfMSB6YPTvUQYnl/nIznPORT3OZHOc4fdgnnrxx6VHlUTDEd+Bz1poGh7MCQSnzcjIximcEuMHGOwAx+dICWAcgICQCo+bkjHt3pG5UAHJAPU5pEaIUrk5Y5Ye3amhiqkAKeTjjP505Awyx6DG4cd6MkZAxgLk8Hn171Y0WGvCVckBC+A204yPwowC43vvAAP/AAHJ4/SowwAGeeaa1yFIYkBdoBx26gdAe5pWHYnMICABuATzjv2Wq1wVVNpEZVN2Tt9foTSS7hvDpsIVmGc9vXFIfMZT+8b+Lg8g5HvSuK4K22XeuRuYOQPXvTyxZgEyBnn8KRpSQAMJnHXn+VRj51yCckg8e9UGpMP3vCvkhScAe9Nd0iyxdyvAx97GfWnwrvMh6MBtXBxjvzQ6ojYBI3spZ1HPAoEJcMsaxBDiQgFgTjBz2warqzI5Y4IbOMk9cinBTg46nDEsck+vXpQrbC5B5bcOQDjP1qWNCy5kSQZwclQQKawUncNmGxjHIzjmmgbySABgHnAwDT0+dzswhBHEY9fQDNIuwgG9MADGOUHekVDHhSMZyTTY281UOdgxzwQRx+FXpoVWMZG9ZlOG5yv4ZoSMyqwIxjG7PTHqfemKfm5z06AVLJKJMkx5weN2D06dagcsnz7OeDwO1BdtCUvvKdHLMCOQe3uKhKEJlsp+I/wqeORtxBJCL8vFIzOwIIyFyMnkE9ulOxOvUix9w8fMcc/X/GlAw4zgDnr7U4ttQ5wAMY4z0Oe3tTiqltyknI5BFUTYjPz9SMY60EEqc8l/ve1PDDnjAoZsqcAdSO9FwsI2FycAYwMkjNSKCPmOAD2+lRkKSSMsCOM07OWyOq84oNUGAVOPYnPajuCOD601l8vBAyMjdnPT86aOVCjgjHrQR6j956nHG3HvzzTWG1Qeu5c4Q07BIzjjBPYe/eoJTtRxhsjgbQM1N0UlfQbcyMeAhJPoAeMj396z3kLDb/GildpG48H0p09zuDr3ZQMlcfxZPb0FJCzMAMALz9zjOayZa0EMgcZGOoH509sx42u+McAE8H/aprK7ZOw8AAnbxx071D5hG3ORywOTkcHvisxNky71OG9TxSiQHg8njk803zW3kfwginZJtpCEJdwME4APLen0oAVhkO5jLMASdqkjJIye3FOfYyAAphFwArYyfXkUgiIfDBeq/d6EH607G4uC4c4PBzTQX7DFzxk5JzjjrRsIVyeRjrg96cuzCMEOc49h600ShlAJH3CxALcfNj1pEikuvlr0U8kntipIFCq4JBGVPzjb1/OmOom2E8YJ/X6Zp0T/AGUIMcH3C9OlUikrD/kYkI6sPZgcdR/OlUL5LhvLIKAEMM4J79aQzMSMEYG4D67s4qS0lBSRHOxmABZpM8jt90UriZHu8ldgwFDkkHoOPfNIuGQKuSuBg5B49aQDbG4GMKCDg5O6kVMY4yBgcgVQJCghCNoBA4zjHH40ebsUnq4BB+YcfhinLGHEoJOVzwVLHPr16UMX6ghwd2QnHUe9Nje42QspwM44XIXqPzpwjK7wQEIIYZ5+bkdBRGF6ABwdp+7j+Zo/gGXwecgDjikTa+o9woLsc5G35z1OKXbnBHXH931H1pHiJTJ8sbeAD34Prj1FMaNVcBTxu+Q4GMAY7Z70FWYKVOHB3jI3ADGaVlDd8HJwDx0NKN3yAZQtk8rkDB9QaFyeFA3A5GMc5NBN9AB+TAJIAyMOCNxpFY7QOisTx3pWPOACQG/u9f1p2V3A4PDZAosJA2GwrOPTJYDP5URcqMnCDsPQn8ad5jNgq5DBs889frUajohQkcZPpTswVrjnkeOXlMMcuoHORn1qT5vnLnDFjjIx19Kgc7wGOclcAdhn+tSouzlCx53gNjnJpq76l6XH4I+Yc7s446mhlABO9TsJ3flTFk3ZBOQhz971/CpMqUBAwMncNvqPrTfkO6I8iMDbJnPJ46c8fpQz/McgEEYGOtNfLoCMZ4474xigoE+femFJyfrSViW30GmCRk3eXmM7eTHkY/HinBhgkBdpLNlAFzmgxpuLbBv6bwBnFPBQNhg/zEKeMgAg88ipJuO2O75gJj5PGVbjjHNFMVxJj5Qpxkhxg5op3FY0XlJY9Bld2ccUi7SuQDgg4yTkU541VX2egDZJ4IpkpO0nHGW2lTjIB96JMQkcnmLkcfL06UMhZME4HtQU2F95IdW6Yzx68URDapyRgjvVIsdJbeYcBAV5wM57UW+3zohJnZIyq3ljBAPfmpAcqCMcLgVFHNnYW45B59jSAnMTW+FceYWPynAG4HjvmlOPkxwWHA6c1KrfabcqUcSAjymB42Z5zmqsrKclTkDGGprUL2JYl2Z2gZBOeTjkYp9zM6ueQEAKLjPQfhVcvtO0nIBJPoajZWkd96ZUjjA6ZqrIW5JscffQgkleQe3406OFIE2hAm3OUA6fjRw77jzt9RT0DMzjPJyCMdyc/wAqTE1YlxlCBzzk/hTkbY+RkngLjpTAuMZ75B/GnliyHAwcjOO/GP51mUkUZwzK4PloeVBdeeOnSm21v9s2KpO0sR+7HJGfepNiowVevP3aA7D5ATjoTjpVXAklihhRyPM8wrklskj6kH0rPIJUDGAAAOO/rVqWTeo27wQ2TxjjGKgwcYIQNnHSiJNyKTcU2o+FfhjntUZj3OD3ILcjrgVZKAdRgenrTRHkEgOdoJ+UZzj64qmriSuQxSttKp+6Mik8cdR3pWZ2U7jv4IYOec+tSMp34X+8SD1wO2cYpUjESgEAhAc5H86lqxo12GeaC+eRn7o9R7ZxVqweOaWMsSF6ktzwe3HNVVUoRjAXHymgKu3KgBscHGB04oC5amjRHfY/mIM8A55PQiopAg5UEDjhuM49+KixtIxgAYA/CgkBWA+8c8HOOlA9x06Kn38bixONp4/WqxXJHl8qQ2W68/4VYEirlvkIIA5APWnSLAqYw8hYnkHIPPYYFSS9CkytI8aEDe54yeOPfmmumMZGxyCqjOSeSe3tTXURAmLCgnABB4FRyjLHLKAGJJBx14659Kgat1FTa7gv+8EYwxPzc5yD2zxTdoVAE2Ywq/u+AeOetKdo8sbxgZJ8xS3AGOvT9KjLF1G3D5HHG7H8qpqw2+g/zCN+CcHjZxSDK+Z8+MhsZAOPypshWMOzYAGW9Rx9KTGFBxsxluPcVJKsnqSguW3iQ8ksBkcAfjTtqMwzlyFUMXwc8ZqAktlQ5xjgeufemq2B3Q4OO/8AOgq5LKwlPACKCT+lMkjAwwA3ZIwenNIWzk8nAY9uBjp1pQD84wCQN2D8ufzzQK4pZVlycA5J4ULx+Z4qe1vDbzRqWYLuZjIAuU4wOTg81WGFUYUAcgYAGRj2qNk/dnHycHgelA1sehWl4Li2jdApJYDKy5JJHJI24q4ZiIyA4xtJ3lVzyOK43w/dvE5ByRk7RnOPrXR20hlyHcv3HPTHHbHet0yX5lmRFK5ORlRnPrjNHns74yQy4cgd6dId8PCGQsxOBzjFIihsDoeB9ce9WhNIGlyvHXJ796WQqVOASPmxgZ6/TFRzMBhiAOpwAM0RiPeTkblJwOmR2ximLcSYKcsQcKDnZ04FRhWJyORjk4OQR+FSuS2WX+EY6kD0qLa23r3zn2oKtYXylKgA5zjP1qR/3exHAfB42bhjjPIzimnKcjrTpXeTeGkLlsnk+vWpYkx3XOT8uCSR2wKjlxtZl5Uc/Tinbs5yNmc4AHHpTAhY7cZDdeeOmKfQVyOUFeM5RyRh+eRTWJZv77Fstk9zyf0qdEXfkkFuQQe4PBP501vLYDywABhhxwflx1pWCxGo3EgDjk/pSbCFJBOcnBIzT9oHU84I69u9RysY95IJ254C4yfbNO4IdJC44B+U5465/Ko2RQTsIDYwARyefWldi554ySuVOOCfaoGYHIHAUD5ff3NJsGOlO05k4APHHfGAD1qMPuIIJ2naRn3pzcHO3lh69aQKB98jlV/i+7+lSncQqkcbh0OKRUUISZIw2RjOeMn6VI2Nh7LgEkg9hUYjf/nmSTtUfu+pxkd6pj1LcVuGjMscqZbLKMZU/hVdLd3lkDyrnK5O3HT0pY/NVShfAOduVHGfw6U+aNoYkeUMCyblH3SVxwR0ovY0TuiIR74idg+Xs4+8Qcj9KeqqSmQEYy8c5znGP5GnCcb3OCOR1HoMVFIjOASvCsDkAcHn/Gm22QxJed4yBs64OCDwefwNOETOCQCR0HGME+vJqbUL6bVJQ90d5JCsdo5AGOgGO1V8K5RlCIFYFQMgnB6n/wDVUma1FMSqRkjqw+TnNN3AKAhHJwPbmngnL5QDgAHcCMHcCeB6ikQiTI/djG7pjnB+pov0HbQgwwcuMYJOfM+bAqZLfzQijBLD/lpk9PXFBXcgYIUGQoPue2BTjNLvLJ+7BJGBz3/CrDYjMSgA7AW5z+Jz/OpY1JcY47YKn/Gk2hpQrc7TwUPXI+lNAAQMAuWY55OcUmFwUsNh74NSwwGaIIiB3JJJ9Aq5qNip6jpT4pntvN8s4MilTxnhhg/pSQwAER6japPJGfx4omZST+8O9SNoIHP5VGAuw4OFx2NNTduAAI3E4IHAx+NUK4kmFCHnByXz+h7UsYYHkArwMD6U0k9cfLtwSf0pVZ1wSg3FgeCeMLj+dDYIjkO9nJI+9nleW+lNkbKYGBxwCO9WGRgUdg5wCw5xxjGPzpjRxHaF+THPPPUe9C0KsQqCXwSvzHPX8+9ShwI5GDiJgpVSckfez0HNAy8igqQByPl9/rU0MSph3ITIDehOeDzz2qW9RJWI1wuwuQ4YgptU5A9Dk0huEMu/YVyxAB+bGPXGakkbz4nXOCGA/dsOg+opJIVRNqod3cAHcMdTn3oeoEUTeW2QQR5XBLNkZ68ZxxSeZ3IVMHnA6j2okUtyT8wAX8CaFULxgnk8j07UrWG2OkJjAOOPUc4OagcnBAwTtyODx+WamdyqHPIGSRkVFICQQSfmbC9emO/NWTYekrx5KybNrBiOuQO3NMaQ5KgFIz8yhOM5/KkDbznPGwtheMA8dxTepw2R8oII470D2HRpuyTySvQdjTWEpdMZwWBHvih5NuWOPmHAHHIOfbtTS5DhRyOcZPIOf8Kglb6j43cMQyAt3O0DndkDj3pTAyu+SC27A255A/GmK6yMcEZwuRjB6Z70wnOQOnOePWrNRztxyMNnn0pru7cAgLt746ZpHXBYH5B6d/500oRjYei4wQDUE2SA43bh6FTmmk54wBkHt+VSLh3kAHOSWz9OtIRleAeBQCGmJ8YbuMZGByOtEs3z78fxFueRikf74IJQBwM44ztzjpjr70jMyFwQTuVlyFU7cDjIOetKweSFC4OOuB27GhVJbbnedowMe9LNK5Mhb72TkeWM9eOmKbyXDBywDFzjgADBxzRZobHRxI2wBwMjK5B5AbB/SmuqNxnqeee46UM2DlQ/QhME9Ccn9acrEYyeMk/iKdu4tBq4ACgHjOdo6+3NPG7eSoDnaehz3PX6UxI2QAkHj5mJORzTixPOD1GcUrFJkaqq4BIOCVZN3QHoRxQp2qiEjOPUE1JG7qgkEhxnPIHQUwA5yUP3SOMZzUWaDQXB47bhg0MhAkznaducDrintyiY5YnJOOABSDDScgYwAeenvVpNbiQ7y/uEI3bqSME+vFR7fnweDkg5XP8AKnqxVwMB8YPAK55+tOGDv2Y3EHAFFh9Big7DlN5AbHXrjjvS4wBgvztDYHp/Ko4wxJ+TBPIyOTmp8LtGzqfX2pjTsM2nOAg3EHOR2FKoG/AQEplTkDv1puNquMfeVg3rzUgbDoQN4BGU9R35pJBcCBGvoOpJ9qGQqcFM7cL93uameVDC6uIwGzwSScE9OKc53u4HK7wwYMc8D61oKyKoJJOQOeT60Oc8AAtjpjHQVJIoTIJB+X6cetQyOsMTkhnYKeFBJ/nipZLXUsLtRkY5Qgbwc5H6U6efzptzAKdvloBwVA9M+tQeUFhIKHaRtGMjH5GlclsBiuCRyeeB9aEUKUCuQOvPNTRj5nA65+XjOcjFQ4AAY8F84yc9fpmpOjZO4bSMYqih5XOCC4w3Pbj9aNnmcLzwDkFQADkcg0qRkKjA/KclSD7Y/nUkcgVJCH3hQu4kHc1Re5DGF2jCEjDE9CQf5VLHcMjAktKVUggjgZNQF1CghEHoAD3p6EJ3HOPT+VO4xjKwJIwAeSRx/npUlvM0ewxSndyPkwPp3o5ERLR7A2QCQeOfcinq4Rwi4RUADdj060XIIfs6BdhQcFQcEjOB7+9Gxwr8HBHOCf6YqTzTJk5LuT/H6daDJuyD6ejHv600PcZIjbXx9/oADzjNTiABMkcfMcDk55yPwzTCNsiOuNyk5HGRzTjIBvIY7tpAJU/40ykkgWMucpjBYjjk8H8KUIS4kyc/dwFOcHpxmnmWNpMtkhHJyFPIHPfNSR7EhfJG8AEE8daVrjbsRuP3jl8l+eg9BxTmbbCFAG5hnBAyQeoNNGGXceCN2DzzmnSEjeDycDpTJTQ4FVUBAEHIYYA5pjvlcngAkHjr+eKTzQqGREzgbhujLc59iKaZw0oy8e0sBvTKgE9RyDSYmgDnknHUkcjkClUjaTvxsK4z3FJuQIWU7/lOflHAPbpT5JY2yo43HaM49OO9DVx2FyHcZQsAf73YVAWYY3gI5AIx2zmn7VXJ6gg4xjHSg7XcFuAFHTPZsUuobkbbpCjEgMpJGBjcB60owsIJQBimcRjODmnyKg8wgmNSGBJxlc0GPI2qCHOF4YdT6cVLYMR1YOSAcK2T36fSoTJIHOOUwM/N0qVmAKPsx7hmGPXoe9MfEWxVGOiMD68fWmUhFX74cLgk87umB9KUqQCUwWCEDbz/ADxS7ieA5+Y5UHr+fSkmbcrFjvIwCHwe+e59Kshj9x+QxnYAc4TjJP0pyAswYP1GCPQ0iqkbDkbTgfkKc+5CMAAjAB9aAtoL5QChhIHD8EdcD8KhKO6jeAOOe/NSqrM4AADcgbOOn0pjISGfkqoG484z7UmgQ3Y2/J4GSBnJ5H0qRs7CN+cdSAqk8Y7+1MVTu3J93JIQHkn16inj91gEk7Rz9az2EMEIA5DvkjO9T3/GlhDtDH1IO4DkD9OacIt2XBAYH5QT14qMIEaNsocgjkBs569c1e41oSMNu8EbJPlUZHTNHlb2cgYG4nKxgnv/AI0mQW3Mcl2xwT0/Gm7PMYAfJgknvkfjSuDRGkIHl5+/tRW4Ckkd8VI25QWjPyxuykYGTx7ZoWAFScnClSu09v51M0ir1cSDcSucDP5CgLld/MhVw4O5gG7jtx1JoDLvJJLA4Bxx296lVWK8ffwOBxmiRAwjLJ5fGPnORn14pJk8vYYo+YkdecA8ZJ60u0pgEjcQoATPOfc0iq5fdsJX/PSlhk81IyUySyk/h7GtBjlJaQguRlgePnJx6AYp5hcJ2zsLcnA+maTK5DYyV7ZHGTQWIjKo4GQSAGXPP4VACxpNPK4AfhgFQDOfX1phRE2BspuB2YyPl981JEFVtwC5VtwwOtNVNn3d4BJzgjA/CrAhI2IQQMDOTtJ4B9s1KWXcSSNpbAJPHT6UzDGHZ5jDC+XjdjI9elSZIGADgYwM5/nUDYvmFCAM5bgdenWmSESIDhPnyQC3PGM9QPWkcDcmwkEZLe+elNi2BwQSAmFzk84x/hVoLivE2cEEkHdgDnkY7E0/zCgclSSFOUPXgelEmydznHUdfT60qwySI6hC48s425PP5GlewXElJZ9rYKhlO7J6k9qnfMWQ7k9QFzyCPfrUZWG23+bxIxDYwWHHTp0qGSUtK4AG4MST68ds0m7iI3XCRoRsV8qOd38RGePqKg+Uu4GY2Dq/I4B+X+dT+aTFKp4+U5JXgZIPGR7CpCVJYk4K4ABwepCjp9M1D8gCQeZlyShbLKOBzk8dfSq8g3xADIx9xwvOM5Pf0qSOVXfYp3kkkgZOCBjvUSBV2YSM4GC5DZ5GParTAUvv2Nk+q5pAVIBJzwetSSYGCkZCg8tkEfkeaZluwGCGzwOK0uRZgFVcAcZx+VNSTOBx0JJGB/OnbyeB+8yMHA5B/DNMRirIQ4JIOQQDz+NSaxb6k5O4ZHKcd+1VzkOCETcB9wmnhW2fLkhRwcep+lRv8z5OMkkfXigpiF1ZNxweR15zznPNOkjDNjB2kEA+lMUZUg8KAM4FSxgtgkADnIBNBDBIt2M8dM5x2HFNwRkkdj1GOKeAWQ5PfOMCkIxyS6KxI4Ocj8KTKGkFnBWTgkHoDkelNAKoi8oNpA8w5zls/pQxkCDMeWADNg5wBTgfmwRsCknnn+VMTIySVwF2LtZfTqPalUNs4AAGACCST8uDwfepCitsIO9uWb1GR6U94+jkYJIYbTwB1qGJK5CHIwR8g69O1GTu4HQ447Ujh1yXwRtwPamZbr27H8PWrG+xIkmPxOOKUPkIB1OMYHWkyVd8gfeyMdabyrdSMYwaAsOkUhsdlGT+dMI3DIc9TkY6elCqECDnOAoyTyM0kr7WyY8DnLjt9ai9w2HHC4z3yBg9eKiYBpMAt8rA9cY49akUqXGQQgJJ4HenyBWQOAHBPPJXjHHUUNFJkUDeXkqXG7AByeeKlaQPGkWADGpwxABOelRbFB2kc4BGCeOOKkX5kAIPUA4HftTRnawOkgV3I5OW+7/9eoyFKY6jPUU/OOi5JHBwMGmSyb2AwoVuhxjnPsKXUu/cUEDJ55I3YpWbH3cgbQAOg3fhQzYUEEHI5A9Aaexdd8YOELE8jkHPb8Ksgh3tGoc/u1zgAHrxinHA3g9ARgofbvTlj7EDAOMnpihhhCSR1PAA59O9Bb2GyKWQ4BGOSQPTih/kV92RhWBA9c8U0sGUggYAKnrzzmnN8rAsO5yMnHtSZKA543DHy4UA9T707IO8FOqkc0isQIwQvPOQKc7BicjDYGPxplDC2VQgDkMMYznHSgSb2yQQM5OfQUKCeTnFNdN+EJLhhtbnBz61L1HuNZiEI4PThjnrVC4uCRiIYLEdSOPxqW8YLLIeBkjGMknsfyNZ5bMQTYhQcbTH82QeuaxbsJMWYHcASNpJPJycdMcUqrl32E45Xg5qNlGd6koefuof8acoCYQ5JYt2HXHFJu5RIrMcnKrtIpg27Cw24YtkIOnPHQmkC7lGB97oPepRnaAcA9x79D+tSLcQHgA4BLfcP0601XKI5KAhQBuGTjr0H41MApdCPv8Ar2FOVRIm5HySoC446fWgLErN8sbAMU+7yuckAe/vTFBGMP0OPzqv5YXgPyxLY5+UY/8ArVJGVO4gbGbnbz69zQPRAULuRkZ3nIw3ANAVgoLhwrRgLnKjBOc9TUmTknJHccmmLk44cAAcAqB19KbQChiuwckZO7jPHY80FEY4YB8c9M8U4FZEwCTjrj9KGQycBBuIPfbuGenOKEh7DkySAE+UZJwfbOadAznBGMnaMIRnP4H+lR87cBdgUnacgY46e9P2s6gnOzAYnr+QGD+tFgtrcnZBL8+/5t3OR1BHWo9qhQ29CCVz83TP4UsdwQxIHOQAApP1zmllaSI4AG3cqp/ujuaaHotiEOAAQBx8pII5GfpTlZWUleQecEdxVmO3LoGJ2/K3XIBxz61FIAEyuPlz0J4BobMvMjCZwhTJGDyBmnhNj4L53MA3sN3P6U3zSu/PUjgn+lKW6DoxyDn1xjNWikLvYIARhtxODzkYAB49wKbsDRDbvlJAHIwAc56c0Y25KnY3Gdhx/Fk9aUsNzs37xs5BIzzSsO6GsBGBhO7BgPTPHFNt5FBIx6A/KexqYqWGVQ42lWHPHf1pp3hep2q2RSM2xgdQw3PESQMnj7wNSbhIXCphVYqOc5xSGVxgE+pFIR5yAEKeWbeDjOcY68frTTsJMUKDsZvX0x0PPcdKUkshwkYUEFifQdRTpIQGIQAbSQADuGR9PWkKBsgkHbx9a0uAAODtGMgFvb2pwHJ4ATtkknGfUUDDY285Bz0xxz6+lEbbvu8Kq8iMYxn86g0t3BmJ4HHzA9TSKN3JHHqAOOeKeSrNggEA8Ed8etRKvAHAbvgn14oJkLnax2kBgQuWOP54pC7qPvAgkLhjnn14p7IVKgjnnPXtSD93ubIChyDwVPr0PtUjTewvT6EAn1FBGV2LgdNufanlW8oOEypAz8wz+gNDA723HIOc/LyOeKtWG0V5Z4oVVhII93UDrn8ulFSqpwM5zj1NFFguX2lz83Yg8n9aZk/3+mQM5I569aa+4iQbzyCOWoEu4DKbDyeJCcgd+lIT1A/98A7RnHYn3xU0YG0qewIyfUVHuzkHgcHGfyqTrnpkkdTQACNgWB5HXhe/500FRk9fXPbmmqw4AjABIHSnIj4GAMJwT5Z55+tLYm5Yi2rJvOeBhgxGP4uPxxRNhEdsJsxnrjr0x9KFVAI1BGCVb5wDyM+n1pzIfIUDy3CnIccBgeeMn0oTHcrscL7dADTVIBzxxgdR39qaCSshBYllbqT3GOPxpxCqc4BJAHIGSB0rQWxLzyOc4zS7mR8kkc9Se+MCoMsWyc4IwRnpxSEN0zjuD1wfxpMoljnJBfZII1QHOCwJ9sf41K9s7QRSIJSrMcZwucHPFVUjUnOwZyvOBxj26Vdnn84Rgx/6oELu5zkYJ4qGSyPhcFTkZIBAPf36frTXdlw+Bt+XnNNZy3l5yADkYJpMg5zgE4yKbsCGK5CECMDOQeT6UNPujG0D5W5znke1KUDkEjB5zzQziMoD0fcFOOAQOhpJWKSI3b5mI5BHJ9KbMVfIkGdxOSTu4NPcDjBBGOcGmONigg8gLtIJHatAtYI5hsyCMEY9MU2RlIzxg5z703y1Vk2EP36e+efwppw7H6tgfyo0NENBKNxzuXHzDI3evFOBAHYKMDv6GjCrjAGcjpx0FNIUElcn+JvmA4x2zistyGSkKud2SrHBHv61EVbOGLgsCQBhgD9RSyySL8pxhc9Kg4ViNix5JIAGO3ND8gRIQTsUD5HI/hJwfTIzUXnktIRhwd2MZ656DGam3tFsCfdOcAnjpj+dMck8EYKhunqaAaVtCJnYMQxOSMY96RgxwQhB5JG3Pp6H3qQFm3jY/wB444XnAzn19qjkgUg7Uwd2cgkfy+lTsIaJPnYB3jZiccdQTn6UxkIXeQSvIU/e/QZqYNl/kO8YOR2zUJDRAA/IM88Z7e2arcNSPaD8jZC5b/V4GPY54pCVCbnk4ccgsOp+gpC5YZLeYoZmwRgHIX8+tNUui4LcYHI74qWK3cd5gO8kAgnpk4H4dKFUsOB9KVYhuTsuevrUhGG2kAMQAvPJOF6fnSKSuRuCMjoCPl980bSwf58rtJBOOo7dakIOMk5yCAMZwffFMQ5YjB3Dpk/KcmgvQlaMRocI+85AyRwMdajkAVtzOUUkryAMgrnpmmvtC4IUb88Hnj8KYsRYYAwc8u56DGKAaLunyPHdw7OhYAcHnNdkLhpokBj4Hz5bIOCxJGMVxlnKVkQhzI5PAPRT+GK7EKfK42nIAznIBzVxMZR6kry/8tCgG47zjPGT9KeX3KQD82M8eoqsqNbqBKFYqqqQAecfieKnjQP1MQRlP/LQgAnpzjPFaxCzZOgR0ck7DyB3JB+tMliWCV0BDggANjv60J5UkbkDfJtyFhY4XHc5GT+FLJIFUEA7eASf4eO5p2Jd7kSL86BSRGuCdq5798VIUIlAVPMIAGdygfkTSrGqNIWxJtABwS3fv2qF2Q7w2ZGIHYcLzznOaaGm2TSQGNM8IwcAHO4Yx3xUBAmGRnchKnA9PzoycuuT24/zxQkhjkByDy2Q5H9BRe41bqPWIxuEJGSRjkcjv2pI5TuQ/wCrBI5YA8g9Bimggc9cYAwc/Wolby+fuA5YBBn6dakRZ2BQQBv25OcAbstnvSAqVDHIVCMkdOaiWbgE5OwkHdmlYbxgkcEHqenfjpVjb7D5AhclXDgKw+6B6+tQAebEPNQyEYKZHIyPrSPGDwDn+7hhk/mTUbx+YjhkXGD69umSKBDmnQ4ODtJJKEYIwc/yppczf6pPlPzEk4HAx1PvS7ElleEI6MVJD87VzjuSO1XTbxGxB+V5mc7zg5AyCOM4qbXG3ZGasRRUZnBZhjavOPlz1oCSEqMSAHP3wDj8jT7hVJj3b942nDLtXng4weeKQ7YsgIAW5A9eahaBFpjpGzC6uOWbBYse/bAqFsK7mMONu3vnp3pzzfKSoEbfLnBwRTIieflzgbfnBwc7T/I09y27bFkS53lzkDBz7elQFgXjIQlwNijeflWlUjbgE846+44pUcMfRh1+Vuv5VdrEegsjiN8k/d65xgn2waBMoCZJC7jk9MY46H3pBtOcEjdyuOCG9eKRjvAGxn8wsMk5+YnJHPvTKtdEyXbDKHYURQB8vOd2c0HNxJG5Ty2GVSRBtz1boc9elRIhHzlGcLycR9AfoRTwMOAXBC4IY+gOf5VPUyW5FseJVUSYYHjaDg5JPr6mowrH2bHB6gZq3GBKm9AxQE54Ax2HX3qOSJHJEh2dOTyMDtxRYoRXIcOFAJw3DY/pUkSLIVRzwUDDzM4BzSBB5jkSg9AMBsbcZ/8ArUiMXUHYEOSpySeh4/OmiXuTylA8iB8HnkMcfnVZmGyPmNMDbgkZ/AnFTlPndM525GV6Z/GoZDnBHygevOOPwoYtiPcGcPwRnH1pGYx52o+QqgYzyR9SakUhCSAMjhB97IPfiopYdoBZAWkI464NSXuMZs5BGBzSEKAg4wx449alBxD5pQ4ycDIpGfadm8McAjg96aY7Dt6hXJ7dce1NeVUb5iPmzgemTQ5UbFTJ5IPTsMevrRKkcf3wcbFGfvE5PbGaGK1gZweFGwjC8knGT7ZqOPeVzh3QFjkAcYHHB5prnaiuEOMnJyMcexwaA6OyFXV/l5yc4PcdKdribJoIzxgZPXO3/wCvTt29PlfJ5XCYB4+tCMBFgMobgcrngj2qNcMgcpmN2yT5fTj86ka1ATMFy5+XAyT7VYASNLieQHaAVVP73TFU1STkCMFcDIwT1HOOasyHKIhGd8nPP3RVjZG108k7vsWNCxYD2qPzCVJQ+h/CmklRkvhQp5fnt7U9o4pVkTZgeXs+ViOv1NTcQGTYj5Cod2cEe3NNeRGxjruJJPT2olIBjxnYznaACW249zUKBmGQDtPOHHIxSAdvLgZOQeeOmM5AzRIfkctgZPCZ696VgV4HVewHt9KYvzfOPuZPJFWPluxN6R+UY8HjjBPJK4pD98+pIPP0obbEgBAwAM4HrxTOChP5ioJa1HkEjGRlRjn2prOcEY2ZwScjpikx8wwSeQeuO3vQg+YMMEHLZHPHpQVcXzDMpIxg4JfA5x9c0qZGSTldx/IUqFVZCECY9CR19ulNLFTwPUHHencdiQozYIH8JXjr1xUO4j5ByTk5Bx396cZyE2nsQQRwajJMjgnB5J5psYshUrjhiCSceo4/lTlUOSHThgQvHp6k0wRqWRjG4yRkbh0Iz6UFMqQw4cgESHOAPpUhbqSAx73A8vJY5IAzj8xTVYHnOcZPz+9NZn/eEuZBzgbRxzxzilaL74yQMEfjQLcX5mTgj3xQpB2ED0xmgQguCMZHHv8AlQFZMAcDkDI3Y/ImlcYoG3A6ZC47g4o2YJJzyc8GkDA4QZOX/jXOMjHb3pCCpABwMfU/rTJsS/diEY5RUfOR154qPBDoVBTHb3xSg4dMjjufSmlh85G8hTkE96BCiP5SBxgfpTmHlyggKcAAc56jtgikU7hkdSAPamZJwUAGCec0ty1oIvUDqe3H14NPCr84Jxt2jIx/hQoOBnqDmhlYtjn5cYOaYCZBZzzvBKkY5GOlOBIJAJd2Q+WUjIH45qQAlAAg5JZsAZJPvTViV8txtwOwoEhVVnYnZsVWIHzA5x64NNbKqDwRg8AegpyEKAT+43nptzz+FSXKFN6FBlflHJGcj3xQPqM6OQCARgnnHT64pYmWMjJ7EkfhTSmWcHBOWzjJyO3WnOWAyoGByR0Jz8vf86BuzFkcyEnYOw4HtUSgDAz8xy22nK6F8dg3HHp71KCBjjnB6gd/erENO7kEDHoKX5QgO/5dzAcL2FOTKuD6nkf1pUVTwyEYyAN3r3pbCuNWMcAH+7yfl9PWrG0xkEIdqZJ+XJ9uppilkXGwHIwO+MfWnw5lmQmMfKGJOeoA4FCC5B5bYwHPTjPbnPNSksXPQHecEEjkc9/ahnQ8Lnpg++fSoyVj5OONz4kG7J24H6UnZDTELq6IeQSD3x1P5Ubz5u4DBBGeAe3tSiEKqAY8sBQe3J603nfEASSuVXHHQ4GcVNwFVQdxyeR6CpSiedukLxq5XcQvQEY/nTInaQAFMEgHgipo2YxgE9Sch1Jxg5HTPFVYLInjiDwlQgySw8wdAONuR9KgEEqM5EcZQbVwPlzjr1zQHKuhA6ncfyxUnnlXJIOSWJGOufxqlYCMNE2SJASOvymhkCkjyJcjGSy8cntzUqxZQ4GCByfU1Miuzxl4w4VlJQqvQdaBXK0attyfkPOecfWnKqjhx3A4+nFS/Z9kJQA7kTHI5BPuc5pHkB5HIckbuOMe1FxMTYVQhhuyOmaVghct0fcE+UZAAAyT81RtI5BIySQNuFIP6kU7+PcOhDbhgdPU0BZIbuZkcKnBzkIu7j8xTTJsQpvfZuLEfhT4zC6BmT5wBjIPQ/jikJjYvskXBDDnkfdx296ncroMRVZQBkYwSCCcjt0FKZM45BzghCR29OKQRLlyuULAcqehpxkIXg8gEZ/nQibibvLwqgA4JGQeB6HtTTlOCfQcA9zmjeMAE89+T0Ip8L7OUyD05O/t14xRcEIeQSU6ZJJB5/WgSspGz5ACrHgHnHHWhIhdYUYztDf6vG7P1NSbl37RzhgGJ6YHSkIijZo+OHy3z5b0/CpUeJ0cEASFiV+br6dqjZigQl8vjnnpzUZkPcnJPBBxjH1qy73HSlS7g5wvzFf4RUJuGfBzwck4+mKc75yRz3Y9jj0pxw6kDggjkDBwe2DxQSxgLjlhsABcbhinzPvX0BI/i/8ArU8sxQFB1DDle2eM80u7e4Y7ipIBx2OPwqLjTSHIMMFAAIIznPBxwfxqM8oFLlcKu4IcDcRjv70dsl+OQ2SeOcU50w7hw+BtJBGehzkH61YmO3g+Yc5KLjqKC4IwPnAGRjjP501Y8jd8hxjJIxnH0pyoTGBghSAxyCf5mp3ENBO4E/Ic/XtQkXmEKE+cgMMkCnrgjkZ5I9+PpmklV9xCAcoueBkEn60IaG7PNjL8IT8uG6/4U7y1Dkb/AJwxBxTXXceCMEjHoPWpFbcofeMhSFwBySPwo3ESQsqO5ULgqASTjGPwpkYQx4Qh9pYk57Zb8O1JC7q+Vk+8eOfT2p254oRzwAQAAOhJ6/nQwWo3o4wMMRyRT4wwc7R/FtGRjvxweKikJLA8DaRyD2xRGjiZOcozLk4B459fpTsWmKHKlASB8uPvdeSe3sKapHyEkEZAxuz/AEpQkkceAMFuFK4HQY7fWnRyNG7nHHy8U7XAcIUR9joHyDn8KYSqo5bAI+U9+D9MUqSZjjjL7GQHnBz7e1NEmXICdD+nvQ9RMcp2SZAG04Awx5GMfnmpAUeUDHGT0wuPzqEqqkrkJjnllOO/Y+tCjjOQBz+NTYSFaaVUQj5FWMAbjk5z7UjyEOVIOd42kZwV9OtG5UY4+ePaCSTjuPagIpGQD8o3dh3HrikQ20yOZQYiM/eVgD6cY/nTQC/yn5Bx16EEU5oxIDkYAJGNw6ZyCeaYVdsvxnaqgZyDirZQ0SbcEp8pwDjnpVozkrkk8D5do7HA9fWqx+TYMhyS3X+lNfCFyY1wFwMbefmzQRYuFmZyN+wHAIXr/WomCnYXJO8nrkY/PNIFYo7Ao/6nPy/401PkkBjJQuST6ce1LY0REoE8KB4ElbyyMPk5z+FPdNr5ON5C7QmB8w9sUgPzYA6Dr0AA+tM87ahBf0BHXBP0qS7jggV8g/OGbJHHfP8AOm7yryAgngDIJ4wwNP37OTg/MQMd+MfzpHTIBwN4yCAcE9+9FrEMVnBwQRg8ggcn3poJKgA9MkDufWppF28tk4GB8u0YP4mo1cqzFQdwyEIwM5+tGoKw7YxAIGDkYOf89aYDliqjHBHKHg+vWojJJvR/n2lsgHAIB/wpwOQARgAYGe5qroewIAEBG8Dgcg4x/OpFG85A5BPb1phiHXcQSuB1OMfhSNukdyCQQfm5x6UrjvcJQVUlsAgdOvGeOlAf5umMk5HPApjKNrjBQcrwT696dwAOec4Xr3qiCRZUck44x1BpjoRkglFxxs96TYDkb8EqQD2Bz3p0rbxuOByBkZAxjtQO5CU3Nu+n5d6cYyEJz1BpRk5A5yP50eUWRyMr8h4cYoEPRy0mFQZZgo7ml5KovQkZIPbNNYco3Viwbr1qNm3MTtz0xzUD6gA7NnuT2x0qaWQt8jANsGcZwOPpUAOG44IBPTims6rvJwRg7hg5o6ha4gkycB/lyQRkccfSlDAkoCeMEY+tOKEylQOeO3qKjcYV2BBOAFYZI696dyiR/lwCM8jHsRTFYFyg7jPrn160Y8wYQFyS3QYxg+5piDoccj1/XpSE3clTcrZwSCcj+dTCT9ztZyNhHvkVCAVKFQQBgAZ9vrTEbcAD7A9B1Huaq5JKzAnIGM47elMEaiIIcAqyHcA36c0IGYJuQA4z27cfzojGGkyd+QSoPbHTpmi4DmXEshIPCK3z5GMsc8fSp7GEXRCiVYznK+Ye2Ru/nVVSVCDc52q2fU9hTiV2kEBSMkHb9D2z6Uraljru3WyYK7xkKWU4bjb2OeOtReaA2Nm9hlj1x6dac2HAGQAQSD0xx70AAeYwyN3I2GkTaw4gxqCTjOeOvHHNK25jtAchsHIwf5UrSHGw5cBsjgDbxR8nk7Ww7KNwLDPIPtQPciz0UDO7pxTuB154pmVPIHXGc9vWnMuVkYDAGSAewoIV0wBIyME89aRtyk70KFSQc89PpTHUs0mEfHzE47kenNOAzyThQxHfNCY3qKCTjP3iRkDNE5Co+4jhSQR6UkbjcnB4PUnGar3LmNG3ISm7aO/PHpUNmiKV6SXKH7ydBkc985/Sq2C2cnuCoHGfz4qQkKoHG3k9A5OT6jFR7wWGcfic4rK9wa7EnlqGIx90sNm3HJHXOaaRyfkH3sd8jimq24ueH5PUD0qViMc55O04Iz93I7/hQCGZZsDjLBWx/dz71OQSshQjJySSCcfNn1qLOGzjK7QMGgO2z96Bn5h25BPrQGxKjtufA7fhzSKdyYbk7cg442+tOKhZDvyASw7cbT9aNwRMsCF4I9PpQMYcs5weQSMjI7Y7+9ODNswM8Dp/jTiUZyGO9uSBnpznmmiMrhm+Q4AYEkAn9atA9RQNoBfjGeveglm6c8cNjkGnYPJPI5BHoDTiCx4JAbGeB3NDQN2WhCHO8bYz2Gdwxwc+vpUkbYA/1fylgDndjDY9etDRBjhQ+GkB/dsp9u/tStLvhOxNgCMExtGDnIJwMn8agnmEQK3C5ALH5QB1/WnAnkA4GB60jZchsA7yS3r07UisZDgD5SOvORg/4U9x3JDhcgeWhZiC6LzjORx9KmjunZHUDjC7sr0J9KhjZSwwSQNxODjoMck00qFGBl2G04KgYI+nUYqrBdsttPHJLIRgIFcBB1OfbrVcEp84BcHoFGDwOOtP+ROd4GQRwveo5CoSUkA8HD/NwSMDj2NUK2hI0sZfaBkFAeQcjJJx+VBKcAfcAJprfNyckO2S3QggYxTXJRU27TtJB59uKVyUKSV3Zcglccgv3z/KlKHqMlFGeBz/ADqMzh3QJFvYAbivAJxjvSRbO2EGOOBzSbbH1siRSPLcHIYhs4/z/SlRQWAV2fcc45OP0pV5GSTySOPenhRyoB7tnGScYPGDxx60EkfmFTwCACQMgZwPUHB/Sl8zcMEjnAV854xx270yIt+7cYDA7SOc8j3qZZH27D9zAOY/XOO9BaWpMS2xORI7ANhOOv1qLIDk54/A8+vFNI3lDkbs4GMnNKoQOQg2MoDZCnaVPYHGM/jVGliRGPQ4wuB+Yx/Kh35CHL7sc5zQnIjQg/KqqokGOn0oUblG1AWwC2OnFSSIOAM7DnkkA0ErJlCApwBk4GB+YpzSBWIJ4zgc+3SmKw2o6jaCeVYkjIHqOatai3HMW2P+8EgAHGRn26HvTcEPjeYzklTnOcjHf2qSWRpoYkBCc4PA/uk9cVEeVQsd5AHYd/wpNWFaw4N2I3quME/59aC5HQdgTkdOaTG7eQBwBxnnJNM6qAwzhvmz7VSYPQmTazkZ24HSik2fLkMFBAOH69KKZN5FsqxUt0xweTz79KTaQX9AB79Rz0qNgu8lUGT8h646enSpNu4gDCcAsU9az2KehEeFHB2jC478VIsW9yDwAe30pMEuCThT0ODzxTgyoM5Hy4z9aZS0HhRsBGcKMEL82T69qWRTFk7CmG2/Nnt9DQP3mwEnPQ9+v1qSNRuGCB2GwE8noenegW4Qx/OkfyxOThfmGMGtzU7eC2NvHJ+8kkjDuI2+VD90Dnp61koPLjlabOAAvGSCfUEA/wA6bK6BnLDkHcOSR0x3qLXJlEa0SR8j5zzt54ADZwajdAU3K4ckA8fWnNLu5IGFGOAOCTzz3pjAgAnaNxJ+8B1/DNXew+gjhgQR0I44HX8M0xg0jjP3SPp/KpwmNmQc9++M/WpBDj5uTjPHsO9NaiuQRN8+/AwQSevXvSuxwcjD5PC8d/erAjQpnGWxjJYAHPpio2Rd6BiCzEkgnPFQS2VSTnGfunPHpQW2tgnGSAOnOPwqQwneCP4Qyj3p28AMT8pznPXH5VaaJTuQ5bahGDkkcjg08jc4I6gnPpyOafnY4GCV3NwOtQxsz4TByOg45OPz/SpuajzjGW6L6KOn5VWlbE3GAuOhGenHGKsyM8cafdBdtozk5GOegOMe9QORjC4Q4Hypn6mqvcCB2b5zwWG5VIOO2B1pGlzGAxJbGBtAHPHPP0NOZHUDnIIPVc9vc0PGwwFGRgYzgnPOev1NFiug0bhn5++eFHTHNKEQYyEPAB4qGNUkyBKjhDuzgLwOx5NSBgwyBx14k/8ArUk7EpispkYA4x3x1qL95FjdjhTuzzkn9ak3hgCflyOexpW3Sl93J38Y9vepKtoQDBGzqBu6E8c5p+MHPtQuUOcquemSOc/hUbOeOfvAY+YY/lUAOyNmABgjk+c2cg5+nSnLGXTeAANxHJPJzxjGabvAb5k5zgc+oxxUqhcEEAtnaM5496CSBgSQSDtzjAwOp/ConRhxsB67sjHI9OamnkaThwjsSAep7Z71FLGCx2DhiSOmeaq9iuhXbCEvvD4YHHPGR/8AWppOOVwSR+FPCOzYwQVx2P6803HO7y9gPTPAP0qSRCSX2g7AQTk0vcnAIDBhv7fj+FMx820nK4AbPoetJGhKcYOR8u0luMehoAfKWfzCAQMH7px/KkcSI77QMk4/rUqY4wec00rx83pigVyTYMAKOccdqjZvLdAHBLe/XH4U37U/BTahX5Rwex5655xTvML5IHIZmznjmgtslt5hG8ZxnbIc7yDx6111nG0tnAHzjaGUDBJHON2K4yHKTREgnLhTxyMg12WmlJNNQpGwIJXrjhT/AIVcdA3RalQYQhFIVcEYHr61Flo4h1CnGQPSppdyDa2VJVjs7deKhkyHfdwo45b+fFa6ErRWLMVwdwAOFIB68jHamm4aRNwjBLAklcnPHHWoeNxIBxzzk8VIASTtfIAxzz+Wad7kvzE89/JABOGKscn7wp6sDIQ4IGAOP84pwijVQCPmJGODwPz/AKU6TJwMDawPQ8jB9KfUpLoN80vgsOq7ckD17YxSTMUTCE5IOdnakXkGNOMDGc4wPWjcqMjckg4475GP50NWHYeAOMBQWYgYxnv7VBnc+1QcEMWznt9ARQzHCIQwJPXPbFRFlMZBkfAGDnJHNQtTKzuTu2wbUfMgbADMcYP1xSiIFJOiNjGBkk5qJGZZhKeRjB549jj2pzSucRnAG0IxXjkDsRVdCloOkyHGMnaOnXFNaUsjsmcjORjGeKaHYh/kwApYtnr+HWk2iRSc4Ug8e9JslkqSRx4AO0EAYGPTHc1BhRyoG4DLY601yvzu4OCTkk7gMD3OaZ8zO+BjJHPFK49GKU3ZOR8oODgdO1KB9/vgHaM9aaQWU5IDDj3/ACodhI+/JHXHbNK4DZUYqN0fJyTxjGAPWoiHSU5yTKdwyTjgAdB7CpnGS+R8xzySDwe3JpiOECASCMcqMdAPwFUK44QMuwH0AwOTkdKdjLBVLmPJbJ4wT702Sbyy6ofnVsFxyMU1QeV5GD6n+mabYRFVPMUjzCPm2r09MevrUssAVnKyEuHIP3RwFzxg0xZiCMDpjrjrnNDPuwTkNg8g88hQf0NO6RoKkqo/7oHJUA+Zg9QOtPhm2PuOABkgEHn5cUwyorhFjEfQMQeuOlERAh5QgADILE8n8ai5BaZzHaSlzvWRlAHGBhs/WqJkYqAkilWY54GMCrcqKlrGcCRgwIB7HHtmqjBQigf3WAGB3qritZEirvjQqNjgDJyeDnPWjLRMcJ5fAIxnBwW/wpF+Z0AfCnse9MkkBUlOoPAKtgg59veqBDZWeRvNJSSPeSd57YohEykFgwCZIMcm0E4wPXvSI8XQ4Ic/Tj8amSSOV0AJxhQdx9T9KBbsQFYxgYyCpOBnA/QUuArxSHu2cdsUpe1fBXKfKFZZTuBYN2x7VCVnbLsFA2AjYc49RjmgobvEO84TJVQPLO768GgyyCTf8pZuMHJ6fTFOMBG8CMkKcfl+NRE9MdetQO48EoSDnaFwcepOTTtjbfv/AHTng8g0wR+Zw2dpNTR72Qb8JljkgADrx1xSvYRXk6g45ZiAcc01wzI4BJJPAJ9qlB+TgE4G3f75pRu3IOoJODVXE0QSSMEIBILdcHFAbDgEbFGTxzntinvIHY9Pu59D196BgrjABJJJJ6D0xQikJLOWkciLYG4CtzgAe1JGcSJk/KxIcnoOKexWNHweeucevpUYlTCAkEHkU7k21JZOTuCHaOSU9xjp9adCVkfaULkEde/HNRJks4OQSBxnGQOePxqeF4xMgnBG0SFShP39vy/hmkwtbYWaARg4Mpl2lvL3MuOezVXd9jYGflOfXtzmmSO80u9iZGUbSc9yfeoxGWYqoUufmYYx157+1FykPYrIHygznsg4B6flTVLBwSF+8TzUYTJznggbRto2/KC3Q4wM+v51Q3KxO6RvhsYIHAz1x064puckAgfvGAHUn34FRAE5PAPGfp3pvzRndlw3LDFQMnL7t+SXQ/Nls4HbuBUbnOVAxgYYDjHPNLny12AgYHTtn60xVZ2wQTwaWoaCli2wnr1Py/XFNdgMHnGe1OlIXfghORjIyQPwpsYG0IzlACO3Jx1/OmADDEg8cgcDt705l8mPAQSPtxgHAyfrUbMvzkR/LgnGOePWgBCxYvvJ2t94Ee1APyJGljw655BCkc/jSMc8D1Yjtgc8Umzc2U5HLepOAaeUZQmRvyDxkKOfrmlcBm5ggJTeOuN2P60CTGSCCWbODmjBJyAXVQRkc/4UbM8A96ZN7CNJnkEA9fp+lLtzkYHPOAAOtJsO45yRgADnJ55pFQ7eBgIRjj0oaKJFfHltzhCDgEjIBzjiiNfljUc4ADc8jnmmxwtsjw4+ULkEHknrTvkEpwCMFgMjbnH4UrgKV4ftz1bnOPpSbl/iBzjIx04pwXDZMYG7cerAHI9vSl2goSCeOg69fpTaDcbnBGOCCOntTVAKAjPBJx9KR9geQE4Adwhwx6euKcSV5ByNhHT1xTRLdh5w2AODwMfhQjE7iwwQ3A56YpFG9wBjcwUZJxkntyaQvvicK+Sv3up5/CkLWwHefm+nr0PtmnlWZkKjpxQyYbIRM5xuGaUBmYfONmetVYtbCozKnR/lVnx7jtRNnec7X+bjfkk8e1IqjYhA+YKS3oM0q4DYD7MsPnoZPUZFIzS4AyGBGR6+lLsyQWJfAXnrzim+SV5V9hAJGeQcn25qZX2oUcCPY3GDwVHGakaFRYo3B7gknnkE8/ypVUOAO+Bnk8UM205bP4Y7rikE2cZGN2Mn6Vd7DehIjBsLgZGVOO+KM7EyCE2rwT82cewzULMcEeoIGAPlPrS5cnK4xhlJHHJHvUvUC2U8sguwKMzbSFPNQ+euNihsgck98jmlaXdCUHG0sQSe57UxFDsisOQBl93Azn0z6UbIbE8vajjk5P6jpQo+SMDOBnbg45P1p+xV48wE5JOM1HIrNlRyQAcsMjdn2pEIeSQ+zf5akr94r1x7Uq7gS3G3DZIznj2+tCgs0gVCh3KSR06c9akZA+S52E7iQO4JzTsNXYzysEjYQeMA4X/GpInKs+XOctgGTBx+FOjCpMDvAUOA5CngY59Khwy7CxcEKTk8dfqTT1E2SHaFymCBhQm72+lMAVSq/INrk8gU4yMN4IIAIOcmp0khg+9skVtuQDgjJ981IXIgzEEc9jz6Hj19aTOHjkwN6bhnPbPpnFSTWcYl2qTIzYXDcEKGznI4po+eElCXXls47H/Ci1harYRpnLu7ZGT8u09B/WlSQLlSOeefxprfKQO3HOc5/Kml0cYUjcRxluufwoWorkqlOWwMlie+eKJECog+7ncSQxPU9MEVGWZHRyCm7cV3jIP8qbnfgkbHzkH29KdhittLZCJtwqnHSnCNVbHOTkYG0fxe2P5VGMK248+o6DinRkhQOAByO/U571Q9iU4jwC5G3G3IBznnt7UMjPjHC4YkBc9sevrTJGxMAXVG4xjHQLjHSnyxeSnmDkEElQvTnPWoYiAJ8xAOeQPyp8WXJIDlsE9gMYx396czO7Hcu9VkAD/d6+1IAjDZnBAO7IBHXP16+1O91ctbhu2vslxmJRk49PwpA3ylV5JwMD1prEy4I4Bcn7g5+tKY2TYSTuHPyDocY5/GkTdIVtzZGP4fl+U0BduSBvOGPzc54pAq7NvlxhtoAfHQ0hZhsABJfJJ9OMfzpthcUDCbCRlR8oYYH6U6WRWcn/WHhiPQfWmyHdHjuNpxx3xmiQL1B2Hbgjnnn6UkwepMIwPvRHaeOAPy60RsXeMDaUaQblJwRx71WAGzDIAT83HqKeAZMD7+Tn1zine5NxUO6MF0yzBif3ZwAGyB19KfPIrPtLnGWOeMbR04owWcE4BPRMdiMHnpUZOXwABwASRnOKo0HKPPQZWXBPIKkCjyfLlIQcocNj7vX1pkSbm+5gkZ2f54p/mFRKBwgwSAeMH8KglOwqJuTJyM8tzu5PWmhAvI2vtXB/d+lPjcRZC4QDOQMc/pQxaTIXIPO0jqSfaiwXAqo4yMZ4z3zSs29UDOcAbj6DHFJjqS2fqBnNNC/uiTvIIGxeAd3pzRcoc/yS7dhQhsA/SnPGRgA5Yj7gbv+VSwuryuHG0uTuJI4pVZmXCEZDMVZ2I+UNjFO49yoG3Svn5CCu07lIYGpd4KiQZGediKOQCff3pzp82DtxtHBGeQeMVC0KcqAmBkA4wSN1K5LViTc6Ig4QKMA9QSaRwVYqCdzE4II9eKap3KhGQCB68/hSBQTkYDnJHBqkU3ccS4XnkhWb2+9jtmndcg9Txg0jfNGCcqWVgOOeuR3p7FleRsjqOvX8qHoQxrbS2dinDEnAx/KozkJsAwwBwByf1pVRgAd53A8n1qN1DENk5wMEe9JO4Im+0s+NoJYcYz15piowCFnDkEg56GlVgGGMZbocgZPX09KY86qpGwDyyRxz09cZo2F6gSFbOP0pBhuGIA6Hnt+VIjGby9gkkcqWIEZ/vADp2robTwL4gvFj2WZ8uQoiyvIqKdwbqScjGO9JgYRQKY2IJBY5GOQM/SkI+R1HXBOMA479vauwuPAdvpsZm1fxLoWnzPu2w292Z5jgAgbQpAP1NcrdGJJ3EDiSNcr5g4LcYHT2qkBApLYwM9PYE8dM/SnRqI3BlTftZgwAGepyBSGNVyCCeRjLZ5/E0vlrjIPzbyST79ancNiEncpwg5UgbySeT78Uxuc/Ln7rHYMcj6U99hyRnn7o4wec/yoA6Agop4OCevY0BZjI1y7hnKcEY57NnipSqyMcx5Jyck5wajAXqc5BOCCec0oVigwh4B/h9fxpbsaJY1XkA4I2427QDimfJIQT84AY4HPIpuS54yDuyOnNHlCFcABCzEqcE9B7CtBLUdldhACvnsfelOWcAH5Wc5HB61GrZUknO0duM/nQ64GHwD6HnBFTZF3QOM5KDJCkgYwc/iackImmMQzvK5Uc5YkY7cdaidN3GwSZUsSAMhj2yanjZt4eMkYcH0wc54xiqFpuyMgBsSjBBK8d//ANVND/cLdcbfofWpJmwCsRy4Viu7oSfekkQIXC/OW7GgW4hOxAenJPAznNM6yBSRhjhfLIAximyAhXPbaAB75/wpGJ5ByQB3J60FJDkQNtJwGxnn2oA654PO080YMpxGcEDIRmXvn3oc7ZQqnPOCagbEVd+QDgLhcDvTSo2nIII54qVlky5I6gA4B/wqNhtUEgqCuG5PrVmfoG7bkj5yMkYOM/nT3Icx56gtnHfOMc+2DTHyWK4L4B7ZwcU8FhFIj5cZOQMrjr6n3qbDQhlYSo3qAOSfvD8BUIVNnKb03ZxuOODUrIqsAp4yMD61FtwhwjYJPRfSptYq1gMSBjgZYcAj0606PCEhOF9vSmuFTkE45Iz+lSrgHHQ5xj8KYkI4IwEzvyCMtxUOGLYGNrFeD8xwO3NWcluccAjHvUAXcqb+cAn8aGg5bj2yqAoAVB6Ec8tk0mWEOGRCQDjAI59eTSZ45IwTk8dO1LOVDA4GNpDFxu7UkmJoaeuR1JIxQp3rkfOD756ilEeJiAdm0Hh8nnHqKnt0V2QnLtwMZplEJjHKkb/948c0wnLgkY9NncVPIFMuBIuB97J44HbJFNAC8puY7QoPFUgepHnHIIK4GAQXz2qVo9ocHCFc5AyOQfpUbfKDjIOOcH0qOQMPuDHJOfU96T1BWRO7hj0TCgjOajJL8YOOgPtikDF2HVlyfb+VA6YOeBk+1TqJu4EZz9SPTrS5J/PB+hprHqATk5/zxmkGRKQfkwQD69KYJCkdQCDuBP0NVL5/L2OzcMcKiBu3fjNW5cc7Dli2SeOlVnyOUBAAJU5xjnmpZdjIRvnkGOo+XPXA9amf5N5JPGTz6Y6U0KY5MH58jp7nrg05MSbwyZ3bgck/3cfzrEVxvlHbyCepwON3p1qYISuBwG5yT09KTAdeBlVHDZJ/nShWcgdTkHqBnH1oGNwjKASD0PJPTGP50qEfdIxvGBgEgd+cigAMQeeML+AOaAuMk8qOQOhz+FJMh3Q5AAUBC554KqevpxT0O7OfnVwGPtmo/LeJwZMOcDB9PXpTi4c5CcHuKZUUycBlRgMBmJAJA6E1GNqYHzHjdxgc/hSESM27kYIxmgx+X8hQEHOw5OCc+tO4xxU4BBByccewoHDxuUG0JjgH+9nn8KV1wvYHPAAOeeORj+tNdtrEY5749+MUNkeocF8EIgDDGBjH5U/AIJJwSCO3IzUYHmMXHO7t0PHTrTvL5A9vTrSGDLnkHBUHGee3tSglXQAnG0hh79OtOOd7k5w2OIwOgGP50KfMwwjOQASFwASfcmmhbCyEyK4zgOxKjHBB9ac0hd0AQlwwBwccD64ppTaJCcp06knj8KCisjqPnX5lI5/wqhrcMSDkhx8oIJ2n9AaWTA6juDk+5zTZdgR9gACNwQuDS5DKRxknJ3+uabNOgjuVwVHbkjnnv17075mbIPPDEHvmnYDNk45yRjpTXPQEEDp0rMhqwKp244B4z7GgwbhhuueBTSXAwwHIDKB35oB39AMMMn5mBGRjuPWrJ2Hrg4OzHzN3PGKcV3YIQDJGcALnAxzjGeKCCMMRks5HB+p/lSx/MxORhRuIfjPy5/nxQXoKjM7AFy2Au3JJ6fWhVfy8k8IM4YDkBuP0pxjI4AA6kE9CPQUNv3ABGAwfQ/zqg23Ez5DgoOrj0PU9sUhZwoVy5VRxmMdj7Yp00o4Y4ABJJTA5H0poUIPl/hHpQwbAwMclwXKkLn1zTgvBByO4xwKjkZkOdgIyBk9z3PGacN3moGGQjYOVboefbtT0E9S/DprXNn5uwhBuDSDAGQccZGM1VYfZyo5CDngAnnjkCnm9uDCiGUlAflQMduCeuOlVmdic4IJOBjjgfQ1OxKFDKFAJBYjnqMdu/tTiCULcAcjjHaoiuc5JPOSHGeM0pVSHAGBkH6UN3Bu7AAvk4xnb2HbmnHchJPTB781GG4OQUY9H9ccfSnZ3DJGB0GRzz15plWuL5rFQTsO35DsPBPrRT03qflDtISSQirgDjFFAXLiouXUfOpbqfl69+aco2ggjsB+VN81iuODzz6AU18lwS4AzhgR61eghWyq4Dhj6HHGPxpefnA5TOOvWoY5s7S3UDOe3NTAru+cEDHbNQF+g9HBIyccg59uKsjDIh59PvZwc98VVjYHYoyE2c7oxV2EwqXQDCE7t3l4PTPUHNSJqwyST5grEFUw3K4H602RFfO5FG3oFkOG5z/Or/nxXcEiGIlidpctwVHpUEymF+D8jdcE/LgdhTRSelmUXtiqglGGAQYznPPfrS7ghJQgOGBGU9qejucE5c7QGO3rn8c01CCHL84ByE68fWqsS0IshMo28nCgkfLz+OakWZpWQeYdvbIwBn3pGiWNoyEI3YLbjg/rmm7CVAEnCpj7oPOfrTSsSWIY0e0LJ5ZKHbwVOPwp7xpIQAUQkEcrkc+4qBZSuT0AJPAHI7Cpo0K9yM46HGaVgIHjCb85PzkEcjkY9ahMrK4Hl45OSBtwKnnbzihOd+W3bznrUDIyc465GR0OKoURGLAhj1ODx796bGsQSQMd+4fKQTweKQPt5yOQSev5UZIjcg4JJOB6e2TUWNmtCEQhATvPPWnEtnHVj6VEWZOSOGB6jv+dPWTLfKTnPJ7fpmgkjYBlyQAUJ29OhGKZsdIt7uSw5H3Rnn2zUhjkkbJKA7cDA7VHsFsHIjCcFsR7RxnsBTTtuU5aA4VOS4eNiRl1BBB68YzQwZN5TLnIB9we4xmnPlWKhwNxIXeACM9feo9zGPLk9PbsKQkDMNmGxtx1oJMWcfJtJbI5yfxo8p9ucHIOMYHOfxpGDsoBBAZTgFc459jU2LTsOdmKk5dCCQcjJH05qJWzx82VwOnqMfzp+AOqDJ4JxjH51E7RnI44K/wAQA65qCW7CISXAH3ug6cY696kUh8Ak4zj05/GmECIFdjEKGI2nJJPvSyZLfMR8534YZI5J7e1HUSJFKnkkDgY7cetRuceZvKlFByQOQB3oyxHKYAx1A/xpkgbdlTns3HrQFyJgXidni4POCR09Ka/3B1AHQDsBUioTNtZPkyTn6Uk6KT8p3r93K0CK7Lv48zG3KggnHNOIZ8b0B+Ynf354707rgkYzg8Goi7KpJwQuM+tA0NLlUyRgAMTjtj9KUlyQG7HB3Ejn8qSR1VCpyV7YzznHGMU4R5UsoOAdrEgdT04GelAgLLyCTuPJQknJ6Z5pMsUyCOmcHrmlOcgZyw/ADv1+lNPqRk559vSlclq5KHA5LiNcg5JX5jjpwM12miK6WhDgIWULtOeM8Zri43cyxlMgquSAB+uM/wA67Lw5N50cuSXbIHqN/OfyyK0j5mhaePK4aTerLtBPBPemuz+XkkkFeCc8/XirVz5cMjiD5woGOw569arEqkRBIOR1Oeg7dap6bGd9dCCWXY+Ds6fwEkYI+lO81W3lMnDcY9KHKs+CXJcf3iAAPoaiRMgkAgs2Bjr+NUrNFFsSxyKEz93HUkY5oYnfnzD0GBg8nP0qJyCeMYBPHsKVT1AOenHpTFzMsxsSATGE3EZAyceucimybZA6LjGcn25yKhKMm/AIzgnjvQyhTkIACc4AHWm2F31JJNvm4R0HQnOSf0qKVCTuDuVY84JqTzPlPGxmPGMD9eKjDEl1BxgDH/1qlDEALMgIXHKnFKZAAUYeWTzkkHbzj0FOKgsO3GCP60mQIic+Xn/H2pkDMK2CX2bsgu+QelLKSsRCjuQPTrShkEmVkDsOg24GMDPWmNtXO4kFWCnpz16c4pNXExY8yZBzjnnP8qhJby/XDEdOuDn+VSMskjumyRflABDDoTnP5VIPLt4pQfMDDP8Ay0B4xjI60lFj2IgVPDOnysAOR3psihMEk7Cw59s8/jSrcnzCBvk8sDGAwzjp1xTfODu5GO+RyBx9aoHsRiMI5CFxk5Ukkn8adllyAXGDjg4/GpQQquCNgzkkcYoDAlQWBwBuyBmpuJK5Aoy2TjHFSclgUHzZ6Hnoe+ahj2ngvsyP72/J/ACnSLmNmJO1VJ3nK9T7U7DBnREJUAkEYGOOKXeZoucHnAI7fln0qJ3yzqCMZ7elOQ7WGM8kZ+Xr+taD3JioMp3P1BIBGRn8OaBy6fLwfvA84OOOmaEJkVCI2O7CkxgqRn1OasLDGykg5+Y+oxgYwefWoERPbhbdGMgeU4aRAxOMfUCoJJHdyRkEE4BHTFWHiZRIzPgbSMnjJPpST2c9vNGkkRjkI3p5meQaBLYqiM7sjoOvPOKTDARlQQOfvN71ea38wAB9nAzUM1tLDbxuyQ7CzbOdzEAjkj2p2KsVxakbAyM79xwQPzNCR+se3dnacinjfK5Q7eDtXYoH8xSDcVJVMlAcnAxnNNCtYRwZkwDnByPyxSt5Y80h1AJ+YZPTFNYGSMbTtZgFbYvAP504E5JbfgFgd52nj86V9Rc6HfZ87QEGWJY9Kc9rKvXbuRlBB7jPPTNNRVyhGXG4ljwP50KHWMFXwxIB9cd6oV7EczoqYV/vfN14HBHp60+WY3ELocLxgfWkKAOSJCQQe59ciozt59enNQPmsB3ZAHIJGCO5puWR88gue2SMc1IGCjPfr9KViAhDnBJ55JAz9KA5mMI/gKZVhjkg/qacB5g++Mtu58vGM9OvpSSupZQuE44yBg85/lSbN6uNgK8ls84poYSxshdRmQAHHB9c+vpTUCnAGI84XkHn880NhncmPeccDoBxjtimpmPIAPUZweg7dalsCWTacDPTIU+1I2w7wXxyMAnsT14qN2Ajy+U25VuMU/OW4JGFXOw9qz5mAwBXXI/eZPJHGcdODSsXY7n6gYAHJ+7jFIXEgI9QQaRmPUDABz1rSxYi8O/Z9uAfamZyvLsh+XOw9wKdncck4JUj6Gn+WXfC4wxLgE81TIaRCzB96HnORvQ47cdaGdiuV3jg5f5cimiXcgcc55wf064o2JJ8wGX24wVAwT71Nwv2HK0YPznG7kvxnHr1p6TCQgHPO5eF6ce2aiMWzfgkbvxxx704IM5Bz90mmxpXEAKoTkhhyRwDTmXkIOWz1A7Y+tRHY6ArhwwDcDOMe9Gwb0HydODtxzS23KHIyFgcc4IXOefrUgDNM7kgAuowJCBxUaHDkfwg4yfUmnFlCAr2yeOOa0AYseBGCBwSQ2TwO9LhgAATgcc9elKDI3JyuFI2E460pXoP9rIB78VAA5ZCTyF7g02RiI5GMYAUHGCeval2n5N4GAhHLHOd3HYdqfhWfBIFCYNDFDGQKEOGZiCC3QLnHfvTvM3g8DCjfjcwI9uR81PKh2yACN2Qdvtjt7UGPCnePu4K5w35elAkMBzhimM4I96XA3kkAE8g88nvS7G4BOeD+AFKWHAONwRj1P4UDGJAv/PMAgDGR6EiphtVAAAm3H3OAeKhOSh3DnAAPpn1p7khME5YkkkDjGeOPpQTsBGWI37c7iecYNNBkbeADu4ycHnnPp6U7b8vyumc7TkjnNOEceQTyeOfoMU0Jq46GAXLqhx1LctnBx70kg3JI7DhQC3oOe+aVpcEkHyyBgEevrSSSCSLY4ypx17/AFqi1awxnBbPUA8AHr+WacrYG3Gep/OmFdxJJ7nqBjinum5dpOGIDAggY5/Gggco24YHpyRSNjAP8ILE+nNOBYzOAhDbjkcHGDnsPSmsfkyBkH0AqWNEhGDsHpjIpBhySu4ZODn0Jpinr1DKR+OetKxOCpxjAB9sUi1YleF8DKEAglzxxgkDv7UCPDYHVuRn09aaG3segTGeVHfr1A7k0yV/MyS56cHFBLHvDvTKYxtJPXjP403ZuOSF5IIBOcnvUQUdQBuI5J575/lUit0J5ycdOhoQug9MHBMb5YcjNNj/ANaSVzyOwPA//XT2XHAGwMME9hTnjC/x7A2duQfTHb3pspIbtkySoZEAYr8wz1FDqAnDYVSpIDHkj6VY2RpvAiAxuJbk8fjUdxkSuMhUOOR6k/l+tTvsAyKTb5g5JDHaWz0249fWnGRAC2OgUf8Aj2KgwpPOBweo7ZqaJiXBA5UqRyCOufStA6EodlMbKA4BJPXrggdvWp7hGjdAREcxDcsUYABP1Aqso8xDzsjG7JGOxYjPPuKSR3cuUzklePpU3MG7khIkySOTkDPU4qPKJjZvOEBJI70wA/Izvzktgkf4VLbuq796ASqqkSDlT1zxTRtHbUdGWWZAHJUPuyRxx2xSwMYrHylGF3KrOASQB7GlExZAAMNtILkdzT5Gxb+XFwCPmJi5OPQ0n2HoQNGwTGzA+6CFxn8jTN/A2kuSu4EdOaeJDclAYwCcsQCDj9MU47o8pwMY4AHFGpLIkUAlA+CCQMfTnFAgXZ8oO4dCSf1p28pMW2bztO3A5BPFDsY2QOoOT/CT0JpER0CN/lKEDduIwDgHA96Qs2yUEc7l+7jGc9aHPDgkncxPA6cY6/WhHyXzxkAjgfrTuaNjnTy/v5BLHBfnB647U8lgxDcDGMdufakJVnyqbGySeuD6d6aByQME5HU1O5N7FhLfzPM35ZtxfceRx06VFJCiM6gkYVSEPTnOakgaOOzZFTY5OQ5JU4PbHIqsXw21xkMpCnnp6fhTKQRpjLFQA+eD2zTldggAwM53fnmonIQbCcktswMn5ceuKBJwdxXcuCcZ9arcHbqP3hn678kkYxzj8aI4s+YDIdpyOewzmpIUBAAPPLDDY6/UUhUbEAJHy4x15PPeo3Gl1GMS3IHOADn2pzwFsDGSN3O31/GnFweBnPoKaW3ZGO/JwK0AbhUfIOQMAjpj8elNVCu0A8IW+4eM1MgDcLgKc5UDjI9qZj0IBY54XqTU7EtdgXcVXaOFGCATz+FSoqrIQMkk4zg4JxzzUUTocEeZuZCfMB4AyO1aaa35dmLb7HEY1DsuWIO88Z4/l0qgWhRWYgAAbEIBILAkKenQd6aAz4dncyYI/ujA6ZB4q8+ryFv3Qht1VcFBHvyB0560C/S7d/tMSPkqR5eAS2ck8n07dKAepSigZmT5OGBO7J+p/ShZM5wMcgg/yqWYFHxknaSV2YC/dx6nmo4UZSEbGOAAeCPx4FK5KVhvVOMBhjBNKUbYiMC/ygZK9Tn61EGQiNw/GAeMHpU8YXZs++rFTnHSloaLUSCWNWIIGDnbxnPHvSF8qAvUjPPpnOPzpSHXAXrluEHT65zTVG5yTk/KFPsTT0QbCB/McAghMqTjGQPWnGM7C2x8AHByMnHNKsambDFdzEBeQOB+FSwSsrcAZIOPMUntjsfSk7DjZlVd6ufvAYB79PyqaOXLYPTd0z/WoB5oUHiQAKeBj+dOdABlCMgnGDyG9KLiFMfnJkeWgAyABn+dI0bowDcg7TgDA5+pNEUilwd+FPTbkDke9NkHk5yACNm3vyPXOaoNCRWZFKndnnAIB5z7e1NclR8wQAKCOcc5pzu3mkjjnJP86RFCnGMDGG+g71D8ifQWTYjYaQuAcfITwSuM8ZqFGwACmEy24gcYxjB/GpJIGjQMQSrHg7d3QYHQmhZpFk3ggYLZO0EcnP3agdzRs9Un0iF4rbEBljKyHPzAbsjB6gZ9Ko3U7XbAzyGQnhg0jMCeeeSfWpgouZTLvD5ALnGMvjkfTNRiCMxbjIoyBzg1otSSGUn94qRrFubPEQ5NCkylxjAGSSI8Y596e9sSu7Yhw4/LFMEWPMVo87Qc4IOR261Nw1FkEb5QYxvUjKqeT9KejIsGZD87sww3y4wPxH61FNHIjEcI2VICydePXFR7f3wk8s5Ep3YPRTimDQ53iXocgLz+7bI4x6Ux2VXKg4ORu704qABl+gPWQ5NMJxkshGeh5B/lRuHMSbRHyMlckj7vOPxqORWdJFAG/aNvBwaco3cEIG3FcnOMU9pQqgneGYDAUggClYdh8xieVyMEFuBjbgEVCoRWDDII561IWMvJTO4DAJHAHaoUBYIDg5HzY5wPSmL0DlkDNwemw/MaN3lyoQMMHzxwDn6U0pKUfYMEAAlOP51OqqoJk6IwXryTjjimgsiJIWlAwVwqjPfoMdT70pjKTAALkN+ZFOcFAiLsUhQQg6HJyR+FORfLmjkAHBDAdST+NPYdyBdpIVxwQzd+Oac8qKhZx3LdxxnODn2oy4Uhjhmx1Ude461GHZCSp9iB6EYqS+gvXgfOc5459h0poySMt25zwQaCN7EkEn196EcDGAN3bJIzVghjBwdpGWIAGYwM+nPFCgdDyxB71IoTdjy8AKNpOcED8MfrSFFRRgY+YhSMHtUszadxGdV34TkgEkc9KPMZwQeQDxn0pUCB0yDkEYGeoxSY+TLE52jdx39qosCHU84JbdjHakJYkk4GRtwRzzTyvbndk5OOPemldzAkY2sCTjrjr+dJahawNIA5BXJ4JPP9M1IzhbaQlwHRc+uTUIQtnu5UDmhyS5BGTgAFx70mHNqNdgZHIBHynOfansMqSvDKTz2zihXYZzgkgqDnPX8KVpsO3BxnJz3J70hJrqNlUu4IcgIcgj2FHmLw2zIB4ByMimmTLgHAUZ5DdSRTi+7ORjNF7jTHjDZUYy2BRMCW2L1OQSuBjP1qJlD/AHTvYHgDuPWmsSyEgiTHXA6H1NANt7DhLhj1RBnOec/lQ7bYyBnAG4kHHf3x2oZcK4AO4Ehdh6fWhSG+UBcsSHZsnA24/nSukT1HSMT8uPLQMWHA596aznjYNwJB/D9KMEjJ5AGSc/0p20DJx2wCTmi5Q0Tx7DjIdlHBByMikfBGGyMA/XOaGjO7fklyFB6dqEXZwc5IBJJ9aL3J3JDF5mG7DOee9DE8gLztPX1AoXG/nsSeM+tJsUb87wSxYE5YDPrgimEfMayszFdhPJ7g549KaQ6q+1Mt1AkIU7uO5IodRudtg568dSetLGzbEIGAc4zxjpU3ZpdCyRqDko7nGMLtAx681RdNqphJMDKk+vPuatGLc+Sgfcfpjj3quYlwCI1G3aWGBnmkxXKLRYZ+CcEffOKb9yYE5RRnOMEZJz3q1OjPgbHPPA29/wA6pkMHIH8PUVkWhyMVVPkGDg49DimszAZCZ2MdqEA55pVHyIR2A9cUpAZs7wQQcEHvnigL2FYkvkE/KMYGKIzzk9M0mQjcgENyQOtIdizlQQEHXJz79vagz3FAJ2SYJYgbsHGCfrUiZzx6cj6UwBmzxkdRnvT4wclRkcsuSOM45oGm0Kvy4HO0kevNPjckLkgEDIOeR+OKjDMyOckKApx9OlTY5JXcQR2bg49jQPVisBuPOFPJOCc4+lM2boydmFLH5iT+ven4G1AWKHjgEigncwx8m3Gfmzk/iKrQmSuMzu5OH61IUZuVwABwM89Mc/jTvLHAyOcDIB7/AIUiBVfnJLbgxHbuP1osJMSM4Taef4RgkdTninPGDhR91gNuWGfx4oKqgBKDcxAOJCuPpgUK5jAyhGAQPmJyfypMvQcRszjPbuBwfpTSA5BVOdxPHHX60EoD8xAwgOG5PH0qYgMxDc8ZI7/rSIejI97Trz0JHGQO/Wm+SwY564xyB19akfHG0KOcYxyB2zULEKSSoz0NWO7Y8t86hRuUN83ykDGO3NKjLzuIB4Kg5zg8denWmqFbOQgXhMD9euKN25ArSAJgFgcdjkd/Wgpvox6x5cbRlQBng/KKcEwCrkuf4D+Oe9BUuJADsJwABLyRnnikIHUvkrjhz6gigVg2gbNgGM9d3fGPT0pHAUZJGMHn8c9frSsxOAJNmDkEPwfwxTl+Tg4K/MDlRxk+tFh2Q8FtuH9Dkf56UjSdQEBA54ppj2ZABD88ZzyD0oZFkDkk9dpHT+RFBW5NkCN1KKY8nIIPcc9qWSMcFeAOx70hdv3eUyScZC4BOcdzTkkPHAfaADk8HJ6U2QyDYzABDhRkEDIwcdeAaWOBpWjBBTIDDcSNwAOc89hUpVd+Qm8DORk8E0pAARkSPa38CZLqDx/KqRKVyOVkj2ImwjHXn5QDnnIGeCOlMdY9xIAIHBwF4qaW22SkcIwX0/2QOMHjkDpUBLMMFNm4Z+90oeoxqvgEKBzwBnJ2+pzSPkrnKA4yCd2McU7ywX3cZ6ZxyB9aJFePHpgqAZCM8VAAqbDkjPbrmlznYpJIDdAeOetI7opJ8wAA5PPGPXpShtrf0x6UFJ2BJNgBL7uMZz/9ainIDsGSzL2Lk5oqjO5bYYcbRkHO7PH5UyS42LgkbV5HTkY+lJMpKgAHJB5z3p6jdkktlhg/N2qx36IT+EEjCcY7fn0pQD5rg+g/i/OphvjGcHnLbD3AHSoUDMxIJfoVI6DPXqKjqVbS5KoGeOfr6U8KGXYcZ4XFR5wmW+cEHhKnD7sYjIO4cbcnr9aBDy4DIAh8w4UkSHAA46Zx1q1IN0RCuDhgQNxwce1UY1VlQkDkH+Ef385P4VYJ5Tn7hypB9akm5XZQCSQAQ2On9OtNZ1fkuGHI+fmpfJPmIoJdt+8joevryaglQg8gYzx7VaYrvoObIXIAzjGRxQgzgcOGGFJJ65601MDdnIBwTUywkqEABVlIUZwVIOQfxFVsC1JEiy6EnvwBzShQODkkihTlcKNg3DGeQPyqNpdqlVPPHPHPNRcbHAAkICDgdT61BKwlyu/gsfbHrU5bakaBN/z5GB/iajYBy+0EbCwbI5z7VSdyUV3jJxxwPT3qCSDzY3A+cKuGyM8eozVy4yy4Q8Z+YgHioY2aIlmQFUI47sKTNb6FdhtIYoeM59B9TRGv3AeM9D1HNOkPmmQlFXHIXp+p606VzvJznAz0yOOlRZhYYWYJgE4I5/EVAyl4owfmeJSqkKMgZzzxz+NTEDI2khhlfn69cdOlKysG+U5XB3E8Z/KqBqxULHAK5zuByeTz6mjkqSxGIwMnGAKlmAwhYbxg5yaYzsuxMEKMA843Z/nVrUjYMO4+QbHVlxnLAgfgKZE0bHAYc5HBA6VIrBAHACEFhvH3gR696Y4dNrM5LHHBkzkdzzUSK5gJQ4Ukjgdeaj3sckZwvXB7Dpmmlxtc7hlRkbzgn6VNxkADYwXGBzk5zz+FZ2GyM/uwfmXB4+9jv9KViAwA3ck4KZ5yMdQD2oVgVcM5wCS3enPhvrxg/SqVgS0IVRCSjIABjnAPT3pZYZGOBGMKeg9j6jNSkqVCnBUnkdKYdx4IByDkZwPXvSYW7keDFvwCQ3PJ6ZqFxjIIwAWKhTz7VYZGVkAQgjGOM5GOO9Q7kOcnnhTz/LipJ5SMqVL5HTI784/CmD2GMe3pUvljqOcMTjuM0qplR3PI5OOtAyDG4jIO8qOdvXn6U5tu7lPMU54HJ9B6d6TZ1BzkYBGT0FI5y24dyP55/nQOw4ngADKuRuKHGPl4yP0o4D537TnOMUD5mJVMAgHcDj+LPb3prDAPO2TdtYHkYz045z+FSgvYcGXa6biQc8c9+tdJ4Ul2m5RcPhg4KDHUj1+lcyu7zsOjp8xGSPT6V0HhMm4up1fy0XGzBkwSAeCMitIlX0OklnWV8NyXLY44pgt8qjkIQxJB7Ae/XrU8lqo3yIZMnIzleASMce1NvPNl+Yn93GhUIFxuxznj2qyCvIECAMuGBK4wcYP6026eFIoTEZPMB2twNvT1zn9KuGFL63lcvsbcQcE52461lOvkyhSJGTLZJHGBwKlAORnbLEHC9D61YVvKxkZUMMdiVJ6fWoEm/gCNnJDYIHb3pZLkO0QQBCgX8QO9O5NyVmVRsHDH5TnrkUSD5dyjqDjaccj1zUYk8tiThgzMwJ5PWlb5g4GDnqPTPWr6FWutBFAdhgHP3c/dxx6mpEhLcgjt17YpqvjnOTngHofwp32pTtYkfIxPAPXPFTZEC5cR4KOWcYBCnHT61FnhzjBUZP51YmuGkIIP7v8AuiPn8KiEiy4w8e1wozhuM5zniqRWwryKuwt6EnPJx6UIS3mc53Y4z0xUTnaSf7o65B7/AEqWOaRPMK8sxO49uR60N2JLlkIrd/tFwiFFZcRscCXjGOOn4VQmKs+zYsDEnKxAHr064P6VLcXG9UJ3chV9lxVUspUKc88E9M5pKXYdxJSTkvnC7jksecDilZlLOuMpvOCeepB/kajYBsN26E0EeXyWzg4OO+Bj+QqiW9AaYYKZD/PtJHTrT48FAwIJwOCR/hULARgsUO3k/j8309KeuR0L8YBxk4/Sk0ESSRW4JJw+T0zwB7Go/McRxoMhcKMnvkZpRIUjRVCKduMr6HqKYzlFwMlTk8np+eKF3NBzQhygMi5bHt1/Co5FWP5gYn25PBHGPWpGLZDGd8KQPvZ57DinGUrgoSN3JHGTk85ouO1iNXCcAZ6dfaneceTjrhvxzmm+Vl89CPWhEaYHA5U5APBpX1MxqOF2AEEKdxJz0A6Vcile/wBgZ2mYlGU+YMgAn1HHaqoG/BKAEs3G7qM4FWUmliWcxBfNdCu/gkd+M57DFUn1KQsnmq+7PDcKMdsU1pTswoOUUqMdCD19KlhDBBLK6w7gdxMmcN244HSqN2EdiXlzGdoLNl+T7DNO/cTZL56zHPR5GO0YzwPXOKriJ3ETYwWXLH1z046cUANCyLkpIwIymB9etOjc/wB0ZjIjOQMHihBa6HKC+AUUOx3EADt7VP5BQMAPlCknjHQe3rUaKGTAyBgg89BU0qnGxI94wcAYycCnYm2pA2HBJIPtznpTo9kgcCQfJyTx+I69aiJKOQRsYYyfwqPcDsUlBkZxu5JP4Z/SpDluPkJBO4YBHyim7T1JGd1K7qXI6455J4zmo33OAA5QhsngdAMfzoDlHMcEkemD7U3cEfcg6bWHvTWOzAJO4de5PvxSbjlh025FJagiRpwVAxjLEkg5xzx1x/DTY3xCiA9sdc5PrxTGGfu53Dvn8KVC0aEb3K8KTGAvNUhjyzBcNxyM8dKYzFogRHkjd1J5z0zTftOQTh+cHJ9hSszNkMODjIBoeoD9oYZfGRzjA7012zjfgFshsHHA6dKYGYu5AHPGOeP6UrK7o/OWYnHTv9M1nygK74yQOeSAO9RGbGPbg5qUjGAeqgc896QlR97lQSasdxHcKy5f5QR1GevXpTdh3hm6r6e9PZNj4J8sHd1+UEn06UYAzjoMd+9BVupCyhWAx9MelHmO+wpydwDAgLyPrmpARkkjtipgisckdAOff3qeXuNJDWnRY8hCWYgcH1qEoY4XLvvcAZI4HFSGIx4BAweB9PWkHHHTdn7vGPzqtRNdhjfxk8EHsBRv/hGCQecnoacyMMM5zxk4HWgW77wACCzAj2+vNBAFkJxkM3HTtihgzK+OAvr347VGuPkPylAcE8DHP0qws6qgwd/cYOP507lXI4l8yTj5ScDkmnADYA52FuR/F2xjj3pvBUfxkNnIyP50quVGQUQjHp659PWp3KQgDHo43NjBHPt3pycbCSSe5IHrSgjnqNuMY4pGdgDgfLg8AdTTF5gY8ylnyd3rU0MeMIfkxjdsHQfjio8qN4HyI4IwP4T606SQCTKjYPukjHb1pNgPJSV+ScqMYx/hmmMqowAH0/EU0qxTBfk55zk8Un3GQj5wCM89KEyWBdVPzoQxIP5UmVOD65PTpUkcUf7xSAe4O0nA/OkEbMcdfT8apIm7Y+M5IPGQRn2ppIDcZPYcUogB5GOmc560x4lVAAAmec9cmhjA4xgntiphEHd/v7N3GV9PxphjBd275xgUqwsxCsfuIzYxnPI+lINxWWMF9mXI3dOBz9aYwJHB+Y8MTyMYyOtCoFAABwo2jcetD4OADycflinYPUkX5mJDn5WLHDYzxjtUZiUqikKGAGcZ60JNJGwIRtvzHjHbnH5VKZ2mLsyeWd4wMdaSTHcHG5PNBGQ5XAPrz/Kq8mU9+Py+tTBmDvgDJPP1Ax/Klc/uXwOvDe+aOpQxMfOQdhUjPPPXNIRlMj0Jp5jw+QWJyw6HsKaANqDnK9R7+tUhMAFYEE5JweO3GKdFnGRhyF5GMc/jSLtUoDggsVPDcDFNMhKDo350xLUc0mevOeoqxBJs8zD7Bgkc49/51XZPMYkJgcKSMnk9T1NOLK2c9ADjCg9qgtFz7SrwYYksww2OhBqBwjt2wHDD5jk4qMSMcvswRjcMe3FK0gX5TJ5bEMVJYnj8M0egJXCRQqlgGk2oOPu5JbPfPapUnCs6hznIOC4Axnp0qFXbJZn37cZG3jHSnHOSC/mDnOPalqDFnkmfC8DKkt5eDglsU1XCnBOwKwBzz0+lEp84ADgZHQjnnPcVH5ZyeNnUnBHNWkZNaljziv3yehB5z1pgkUomfvngknn+VIiHYSf0qZFAZAxyWJb/AFnP5YqRkXzFSW+cZPU4II+lTbm3hWTgZGwd6Y0YYlVHzPjGffrTRKxIIxuSRlUEMA2B157UXuA9yXQFSRntk9KcyqFAz6AnPINRKvODyy7cEBuc+1OVh8hAHLEnPHT64ouAjPhs8kE8IvXA96nVhCwIzIA5AQgEjnOMjjpUaRmOVQAGwMAY4/E0FyN4X5FZy5UDgHGKslMCpSPjcQASBxnrmm717EZ6Hg//AKqcyLM4JwNpGTyMZ+lDLGIsFHDdCcnn8KgohYgKuTH68MD06+9SIBtBzuGRzjGMfkadKggHmfKOCFy4bqOe1LuCv8jg8jDDjP54qUJKwwbo12pwMnp6CjBfIBwCV/8Ar03DMoxkc4GSOvpTwAuOmQRkhug79qr1KTBYQrEju+7J5HHseaTyQFIJ7YL1I24MCOuWAPf+Hv8AjTQjM+AhO7jGO/509gsRnOzIJfB4JJ6CnyArwRyDkcZwcYHSn7vJ3l8oAAcPwMYqOWWNEjUZRs7jzjJ7Ck9BDZSGAwWRsDIGOOKEQhBnI2857c5qUJ5jYJHmEgbAp4HPpmmHBdyMgbR1yOAewIqblildmDkY3YyOzelPE3RxJkrzwQMfmKZuXc4BxvJ688j6UqES7GY5GO5NUQKSpWNVIByNxwKGk3EA+4H/AOqmYPzAdwOO+fanFy+Az+XwfmIBIJHtQ2A0uRs68dKesm9XRieBkEf7uOadwEyyZZkwTk9fp0qKFszAHKAOqAtj5jt9j60mwLTO72PzAusUYIkkIOWzg+g/Sq4by+hyDjoDjIqw7pDYQRq+UZCxKRBRksR1wenWoD5oYk8pk8KeelCAdE/mIdx+U5IwOmR3pHdxkoeAB0Bpke8xZHyYHcgdPxp/+skJaQgHqBTtYpMjjyWIztLbuFGP5UM/ygCXBfj6kDpnFOxgFij4+ZcrJjB/Ef1pq3Eqrzu25yBuOKC2tAAcPhpy5B2kfdwD70KuSCMbcnAPUA0HLu4OSCzHB5waFICyEEgqDyR15qbmDbTHAsFYliAOD357cGm7yQQMZOe30/xpruzDaSXRiGGM8fWpJdmMADAy3u3+cUi0+4k0rFpCQCSACGHGOKVEbeR1+bHHtTS2cKf7uF6nnNSMzyIFaQARsWBAA/lVNlaDWcJgufmYtjIPTFBKYBPKjBIyeQe1B3DYWOQcjOeOfrimFh1IIGM9PWqROiFESKzneBtCsBxj09fWlf53348zOckAZ6Y/nRIwMJwR2UYwM4bPemJMuIwBvVQclSR3zQxXuTW7mAoUOFUdAB9aVZ33OyLuVeCh6N/h+FQpMCSAACOcD5uvTGKRpfkxnYxIIB4yDTQEhdlx84wDkDaf89KazbsgIFU/eIOOMUwlmckYTBOR+GOKYXO5CPu4JPA59qlostBJZUcKcRk8fMOmKjdVWLeA+4cH+6Tj1xUbSE5CxjaCOOzZ+maYmHOxsBTzsToM/wCFFtAFbDKdhK8MAWPfFBhIaQgDkdiTyaUNtHOXYKe3GKXeDtBPIwRkdcVWxNgZGjwVJPXHfvTViYtnHzqo64Ax3HHenBiGGN/ckfe/LpSLKTHzwWA496SEDr8uCNmD2FDFCeOMk0wn754wD6Uu0k8c8/0pssf5SSOARvzk9eBj2pzbXlJI53knjgY6HNEeY2jLIpzgg4Gdp6nIouJPMfGzevRghx0/OlYlESkF0x33EFcHoee9GepLAjoD3zSMzOQCQMnCn7ox+NMC/LgA5yvcdzQ0RytMeR8uCpJAI78c/SkDKfnHcAnPWmYBPGHxu5zgjsOh9aAcK4wHbIH3ufyobNR54jO48cnjPPNNJVmORjB4+lCI3IQ7w2fw/LNOYKz4PGffn8qRGozKKu05DKCM9Tjt7U/d84JHzA5B9TSeUATjlSpwc8ZphLYH94Z6+uc4/KrAepyDvzn1oxliG4GOg6nH1xUQkVGAZvLUYOM7uopCwcpg42g4IO3ipuNMkuFVpsmN0iIZTsBIBx3xk1GuDhhzux9KmQIiOFjQjJfAAycjnmmkjdhCMDH6U72K1JreznmSRz5WyPBbLbTyeMZxnNQu7A84x/gabjd1JzxgY60hDMgUDlgv3jjknNCIVxWBByCSSSDjtRgcDnOAoBHXH1oYJ5xHJIJUHJH8qGbcAXO8ZyQSSQfxrJlKNxqlXzgjLfMPyxUiRCRggRyxK4cEYOfrUW1uWH3ecoBU0D7H24RwQNu5QT075poZExDZbrnkZ+bOfeghQuecnA446mpJPLMyERCNNqjjAUnPYCoSz787CAWIA4AHPHJpJ23KWhJMdrGIYjbLfvMdPTNNYAMNq7OPmCbuuabwQS3zBsk4J/Cm5AbIPBUnn1B+uf0oaE11HIu0gA4I4JPYGpC3bAx0xVdS5kkGRlSOhznFSY2sgG0PI+CSCR+mapaCFLsvbAGOo6/SkMn+r7ZPfv1P8qSOFZW3M+9RkccdBj370YYSOpk3uo3Yz0+XH8qNEJMesiquSSg6MeSP0ollXgbwM8Dj1FMUlUcb/lzt44wKQsN+0885GR2qWw2Av5uW+fCkgJgdR3pwYjaPvnOMfX600AxtuI7tgbs8gg549qTBDKDzgAHPOfelctoVzwcfwHdyMg01gBhsb9oOMevanghwh39umKY3cng5XODx71T1MiC5KIp2bXxyvzdf0qpKcPychgSOMdzjpWhLEUyTnI2jr61nyWwLArghiR+WOh/Gs2jVaEKnYCA3A65PQYx/OnRsHbBjLbiR1C9Gxxj25pm0SAEFecg9+Aac8JDN8u5QHY+ZGCQSuAFyakOo5QCSSOQSMjtzkZ79KdGNjxlSA2cZ9flxTGBj4ccq2A2CCSFxg8+tLtUIhA6EZznuOOMZoAkRg3TKkgHGOn1pWlWRC6gEuCCDIwIJOM4xTChXepfp15POKXzuc7D0H8XP8qBXHnBxhwCMdAaMlCc8kBl5yepb1+lNEgZHwSAo49DzTzuPJHGTyD6Z/wAaB3dhoB4D5DZ4zx06etOXzXwRuDcFs9f500FtpMZ2YPBHI96FAfyyUA2g7iwB57dCKCFdkiFWHzDqT9w+n1p7dejxqSRuxkZ9eDUC5DRNIhlXj+Ek8nb3P41Lld4+QONxKheOPcUFtIcCFyHyQBk4O3r0xmmI4AjXYS2dp/ycU2VS5lVwEZj03ZIANKy/OzLnP3uMCgkcJCyYwwUqMjoMHtU0Uu1g5ATAw3mfMWOOo9PxqAQgxjMYJBPRcfzNSLgy7U+8v3hjr6Z9apDtcWSVpZkIwfTHfHrUbDcsueN2eR/exwKdIjGMrxnGCRShpD1IAIAPA7UwTsR4KMuUxkjr8ufX1pR1KiTJBBORx1z/ACpxATlR8rAHHcZqYoNp4J5IOMYyBjOaA3GJJlsbxnGEy2P6UB93mDB24AycnoKBuPOTnknB24OffmnMTuIyT3+fn27e9Axdu6Msc9s4JB/lSvPv8wZwo4GSarqAX2qBFyc+4FPEzTSoVOUYZ5J9ulO4kSqFdRwMgYbjue9G9TgkHHf0FKJRySHQYGAVHJ70rKmzqCc8gHqKRS0DAUkMVGCcq+Gxz9B/KhVxjGMDnj2pGfZvUcAAHCnkk+1JhgrAnG5SCRQTo2TK5CpjkHrzzmmRyFPmx8hxkHtilkPmckFMsWABOPb86ieTktkBSTwCKdy9i04jCkogGAM7PzqFlLDK5LHPUn/Cogx3HP3ccY71ZUAxgnkbiDjtxVXuZkA4xn9B0/Cl3Z5CHdjJwufxxmlyjHcvUDuOfzppXeApxg9AR1qdxPQlCli+0OVXB+cYyuKYMsyPjkg5zng/nSIDHhgxAJwB94Y/Ch2GGBC5H3evNXoSLESMkqVyx4QHHb1opGJbORyCRRRoBbKnp78e4NLGu1zyOG5B/unvShyy5A34644/nTBuP1wBnAPAFK42tdCVbglAwIwR3z07imnDk7gHBIKg4xx+FMZsLlugOW7YFLsboCTxwMmkVqTljJgBADjoKMIylshwCOSRnr9KiLFQQeoI5ByMYq2UIhByzsxU7NwGBnmpJY7dnBJI2qy8dOaiddocDhWH3uT169KtOIxsMReQ7MMgGBk9eo7VExwylECDGQNzZPO3AGOvegaQskrDKkCTnktGST+OaiaIHgH5sngc0u3Jx3Jzn07/AMqnt5RL+78sYdW3HupH0wae+wWKTxMm/AIYDo/YgUSGQuzJkMo5B+mMVqTWW5PMX7m7585B5+tU7uGOBCxfzCndMbSx981TGlpcgVgMjOAcldvHAPSlYNsJAPJ3gIucgUjONx3SAAE8kA9Ov5/SmgOeQOSMD2B600rCe42dhLvZkTHQgjOBSBtucHPJpxiJMhQELnBz3oxsKKQwOSSdvFMkTJ3OONp+YEcZH40cHHYr95scHjtVmUxAFCM8EE53DB7VVc53gpjaDjG7sKgpDHUuuSMjgkNzgZqN42dHRiOS3QDueOp7VKVCZUMcjv0/lRhhhWRz8xGSGJ5557dKC0ReXlgGTKkdce9QTXgjUtygGQQw9Dx0NXvs7ElcZ4HHT361C/zJkExEkAgdcdQPxoE3cjeMMNyODncRjkVD+8iB3qY/NHVMHDHHH6GrfmsIiDxGQHHsCKpHEmx15faMkk44z/jTTsTa4wM2YypJIA/eOAM570omPlBVJkXaVznrxj+dOG1yg3k/KAvbgfWkyX3kcBjkAcdTmkMYxMqYX5m4IMYxgenNMEheUeb91Tkl/l6DHv2qXd/AHwRioyPlwBgcdOKhhIcFPCs684bI7g9qakkh5KPIp6FABz6d6YVYMSQBkgHtgUpUAo7EPjkcEipEmSeW7HIjkkGdxO3dtz6+n60hDBlR93I53jPX6UhKHggYQkg7gOMdORUn2zzGwQEORghsDH5UMrcrKC5C4wpKrz6GnxP5kaEnAABA8wd/wpI1ZfLyC6rjC+YvUde1OkXCvjIdVGfw9KARH5uQCRtPGcUwANyc5xxz3pw+bzC6bHbBxTGTucdRnHagQ0gmLBGBnj1wR1prYA4PUZ/GnEM2wrj5T24/nTCCzEHhW5/z2oHfQYDg5IBUYHJxTRISoUcKxDYA608BD8g5dcfL/wDXpVLB8AYDcZFFiLiRKw3lBsIYkAHqTW1oN3i45f8AesA3ztuySentiscOqLu7cHGPWrmmzeTcoThNsqYC8nr69KDZHc7BGCB+8wxJK5GQSOxp9xEmAuBgq2MehGOfwpsjCSYMZSCcHO3sfbpUUknm5IGMqynn19cZqrkNWIinDhcpvXHGOKjnUOHDJ8pB+TnGPWnsvYdOMn0FPJYdORvyw74zW6aJbsQNGGbJCHruO7P9KiYZ3qBwOlTHIyFBQIRjknOTz1phkXc4Xjqe+KzeuwxghIUfODkHls+o6VNGwjl24IKjcMYO7jvTYpWy4OCRxjof1ocBcEpsLH6/ypXEnYmk2SBlUEMoO7jjNMdSMlQdpPXBHP4mmeWf3mFwoyTyO9N3r+8Bw6hlYEnIYFMn/wAeqrEjkZ0y44IBHydQQPenLu24z6bh3yKsxrE+9Cm8sc8MeMLjv71BLt+4X/fMDuOMfN3qht9Al3fOSHBwQM5A4pQC75PBIGMd8VWZBI+eeGbATHf65qRW8reBvkQICOMcn60mrgidwIY3BKSM2ckE8Y71ULBUUE5ZQcj0x61Obgo0mc8vxwRmopHeR2GWBIOXz69aVrBYR4vv/vOASTx0okkAbBHJyDSyqQJMSOSZAT9DjP8AOoZcM/EnXHUe9IHG5InljeoJBbOR7f5NRlvm2jjci5I7HHP5U7DFskYOG5PHQY/nUihVU56AEjpwcVYJEBhfZkxkDcCSWHrTDkFwnUbhg4Pf2GK0105Lny1aQxqXUMxjzgfhWcA3m5GdpwFROMn1o6FWsIGBbPAzwdvBOPpR5gaPOwZBwSRgY/nUgiDkIVG2Mk8dTkUgRQoAwRwATnmpsTcPN3Y45wcChm5O44AySfSmgDbknAU4yQW4P0FSAILcqQZGYkqegIwMdeetUl3E3YUoF3iQlNpxyCeT0HHrTZH+SR8HgHaTyM/TrT53t5LgmKLYsfYksW4HXHFQiRWBKnLAnls4yT60PQN0OErK+QmXcj5hxyOlNa53yklzIWYk8+/pR03AZI9UOMHPvUbfcLqcA5+tJDZIqCSRiTvYA8njHr1p2wDYy/OpPPNR+Syu4KO7tnPfAI69aEIXLHiH5mBUEE+nBzTtcEx7TKVyfkwvAx15p9rJKH3gDKjJccADGATn3quGAOS/AAVjgcetWrOB7+V44gZt3Ljqu0fMfyHFVcFq7sffxGK8k3iQsVRsgcHK4IB+vtVKfdG5VpBgEEYI6HnPT0q3eX32meebGd7nCbcdOnNVCAuFL/K20H2IGMflUjsNU7nQhOpA9P54pq3PyEHGGRiOQR1z1ANL/cyS7Acmmjpt7844A4PapepKQ6faeFxknHTGBj1FM35ch+hJx/D296kKGTPPGSOaZhG38HDcnLZ6jHp600JxHYRTyeCMmg/O2CTjtzxTcbtgHC52nPHP40qkCIOMlSeDx6emM1OpdhgQbSP8euKecYcgjpwCOaaCXbAxkn19qcoyxBIBIxntVisMIJcZOFPUGl54PUg5I7UKd2wH7rZKn6HikwSmRyMHp70CAgsAT6889BS9ChyhHfHPX86bhguTwM8f/rprTGNXDny2BO7kMCoOe3tVWDVki4RXxyRyMZGOfek25KbsAlwCcE9/akZsNI5JdYz8x+9knDcY9uKbn55FG8AHKnkZxTL1HLlmzjC9/qBTmBVQRsIQ92xkZz29qZlVJxx1OCcnn6UrsApD4CckgnkjGMZ4qAihxVlJBwADkYJP1ppBOQAHyMc88U5E3sCXxjOeM03ZgYJy4xtHrQK4KuNg4O04zjH86a6ux4ODgevUVMI9y7R87MT8pOeg9TTQSpJHQc55wM0rlWEjzgA9AT2/KkEQXYCcgEDBI6d+uKcoLKMjuP4jwe9PMMrIjDJDE8nAxjpwKbaJdupFGT90g4yeGOTipXAVXwcj+Hiom3YIU8jjOBU+4eZI4GAeOtJDImw6ZQjIzg565GMfnUm1eH2EAjlcngn0qPjduHoSOOBzmpEO3Gfu4GcUwEIUNg4zwD7cUx1JGcDGCeg6VLvZuFfBDZJcHpjrUAztGZBuIxkg8ZHbpQGgIn+skPyfLjGcdamIUHco4GMgnr+NRoAegwPRcgn86euTzn0OMnHHt0oIH7AGxgDCgZVW7/WlwfkOdnPOeePwqLBfAJy2MfP7VJgs7joOenHQVY0hyY2kKQ+cj07+/tSNhMk8HgDfyP0pQ6lHY4O0k9yOnvQ7FS5XoMcZ96guw5k2M+MkZxk8c4HFMcs4GcYAYE+oNKQpztxwSRx1prqUAI5HB6etNCI2Ytk/xE5yR7++KQqd6Y6gkEY7dqlKg+gPRSM8+tLnauB3GOKol66IiEXyElBliGweOcY/lTyAWAB6uMZ5/lSAllI35O3GfeguyshQAMHyAOvHfjIqbitYchyYySMKc469fWmqGKAg5ywzkjIwOvWm58xOcSK6BePUU594BwCm59yZA5HYUh3HNIAXICuu5iM8EZ69KPmdjnBPAAz261GY+cnPT0qRI9koKjB65+gxQVe47DZwCXGTnB9KaIGUdSNo6fWljMmPvqMA7eF4J609jg4PBIAHviqY7EeNvUYyRjPfFHAT7n3gdpxx1xQyvJgD3wevIp00Z3koCMoPlIGNxzUMQ8EPIco4csOCegHFMkdynMh5UgbAO/1qRwol+hwHcYySM1H8rDB5I9T15poSF8jbKCJN3yBcYA6fpQA4X5cAorLzx1zT2lX6gksuOoGOmOlIzZYnsQMg+9WSPT78YEj7GdQxk+b5iucDHTn1pY4VdHJGPLXklev61ENyurRfKm7JB/iIGBmh3JBJwPvbgADyBUEpk3yj7vYge3P61GZGyRjG3rTGbPI5HG4lef0p2OMFjuA4wPelcbAOqkEDnAxyeSKNm1Hz84AZxliepweppVRGjYnqB+HFLjLAY5wRx6YzVdAuPEYD7yhDnHB3DoOO9L56FgWBy27gFiP1NRyEFcFAVDZ5HcdBSRyeX0QEnPyhsY/OnYtaaEisW+UAxhAOSfvZGP50OAHc/kO/XmklmUciJdxIyHY4AByO1IxMjSHYNwLYI+tSKyHRsZEyx+Q4JIP9OtOVdpGTuOe4PJpkkisqkoM/dz0PT1FJI7bySDGQwYA7ssMe+KGNjWd2ROTjZ2ODj8aQIOeDtJ+vb2oMscmxEGVCADLFvr2pQ7DecbCc9Dj+VQSO2nAcY2EfKfc04u2Tyw5G3gcjH1pmCIyoAGSueTzx09qTeA4YlSCR3XAH5VomWSEkKCOGAPX2/TtTdxC7cBHUgrjacnPSoxmRCVO9hgj0wfpmpG4cHjAKnjOetK5GpE0u5wW+Rcn5AxOccd6crnk55GaaDtRGAywBzn1p3lYR+MsORg03qHUcXAySg3N3x0AHSmvIsrgbBGQoHy+nrTnRA2xzvKn5cMWyfTjFI2SwH3GACnKkY5/Gsy9OgGMjJOEKnJC9zUkLFlc5Tp90dcelVy+9Tk9yMDr+makOFOdnl7sEE5PA+gp2ZA+ZGQAkF+vTHGPxqJw3LhG+VScAYLY6Y9Pxq5Z27mEPKwGCQvXFSTSWls84X9+eRhSBuz65FWikUs9dzFO+Dx1/Op7WMvMM4SEs24+ZyOmCKfJeuy7YoowMbFOSP6UnmvO7kcx4OY0OAPbmhiY6eTzXfBcKoMaknt2qADD5OADySPXOKdFJwCEwTtIEgJwPwNAtTtyQSoILBCMD05qEO9yHO7kHqCDlgec59PSrCHfnH3g+MjkYP5UwlVAKuTwGx+OD/wCO0zeWZwRvLbRx06+9UK4SLumOE5zkO6//AF6aZNq8jeRjH9334605ctsyCQuScrk4H0FS7UVQ4kV2KljwQVydo5J/HpR1NExY9rxeZhsyuVVBxgEdTmoEXzVQHnjOPY9qkknYHbI/CttGRnpx2HrUEjFBnGFUDGwEZwMd/ek0Q0ODk8DYFDA/e7Y+nrSGMvkgOm0FecdzSLIS8oJbGSnIK/MDnHNSRqEbc4OTyfXB/OlawrXHNIrL1wOvPXk+vSojEVebaSMknkrQyfu3GAc4PUbfyxT5JQHLskZAJOAOlNCGBo2cIvl5b5uJOOPxpBuGC2QOAck9BUiFyARgFYyOAev50xo2AyOSUBODzuz71PMOWxGyg53AH5gRn1xinbxGrhxsJVuD16Y9KlKiNo3cFCzHJk7dh0461EJMQgwl0dUO4rIo5PTGR2q0yFuClWfkAEYP3h26VIpUPuKgkAKaVvu5d5EA5yZAeMdMAU8lnTy2QD5gc9T156UG1kyv96R2ZOOQBnB4+tAfrlCAB8x9DTpI1d3BJymWOeT+tNj5hkIPmBsEDAA9+tJ6BZsVbYlgxEfl5GO/bijbhgBg8nYTgZ/WnBtxPdVYbSfYelR7ldBxnbu78nA5/Ki5LTGeaCiBumABg9R+ANJH+6cgnAPGGJ4qV5MqQev8PPHWo2k3HgjdnOSBRcESCdHWNim9mBDb9xK4/SkZgF27CBjgvz0+lQs205ZNuN5HzFgQfoaQ8Zw+TgEbOnP5UxNpE5jEh3E88E00ZKo46DJx6UyQGOQgZGxgWz9fWms+8DoMZI54Jx7ZoC48ArsKOY1VQuxBge3Wn7yW+4HKtnnvTHbPysN2WBXqeg96btLbMlhknDAFueeCBViHttVAT0yePSmFxngDBPXFCDGcHZ8pyGAz+VIg34ODuyNyjt+NS9TRiKoHy7MgZz8pyfmz1o2kDB4KkfQ0148pt4xgnGKfI+STk4LdCKRNx/mE7yerZP60itu2KTyygnbnjP1FNT5s8c8g49OtKVDYLAfKB+lAN3H7t2SCQoJwPamKpaUHK5JA5IA5GPSl5bOOPY9qfEwRsrJhiwI59Kq5JEg+bglCeP8ACo3PyP8APv5LHJz+FXpWSQgAc5HTPFVHXHXO7JIA4z7c1IEbMwwEAACkY/CnsdzbsYzwT6UJHhxng+p6U4t1yATuJA/DimzRDAdzZXGTgA59qRTswBjCqrZXJpUTDhxnqDwfalEgCAsTnCggDHP86QhBIGyVy/cds9PWkyRwQIzyAT3o8vavzcjG45PTnH/16a5ByQxJJ4yOKALUkKRGR48bMnHqarF0DsOhA6456dzQGbkZ65HT3oUYUqTjnPTP86VhXDmRwGwQcfQUinfLkoXbcpO9gRnuOlDEkDIU4GBwBmmjgnYu/nce386mS6jvcfgFUQgbR8pIz6+tCuxGN58tQT1GcE/SkyYXJOODguDnpSq21QMYH8R56eo60XvsUnYNxdsHpnIpGAKBVyHBDAhiakbbjaUyAM5yQeT7cU0P84yMHPfngVSVwZEV3RBedsYBAPuc0vAGW25PTaKWbYGG0yHcNo45JHpUSEOo6jORkY4we9TIXQcqEIVx0BHH0x/OnMWCkDnAPpn6UrDLEfwcnjOeuaiMnHA2ADeuRz9DUiJGJB3j5MZ/vdxjtQAOuwiRsBZOcAfypjMFmLFVjAzuChuOMevrTwPmw37zPIx8p/X/AAoKixVCjLA8k46cUmFDxuUACkEAdx3zTi+4FwHChiOeACMbuen6UMjDJx90Bs7eME1ogtcryPuZw/zu5+XZwAB65qncxL5wCAbjkApH93PXvWosTNwYyV54IPQDrWfcohmARFzGQWWMYyCOuTSkgKUzqXc9wT1HrSxtkAHJUNkFMDvnvSkCP5QCQOGz838qOFfJ5HGN4HqPUisSVK7H7CCSYwHYZ6jOT14FIrLuDEEseCcc1Gi+WAThMk7ti45FOLMFIHc8YHXmlYq5OsYkG05BwQaV5FTYMyAkYOSR0HvmojK88zsxAIOcgGpIwdzOv7vJJwPQ1aAasTbSBsdmC5QHkc88GlBYcg8cDnpTPLDgoTvIHG4mpFk+cuHVFdgQvJH61IkxSrn7oO7njadvT60mMAvgpnjAVsZH6frRjrC4CfKclzgEn6UhDO/IA2nBI7k9hQF+w8hSOeA2CMfL0+tDDZ8w4GOqUmzBUjkj1HanKg3SE54wMDoKAuJ5PzKDgnk/n705VDSheSQcMPLbuOxpMk7Dg7dv40b25CZySWG3Ld/w7UCFjRQEGwOeSN53Zx9MVIqgAYyhAIIJzyPpTVdWcbMFVzlx2xjtSbsEAKSrZ5HGR68VZS2HNlsndx2AHPHWmKjFsDAI3Ek9uKdjcuA2TgkEMO/4UMTvwGGe/B5oJHBw2UI2lkQh25IILZGBj0pVYBXIIG0MWPPJxSlF2EAkfLggDkHP9M0YTaGAL8kEE44x29aBoVFBKAEFWUDOOQQc9ie1NdHchgVQkFTjsN2fWlZcg9yxVsbuM4I64zTnmI3gkYAJPtk02S2MXAG/J24JV9uc5HpSpF9wj5yQowP4cik+YnIyMHjGO4PWiOQFN4+6uM80hi53tnfk/wBwihA0eAoTPzYG7r+lOIBVwWCspOMH3z/KjcTsIz0PJJ60DuPXGNpkJ3crgcH8aQ4U5z0ZipPXHbimpJkEHJHzDPIII79KQIGLgHqMZNG4uo/cQMKV3NkEE+3b/wDXSfeyibjgnp05A/wNKUYkA/IMnH1NN2gbHjyGJA4bPPIzxjuadh8w4NhiDjJXIB4PapBLuUfIArdhnr3qOUbmBXCtypwOhHvTWLAYQlXPzd+M0gT7jsEnOCFIGOKDsOCevOPnHr9KRi5m3N+7YHavAxwDxigMwUDt1+lXawb7Csdm8DbhRnr/APWoGRkDr8u1fUH3ocuBxnk+vvn+VOEYZcBCOcr+PTv2pBYY8jBNhG8qxOenXmilZWwG2lc9mBzRQRYuKAdx5fjvTiw3Y6YJ6UssXl7CATHkfPnnBHp9aicEq5JJ2sRwBnvTvctNAxVg8ecDGDg9afuyn3udo9sc/gaQMXyckYOSDxinRhd+RnkDp7ULUZI4VtpD8HhgM8fnTgSpz8mFXAGOc7s/yp1uEcPk5Z+Rlic8e9KwUADgSMA3+s4oVhWvqSCBfKAckqfve9NmXZGiHBXcSDnoRSRoWIIIGM8c1JMFkQgEbjhlOCOD161O4N2WhGi5cbo/mGDg7sjgg9/Sr1hOkb7VAidgSXHByapmM5DFApxg5X1/OkCkDPqe9XsTcus32lJJd+cEht8meAeOAMVC0H7pMgknqN3GR0OOlNSby8rjamT/AKsn14p73IKuyCIYJGCe35daGTexWijAcK5yzsdzsMCPn2zVmW3jcyGB96hsKT8oI4PrnoDVadQ0rMHPl7cYzyc0108o7iAxRehHXgj+RpglzEcm9ldA+BuPDDowHSgKFwScnoeD+nNSGUNyDkjkE0yWNimzZ2yDnHTFRc0tZajZIjIm0SBUkGTgBDnv3pjOCSGBPDLweppzc5BIyC3Q54pFjyucEEnrjirIavqNaQtsJQZIx1pmcbzzhjnp6DHT6UPtCEjllJU45xQvWPecgjIINSykx4ndQU6AnPHrTAxPLkZLFhQABEWPVSRj+VMJA2njHOT+NTcCOUhssSEQYAyc5/DrUTIxVwQcEZ46Vo27wGV3kDyMjKeevXnmknuYpJy6FRE7dDxx7DNIm+pSkjEm8rjeNoHO4cjnvn9Kg6PgJnBOeo4H1FXS8pjEfJz83XAOPriqkgO87kD/ACkMSc80FPyIMOvLZwTk/hTv9YHCAfISMZ9sdT70pBMJG8r8wyQCcEduaZOo+cum9TwR16nP86aKW2ouxtnHBBO4n07UKxL4G8FyOMnBprlmIYjuv6tikdSVyQW5IBPBBz14qWS9BXwAcnLMCSHOT1x3pxkKck8/yqE8ZJGCRgd8fnRgAlcgvz700rbhsSByNmTjOSX4PBHXjNEkw+fJ4xheD36fnQAqkADucZIGPwOKa2GLqASSOBk8H1pKwrtg0fzov4Z5IA/WkO0jOOSQDT1kY5AJ5OTyCDn61HnqQOvAqS0huwH5iofBBwen+NOLBd7FOOoXtimtuHQdQMnvwKCQ2wHkbSByaAI3d9mzARTg8AHvUezccEYYcDBPP0p8ic42YU46HPfH8+aiV2ZSAOO+SBj6c0mJ2FThACTnGOQM/wCFTebgYyOGBQEcflUBmBAJOV4PAqbOJsEL/snPJIOc/lTGtDu7PK2EUp+dyoUr951x7DIombLEEAdRyTzVTw1LnTn5kEgcq2eDg+/H86uSTYwZlKYIPBJxk7f161ZTVwUfxE8U58xtuPfrTC4+coRlRyuT29aiLngH8cEdK0SZm7XHRQyShIwT8vrjjPSpjaReV5jyHzkyrR45OP0qJdzFzsPzAc4I6dOhphbz9mSEChckAHJ796HowSFaKN2dz5ZJYYzjP8qWNgyEjCdMdyfyqONH8sEDJVgc7gu4Yb1B9KcqGMkKAmMgkEAcfiKzJsOMUTOcvgPyT5ZwBjjigSEOMSAx7So/d8n071FCJBhMjAGNxzwOlBZoz8pJ+YY60XE9CyC0doXOTcSEOpb+7nJwPpVV5kD4A2AljuYj070/5piXlO8YxxnIyvalK7NnUg8gFs/TPFXce5Ch3fI3zjOMEbeCPWlQs6hSMdOOv061IrxsMSuDI2M5OeB6UhaM5X5SFK8hiOg96pMNBrFPnJdw2Axw3T17U1l2kgZJJHIOccc1JvWRnA3qoyPemFIghY7icDaH45wM9M+tK5SfYBIA2M/NgBunGeeefQUjx5xjHGBS4Zpt4c/MQNu0f3cdaaVHUHByM555GPT60WIAhQCFJHByfUk5NL5gjEvB2feOACR6/nSAb95Y5O3gDrnGO2aYXBYgklmQYQccjjqPehlplqKcJNIgATGVXLbeMYJOR61GMm2ZwgweFOeeKls4Xnl2CTliMk84ycn9KLwxmT91HsXjAPPB+nFJaC3Kko+REVwjFSAOvP1FNGTvOOUGB6cfjTWRwgOfLLZPsG9KQOMgEA8Ywcjk9x6/jVIehOWRcKRkoScn9aWRPmR2z8oABJGP5UwTiJ+6Nyh8wduf50x53PALHaAPvYzx702+xLHuFXknIJPPA6UwyAtvPysSGJ+lEhMofKFHAbGI+M00sxPIBjB60gsLuEhBI38nngdOe9P3ExOmx3IHUADJP1qNpAW3DhckkuM5/OmLiTLEE4bvj9KdgYu3dyEAPqe9KvIwg4PBzxz+NAYsMnGGJ/SgjzRgN1A4dfbtU3EIQFyrHHzZ45zxTxNsVQjsMqQ2DjOfpTWzI6ELw4BGAT1/Go1ZiTnIAA59aF3HsNAQfLhduxVGAeKemckAjrx19KaIyU5IG5vyxQ0uzGOwBYkinoih4fdgH5UYelQufvoACVdedxz+macG35GenJwemakyCD8hbnj+tNAEURwCRzk5G70pJJH8sY3EgH6ev86b5g3hzj5QcDFK0hLDIBwe5xxSE3cjUhmy+XDMN2SWKk98U+N/NVGUj7o2kHmmAgEn75XHBzjinRnaCRj7oHA4oFcRmK4PQ5OfanCTj5RweuaTkDbs4B4oDKB5R5XnJxz0oKG/cYZIG0AA0okAbnpgg5659gKTaSEU8hRu+tMYBWYhyCCD0x1Oe/tSvfYBxJzGgG8AE+WCR1PHUVLBOYp4yOo5wemMYx+VQoCHCN5pKgnJPoeO9DMsikZGFPX14/xp3Eia5nM3mMiYYsfkyFH4YFQyczIVyRzjDbc8+9CIEfaM45wQRnOfrQwEjjDvyrk7hjB3ZHXjpQ2VYEJ4CgZ8vBG0Agk/WpGld5g2DtJOY/lxVeIB845G1cHABJ4Pap8g4Byd6lmw3A696ATsEQZgATnAGCe/rSKrbsnKBfXn+VCtI/mAABiDiplQjhnOwkcjg+9QO6IixJIc/u+uQBngYHNPUs2CxccBsAtjn29qQQgqBjtxx1IpWIV8hCApxzVk8xPBvkKKNowx5OfTjoR0q9HE0drKCPM4RlkABJzjpjJrL80KznPzLuBOMg5+tIrmKXegJOFHzn0qGF77iOgAcM/O4jBXBz60m0HIborH8Md6a8gbc2fmdgQABn35zSKTtDHgnIIz+VaK1ibkoOUB+TDDt7mg/eAL9e9OBDvxGRgbs5GOeaaAq4wRszu9fT1xSELzt6nAz0yc/maYI8DKOcZB4O0jjH86c6cn5PlJ78cZ9qjViiY2EoNu3IOeue5p7gSgb8+x70uF4LEJjBGQTnt2pqHCvkF9pOdvt9M04fKgUvJkqAOSpHOaGPlQqKXxgDr0HB6+9KDtIABzgjp1zn1zQsnG4jLYznrzUSyH7/dlxgAChF7E4beoCkYJA6468Z5qFyycADkj9KVZjjawJCgDnB4zmnA5wSOpyOaRLYrN8wGzrnjvio5ACwI54/LPP8qFLc4PJGAaeF3sjE7GDA427gcLjsRTuJaibZGXaSAqgnO4f40Sq6cDGWwQEYHj8qcDt5G4scg4OAc+maTdnJyCCAMkDpQ/IoYDuyuT97ggc9KsCM+djpkHBIBx+HSoTwoGAdpzwOelCsChDMQAPud+T69aQdB04VXVY/kBI5GOv5VECQcHrgZOSelTSOHXIBAzuzk9vSo9ow3Ixtxmi9yUAwSM8KCAXFPDqojYPlCxLM2cj+VNGWcnHB28DGD/AFqQsh3ADgZB+tBRPlVSMNg7gScH8veoTlTnGQT60xAQSyj59oDZFLhHVlBwQ3GehGDQyhyR8DGX2jJ9acGyUJwSCvBJ5xUGGP3eOOQKcHOwY6EDHtQ1oJjkAkxyTyM7MjA9cmhc9CGzjkkADJ+bt+VOEgJjyMgEMVJOOD0pjHcQSBkEjgk9DnvQIUfvBkZOcgY74pSg6E8DHAJPamgA8AAhlZl2ZGCe/rT5I/n3LgEhcj0IouJgqghc89+DzTXQkAb+cHr60sibfu+b8uecrjg5P6UpPzYB4B796ECSHqTnIwMn+EEdKcq7VKgEEdc+9MSFiScEbN3GWPf2JpwjZS+M7TjYSx5x+tBL3JVYN2HJbjPYD6U3ClckjgjoD0IxSmR1bAyhOffqMfzpqxMflOXBATrjpx296sBzyqcgkcEDoeMUxwZAcnO5cck0pzuJ9yetMHqf4sZ/76xUAmNc52ZwAD1yakRVKEqg8xM5TJBOcnIAJqII0mAUB5Occ9PyoG196kK6vGwIx0Pb/OaqxoiSVQj4wSRg8q3ov+NEzbpEzISe3yt0Ax6+tPjRTEhlI3pwRtHQfj7VAcKqJlMkEHg92zUibJFbzA3XkZxj/HNSeTuwd2BzUIJDAk5BYKCT279cU7zBgYGRyVx04oM3foBhbadpxkgnp1oDMsTgfOznOOwA9ajeVY8coC4yevGOvFPaUtkcdDgggcH1BpopeY/A8kKSWKgBsZ6Atj+VRvnkY3dOnXIp7sJdjjOAFVhkDr6c+9ML/IQfnwSCehBzx09qSQ2O2cuByCOpGOe/TPSmqvzYyTyFOB1pPMJySPlbGMd6QuQTlhxighkkcHVd5GOQRVksIOQ7R5IJCk9unTFUg7CLAOFU5/ClmbzNjkdwDyTx2PNKwyVzEXIBJO/Lsy4/LFNR12OSmFVcE4I6nPXPpUOP3pO4DOWUn/CgLIQWyXLdQvrjHemL0Ldzc73KrkRnkDsKjKncMuc7QQPSopAgkcAvjcSAcHj8OKdGNuwjgkAHucCncryHKjkhTheuDnpUqQLtcmXGVIPU4456elJ9oiUBTl8MDwBzimvOSsqKfL8zJzgDAA70XEKrxYkQdMKBwPSoflZiVGGXqNuOB/OpDDjoQcHkimkqCcv0B7N6f1pIdwVlbg5LFWOBx296U/N5YI8xwckAnt25/wAKcYtw+XBII6/NwevTNOVUkcbHOdv3CDgk+9AIdarl0YSbMZUjrgn1xUs7q7SKmSrYQBicEjvVYyKFRUTCsNzFOOe1E1wPMcImUJx948EDrQtS07DEDIcB33AEkZPPOf50u9lJy5OcEbtx7570K4Q84cjKsUYAfqKjDZyMmTAXH0JqyWTM8ksmWJkyxYg8fN3PNNLbCAMEbCDgnr6U0qccZK5b7/PWmMM88ngngUtwQ4khnG8gAgdSePwpN56gdMjk/wA6MKchSVwcEggUEjocnnBrNj6ismc/J+QP+NIw8w72c4IUEfjzzSrGGAz5YYgNwOCfSjGXkVAHPI+Q5AHbimkTZCIzDGBgEbSu48AHJPp1ppKjBIDgA7RmnZ3SeWo3YbO4gqenTB4oQgIh37xjk7sdfwphohzuVUgcdO1Qlzv3AlGGBxxTpSy/NyUwOcjrmnRnzMD/AJaFTwcevH5CpQ76lfG9ULuSwyeSVzk96Uh0i+47/LgjrilkARcgY+Xjv7jpTPMcKTknglR68VTZa1FZUyckcsMkeuOlSBWWXgfdBwM/LtPWmNGEcrhd3GBnvgfWnxg8Y/i4H+6TQRzO41434XYCDgjBPPNNI80A5xznpU7QxhCyuWkGABu4CkjPHTvULOdxUEfKcFhn0o3KSQ5U8piEA28k1HJGWh2/fXAPGB06dTmpMbn28kuDgdO/rSRkyLyDz97J5p2FoIxBfEmdhkHXGOPXnH60nkuyb+NpBJPXAA9z/Sp5rcNJISE+RyDnPIx6HB/SoJOMEuozkKc89MenrS6kskA2PgP5ZLdCd3H+NQgqrEjrls8Y6fSpvJLncgwCBkLk89+lQMh2MATnBB+poC453YKwKZyuQOualzgYHCZxx2471CQQ2eR83tzT3Yt8wHI4X3+tK5QwsDn2FOVcYz1LA89hTZFJyAMEHA+maArN5hPyAggcZ5B96ZA+RhHDGcMACwYgZweOeKUZy2QCAFAJPXFMCsemOcnA4Bz7CkwQQNnUY6+goGhxAkwGOOMjHegyMQuTtIHIB6fjTT8nLuUByOQMZpXi6xkAliQTxjtjvSuO1x6zrsR0zwRznAOPTNHm/PnG8lSv7wbsflUMud6AyDbk7cmkZNqAOx9Tgnp6Uwsx/wAo7ZB785/LFIFZjgk5x1AHWkO0DJGByR9MUOzo5IxhiQmO3HegLMcVRnTe5QHhgF5GBx3705UAQMYwfmBJPX1A6+lQIm5gW5HDHbGBn5fUnPWmldiKuyPoOCBg4GBg59Km9hkzvgckDGC2Se5/wprHkhcZyeEbI6+1ICCTlTggA8nnHFDEuwG/PB256E9etD0AcS/zDGR2+vDcc/hSA7ieO/GO9KzDd0xg8fnTXYL91NgJGe/8qrcNBWXcjk56n0pqxvknGSAAck9KTfGGJbknP68fzqSY74Xj37yARlBjofepY7Ake3tgDjB9uvNICATnjBGwAnJ+o7U12KySbCZFVmIC85z9acFIwMjD7c57ZqbjFTII+X5eAfp/OmbGaJQTGSO4DHPP1pxJZQy8sRz9aa7sE2qACM5A6mncei3CWMIhcDHynGMHB/U1EcBQMAPuIKAEYxt69+/pTnclBt5U8ep5pvJL9QDk8EEHIAPTPcUm7sgdICuWDud3b0yAKcwBcgY2ljjJ3HH4UhbCkg7Cwz/ezzn+VJ5RGSOAD/SklcOVdAWQs+S5wSQcZ65zinEExAhMK3ykn5cHPvmo43PmgKSjgZ6dR61IG3b975dSMKmSMHufegaVxVBfje+ME8gEfpSs52gMMbyeTn5ce3SmA/Kwx5fBGMnkHoRjFPLZCZHruHJ69+aodxoYByx5LAjnp79OahvTEyRqRvkA3NjIGA2PX0qbD+ZuX92Fyvsc1HcIOVEQEm0tuGV49M/Wm9Rbma7hs4O9CxOchf65pgAb7p6cAAmnSx4eRXkSQqflKEHj8qTdhu3zccfSsQsSH5F4wDjI3Anndz09qrHAJCAbW6ZycEH2p3KtgY4yeAeO1KFHugycBaBCb8K+C/f5RUoY9xyR8wBGeD9aEjLSmIrj5uu7PH4U4nE2SBwDwP15oDcRctjO49Rg7Rj9KfvwCpORwe3c8d+1MA27gMbc0qsQuMjgYOQOaBWsSE5+bAfbjoAfr1pAASB1y4Bzx1phlaJMiRAQCWwPyp0g8suwOVHzDaCeoxyACetA7dhYgRwcluSCfTPTFNds9ehP6CnugVgEJyA3zJ37jrRsHOeQBz+JoAaJQygr1yeealjzLLuMjlwoGCwAH5gVEwVFD88ZJI/Pp9Kf5snUZdeMHdnNNCZMIhGAcbcksRwOcYOfxpinkgDgHtz/AI00FldSAR87MMA9M555o25BCHg/mT61QxxO6Mg+XuDED97jP5U5FVlLoTsA4OfSkYOxADkFGJKHaecc4JHOKiDEjJORjgDjOKTAmYlMg/eUnnJ5p6AsATng55z/AI1CJVZ8DAHORg56VKowqEgDB6HrQg62JDmRcnIG5SOTkVHIqsxyRgE5wP50oY9Ry3Q/0o2KVOCMg85LcHHfnnmmyZIIwYpkbYCRg5PQ/hQiA7MbQVBynqRSEBwSDyT8tOKjB9zxntVIvlshQhLFtmE55+gx+VHykPnqc7QaUYLOCXGS2OTjGc/ypCTuUEcAg0mTcNm5cAOMnPG3nNKG4Q98DHBpFcMpIQjALfU4/OmL94kbsAHJJPOPSqSsFyQPgoGAyOev60ISxDB8BSMAD0Of50IFjQEnJ+6GOKcrD7RswQM8gjqCe3HWpbsO7F3jcPnySfmPYHNI4B3sEQqcKcyN3GB29ajDmTeQBuYkj8/TinKTG5cASc85JwDnOaQEZ+V3ByQ3Izwfwp6u2AcZY4/HjH86X5jyPvewwMD60AhsA9AOR+OadzRCgb+euCOnbjHSnKARGRwuPUf41FtLZPKMxGOacCd+CQCGHUnkUySaPajlZDGYgBtWRdxB785oqDMirt27SCchCMZopXFYu8cnhlUDn1IqMR7XGc8kc88Cms7jYMHtnJ5zxjFPO87yd6bhnB9j7UyLCAcucknAz6dfbNTRIFwMEEDjB65Of5VFnenAGwg5+Xnj361KrKmH9CM4J6YwasbLe+QDJcnB4+lJgAkkk49T0qujNgbxjnHJwf1qZS3BCFwT/d4P61LBMkB8o5PA5HGT/LihxtmyC7qAy8qxPB46n0pqMN4J3/dwRH8oz+tTPHs3FehI2g/rUIkemPnb92FGAAMkkAf40yZgoQfNzyPxFRSMoQfwfKc8E+/amiNmUjODgDJHXHHrVXK2GFgGBzg5Bbr65/lSyztJgEnGAV2nOc04sqPknqD1+mKhEpGwdYxwT7dqtMEhBI3GQoPPHORgU0ys/wB7JBJIOelNZxwqZyuMnvg9qjJ+Xk/T5aL3GtCVpD0XAwefQmkUuxIj++BjjtmmEsdhIGC2fl4zz70pmOUI4ByRjjkdOtRYTbZILjzOcFyVK8DP+FMMnABJKE9j0xULgnJPzkfMC7E/zpIg2HBxknNK7J1Q9pRtfGQAwOVx1zyDzUqbdxAxtJ/L8s1CFOCTweQQmOR1zTigPUHnHJ69McDp1p3NVqtQwMkk9TgZI4/WkwuAWBGTg4HTNKyNgg5Jz2HSpBE+GccquCQg6nPH5UCa1GsVA+XO1vXvUbKCrhHKA4yQOn0pzDZx1x3PpUUjiMOemBu9cj8KNhDJWCnnJ4IBGR8vryKhZwz5GMcHnrTg4ljCgex385BpCducADGPfp9akVwGWXJ8wZyMA01wGL5BQMMYBFM8xjg/dA6+9IScEYGAcAgdyaB8wjR4UADheevXnP6GhSofjMm3nnPBHXNO3H5SSQQCAuOpNK+WYHkAKQcHuetQJjSVK4K4zz3qN2EeCBjIJ6ZHP0p+c4ycMVxmmFxHHwBvBB2jdzTbuSPWPCZ2EEkD5tpwSDnkjNRhmdjgkNnbkY6frTvIwQGLYbcT93B9O1M24GTgkYCIM5NI12AfPswOeO3tUgDBiVBfnPHGMfWmqfLwTgdDg5J/QGpN5do39AcgkDP54oHdMiAB5OEbcM5OcZ/GmyHcBtygPXAHrTgNoCHIYcfMQenSmzLnjue/QcDNAnoRsrM5JwCODj1xioHk2uSowAOHY5BwMHp71MN0boV67uvXoKrshBPzlODjkDqc9OlDJJO+VPGORnpT43O19hQZ6kgcDGCBz6VGhY5JB5z3qVPn8sZ4Jz+f60FI6rwpIHhlQPiRmBPX881pzQmCLaCW3Yxn5uD2Peub8Lyr9s8tyUOw7RzhufXrXSyqYiT8iAcYI2nP6VrHYTZAM7MKgwMdOv50Mqg8bSSvYY/DnAqwuSfkHB6jvwKYUIxvAfA29B0xV3sKyZEI8Eho237iuAoI4HsxoCFQjFGG8ZwSafGoiWTCck5HTApDJKMje4ZV6YBP0yeKnSQ0yPcCBj7wAAH4e/1prSqXI6AnJ2jpSuQ7ITggDnnPPalUMeAnA6JwO3cmpZNxu5gMF/mAyR7E9KQszScEokY6f3j9aUhZAjEHOAeBgYB6VM67yFJ+ViORnjjmhk7kYLIm8kfKfl4alEkjLkl1LHjr0FR8lNgdwSQQXJGc0SOd7gFySSDgnv2FVdFapDXZXwQc9c8Y/nUjSLiQGQsQVJ74JzTGcP8AfHzZx1puAibexIzyMkCqJ3HKGfJA4ySdnGeeOvtTVcMr5B4H95eTxnv2pSmdjEkkZ5z26UrEyAZA+cHZhR/PFA0JGvzAAIAmMkKMgdc8n1pjlURB/dP/ACz6E8dvwq7eXfm/IOFIy52gHPGOg9jWe8XlptxgDqeck0BceUcvg/JuB2kqe3rTlQCOPIMaq3AIzznOOPeoy4kAIGQc5zS5fdHywCtxjscflQCL8pW3TZH+7lblzGD3GPSqcky8AAoAMfe7/hTXkY7DvBAGSMDn8etQxmOFggwmEJwRwSfek3oND2LbeeRkn8aRQZEOE34Axt+uTz9PehlQO/JkJB254AJ+lNUGPJJOWDKvlg9CMetMLDysgfkFzkkFj+VBAbrg4/HB/Gka5bd8wz8mPlHf15pnz7uQMFsD51543dM59ulBK3HyL3EfQ5/OmCMyIM4yDzzSnLCRSSGOPoKjcfICPunO1hn6fzqblO/QcRnbnptLZycZprKQrtnJHBweOnpjihAFTAPHTB5xU4iVfN3mJAgzgpySO3FUJJtaESvuTGAQM4I96fvCJv5444GenbmhyhQbB1LchewI/wAajJbzN2Opb8u1LcrTqDFR5m1QAMYIzkYz2pqlycLjJA65pY7dimHDDIOSD0OP6U1JWEW4kI4HIPP8qm5DfUcx3AkjGWwB3NLIGZNhGQAfxzT49u8Zzt+8HHPFPmKs6IpO8HgAqeMdPrVmkSugIA4yCACAB26UxriNcsrgBWIJyeKdnzDnlBnj6nvT8OQcudr5Izz1+lJkMjVVcknLqA3K8ikckS7WJLDvgYFKCNuPvqOTjOcEcjFIMHOTgMaYJJBny15PX5cP3P4U1k2LkJxipNhXJUhFU5wB1yfrmmlQUwQRtG3qetOxWgwupbGOh46c8fWpIyxBweWyAScD9aUOGcsHB3EnC+h7c4pCDkYw4CE/PiouBGu4hAwwT2p043IXL+YF6jqSAMd6cOp4wvHX0qNXHmAbgEbGD9fpTSSIDhcE5wv9aGAX5lXIHUd+ue+O1J5gZQUfAwc8Z+lOUDeChLlWzkfLxjHvTKQ/KKwIB5J78g7c46+tNJMPCZx6fpjj2pnLICG54x83qMfyox5ZypCfMDySOpqEyr9x4XHTIAYkKeTim+Xtj2DhcdMetI5L4OMFV45J6deT60qcK44xjrjpV2IuSgBec4wAOfehZmXkDucEYwKTh0yvI43cH/GmE4B4wcFiDjmhoGOLHcSQQEB4Jzkn6Uobl9oc5YEA8gAjvmncLkcE5xhT0NKHBcgAgEhWx7UDtYZGpPLIQ54xxjFSCNSB8pyOT60BQGJPXPT0FNMimYDByMYIUcjPI5IoE3YmfyxMC8j4dj06j61EzBELl8KBxnv9KFkIXIf5hkncqgnJz2J7UHY2/J4DcHsBS1L0sK58slAgRcjsOcDpTN3YgE9eB+lPUjPJLhSSe+T3poQ4AGQnVzn0q9jN6DiSGweSDyOTURgDtuIHBwe/SpopG6DGSeT1zTdqvscDsQMH1FSFrjd5C7T90nNG7LnDgMAduB1qTbjIxxj9abJJuQYwRjHycfXrQWG0lAMn5jgAKw6D3FI6McDOcD+tK0xmf5n+TJZck8fhTvOKpnHynGO+VPOeasm5GUYds8A9uaXaV3gEjPQ4BFSRFWXnu2F4pT83QB9oBIGf60FWuIRwHOOCMgHGfenRBfOw+EAYn5FB7cc+9NdioyHI9ecDFMdSMgHj5gcdefeoAeYwqBCfmiIznnJ/Go3+VGIyQvOTx/OpIzjPPRQBnvSSyBt5OHBbHA/h+hyaNQB3UoS2QwBxjp+JprqTlyAADtGDjj8aA42+mfWmsVGcZznnuMVTJuSRuhhOH3nccAEHHK+n1qRoWBAOMHpyOT3H4VF5zO+S+Su7/P6ULAASxQ8bcHPY596kQpO35sDPFNWUnkHjnjH605WBfJfAyqnj0pyBUZCy9hux6U9hK6eo2NhnJHf05x71NvV9jA4xnHTn0qJWX5D/ABHmnbfkChcnGOnWhF3HBl5HYgU0H5gQ/DcHPSpTGrPgHJ6DHA/WoztKguNqkkjt3OaGTqMRf3I2HO/kHp1+tWGjRdpxwOnzKMk8Ht61G74UnZk4Aw/I/IVOJNqyx7EO4k5UccHPB7c+lJaA3YhUunPQlQjH61JHHtAyOckrjODwKFQMoJxyc9acgfYcbwOSACDk/jioYEYAkTa6YJJLBR14xT8KPlKnIxgjBxTELvlSAWbaRj5eB2z603cd3KAM3f6VpcadyUyEbQMoD1IPakLgMQfoMdQe+T0pkhyPmzg4z/8AWpIpiVf92MdAORj3wev41NwaJjII1R8g4xgg5HXPNLuIYbcAZ5JOMc59u9NVEjyCMYC5+Xg/lTGcqwGOCy8c5681WwkxwbqEQY5YEEk9fembyuAAZDkDIwOp98VH5x5IfYcdmzgZ9qfneh47rzggYP1pASM4AJIwFY5JJJI7cChJQyjA4I4HuKibcPmT5QWIGMcjH1pQVKgAkAD5iaWpY55GIY4GVJ7+tBAYx7yMqgzwB0prKVyAD68EdqQybDnAyc7ff1qtDK+pNCwPKKMM2OOSG+lD5jIyhBKADIIAPrwaiOSxIPThh6H1pQSeW+fHUMTwMYHP1pGuiDywHeRUDkkjnJPNDO80peXzHJyp5244460xZNqpgkEYxye1PaUvgH5+vSgybEjPlqh5xwAD3wacWVWIL98nLfh6VJEpYFwoA+6M+p6VJJCwSNzJjepZeD0FNK4k2V2DYIUDI4AHfJoMWeduASeuD0+lShfm4yEADb+Dkg57e1RK2QCMDJYnAz39qRZG44cA44w2aQElcEcbg2QehHanpJzIH5wucjkAZ6mpZpQYTsBDsVDcjnPTFFxojCtsDqn3gcjGT/LtTC2H5OcnjPc1FkFQWPIHPfv7U8BT3wQN2ePX60F7ky9iBgc5wMADPPFN3M2Dg8Djsc5qeS3LwhhOQQrEKuAT6ZzUTsuSBk5wCOuD35FLczDq4J6ZHanBS2EwI8qQSd2eaThskBtwbgbT7e9RPJIrAOCHBzg8ZHOOT9RQ1cCaOXIwOTgA4HI4pCpfOQxB4HB/xpPN4JdNgwQdvXHYUrPv4UABTxkDniqsVYmU/vInzJuVRkRqACOeOfqKiK/Ny+BkcAnqKY7EZBTkd+vBx/hSHscjueOaRVuwKRtVQBk4zzyKkXbvyp5Qg9xwVIPX3poQIjsRtYADkL94flUsr9A53jA6qfr60XI1GFVwMHBIIAf5s1IufnI2ggjsQNp+vNVACAm09iMDinySNg8k52kZYnOB70Bew9JFM+xiOGIPB7Z6U541iGVx0YDgc5qOSQpcyY3fxFQp/rTRu3kdguTRew0LI8ZG1McLgnH8VPgfd5mH34JPIAxxTA3GP4C2SH4zjuMUiwbfL/ejc/XPHahMq/cdI28gADAHzHkUBNpGcIwAHrn8RSJEo65BCjG4nr6VIw24xtxxnYcEYHvQ2FiJl6sRyTmmzSMYnAf5gpGZMgDJ46Y6U8grvJfHoDj1zzg+lMOYnwScZ9Bjn/69AhH2rvIJK5AIMft2pIJHt33AAMCR93JxtwOue9K3y5B9eaj81eoOMEc/1/OklYloaszKAEwWCDPBAyanMQK7d+GzwfUkdOcU0uBzkDjjCnJ59qZDy6BeCSP6gUNXDqNZn84HuGI3jofp70sZyvALgqV5OPWpSx2jGUAbJHoc02R2mfefn5ycgHGfbpQgaHJLu3FMbFUZB7/17U9gTgAYztJJ46j8KgZzvcqD94EH143Y/pSB2ZsfPg4474pjT7iybCXRpAMA9D/9epET5j0GFyCTjp+dV3ZzvIySOo56e3FS+Y5YgqdoIOQfT8KLg7dB7TgPkfxA1IJVTYeCFOAHPvn+dVWkwoyORu7ds8H8qUlijoH+UjPvVkl64dWwCg+99/JH9RVBWypA4ydzetWYYmu7lEJOPMxtA5AP0pHtlaNDG5kj8oMWAx1O3GOT71NgKxHQZ4HPPcU8nK4VO+SQf5UN8pIJ5wR/qzjOc/yprbS/BOWJJ7Y/KoZpYVdzc8hgOc9Ac00qr85GM7s80p6H5/lPXNDsWdyRySc9eKdrCFJAVGXdkfLj9aSPG0HI3ZBIH0wevvSFvlz0wMnngHp3x2pyuA2cs+MjHrk56njr70rgLw2AZDIVA6jjIprsw3g/JvDc5qXAKEdgR+nX8qj8pY0ABLg5HPOaLFehG26VjvyQCuQMZGaeMMj5DblB3Z6jBpuPlIKHOPp09KX7z7wcsWzjnv1prYq4PIocgFkV/lIIz+oWhG3b8DkOwJ6c4HrTlUR7Dk4+XgE459BQxJQLzjcSSSSeRjvTbFdMZlW6+vTAzx7Ur7lXOc8D0wKaTlwnLycdB6n16UjZJXLjDDkEdKW5LEBfdwCCDx70u0uoI5HII4Bzg9OaAzRg4+4c5/GmMxAGBzggf45Gahi06j9u7yyDgcHtz+lM3hnBA5bkDdjHr0Han7nc4OQdwwdy4xjn/CkY4wBJ8+8Nx0Iqk9AaS2ERScHL5YAZ9s5/nT9yoX3neRn+JeO/vTIwxGSDtAXd8w4pyStsTchjLMDkEnj8KGy0hGkxvAyCpBUjjNRq2Fj4GAoDYOen1qQ8qAM8Y+lJHGDgZ+XHB6VAhFXeMZOCQMDinOTtIwRtyBkD0+tG4rlkII7/AIGgkhwPMB2t6DjpQD3B49i7mEgXd5a8L8xC57E96Yqhtm1PL24JAXkqTmnGRX2IeWHJLgHnp/Knq6PkJl3AIHYZz05q3YWgxoCA5SQ8nb8gGMAY9KjXMmw/wHJJJqxIqp5hOQwGDgkgYGOg461GwB/d4GThc9O/NLYdrAkZePcwI64GecVJO5kMbjCFdqumMA4H4VErM+cODsDfLwOnuTUmJAMjqAM46Ghah0IgArY35HAHbgemKcCVTIO4BcHP9KBx82MgEkZ7UcDAUAgHnOeKszuSAkNg4Of8KilClHLvkY2/Pk980nXDZPXAAxzTpIt3lqBIW3ZwCCpH40mrIXM2Ys7+RNtDh8L2Oc89qQ5HHI5zjirN0u933jf0JBwCpAzxiq5CN97OcYA+tYMtMeqlnTackDBHmc8mleI5zhcjJULnOQfpimFi+QUABI+ZevFPLk9DgMTu+UDH04oAarCIMV+TcwwcgnH4CkEhDBiDzkc+lISdu5XKAj/npg8VIAqZj53nPz9RkmgVx0S7sBh2ODkcj6UbMnc4BHU805UXIIBJG0EgAYz9cUm7OFIBJBAzx6f40FIVUDOQTgse/Uj69KcPlUHITaAhII5OaRvuEnkN2xx+VLt3YwMq2TjaByDn0Paguw13cDcPLO0FT83APr0oDAEL/CQM5I7fjSGQHOX53Z+91z+FP4BJzk4bPA49KDMX5o1RgcMMqQVH8S49aTGUICAnAIBHPAxx+NK2OpAyeuSMe3apIpo43HmyA4LKNoOepPUZoKaGFNrhtnsffNLuGAowBg49ge9LN8m7AaMgnO/Jx+hpuCjOOcHlcj0NWSJJGu4diWHOB0pWBZcBwDyAcdcU7az8c9Rztz/e9/amlmR8DLKjE8cbQOuc9fwpXLVhxB+fBOwk/UA+9KAVOSec8H1pEVuQ5LlOOgG4fhTgAyA5OCcYI56d6ZN1ceMkhQD8x4wPal3kiMDI+YYI2n3Ocj0oXKfQbu7dQuRTUAX/AJZhgAHMg6DtjHXpQU3rYCQrA5wMDacA5OOemRS87Bj58A8+ppQ6LECmCgHr/ShMq2Q+ctnAGRjFUQ2SKwCgdGBHPGDkYqPbtALv2wc9eBTldcYGH3AEcfdx0p6/MOE4KhQeO45NSKwwph0zwQOvv/OkCADIJytOkfJf+9n1wf1pisWY4IzgCncSTew3CJERjKkkg+n4UjKzPu/iA4JBHIOe/tU/l/fJPIxwPemlH5zJjuDIdwIOBj8qQ0RsMbxv5Q4OeR+macp6kDoOn1poVfnYHHHBPyg8U5o+mcgEBWUY4I/xoGKUU4IOCD0POQfrQEJUg5CqMlyRSbXL4PByR+HrUigfdKb1OOuPxoKewm5RnHOBuFOIjJJGMMSuCPWmrhdjHJA4YEYPQ+n0pA27B2hzkE5JGPyq0rhcWSNYhgRv143jnH50UqsqgFVRQR0kHP8AKiiwE7EbVYgEjB5/Cmu/lEMoCkZ6cdTRRWlkZom54bJ6dKifHz8Dof0ooqGEi5acjj5drMeO/FSXAEEcmVDfKSMDbj8qKKkFsM80u7ZHBPT0onmMbD+LHqfaiipEDzNHINpIwpPXrWksaz2jIUjHkqTuCfM31NFFN7AZof7QQoARSC+OvJ+tJOot923uo60UU0NFORyFT8DTXf5BwKKKpBIc7kOuSWz6npzSoiuORnA7nNFFQxCoo2Fstnn+KmKokWRuhUcY/wB4CiihljnfyUYYBAUn0zSMRL5ceMY7g8+tFFI1LUlq+RIJcfvMYA44/GqsZEgibAUgHp3oopogdGRIo4x8meDUToBEWxggduKKKGVZEJQMpY9VPFRkYoopEIl8kfNyflIxVSaTYrkbsqeDuPY0UU0IaqlIRLuJ3Lyp6c7v/iRTgQYwSGJ6/eoorMCG5Yw78c896n2fdySdynOaKKBoP9QAg5XdnB9qawI2KSccHjjFFFAyMnlQAAMjoPQ1YYkEsdrEsOqjuaKKCIFaQsAD8o3lcgKBUhj3M+SSFDYH/Ac0UUGrGIgZircjOeOO1VzJvk8s7uo53c8CiiokFkRnjH+1n8KUx7ERwTubGTRRVIzNTw9dkTxMF5JXqc4wTXVzTNJckYAZm5YDk0UVoBIECStj+HOKbKdiE9Tuxz9KKKEUtiOR/LDEAfKxAH1qMZltw5JwW+6OlFFBkV3uAhOA/Ufx/wD1qsph5mQgHaOCeR09OlFFJiRYugsYs/KUR74t5787sVVdfIgEgJOGHBPBxRRTiOIGQt8xAyTjgYxUazBYVwuCqqQcnvRRQjZ7DVCkxZGflHf/AHv8BUW4JIibFOO5HNFFaMyRfgt3nfJdRgdl/wDr1Zt7dXtieQp3fKOgooqUCI9WiKTFZG8wGLHAC9D7fU1m3DmQOzEkk+tFFPqIcijIH1p5BUMQzAjnGeOR6UUVRohpTOMHH0HtTnjwJATkAjqKKKlkIZsGAf8AZJx9Ki7ccYz0oopooeIA55J5H5U+2gF55q/KgRePlBzz70UVJKG+UIIxgk8d6Se3MEixhgVbOcg+ufWiigGVdxdSTzkHg81NGpWNCrFFbOVXgc0UU0CET/W4HC/3fqf/AKwozv56ZXOB2xRRQynsPT5oDIedu7A7c00KN2RxzjiiikZvYiiPzPjIwvY+pxSBhKdzKpKNxx7UUVZUSWKHfOF3EBUY8d8dKiSIGQYwu1Ow60UUFEzRE4y2d554HaonQIuep96KKAHPZHAZXUEMo+aMNnDYpqgyXPlsxO48t3oooIkI+WTbk4yevPSkQb4WY4+UtgYooqCxbZPtMyKCU2lcHr/Oo8YjhkAVWLEfKoGOaKKp7ECso3yg87emakaEI6jJIfrmiikzSJAk255VZckAcg4HX0p8YaVlUMFDYzlc9D70UVK3IYh5GTyc0iqHRyc9OmaKK1WwluWrhNqozfMS46DH8qhVVc4KjGAfyoooZcRl3ci3mGUL/MD94j+VTJdCTdH5YG1QQwJzRRSCRKwXy2mxyQCRng81AjEhADtye3bmiimyJjPMO1DgZ2sc4/ClD9eBj0oooQEgA8mOfGWYtkHkU2QHdtzwAe3WiihlMka1O13EmArgBQvHIqZrQoqYYfKvHHt9aKKQkQyR7HOCeaGQfk5ooprYGGzY7nJO3BGfemP88Y7HIPHT8qKKGNk9sjSok2/ad7cADHFRAmQSxuxbaQm4nkiiipRbJnRoAMMDuJByo9DUcmFRTjqD3oopi6Ec/wC7K98kdaI/nUZ5IOMnmiighjUfzWVSBhm5xSSYXGAOaKKOoMs24Erp8oXdvJwPWmkY29OQO3pRRQjVbDxnB5PUmoPOKumAPmQZoopszkLH/qg3fNWV3FMhsHPUCiihEkcYJkCsS4GT83OaUyFJEA6MpyKKKo0jsBYpa7wcNxyOOlLGCx4ZlClsAH1ooqGQwXKxLgnhaktZvOkSQrjcWyAeKKKBDof9IkDPyVxgdvyqOJ2nmjUkANnOBRRR0CI+Ppnj7oOMVFuzJnktt6kkj8qKKXUpjydi7lAXOwYUY605WKhWBO5Txk5HB9KKKqRI1ImBTL44H3AFpIbt22twd3UHmiipZY5k5ySeD246imsmycx5Jwv3j1PFFFNkCSjZszzlW6cd6jeZtpbuobFFFADwPNUqeCzcsOtOZQLpYwW5x8xwTzz6UUVYDWk4zgfdB/Ki4ysrlSVODyKKKjqQtxyXBR1bAJUq4z6irRuWuYRI2RhWG0E45ooqyysF8oIqEqGY5x9MVHvIcDoMkccUUVKKe415NoZcDGwdOOlPUMsgwV5IJ+Uc4ooqWSI0XlsCDjavYYzTxCYzJh/0HrRRR0N0OkY5hzhtykHI+lWILbJEZbsr5AAOTRRSZDI52PnSJwFTGNowe3emSk+W8m9slQMcdvw/2RRRTkZiSx4Z8Eg7+tRucv8AU/yFFFUxsmRM45I3cGo0RkIQMOmM7eaKKiRp0JJZgEXCKNyc/KP8Kp/bVckGLq2M59vpRRSQmSxv+82qAoZSDj64p8JCYdAAdv8AF83UUUVZlIfJOY1Ejqsm4EkYwP0pkR8y3Ztqgn5OM8A/jRRUAhZU+bqeQ34cVES6SRl5DIrDlTwOlFFVY0J2YAoAowEHXn+LFV5H3F43Ab73zdD0oooZogicmZwPlAJ+7xn5amlTZgkk7guQOO9FFJmZWnmG77vRc9T60s4KTYDHDKMj8c0UVQ+hWuGaCJzuYnHY4/lUko+yTb0JwJV+UnjgtRRU9TMb5wEQYLg7WPU+tWU/ixx06UUVRqTJbpLatKQMqQQAOOtU3ciAS9SMIB2AoopIzRG7ksQMD5D0FKWBUKVHzKckcUUVL3EPEWCcH7x7jOKQMUiRhjLYB49aKKqI2WLC7e31FZEwrAtgjjGa0DY5t2k80llAIyAeq0UVTDqZsrmEZBJ3HJBP4VH5hSXOAcseooorN7jQ6dVSMttBYIOT71HHIXfB65PPeiiqZTJI4wzFegz2+maVpSoYkBid2SR1xRRSiERYySQM8cUgBSF+ScLv59c0UU2OW5B9oWR1wrLkE/ezj9KZ9p2K7BeduevoaKKESWZI9kSkkk5Ht0qsblYwhVG5A6tnv9KKKSBbDY7suUbBHA4DHtVkpyvJwx6enNFFIBHtzEh+YHc2DkH+7n1qq86xoG8vJXAGW9qKKaJZaZQ0+AqKmD8oUY5O7+dRhBlvrx7ZoopsoVYN6vJkDheAvFVGuPLeNAvDAA8nsaKKhlRLRTy/LXJIbGc+1SRx7ysWSMR/eHXgUUUMpiyKCSp6ZGccZyaZC5dN3A9gPpRRQyGQyjM2GwwYc5HvRA++BpSB8o4Xt0zRRR0IW6LEcx3HAAwW6d+9RjEr9Ao64H1oooZp0FijMi4ZtwYnIwO9VftX7iabbypwBk4ooph0JxKJdy7doIPQnipQnmtySO/FFFaLcyImwqy4A+XOKWQodqlO45Bx3oopMsr3th5dxJHvDZY/MV56fWsuNiTHwvIB+7RRWMiUW1gO4cjGemD6fWq8KF4hIW6KeMcdKKKkofIxRZGyScdz6mpgoYbj1z2470UUBIPtDMUY4JYDP4UbAnvhm6/59hRRSRS2HJGE2AE4AHf/AGsU2I+aAOQM4wTn270UUwYjf6zbk/MOTn0pQ+yQLgEHPWiirM2PJDIM7jyP4jTcuZUQMAp3Zyuc8miigETR2rJerGJAN24lguD/ADpuQJdpUEZI5oorK7KIWICBioZsryf8+5pXPmQmY5JA4BOQKKKobLCtuPcfvCOvoM05lMahgeQh7elFFNDW44oEHQHgdR7YpJFEVwyEZxjkcE8+1FFUPqPlfLEAAAEjA9qaVKwhgx3KOCee+KKKbJQhVQEOOc44OKe4JcsSf3aqFA46UUUhPYedzNIjNu6ckc02OAOqtkg4B4oooEiPzPI3YAOc9fakQh06AfL2/wB4j+goooGTFRhmf95lsYPbikyEhMqqFwT8vY0UVLDqTSWjRg4kHX+7/s59agjUSlM+vaiitEale2uVmKL5eDyd27J6f/XNTY+6e7FQaKKtGT3I3uFSd1EQwvA5NFFFBR//2Q=="/>
  <p:tag name="MMPROD_11064LOGO" val=""/>
  <p:tag name="MMPROD_1PHOTO" val="iVBORw0KGgoAAAANSUhEUgAAAL4AAACCCAYAAAD4zHJLAAAAAXNSR0ICQMB9xQAAAAlwSFlzAAAXEgAAFxIBZ5/SUgAAABl0RVh0U29mdHdhcmUATWljcm9zb2Z0IE9mZmljZX/tNXEAAHiTSURBVHja7Z11fFPJ18a7C+uGszgUd1gWdyhtkqZJY/XU3T1VCgVKKdBS2gIFiru7u7u7u7tD5XnPzE1LYXHYXfb38sf5JG2Seyc33znznDNn5hr07NnT4Iv9/WYAg69E/qLvjNyNvmeP/4Tln8vAwOCrN7VNM01T5J9sF29bovv3olRR0X/t9/gC5T9jimhFVXm4arh5mHqOPFQ5+Z8w83DNbHZOI52mxJvaJgtTKZTh6gWyUMXUf6RdIaop8nDlAkWYypF1gi/g/2+D30weqjqvjrKEIlz9jxg7l3mo+qJUpy3/xraFqWIs42z/sXbxtkVT28JUg4x0Rr98Af9/2KQ6RSN5mOqMKsoC5uEqbn8XVPnHZ+eic57X6DRl3ujxQ+idBH7+5/6+tj0/viraArIw8wEE/k9fwP+f9viaBjTEn1ZFWjBPx00WooA4QMZN9AmMHUcWqiw4vv5c594GPnn8CIvuNgWfYyYNln+SduV/P9Mgc9CI97xtrFOGqpKMEo1+/AL+/zPwSe/DLETJTfoJjB1HXgjejwFfHvaJ2xUqfN8v4P8/Bp9BYBokR0CKL2asHY5pazMxefWwjzJ2jOnrMuHV3wOmwYJ3/RDwzWgUktFnB07thdkbsjBlzbCPbNtQzNk4Cukz+8IiyhqSQPkX8P+/gi8jD9jNT4qE8bF4mLcXN5/twJVHWz/Kbj7bifvYg5gR4TDxN+OS50PAl1KnMSX4V+6bgqc4iKtPtn1c2x5vQTaOYNuxObCOtYWRrynX+1/A//8GflQ++GaIHxOJs3fX4di1lTh8ZflH2VE6xuk7axE2JOiN4GvcjUoobEViqdaoxuvAl5C+n7MpCxfvbfjodh26vAyXHm2ijjQJljE2X8D/Ar4ZehD4p++uwbHrK3D46rKPsiN0jFO3VyMsI+CN4Eu1otpyW9FWsnFGGiGjotBpdPngM5kkoUB09sYROHd3PQ59ZLsOXVmKiw83YvneiV/A/wJ+PvgROHV3FY5cW4aDV5Z8lB2mY5y8veKt4Gs0mh/ktpJ0lb3pPYWtsVbw+Jowy7hCUoeDP5xGozUf3a4DlxfjwsP1WLZ3PCy+gP//MI8fp2loHqIspPEZ+DqcvLOSvOIS7L+0iEPyoXbo6lKcvLWcwA/k4MtfA76Ru/v35lpRgo2nEgpr8Rg9+KEvgB+owMwNmThzZ/VHtYkZ+17nHxD4e8YR+NZfwP//ZtpE93LKWOujmh52kEdawSRUhb5Te+Iu9uJy3nacebIRx+6swsGri7Hv4kIOzP7L724Hry7B8VvLEMI9vuy14CusjeooHSWnbHwVkNlJxr8Mvpke/BkE/mlqz/u04VW279JCnLu/Fkv3jCWp8wX8/zfm7m74vVGz4pVEikZKM/duF83djGBq1w5dNS3hSXDOnJ+ERevTsG7fWOy/shBnn27EhbwtOH5/NfZdXoi9FxdweN5mB64sxtGbSxGa4Q8T/UQWBz9UeTYffCMjo1/Nyctb+8mg9pDcllob++g1ftgL4JPUmb4+k2KGle907jcZa/9Z+i5L9oz54vH/V40A/0XUsVK7Ls3LenVoUiKlZY2fpjSs9NXiOqUMNpCdrF/h2+wG5b5Bg/IGqF/uK9Qt8xXq/P4jGlQugdb1KkMpboKoSDUmz+2Fnedm4XzuFpx8sIYAmk+jANmlBa+1A1cWEfhL9ODLC8Anz3/WKNH9x1q1an0rs5L0ULlLcrVhcpjbiVZTcFvi5eD2OfhDCfwVbzznu9heavfZ+6sI/NHc43f7XMCnYKeINETRQRamcZWFKZwUOpXD325hKkdZiMqbLnjXtzVQplOZ0Pu92Gf+obY5q+hakJes9k6wtyzXxKhZ2eA29X+b3KTyN2vrlDM4Vq+cwd3mNX+ASYtysJXWg79jO8T6i5EUpcGwREeMz/DGtKxAjEv3RUq8AyJ9ZHCUt0D7esVQ41cD1Cz5M0w71sPAFHdsOzmNOsBGHL61FHsuzsXeS/NeafuvLMCRm4teBJ8F0uGqE6LU1KJSlbGNyk18z767GfP2V2SWIttXTmAVgJ9BwfKy157vXY21+cz9FVi8ZxSsCHxjX+nnAb57ovv38nDlZPMw5S15mPImNebGP2GqaKs7slDF+Dc1btq0aV8rQtUzVdGWd/6pdpnrVDdlYcpr1OHUr4e9dINOzUrHtar187IG5b4+Ur+8wYP29X8jyOsjNsgUY4b4YN2yJBzcOxanT8zH1curcef2Bjx+tAW5OdsB7CLbzS0vdwcePdyKG9fW4fiRmVi5IIE6ghlaVv8FFb8zgEmbWhg+NhRH7y3DiUerCKQ5HKaXbd/l+Th8YwEHX0TgM42vjNDAXKc+KLWV2ii0xhfse5jCJswUUkvjyaz+/tXgK2BKNm19Ok7cWvLKc72P7b4wB6fuLseiXVkEvs3nAz67APSF5ygjNVDS0Mgu1j9hVj1sSX+q5r2xcQYGX5mHqlcy/flPtSu/epK8v0XhtohEBt91albSoW3DX+c2qlz0WIMKXz/p1rwsgpw7YtwwX+zaMhTnTi/CnVsbCe6dBPWeArgF0HeQMei3AqThkbtZeGR/89fYe/aS7cPDB9txZP80JHW3ReNyP6BasR8Q5CfGjnMzcOrJauy5xOCfre8Egu27PI/An0/g+0HkL4BP3yNPHqC4J7cVX7aLMoVTIkFnLzoqVRj98bqZ2xfBX/zCOT7Edl+YTeAvI/BH6sE3e2fw/bXSlhFOFglRrpZrdS6Wq6KdrRV/iaGM2pYIc9CEklm+F/hsIQBJnElCuejzIiKCktd7fEorXARlEWvNzjHzbQ2Uh6kXa2KsXiyg+tTtKtQ2hU4NebjqqSJO24V7d8Piv3VsVDKiZe2f9xDst9rU+wVeNi0xaVQQjh6ciJvXNxDou/Wg6wFnQOdsALLXAc/WFrJ1L9nav76es1HfQfbh2dO92LaRgBE1wO9FDGCjbIONR8bh1NPC8Au27/JcAn/ec/DDlPx7yVzMYOUvgXOqGHaR5O0txJPfVLLwHPw0An/RC+f4ENt9YRaBv/S9wNeSdoxwsRwxONb3XKyn3ZMwJ802nYPGyV+jKZ3/HmeRkWGYg9X49Fi/w/0jPNb18Hdu9d7gC6t1XgRfHkIXLVANs09ksmD1C4B9KPgMVFnQJ2wXWeFOqaBRTxFr81jq2FHbuur3Ac0NfzjcsHKRR+LW5ZHY3ZJAHEKwr0Nu7u4XQc/eoId3jfCYvV6AOI88O7boYd6pHwF26r088/6bhE7ycmdgn+efOYyrl5YhwtsEZb8ygIWsOTYdn4ATj1dwqHZfFGzv5Tk4dGMuge8rSB0CX+5nTh5eDIfeYrimE/jhDHzjdwJ/6vrBOHZrYcHxP9R2XZiJk3eXYOGuEe8EvtaobYUeXnYb9q4am3dk0yTonK0eBVkronXOmhY6d00Tnb/md2+pqG28j3bx5uVj8PjuLmyaO3QQyeIiOq2mQmqq6Nv3Bp8tFJCHCAsZ3FLNED7FGMHjRB9tIRNF8MsSQx2lKIDsQ8BnnVEdrYD/GDE/5qdoW/hkY7ikmAmdPoKtWFJAZNUqr3XtX242Kl/koVn7yhia7I7Tx6eTRs+XI9sFqcLgLOyxGcDYrAd2D40E+/D0yXY8frgKN8gjnzkyEUcoyDu6bywun5mOhw9XkFffoR8ttuiP99KIwI95EA/vbUC0vylKk+d3deiC3Zdm4si9Jdh5fjrBNYNGgFk4eH02QvTgy+hayV2lsPQTwWWQGM5kjj3NILcx3izVSou/Dfwp61Nx9OZ8fuyPMda+k/cWYdHu4bCi35xN3LFrrWSBd6gyofC6W5GBQdFoV+tZO5aOxP6149EvzB0hWlXO2JSo60unJl8Z2S/sWqyn9QXy/teXzRyC3Oyj2LhgWLa/rcKF3ucT6qAaotNofvgg8JlnpgsB3TQTDDvYDinbOny0pe9tj37rOsOyu0Lw/B8Ivhl5euueCgzY2Ikf81O0bdjR9tBNlVAQaAWxY1e0b1URjcsXRbc/SiOtnzMunZuD7Gf79N5dL2Felie5TJ5s453iyZNduHl1ETauSsbwFE9E+IiglTWEWbvKMGpSCh3r/YrOFAiLmpWGhVEN6DxFWDK3D3Wq9cJokL3hr/AzyUTw376+Gp7WbUn2fIWE/o448mAJ9l2fix3np/GOcODarOfgB5KTcTCFXayYg8/hTzKFyk18W2op8ngb+JPXD8KRm/Ow88L0d7PzeqPnuy7NKLDdV2bg7LPlWHpoFDTdrdHVXw9+tCVkYZoYdyOjX9w1ml9TRaJvdY7WNlOH9by/ZlYaZmf1wayRvZEe54/lU1Mwd0wiJqZ1x/C+4aDOgeQon5zJGXE3dM6qCGmjZn/08nXcnaTzDHvbwvq3gh8+WYT0Pe2RvLnDR1vqjvZIWEngx3wc+EziWMcp0G9tJ37Mj23XoO0dkXmyM0LGGqGTSRM0rvAdWlX9ETF+ply/52TvE2B8wbuvKwT8Ji5b8nL3UVC7GhtWDkRPkhiKLjXQotZPaFrlm/t/GH53rVnVosda1vhxR/sOVR92MqqFjp0M0bZlBbRuWAqNyv+Emr99By/rdnxU4SPKqzw/MxzF/l2T0LlRZTStWgzzN6bg6MMlFPROxZ7LM3H45myEDiHwgwh8fwUUjhI49CLoU8iSBdPGmEFqJVmn0WiKvdnjp1DMMJdgnvZmuzCNAJ+OPVdmYvfVmdhzbSb2Xp+JfdSW/bdnY8fFadh4YByypvWCXbAlbDwU8HBTw9lTAxcPzdIoV6uJkS6WW0IcVUkxJHGmZMRhYIQ31s8bgumZvTBtWE/MHtkHK2cMwtO7W3HuxCpMSovNTonxm6oVdWwqbdaoVVKox8454/svvnXrUoUP0viFwQ+eJMKAnR3Ju3bEwE0dPsoGbWuPPis+DfhWBH7f1Z34MT+oPRv1bdrZCWmHOiN6cnN07VQa9UsUhZVxXSyb14/kxy4eXP4V+MLyg3R63j5cOr8Y08eGw0n5B5rX/BGNKhW9QY8HW9f/dUzbOsUdmtUqWs/Q0OB7qXPHmvIoixNqBhgF0Gwhio4gnb08EW4OHVH5+6KwkzbF7RtLBf3/qkCYjyxHMS4zCFW++wpensbYe2M2Dt9dgEO35uDkgwXQDfeHOEjw+OaOptDGCeA7D8z3+hKoPMQ5ZiqT3mwO568TWPkeP4Vihjk0mkx90c7pHwn4nQT1nmvk1W+QXScPf3UaVu/LwoQpfTBxel/MWJCE5IQABFmrEWShRLCNBjHkrQeFOWFQiBOiXazyevtp0dvfHqGOFnkRrlaI8bAFdQT4WSqQGOKGM/vnYM3MwVg6ZSDO7Z+LmcP7YO7ovo+O7p6ZGe1uHZsU7nZ2z8apTCu2/+DgNh98s1AV175Zu9tw8Ptv6vi/Ab4e+tS99Pk9neCTWB9/VP0WTUr9jIQIa9y5uYwHkzzofKXXXaeXNAdw/eoqzJoYAUtRXTSsUAR/VPvmTLuGJWZ1bFpaxmZw/1KkluhcUxauPqniQ7wKJgHm6DFOhytYhyP358Pb0wSGvxRBVoYfP76QEXrZ1vAOefXyUqi6NkTDSj9i6Y7BOPl0KWasGoSxc/rCq4+LsIoqgIJbLYHf4zn4zskC/I49pVBoxSclliKTv5YsCOBPWp+MA9dnYfv5KQQ5A30Kdl6ait3XyLsT5Htvkne/NQOr9o7E2EnxSE0JRVIvP8T4OsDPXIZgjQKecjnC7VSYmuyDHfO706M/EvzscXJjH9zc1Q8Z0a7oQ9CP7u2BSfSe7j521Am0SA53woBQB8T72CLaww49fR255BmVFIE5o/rSSBCPjPjAnHlj+1+8cHzx+A3Lx7X3t1Y0itNqqlMA/OsHgW9KcJkEazBidkvcPl8eM3c0Q++NnZH8DmAl620AWeHO8lmAv5HJm45IO9gZAza3h7WHIWr+8hWMm1TCPBqGWSDKZUbO+ld7W+7l9+DJ453YvC4N7lYtyLsXQZOq357s0LhkFpvUep+yZGM/GWKzgnD41iycylmGeRsGomHFr+Hv2F6fKdr4inasE9qHIxgx2I8k0tdIHOiAYdN7EeRiGGs6QGYnhtyNPL6zDCpnMZz6EfD54A/USx762z5aBpmFeLpIJCpKWju4MPjSYCUmrxuIo3fn0IhCoF8jz36D7Po0bD45FvPXD8bslSmYtrAf4vwc4acwQ3cHNSIJ8ggHC2yZEYEj63tjWC8PjO3lDtzIAJ6Oxu5lPdHD3RZjE72xdGQw5g0NQIynHeYMDsC+hTEYleCJYd3dCH4HbJqiw7i+XgihYwbZqpDRw59LH9L1mDO6b96Zw4tu5OaeSp8/LtnFW2k6wc9Ktj7CxWJBpKtFqs7Z0qGHu7bUe4FvEqihHq/CwsX1gVvf4ciBmhz8AW/w+vmw96Wgsw+zDZ348356mfSvg8+g39oR6Yc7o++KNpDKyqH6d1/DWd4CRw9M5vKBe/Ls1+Ta+UTTQVw8vxSDEuzQhgLUhpWKXOvYuMRkUctyTT+kHt/YT44YAn//tSk4fH8uVu4fhjYU9Lqrm+kzQ1teDT73+gdxaO9EmDSriI5/VobKXgzrGPLkA0SwjRZB4yGGxl38gszh0KfoA900skQ5zG1E240MDX+S6VT+FnHW+rJkBcShSkzflYbjj+Zg1Z7hmLIgEVMX9cOkmb3RJ9IDgVZqBJN88Vaaw1+jxPqJ4Xh4LBnHVvXEyB7uyDk9iNo4AQfW9cHAYCesmRCO5aNCMbqvNyakBSLM0QqTkrxxYkVPZPXyRA/y6hEu1ji3uidub09EnwAHDAh3RL9ge/TwtCb5o8WiyWnYu3EiDq4fh6f3tuXk5V06d3z37FspkV53nCXGoXHemrrRzhpNtKvVyEgni2XRztYt3xt8aYgKixc1QO71X7BhT33EE/gDXwI/37snEdysY/Ta0Jm8fAcM39oK83Y1xeLdjZG6pS2S6HP/JvgDCPoUgj7jCLVxYSt06VAKNb79GlHecty8sVKQNgU5+FdAz1OTB7Fr21i4WTVHg4oGaF77l23GzcvZfsxCFBM9+PsI/EP3Z2PJzlS0qvMLBbkt9bO5rwOfdcRtyH6yEf4ObVC3dFEo3NrBZbAULqmFQB+gf55cKKuTLGR2nHrKYOkjzZHbSJIFqaPiHl/ORnySSeY6Dcat6Ispk3uS9rZGgFqBICsV3MxkiHe3xjyKMTbOisK0VH/Eutvg0pYEij/G4PbJFIxP8MLSceE4tLY3ZiT7EfjOSIt2Q7y3HdZNj8SzG0Mxqo8XenraEtRabJoZjaMkfQbHuGMVxUpT6DOJQQ6Ymx5Acsee5fGxbv5QXL6wCasXDsXk9Djcv74Nty9uwvDegfetO3V0/qCShVd6fAJ/2eJ6uHu5JDK3tkaPDS9KHQYT8+jx9P/e9Ji6tR1m72yKXTQ63DxeAThVCjhdHBv31UMv6hQsbfhvgD9A7+kzjnRB/NxWaN+8BGp+/w2Sumvx4AGDa/8rgtfC0O/iAezy+QkwbVsJ9csXedyhUekx0o6Van7sCiwRSZ3orEDsvT4ZBwn8qSv7oHGlbxDuZazPJL1G6vBs0gYeBwzspUXTit9A7dcMrmlSAWy9lndOKQT8QAmcEqTQRphB6W5yW6GVrJNZiXpINdLfWduMoxU+yh7W0ISqYeehhLOjCn5OVgggbz40yhnrZ0Zh85wYRLnZYsHQIOD2MOBeJnKuZGBWWgC2EbyPTg3CkhEhGKxzQVKQI3qRXh/ZxxPZ59OozVnYQtD3C7THeJIvU6nDLJ0RjWG9vbB1QSxOHUnhz2MpsB0c5YK1Y0Pp0Rm9/GzRO9AZ6+amYVZWb8zJSsDlk0tBMgeZ8QEXtcadfD64Vud14C9fXBc3L5VEyuZ2iNjQlXv0nnrrRVImicAaua0Vlu9tgNNHqwAnCfYzJQj4kgR+Sf5470R5DN7aBr220Gf+afBZILtFgL7Xgtbo0Lw4an1fFKkU/D3Kn4h6pbTJh343sp/twqSsELRl0qZK0UtGLcsFs8K5T7H0UAA/APtvTcXBh7ORNtYfdUp+hUG9nYTg9nXQM2PtJp0/cYQOLap+D6l9fbgOZuBLCmQNg5+lMu10Ylj6m0LpKDlKmn6CxFrkYqQxKliYkqkx+tUqQJVmF2YFPw8L9HC2wdBQZwwJcyIvrcXVrYnAw+HA3UzsmBWN4T088OwkSZk7BP/FdNLqIUgMdMCkft5IiXTFJgL55uGBWD81Elkkba7Qe8/s64/ZJHFiyHtHOlnj8o4kcijjMG5QABJ8tEgNc0Y6jQpXdiZiBsUuY0nrzxrsj/6hjtBRByQ5gw3zMnDp0DysnDn4UayXzUrLTm2VH1Wk9jrwmdR5drUYtu+vg7m7mmDWzj8wfWczzKDHJXsak3evhVvHyLufJtjPFBdgP1X6uZ0uhTz63256X+r29ohaagRltPIfA5/l6Vm6MmFFW3RuXxK1viPoe78r9LsI+p0UQHriz+rf449q3x0zbllJ9SnX3Arg++Pgnek4+GAGQiPMUa/kT5hPgSqXX8/WvgF+AfwF0xPQ1vBniDS1CHxTkjaSAujtYkRQukggsze9L1FJBko1ok4vtyna27pRuL3lCD9b5S0/Gw3JGQ0WkRa/czwFeedTMS7JB+tJfuRcIK99fQhwJR3D4tyxdHgIDlHwynT7KNLoA4IdEe1qg/XkxYFxyLszFAvGhCPW1Rap4eS5vSiAzQrDlcODsHJ8OEmkAEzq74OxvT2xZnYMDqyNR2ZPDywcE4bB1AGCtJZ8ZOkbpH0Wam+5MDHErV9GL/8JMR7Wo7RGnXylzZr9/tHVma8GX4mFCxsC137VA10KuSfLUE8vixx65F6dpAyHnsmawsC/YKX4e0+dqIqJ61rAPJplDP4+8PNjjoT1JK/2dSGP354C2fKoXvQrJMVq8eihPj+fveb1QOVu595+ZJonmlX7Fs0Mvz8oal2h68de6BfAD9WDP9KfAtuZ2H55HGTGtdGhbhmcPT5VKGF4B/DnTOmFNlV/htii9nPwSeI4JoihcCTzZDuYKU8ZAAWzmXHumlohDpbW/raagECtZtvAEFcsHBaMZaPDEO9ph2UTdMB98vD3M3F2Qx9k9fTE+S19kXMuDTsWxiE1yhWxJHkCrDUkR1xxlF57cikNmydHICPOE5cODsRaOsYI+tyWRXFc7/ch8DfP707yaCQ2z42hz9vAUSrHOgIdGAvcHEoa3xVjKD6YmeqHviSJ4n3tKQjWXNW5v9u6iE8L/tXfSMKULpAuBcZhfxPwhT0/vf/ib7i4rzKsY80gCvr7wO9D8UTihg7I2tMOw/Z1gI1PDVQrYoAILzPcub31LdCvEyasSGZMHxeGFjW+I+h/PGjctkLnT3GhXwbfxNcMMaMCcfzpHExfGY8G5YrAy7YV8nK2CYVrb5I6Oev4qJCZ4oNmFb+FuWtjrvEZ+CygtQkXQeZgCvNIC0giVSfz2xDpaOnsa6VZE2Jv8TjcyQbM1kyNAG6QN7+TiV0EZUqoE46vigeeZOHBgf6IJymSQrJnSLQrUiOcsWleLPav7SXIm2Q25zAauDUUizND4KVWIc7dDjHk/U+s7cW9P/LGYAPp+0R/B8wc6It+AY5YMSUS+5b0wOT+vnxkSI104dkdNqpsovZM6OdF5kPts7iiMfp7NpV9A/iNCPxi7wb32+x8cVzdXwHa7lKYBGk+OfgslRq/sQuGbm6Lvcdq4fLNKshMr4Jy338Ne3FTXLrAZkMP6eXNazxp7noO0/oVyWhf7zc0qfjVSePmZY0+1YX+K/gyxI0LwYknsxERZY4av3yDSSPD9e1c92bw87YiN3s7wlw7o2nlb2AT2U4Af6AAvmWQCKauplBHaGAbqLweolW5hdhq4sKcLO8O7+GJbRSobpoVg6FMkxPsuD2UfqM0HrSy4JOBO59GgIkD/TAnPQBLKNgMdbBCUgjFH9eGcC+9d34saOSgoDca8zMCMbaPN1ZNCMfczGCkEchrCeBHp1Nxcls/pJOMiXK2xorp0RhBQC+lY+NpFpZP1CGUZE1vXzuMItmzeEIEevrZo2+APQZFuCDCRbNLZ/T3bCP+j4F/eV8l2H5i8JP1mRsWcI/Y2grnj1WlIboELmwpiS41i6K5YVns25FFP9SxQrXxr5MO+3H88CzI29dA48rfZRu3r+L3KS/0y1sIivzMET8pFJtODEXnP8rAqGkl3Lg8X8gkvQl6nsc/jCP7J8P0zwpo82cpOPc34cGtU4oITuki2JC+1zrL4eGkhq+VKi/M0fKxr5Ua3T3scHFTH+7dcWsYNpDnHZfgjeyLAvS7FnRHOsmXgRRsxpCcGUCg3zmWAjwegXNreqOXnwP2kXy5dWggJg3wpfc5cQ/fX+eCWxQXsEwPskdhLx3HQ6Wk89liWKwbZqf4YUSMG07u6Id7V4dgMsE/ZWgw+ke5YHVWCB5cG4ZxKSz16YhFmUGIcLWGn41qZ6SrdZe/bQXWfxl8NqnG5E0WQX/lcCUaskvg/qUyFKT9ijLf/4CxdHGZFkbOpjdrZp4X34pQdyM0KG0AI3mTJ6p4B6O/E3x2jXtNj0D/NEfU/K0IkuJshGxO7oY3a3s+g3wYQwe4o0mZIjCzawCXDFM4sUkpCmw9E6TwDJIjyE6DQcFOBFYoDi6LJw8fzWdFD5DEwPWh3HNf3tcfyQT31IwALB2vw+BwF2yg990+m4pT63ohk6A9RUEsno4EHo0g2P0QRh66j7ct5pKXv3oiBRsmRmBQpBvuM/BJqpzblohJJGnSSbP3J9k0jIDHlQxsXBCHydRZLu9NwkQ6TkqIM1Kp48yjEWXPuj5IISk1IMQRMwf5I46OH+Kgsf27oP9Pg59C4Pfb2AkZW9riyhHy9BdKIO9macweVhK/f1cUnnZd8eD+Vr0HfYOuzxEkztyp3fFnxW/QvnUltiXHM1UPB8XfBT5f+UWPPgOcIG5biYLa0jh9dIqQbXpjULuaT6adPDYbqvbV0azmT7BP6AzXIVJ4x8ng7aaAj5UK4fZWCLTSYMHwYAFylpEh0HfOjOJBJy6lI4f+XkGBZ7yvlut1F7mCAll3+s0zuGbHgxE8ME2mzrOSZMtiClizenlhXKI34igIXkmvIWcUHymYVo9xs0ZmD3dEOlkhOdwZD88N5iPDGDofy9Wf29GXdL49IhyteLxwencS7lweiqnp/hhKnr8/QR/paoVgB4uzEU5WCYnump+/gP8K8JO3dUACgb9gV2Mh0L5aClcPlIGszY9oWqMC9m4fpZc4b8uO7MT1K0tgZVwPTSt9B5mnMRRRls8UkZbKvwV8dnseHauA1cBY2pRGmKJI6m4tBN45G9/c1jwhQO/f3Ybn/E2d6sMl0xS+ceYIJ72d5OOIxUOCcWJlL2wYH4Yh5OGfMKlyZjBwOQO3DgxAfwKZ1cqMI6+cGu6Ek+TRLxxLxtS0AAwhmXNt/wCSLMPxgD6XleCFEHtLAtaRdLsbDq3vg6fUMc5v7IOh3d1xZEU8bh4egMl0rCg3GywfHYr5w4OQGeeBu+y8NFIcX9cbQ8j7DyDvv4Je3zErCkNpFNi5qDvP5swY7I9pyb4YTp0u3Nnigb+tSpL4jotJ/l+CP3CrAP76vfWAsyXIq5XG5hklUKP0j4gMtCBIDgg1Nm/yoHwi6CCmjApHswrfoGPXWmDVk+bh6mcKneaTgq+J01Sj73tcxVa4eZjDzLoLmhn+AFHz8rh0bqY+hfmmSat1vKZo/arBaFf3F7RuWBJewabwC1TDQ03XxNsBJ7f2RfalNO61cy4MxsQkX6whCYO7w/GI4J9DnSKN4B5KHcLfWoO+5IHzKABlM6vZ5wdjXB8v9At1xuT0IGREu2MaAX1qayIOkzxisN45NogkD8mem0N4Hp6lJTMpWI51t8USlpp8MBzZdLwpNALMSQ/kef+Hhwagj78WSYH2yGGxBEbj4Iqe6EcBbFa8O/oFOfKyZDbyRDpbxn3ItfX3r/WN1N3odyP3d9+x4T/v8VfvaUDgl+TgrxhdHIYlfsGgvj50gU8R+G/LjggLScLcu1JAWxSmLl2hpHPJw5SfHHyFu7SjzFl6QeVmBkt/Cbp1ro7G5YpiVLqvXttvfEtAewDnzyyB1vwP1Cn7NZwUHUheaEkru5B0cCP5YYtr2/rSb0ay5uxgLm1Wjw8nrWxBUIYjq48P6W53XN/fH3fOpOLg6l4YQV57LQW4LHg9trY3UkjjTxrohyUjQ5BCHeDYpr5CTv9CGsb388Uikk43SKNvnR2DJApEd8+Nwdk9STS6hJOE8hDOS0HzedL5A0Md0YOC25HxnkiJcOUd5zy1L/fSYKyeILx/TrofjQSOPDtE5qPTaN47dSlyFhnKtSZjrd3NDyq0Iq//WfAtuivQa3VnJG3tiO4U2C7Z05C8Fkmda6VwZGVpNKr0I6ylrXH/trBc7/XZHEHm3Lm5FLbGtdGsXjHIKShUkhSh6/FO4Gu00moyW5G31Fo8QGYpCVNYiwxfuSmWtcRVZiU+pvYR5zj2N4WFX3M0pY7mKP8Dd++sfc3Ck8LQ70LOs51IiFKjajEDGLeojYQAB+yf3wO3j6bgPunpaamBmDrAH49YWvJiOpZkhXPgWL3M3IwgChydMZQkCNfwFGwyObNtYXfE+9hjfLI/6XIXLKPR4QnFA88ouB3T2wtrJ+qEjkSe/NSaXgizs0BPLzuSMp7o7euAKxsT6LVMkkXJGBXvhRXUwXLvDOMTX/2CHDCFOtGl7Ym4dTIVi6kz9fTRktRyRDAFyEMocGYSKMLVMpu0/ZBEd/cf3+bV2fUluJsptEaN6Xkzma2xpdxOtEDtZAalg+SKzFpk9j8JPl9zS3o2eW17HtwO3toWhw8ZChNsl0rj0YUy6O5ZDKW++wl9oq2R/WSbAH9BbftLK6notT3bRsGkye9o1boK//7KyLeDr9GKqsvsRFPZxVZ7iR5aBouzLX1NH5rbmS5UaER1CxafaKSlTa0ko1Vupne1MaZwyZDCsX9XtG9WAi2r/oDNq1KF9r1yDUBhXX8QMyZEoHqZomhbtwJ5RzWB7IKLu5K4h2XB66ODA9CLIJ6ZHsCBHUya/MLmvnhEXvgReewj5OEzaGS4yT5DcF7a3o80vA8GEPDjEn3QN8ARG6eR978xjHeMI8t7Ip2C0GUkYY6v6Y2ZgwMwnmKD4yt7EsiDsJqC21HUOZ7pvfzZLX3RP8wZw3p5cvmS4GuPSzuThIzQw+FYNyMaE+nzp1fEYVicK4KoE+kcLa4GOWrkrwtk2QoxUS3Rd1JbkURuK1qlsJWck1uLL5nbiC/KbcSX6H+3zG0lkNmIn8qtRYtlVpIEer03dYBgmVZiyhbVv24N7n8KfPZZt3hTnDtQBXdOVsC94+WRmz+DfJrsWmmc21MGlkbFeDrTy74rjh6cIUwKsaWC2S8tFMcRTB8XizbVf0An04bChlrCfpNvBF/hYCxX2pveMbcT51j6SuA00BSuyVJoPE0hUUkcOfRaaVkzS8k8S18pnBLp9XSyIaYwlddC/RJfY2BPLbKz9+jjkNeVT2ziun7dyjQ0qV4M7eqXxropgRQ4pvNgcAppcA4eefE982LQ09sOSRREstGgH3n4HKbfz6fTCJCBp+TFZ6UGYDoBfHh1PEaQNp9Bzx/QaPHoxhCsmByBMQTtLZJC3MvfHoq11BHYBFOKzhWB9LiGZXLYBNaVIbhLQXAGSad19LmHpwdh55xo9PFz4OUKpyignZ7sh0VZobi2px9Or4mnWMCD1/bkHBmICb09EeBkCTdPdbLB4ue7LDDQmzUz+kWkEDUleL1l1ibDCer15rbi20pHCdTOUqicTbkpHckcTKF2l8DCR5RnGUQOKET82DJI/MzCX/xY4yG5o7AxGWukMSr3nwe/GwWtLj0luH2kLOnOYn+tFTpDdrM0zhP8fjYl8Pv3RdG6fmVMHRuNhw+EcgRhwckG/eKSfegRIkeTikUgtm8v7Kmj07wVfHd3o+817tLSUq2opdRSPNnSzzTbKUkCmzAziFQib1bBaaYSZ1r5y+DUXwKXwWK4DpNC7f0nGpX5ClrTRrh1c7lQfvxa6Dfwjnlw9xSI2tREyW8MMHmQPUmLsbzm5dzmBCSSl94+LxYXSVqwoHXfolg8oI5wfVc/gtUFO0mL43I6T18+JVswJJBnaTJI20ex2dkRwXS9hnGQ7x0ayOvk5w0JwN1Tg3DrQBJGE6BLhofgHnWgDdOjMIw+d+vgQLr2GbyzXabzsuMwT9/H34ECWAfknEyh9o/EgUVxfLY3mdqRleBNMseer6ft461FlLMVPIKs6XprYgs8u0JUlSRhhNxOvFfhJL6j8RI/oZE0zy5GAgdydva9xHDoI4a93rQ96TFeDCe27oCtQxgsEYzVKw2QwJZ+C+o862jUrfA/AL4GTj1NceNwBX7MV9cGCfDfP18GY/qX5AvAy/34HewVbbFl/RA8vL9DSB3iLE4dmQEpSZzGdUtCHijTg69+r+BWJDVqr3QRn3DsLYV1KHl8hcRCppJ0VjqLLzv3lQrQD5HCLroDWtT5GW1r/oydm4YJnfCV6cu1+rmFgzh3ciEsTZujZski8LdqRxCG49npNO6Nn55L45qdzbAm+DtiBAWRD5iHv5TBNf6e+d2RRlLlInWQM2t7YXZ6IKJcbLCCAstHN4biwNI4HnAeJQkE+pvJHyZX2IKR3tShEgLseVnypb39hZIG6gxMl6+fGIEndPw7FFuso5ggmaBndTcXdyRiPAG+e3F3PKaYYD0riSBpxVKoz24Pwwry9gFWarg7q2EToIE61hJSnSpaKpX+TvFRMEnHyxY+ptnaWAlfLOOSKoFrmuA0WOEdA9yxnwA/2yBLGy+sMLOLEcM2QgzrMDGsgsmChEc2+lL8tVGqELU0Mnq+T+j/Lvj5dpnsbmmc2lAaQfYlYFj8G9Qo9SvJHxE2rsnA2dOLEe6rRKOyX0FjUx/qaDXb5+UDwBd1UXuIrzr1IanjL7olUYiUphaiYWxNK1vf6sZ1vTG6tPsd9UsVwdihQchh63tfmWpdq0+x7seNqyvhpe2MYkUNMEjXDY+PpGJGShBWk+e9SfJkLnnvEaSx9yyOI8hjKZAlzb+1L/feTKo8Ih3e3UuL7m42GEnvG9bLCz087bCDRgjcG8YzNatIlrAF3yfW9yHAk7CQ2pYW44F1UyNxaFlPDIpwxqGlPQTpQ52D5e9TI125RBpG0iVYa4H9FCDzen2KM7ZR2xLI8y8YFoTeJHvYTOytwwNwieAfSe3zs1fDIlQNiU4F8xA1zFzNdsltTQ6pPUQ5Dj0ketiFdcFsrbB9DzFs2HqCQILZT/9IUFuHkoUz2E1hEyiFpTeZrynswqVw6CGFM0lPp34S1glyFQ6i6+bWkoSXPf//LvisqvQs2e3SyLlaGisnl4G9WTHULPUNav9eDE1qlEPl336jYfdnjJv4BzSxKoipbcr3AJ8FThKSNrahJGn6kfb0NjlkqjAer3QTn3Wmv10zTHnxmJmiNmr/aoDugWb62eTXbB/Cd3HYR6PSJsQEmaEUyZtwh+a4e5p0fPZ4zBseTAGslgJXVx7IntiUINTHkJxhk1LLSJbcPJKCK0eSsWZ8OM/UbJ0dTXHQIOSQ1FlFgeoYluq9nME/d40C4gQ/LQ802W4H0dRJDq/tw0uSWcA6LzMYE/p64zrJoNvUkc5tScCgSBeMpmB4H3WMRfT6RJZJopEm7+YQLm96+mqxZno0TpAMmkBt6uNnj/6BjghzsYZzkAXMAhSQecghtyd97sb2+ZHwFWJspZhTkuDFrULIY3uJYeEpgM42xXJIoNf7syWVBHVfM+oQdL29xHeUTpIT5uTZZXbiNQqtZJ/KRXSG/d8mXMI3yXWIZzEABcC2kvmF4f/fBb+wXSC7VxpP6XHtzBKIC/wNLupfkdy9OO5e/AWLVjSBOFgF0XuCL9UYVZHZSFY6xJNXJw+jcBBfN1OLrtuEs70qJXDLJF3v0hT1SxpAK26Aa1cW6Uuj17921dezZzuR3MsGxb42gHnbGji3g+DGFJwirzws1h3zs0J40NmfgtdDy3oIEJPevrGnP69o7BfkRI+u8LVUYzaNCrwgjcmj82m4QLKH1d8cXdMbNwnkuWkB5OHdsGZaFJc8rDSYBavcw1NQfP9QMp+VHRrnhvEEO4M4gSB+dCKFS6NHJwbxfPzoBC9smBKBDOoUi8eEI+fRKNymUWn2QD/4qNRIjHVFfKon1H4KmNoKC+Ftowji/oI+Z1KGrRZjntyKvLpNNP3dV7+EMpXJHIK4txnsdHQ93UW3zO3F+9kOESRl3BVaUfXCsZfUWtRUailyo1F3qrmd+Kx1hDiPJR9YEkJmZRovEom++/8Dvn5FGK6Q3f6dPluV4saa1CGqAE9+w4z5jQn69wOfbctBssbf0seM/0BMc8qtxFA6kRalQNd9pJR+xFZoXOFbGDUqjQM7x+h1/YZXSxzsQl7eXgwf7IUKPxvA1rgWxiS6YvbQMBxY0wvD49y5h+XpS/LWk5N9sTIrlPR8Gh6fScXp7YlIp+BzVIIPtszrjmXjBI9/Y1sijXxpwuQS6f/VBGa0uy338Cw4vkYdhneO25nYMiuaOoY7z71z3U+B74XNfSiOsOF1PSeow7AMz2XqQHzpIWn39RPCEEAjBpsLGEUennUCJnXSKagNsbFAiLc1guMdoA1SQuUhIg8vEhbCDyq07QnT74mCjncdLOa63jFJ0O/WJGXIq1OgKtljZmUyhcB20Wg15d5FhpK+7yCzER/nnr83c0yiCxRTVPh/Bn5JYE815C1tCczrBMztQtYR2NYA06e0hIiVCr8P+FJRU4WD6UH7OCZpBG9lpiaPFUbQj5BCG9sBf9b8Bc0r/YxFs/oI0LOdk18Ffd4OHszOmhyFqsW/hrpLDZxYF4flY6N5aW8mQR/uYIVVrPzg8hBuB5b2xHiSISvGhmHpyFD08WXT/g6k7VP5bGsuee05aYGY1N+Xlw7gwmAcWtCd/90/zAkpUS68fuYUm4RiHp4+l00B81TS75nUgXbNi8Gy0SEYQMHr3GHBvOSBdToWW0xP9ce5ff2xbUY0BoY6YzcdFxiDmwcGIsbVFq4yc7hbKOFoK+d7+8g9jWEdbcwdhGuq+IVF8XxBfKqwqS3z8rYxgpZXu0qgcpCyHP1ZM2txiug1k4NvMzNL8TzHeDM+aqhcxGDZo/8/4LNF8PSZvMWtkTu1G3JndxZsVmcO//QhYn4XQlGw+p3ANzIy+pkuaKZtsKxgJwM1Dd/mNjQkp9JFTuqCdn+UQoOS32JMRpCw6WzettdAv52nLZcvTESDSj+hU4MyFKyGYNu8XhjZxxuXd/fjMmU6yZKJBHoeW//KyghIt6cTvH0pmFwxKQKb53bHQPKyx5j8YZmdC+m4d2Qgr8vZQjJkJQWybOH2ctL5d48m80mq2al0TLaKilVwstlcOu4WCn5Z9mcoSaJhJFECbC2EFVn6Kk82URbrKbzOglc2GlzY2BtXSTotHRqMKK01XO0VULiSpAklD99bBNcUPdzJhTa1or9dBwmZGjs97EzXq+hzaicp5LbiPLmNeKnMUST54EI0dmMRG9FKhx5mfIcJcy3fM7Tk/x/wz9J7d9Yk2DsR7GRzOhYYFrbH9AwJga8mr/928NnFlClESpWz5BlLq7llCJ6K9D2sQs3gkmKMrp0qoPZPBhjYw06/znf3q6HP3cZLolctHYBW9UqiaolvKGiVYvWoSCT6OVCQGCVkTAhKJj8mUWC6kvT4nlW9MHmAD1LIG19ge9rczeSFaBtIn7M44A7LtdP/rhPgQ2m0YF64N+nzeB873GbpyTtCVufkKjaR5cFlzNaFsdg4SUc6XsuzOzhLI8e1DCwkeTVtgB+enkrFExoRDi5l624paKZA9jpp/YWZQehO0mlwoDPCbCzh42EOu2gJtImiAqfgkvx8QytX/d4/7NpZUxCr9mDenQJZX/a3BDaBMigdxSfM7UQ9pFqjUh9VGKgVtaF44JKtnzlBL94h1Yha/YeDW8n7gc+0/dkSyNtSj6DvKsD/AvgdCHzy+HT8dwGfzQQyL8ICrfwfloFvE20Ghz4iiGWGqPGjAWJ8Rfy+V3zvnldCL8ibpQsS0LZ+SdQo9S0iXE2weX5PbJzfHWOTfHnBGMvJc7AvpfP6mSgXW8wkqcEmrFLJw187MAA4R+85OgjZpPUnDPDlE0/LycOzuGAqBac7l/TAqa19MZ9Gn3F0XD4isBlYtmXIjCj4WGr4aqtZ6QGI89ZiCcGcw4Jm8vB3Dg3AMApgs+iYM0jHRzjZYBWbwc0bjcfUMRakB8JLroKnkzm8I2kEpIDVKVW/J3/hHdz0wLO9PC39xVx2qMmsdWJhcqonm+AT55rbmMyWWBp/kkVACluJo8JWvElqJc6i2KDRf3rm1imewD/2uzBz+67gk77P21SfwO/y0eBLNBKpxp2l1PQBGgvI0qRwSzOFVF0LNcjT+9i0wY1ry15TJPdc0y+c1RONq/xCwezX8NZ0xsVN5I3vZXHJcWVPErLiPLGRdPTFQwOxgALZYTGu2DwrhpcfZJ9M4TXxu1lens2+XmILxodi5dhwaE1l8LNUI8zeEnd39StYaniFRofBOmfsnBPDlxSunx3DJcv4FD9c2J3Ey41P8ZoeV5xZ11sYbR4NxwySRNEu1nwxyiwCnZVKrKZ4Y3yMJyJsrRDsr4JbfwkcUk348seCvX3yPXyykKa0ICnD7tDCoLeN1ge3yRK+j6fcXnJYphGFkGP57VNVxEq10ooKrajpf3/mlj7rGCvHjS21CXzy+GdKvjv4Gwn8GUzbd/xg8DVGmmJyG5OxtmGmgmZl2QmC3jWdNKl1PdT82QD20ka4cGa+fmvCV2wxnreTjwKzJkWibvmf0bD8T/BQdsbAcDfkHSN5QV6befkc0vUsyHRRKEhq+PK8PQtmmefnwejlNAp2w5BF3vjo2l584QebQGIbPi0dE4I9BDDbroPtcsYXktOIkHc5nW/cyrbuGN3HC6Pos6xzrJwQLuTuWebnIgW4BDpbJbV2bgyWjAvj5z7MdD4m4OmRZMQ428BTqYQ3aXmfUDlcCXq+3rcQ8PlpSga8xpPiH1sh42UTIaQoWebGoYcplM7iZ3Ir0TiRxqj9pwL+f646sxuB6RilxI1pnYDtdYVJqnPF9dueCIDjXAn9/0oVAr8U8tY3Qu7Mri9A/77gSxWi5qQ/7/GbLfDNV4VJKrm2IWr9YgDLzrVw6ug0YRPav6QtGfTCZlaTRgahXvkf0L5+KayZ4oPDWwZgeE8vHFwWxz0sA3ULAcsWc0+l4PMweertpKnHUbDLygpY0RlfPkheP87LlqSKGqnhLnA1V2DpiBBhBKBRYx95djajm31iEF/txOwQdYiBoU5YP1mHm6TbN5HXH0kd7PreJEFSPRmJXYt78Pr+0b28MDvFH0nBTtg6LwZHtiVifloQouyt4RVCwLN9OFk5wSDR8yxNIUnDgCepAZWTUFLgRK+7D2XSUARL0vRyreQw6W4/8vI//5PQ/zfBjzXHjUlGwNxOyFvdFHkHKgnAswD2RBlSEJWQRwa28RUbEdjqrBNlkbfiT/L4Hw6+kZHRT6zsleWVeVpOD73CoSHqFPsa5u0NcXDPOGG5I6/BWfOXySm+UdVgD1T+rShql/0ZW6b5E2jjCbgR2Elae2i8J1YS8BP7+fBdyKalBQgQk0zJPpvGdx6bwwJPlssniA8s6k6anK1k8uTbeSRRsMuKyrIvCHn7B6T/md6fS/Jk94qemJzii1CtBaYPDhQyQzeG4hHBP3tQADJpdFhLnWAxSZj+4c5YPiIYt1iHeTAC+ylGYJtNxTjYINTOEv6BCg66I2l5BnMB8IOEMgOLfOCd2R4/woyr21DhdZswEU8EKN3NIfOWDfingf8Pg68gj9+Zg587kzT7wjbIW9sEeRsaEtx/IG9BW+TOb0+dgp4fK0uS4BdSFzUF0Gd1/mDwRVJRbXOt+Lp9nARuwwTolY5NCPoikLasgt1b9duY8B0d1ry0kGQvsp9tx6C+9qjE9uT/oxIiXcxwfEUf0tFZ3NOeJ0+sc7QhuL2oQ0Rh5pAgTCQtnc3y5yw3f1bIwrBtuCcQwOP7+wqzs9Q5mCxi9Tdn1pA3J2jv7uknpCepc9w4PJDX17CNXJdnhZAUcuMLVK7s6y/sW/9oBE5s7KPf38aeOk4wBoQ6YzGbLKPglZUtryC5E2JhCRdqs3ucGVxI4uVr+fwby7EJPJaOZMCzoNUmTKi3YbU3bJ7DPl7EZ2zNtaaQecnB1x5HqeNFi9/tLoVfwM8Hf34HIVCd2VmQMCxwZRqedQbm2ZmtIvi31UHuorbC+16C/l3BNxKmwrtb+ZGez5DyEmOlcxPUK1EUpn9WwvaNw/TbmGx+EfpsAfpH9zchIUqFyr8aQNWxBo5s7onjy/pgZE9PnN2UgI0kSZJCHJFGkuMmy7HfHopre/sjM8adlx3zepwbQq6deX0macb29eIyZt34cOSy0uNzaXz9LKvFYenIuwcH4NzmvpiaEcRXQ+2aE80zOY+pE7EbMbCF6Ke3JuAAdbhMklBje3nyDpB9mZU/9ON1NsOi3ZEa6IJYexuEeVrAPdEUjoOFADY/o8UyMhbeBLSdmNfeMA3Pam5Yjt4tXRgN1P7GrEQY5s5mMA9U8sX2bG2zPEzV/1+7s/kHgX+mlLDO9XSpfxf8fIBZB3gpWyPk7DvrX/trUPtG8Nn2ImGqgu1FjKTSKnI78Q373lK4jTAVoC9F0LeshB2bhhfau6cQ9DlCleXtG2sRFSDmBWcdG1TC4U09gdyJyLs0BP2CnXnp76xUf/LE7ugb7IAnrA6G4MshD79pSiQyScbsWBCLVZMikEoBJ9ugaQ/p/YdXM3BkVS8Mpc5xkZUlsKCXPnf7UDIdx5GnJ0f39saQWHfuye+wlVdsmxF6z2PqIGwheQzf8InNCltjzdRIXkfPliTiEskq6pSucgXc3czhESaDW1/TgqCV31GFAe+j9/AEvB2rryEP76jPdrmlsVHABGI7Izj5KRGT4QKbHlb8biuMs3e5s/nnA/5pfbB4pAKwrwpwvOy7wf93g/86e1WHeEePr4oUwBeJRN+Stu9hHWRGOpVp+gaoV7IoyZt86A8LK6VegF5Y73v5/FL4O3VEmW8N4CJthPRoe1zePoBr9CMr4/mOZfvmx+IOgXhxVz8k+DlgPpMYzLuT/GEpRzZJ1ZP0Ncudp0a78ZKDPFZ7QzKG7WjANmcaneCN+4cGIO/kIOyYG40UnTN2z4rGeTrmzaMpmE+yaTzFDTy7Q/KFTU4tGhLIN326SOdYNSOGH+MCjQC5dIxFw0IQbWsD3wBzuA6UwJnVxA8WFRSTWfgJWRqVm5CWZDU2LJhltfD8nltsJjukG8RqY/jEWGPOvihM2qWDVZwVxOxujP858FmgSIFj7uJWJCW6IG99QwH8c8WebyjLA0p9sHm65HPw9/8L4L+DvcbjP1XoVOY8kyM1qqJ0kd5w6GsGhSODvgjMGPSbRwjQv+zp9SunTh2dBxfLlvj9BwOE2P6J66TVN8/piV5eWr4zMCsLYFKFe2pWQ38hHXvmxqIvafGdJG9ObyApRDCm0XtOb+iNJ9QZTm5MwJheXjhCWp5XZVIHYItPZlLwyjoR2/7P11KJkX28hI1grwp1PXfYxk4UvGb29ML0dJI+NCKwm7BdYLsyYDzFAckYEOiIGCcbZIS6IJqkja8fefsUCZzSTXiakq14stR7eFZWwKorWWDLPL8ljWiWfsJz+wQRzFy6kfQxRcIod8w7Eo0Nt+MxZlMILEjXi/z+a+CfEW78wGDPnd6NzIjA6YS8TfWAo+WF1OLx34FDlYDd1YGdNejvckJHOF+CPF0N2EQqYPIR24T/o+BHakSsAtPcQTrAKoAVS9UnefM11+j7d4wR1vHmbnrx3rdsUTtBf2jvNFhJGuPXrw3gp/kTV0+yAq/RmDRQ2M1gA8mWbdMiMEjngnt7kri0YLOpeSRFFg4LhKdKyUGOcBP2nsw7lcpHAebpJyX5YMYgfzw7n44c6iwPDw/AHPLeaVFuOLysB40gMTzAPbw8XgCfdP0zigHmZbDO4YL9C3pgL5sZpiCaLRafOyIYo0hORblYwZftxOapgFewnM+Q28aKONQsWFU5CMFrvodnK6FYCTEvMab/OfYn+CNMILEyhmuIBUauCMSSc7FYcCIGy8/GYsTaQFhEW/zHwGdenZUIHK5AgWJrIYDMz5IwKbGQgsflLZC7tCXPsnA9TcFl3tY6gue/UBKX19WnSF/9nwCfzvVEoVP8qdFqyynsTG6IxHVQ//evYWlcF4f3TdRDv/El6Ddz6HdtGQtpxzqoU+ZrxHl0wri+7pg9PJzLCp2zNc4wL3t7GHJJdkwbFEhBqjeuksS4syOR30WE3S9q1ehQXCcvfHZnPw4o0/e8xIBAvkHyZRTp7xEUkE6gjsRqelitzOkNCULq8/pQbCeZMzDEGRvoeMdX9MT8YUEYTrHA7YPJvFY+98YwrBoRCjelEl40QniSuTjLYe0rgdpLkDBKZ30NjT+BHSmA7ljIw7PXWOaGFZlp+4ggczWGQmuG+EwXzNqvw+LTMZh7JIqeR2Dp6WgCP4DAt4T48wefZMz1X57nyMlzs5Qhh76wbs4PIllWJb8kgBWCMfBXNhNGigskddY1gE34fwN8uU71QKGz7iizNMrs2rY6Gpb9Co7mTfR3Hj/00uRU/hYgh7B+RTo6Na2E6iW/Is+sxKkV8RgW5415Q4NxfHVPjCJYF40MxrMLgznEj0lPM80e5mDFt91jte5sH/l7rJDsprDNx5YZUUil/7MVTY9IFt070J+O48lHBFaucGljH74W9sQy/WawFD88pE7Tw0OLGBdbDI1zRX+dI6J9bTEy2QsjMrwR38MRNlo5zCzFkNmTfHEVQeNNxpb26ShQ7S4UkbGFInwhyEDhfyyYZTKHlWCz+nnH/iKog0xgaiWCd5QVslYFYNGpaMw/EYXZhyIw64Bg/yHwVVi4pAF5md+AvVWBXTWEmc+5HV6ZC3+lsfctaaVf//orLq9uROBr/n3w55LN6/R68CMoBom2fCJzFk3q9Eel+w1//wo+tq1x5cIC/Y2XX4IeO5GXux9L5/ZB2wZlUb/Ct/CxbM9LAqJd7JBBuvsOkyp3MnGTvDor5d0yLRJPyYPfOjqIv4/tL3//8EDcPJaMmSn+WEjemOfh2ZJDGhnYNoA9fe2RGiXsmBbuaIUj69gcAMUZj7Owa153jKOR4eymvrhCo8SkdD/YWyvg7aWGb6Aa9p4ymDnSd3ToBolbN8j8u0ETIYJdD6bJhUUf+bXxbCEIXwxCfzv2ForING76VGW48F7HgSJYRZpAamcMG3cFkia5Yc6RcCw4FUmPOsw6GF5gMw+EY8npSAxf6w9LkjqfN/hhCiyc9SewvcFzDz6781szJH/JqCxoL2SAzpbC5TltYBNBxw/5F8Fnk17zOwmPczq9CD6rxw/V8IkVuZ9pXrvmFfIalS2CcC8j3OFbgewvtGRwrX4vyz149nQ3po0NR8MqP+LP6r9gQKgM/UNdMaqvDy87YDc1O8rqXBjI5OVPEbCpEW58AmpIjAdC7S1xdXMfQcpcTMeRRXEYRFr8Mls4Tto/m7Q9u93OMDrOUjoPKx6bSJ1lx8IeuHVqMI6ticeskf5wsFfA2kEOtquYyJ5kh48JLMJEsI4hwHuJYJ9IliSCwwA22yoS6uFT9aDrZ13ZDKtDPEkbnd67k9zR+ArengWyDgz4KBPInIyhcTRD93QHTNoZhIWnI/TAhxHoL9qM/WFYfCoCw9f4CeB/tlkd8sim4UosyDQmuArp+A+SEhT8kvbHiha4PKkrbKIU/x74ek//bHhLPO7XBDlT2iNvfmd9Pb4YIhqNxJFWfLVQm8Zl0KTcN+gVrsDjR8ICcDwrDP16/r9HD7diaLIr6lcsggYVf0IgecAxfYRdydjtcpA7mpcJZ3Z3w22SHzlXh+Lqflbm68nXxq6fHoWxCd5YPyVCyO6Qh392ZjCWjArjk1tHl/bEDnZbTJJBs+g4tym4vXwyFUPi3eDmrIK7jxoydkdz8uTmgQR6lDGse5pwwPNv+Vn4tp/co+c/TxFAd2R71MTot+TwINgdhZIDm0hBzrAOYp9kAkudMQde7WCGiP62GLPeD/NPhWPOMQL8YChmHHi1Td8fSvJHh8w1vhx8yWcLfggDX4UFw0w4FB+to2cJ5QWXJ3eBTfS/CP6izsge2xr3XQxxz7YKnmW1Qt7CLvw7zsg0hSTSGkaOXdG89q/4s9IP/Lag2c+2vrTp01ohqCU9f/3KKvSKUKJGKQM0qPwbQh1MsW8xefZzg3nmZWlmCM/F3ziSjOHx7vyeTmwnMbZ3ZJSrLR6wkoH7mdgzN4bf6e8Zk0PXmEbPxBEKVAcEOvFsy5SBPkiOdEJUkC1iYuxg7S6DxFEEqbcxVLpusO0t4nc0dx70IuAuLwHPOkI+6Hb5oHsJFZNKB2H2laUoOeyDhZIEG+pEGupQ5o4msHKRIWKALbLW+RDwoZh7goEdQmAHv9Gm7QvGwpNhGLbaB5Yxmv9H4DM5QZBentL5nwd/rt7oed6iLsge1wb33avjrmVlPB3RgoLvrsDaTpg7SoouNm1Rh4BvU/1XjBsaitzcPS/dlmet/uZwh3Di8Gx42bZDxV8M0L5heXgoTTGhrz8es7qaZ1nYMScWQyLdcGBNb1y7kMH3solysUZmLw9snRvLZ1NPLe/Jdf8ztuFrf2E777O7kniqMz5Iiyh/Gwzq54xAnQWsvcwgdjWGxNcIlnHGvCQgf61qfnHYy9CzOhr2PvveAtBscol5dKWjUF7AKiZZdsYuTnhf/rpXR5JEdpEUtHqI+DZ9ToEqxI9wxNjNzMOHYO5Jgv2gHup3sKkE/gICf+gX8D8CfJJhjt0J/NnkqRe8w7lZEJsfyDJdv7Azngz+E/fI6z/t35ja1R5PlnRAX/+GMCz9NdrVK4W5U+P1Ww1uf6mkWFgmuGvrWFiKGqDKrwYQtapJWt4D+5b34fvPbGRLBR+N4Fqe1dKwfeMnJnrxvSxZ9obpdbYoe9+COExK9MPVwyn8BsgrxobCxUrJdbpELUI3SyOYuppA7GMEVWQ3PimUv1CbB56FgOeePEkoFWCQsz1oWNYlPwPDFn6Y2xDwWqFMOH/Fk7D1noSkj5SCWFPYhAiZHQV1CKm1BH7xlkhb6I5pBwIw/0wIZh0nkA8EYur+97Mp+wIx72Qwhqz2gsUX8D8MfGPm8SNkuDG6HYHfqcCbv9IoiM2e0BbPhjRHziwh3mCdIIckz5N+TQGv6rjtVwv9lJUJeoK4dWWsX54qpCtZevKFzM0O3hnW0usmLSuj4k8G6Na8DsYleSPnUiavsNw4WUfSxAOnNifg4KYEDO3uQRLFDfs2JNII0B0LM0Jw62QaHpDOP7klEVGB9oiJ1CKUJJaVtxxSN5Iv/t1g1V3E71PLPDbT466Fg1A96EyOsAUerMZdkw+4E6t8FCCXW9PfWkHKsB3HWBkBy7c789uBSuHczwwO3c3YZ3OVzuLjcq34gpyCYrm7HGbe5pAFK5CxzhNLr4RgxmECeF+AYPvf36bQ5+adDCLwPb+A/8G7JVMA6hhoiit+dYBRLbgHfyX8CzpzTf84vjEeRtTjz3MXdOFeH+u7AbPa4aJ7Dfg3+BXFCWKNvAkO7ZkoFJu9sAWIkK5kGZ3Fc+PRum4JVCteBK7y1hTAOmFSSgCesPWrj0fyorPp9HdmvDfmZ4QhMcAVV7Yn02en4x559oFRzkjq4Yx+vZ3gHqiEgqA09u4GWYQx7AhKtyFm8BhhBncyt2FmQhVomnDTZi5Z4oV0osZbkCtyG2EfH+7N6W+1pyBn2CyqtpcwAvDUI3US574MdBnP0LCdxhR24rVmluKJUpWou1Qh6iQPUvTld4LRsW0UVaxqEsmL3TD7KAPe/6Nsyl5/zDsR+AX8jwXfKUSKS1pD5IXUQs5s0vnzCs0rzO7IMzV5y7rg6fAWuOdaHY9jG5D374gc6gxYROAv64zD5PE1DPpiBvAn+C6fX6SvsHw5R7+blxVPHRuGWmW/Q+ViRRHi2A1Htg7EpSMM9CBsnBmHW2eH4NCaBGT1csfkZE8cXhSO/iHmSI+SYXKiOXQubdC2eTVUrlwSlSuVQN16pdGmXTl0EVeEsaIqxDY1IXNuCLV/c9LjHQhaIzhTwOrQR0p/m8HCz4yCUFMOOS//dRe8PauBZ6UCXO4M1Kcs+4igpVHDmkkXHwkULuJnMq1knczSeKTEUhQl0Rib5m+qVLAoW6cJtOhuI9x8I0RJpsKARW6YdZTA3ef3UTZ5rx8FwgEEvscX8D8W/MtuNZHtUBlPhjanoLVzgZ7PW0LQL+4sQO9dA/fsKuM+PT6IqQ8kkaYf0BgrvWuhbbUfUa7M9+jXwwEP7wtZGiFd+SL0Odm7MHqIL+pV+AZdGldAnKcKG6axO3ZPBW4Px7qJQQiwMUGAZTuYNK+JtnXKQ9K8Ijo3LIZ65Q1gWMoANcoaoC4FzR0aloJpq/KQt68MedvKMG1ZASaNyqJT7eJoRe1pSudoWO5rNKj4Df6o+zNaNy+Dzu1rQGzSAgqbLqTbJbDvRzJlsJTvIsyyLtpElsI0gcKXzM2ENLyEZA91EEcp5M5mUHgrIPczv8hul/PG3QjCVBGWfwHflcD3xeR9Ph9lk/b6YM4JP2SsdiPwWTqzUFkyq8fX/T13Lv/3wJ/794F/xa02nhH4D6JJxizuyLMzTPbkTGqDx/0a475nddxzqIJ77tXwwLkqcpyq4Bk9jjUphxrFvkLNasUwbrgOuezGDHz7j3UvQb+HXtuJoQNdCeAi0HSuhu0zArA8K5DglyIt3Bge0oboWL8MqvxmgAoU6P5R40eI21aBpWkz+LsaY1CCFhOyQjB3Wm+sWjIYW9YN54Hxvl0Tue3aPg5bN2Rh9dI0LJjZF1NGh2NoohNiyEs7mf0B8R/l0azSN6hXxgBNavyErqJKsAxuRoFpV9h1Z1uSy2DpbQpbL5JG4UpEJFthwDQHuPSygBlJKSZXVDHsRnaq07VS37zKiYH/F4+/0AWzjhC8e70/yibt8cac477IWOUqePyAF8Dvq9H9/Xc4/OfAJ1mRR7KCeV8GJOZ9YvA9CHwX8uYe1fB4YGM8G9ECj/s2xoOAmrjnWAX3CfR7btXwkAxehrjrZog+XcuibEkDtGldFcvn9xe2/mD6/S+3B9qFvNxdyEx2ReOqRdGoyrewF9dGoNUf6FS/BCoT6Ialv0LLBuVgI2uBvjFKTBkTilVLB+PQvim4fmUpdZrNwl0MeXbokFC+zB8L28FCrx3Wv3cvsrM34dLFxdi5dRx1mp5I7mkFR1lTtK3+E+pQ+5sY/gqjdnXhqRMjfZkrJu73wcR9Hph1wgsLL/rAd4gNX+zBwY+0YNf4nNRfWvZ9wJeTDVjohBlHvDBxr+dH2YQ9nph13Bvpq1xeAF8dZclueRorSn1+R5T/NPh58zshZ0JbPjv6NOUPZE9pByzvjMvTu3xS8LPdquK+a1XS8WQENgOeeXn+PwL+kbsh4G2I4w6GcGteAsVIz1upW+BgQRC7VVgaWHijp9zNePp4E/r3tEWFHwxQjqxhxSJoU784urUxhKd9FwxPdcfSBf1xcO9U3Ly2QrjDSgHgB/XAbxdKltkNHvh9dte8xfQ3g+C3/tku3Oi54Hg7cOHcEqxZnoaBPWwgb1MVdYsboHWjYgjr1Zbgcsai20GYedoHUw+4wzPFCtIgJb+JNAc/THWOvGqZ9wU/aYEjph1m4Hp8lI3f7YGZx7yQutwJmihiqxD4FEhHs7uh/DfBn6vPkc8TvHvewk54FN2A9DVB6FAVD4JqA6Ob4/JcI9jGKj8d+K50fAL8vguB7ix0AvY3g/6ZRzWerlxnVQVGtX9EiTJFEUVy4Mr55QL0L6+Y4utj13PIWN1No0pFYdyqOmKDpJiYFYT1qzJw8thcPLi3Xg/2wUKQby0UFK958R5bz9a9p60tdJw1wkouXvm5t+A+XocPzMKYoYGQtamBKt8YoH3T0ug5TIRZZ0lSnPOG16CPBV+lB9+BwGfwun+Ujd/tjplHPZGyzBHqyBfBV4SourO7Gf5HwO/EMye5TMYs6UKgd+Y58xyWI1/QEU9HtuCzo/e55CAo7Ssj18cQFxObw5Z5/NBPDL7eGPAPyPI8qyHHwxDj5BVRjwJFQ8OfMWxwAAWx+jsgPlv/aihZ0VnORuzePASrFvfHscMzcf/uhkKg7xdmctnsbfa6F731GyF+nb1PZ9B3Uj4aHOR1QieOzsOg3s5oWu4H1C7xLXzDW2DGCVcEDrf9BOCrCHwtge9G8Lp+lI3f7UrguxP4DgS+6jn40eTxQzRR/w2PP5cBTkHk1PY8c/I4uSke92qER7EN8DC6Ph5G1cUD3xrkhau9AGWOYyWcc6sDGwrITMI+Pfhcz7szL18Nt+jc3TuXRbnSX6NNq8pYNq8/8nL2F7pz+No3Q4Yteg+7T4gB2OhQAPraN3QaNhpsFEYAPuG1W3+c/Xrbp/9bXwrB38PORcfPXa8/xzt0AibP+I3rDiAnZw82r0mHsn0dGJIsc/FuBNckDeQ6YXnnx4Dfj8CfepjA3ePycbbbBTOOumLAYi1UESpIAwuBH6YK+nz21Xkd+Ho582RQM9z3qSnoalcCj2TGPRZMOlbRB5ZVX4Ceg+9amcCvDZuQvwf8J+5CELvXtgqs/yiGkqUMYGfdGkcPTNZ7yG16rf0OcGWvL7Tf5WtAL4B8hx7q/OB0B3KersHNKwtw7sQ0HN47Dnu2jcSuLSOwd0cWju4fjzPHp+LqBZJNt5fpj7Ndf4z8YHe//ribCrVl3WvulbWdn/v8mXlws2iFusW+gpGkIb+PF7t748eCP+WQC8btdv442+WMaUeckbTQDkrdS+DrVP6fP/is5mU+mw1thLs2lQXIXfTa2rXaX2D/C/gedf4W8PNIz+d6GmKWsiJa1fgR5St+j1497PjN0zhMr9Lz72sMQOaVeSC7ryDovHVtIbZtGIqpY6MwIF6LcO9uBOCfsBTVhbxTVUjaVoJJq/IQtSwPcatyELcoD2mLiuShq8BOVAfu6mYIcu6M+DALDE/xw4LpvaiTDMedawsKBc37BcDzNrz6ruc5wjrfa1cXQUvQNy5fBBK7dvwOjnzTpjDlB4GfuMAOkw85Yexux4+yMWTTjjghcZ4tFPwm3UqWYs0H3/OzAZ+tQjKlBs59hdTJW6yfEWV5cqcqb4T97wT/qjsFzG5VANLzD0jaJHYri2r0gzdpVBqTx8bg8aNdgqTIXv+BQaYedha0Yose9v14+nQ1dm3NRFZGAILdjaDpVgtdmpREqzo/o0XNH9HM8IcnTat9d7ZxtW82N6pcdE7jat+Oa1y1SGajCkUymlT8enirFhWvtW1XFa2al0fzRqXQvO5vaF77BzSpWBQNy3yLxmV/QcuqpWDasgq8rNtjUIIL1i1Lxt2by/SdYHehu7QX9v4b+C5uOzcOQef6v6Bd899hHmIOVbTVO3l8mU6js+hu/RL4tgS+A8Fr/9E29YgD+syxYb83ga96Dn6YxumzAl9EDZye8RL4rByAAtrsyW1xP6AWBa0Evvs/D74zgX/bk8D3rIoDJG0c/yyJ38t8DYWsCUGZxZcBcg+Zve7DoOcQbRZ0eN5+PHmyDlvXDyEInWGvbIpOTUsS5D/kNqv+/SOy/X8YfpvVtMq3Ps0Mi3ZsVuvnOp2aFa9q1LZ4OamRYSmNxrCYxsjwVyMjw1/Yo3mkxUpVDJMfSkj95LAIN0P/OTL0m26C8JR28NA1g5VdLRi1K806ERqU+g5Ny/4GaUtDJETb4PiRiUKHzt36ivkH6qB5exHtI0aLat9B4tQZ6lgO81mpTvrGGyyQLIrM9/hmwcQB/UZJi2wIfHuM2aX9aJt82B49Z1jzTsWOz8Gn31QWorD9/MAfIgIWveTxl3XBs7GthHIAx3/e44t0FvAJl+OaZx3Mk5dD61o/omLFHxBL2vH2Db1XzN38AVmTdXrJIKQOnz3dhVPHpyFriB8cVX+gXf3i+NPw+yd/Vv/h+p/Vv5vZvOr3Li1r/VzfqFnxsgT3z8C0r9/lYiuiNHOULI1HMsQs1AJWPS2RtccBM846YvJxwSYSJKN2WCN5oQyRqR1g51If7ZsUQ63fvkGb2qUxhtr05NGGlypI8zexOokpWTq0qPI9uqmaE/g2oOt3XqrTln+L1Ome7/EZmErioP9ia0w6xMC1+ygbu4tJJi1iprBd1IQRhZ1HI4Cv/PzAHyYGlncSKh1Z4dfiLjxP/6hPY4L+7br+k4MfroYs2hpOARKEd/4d9cp/jaaNymDi6Ag8fbJDL202vAf0hYEXJo0ePtyEjatSEeUngVHzsmhS9Ztnf1b/9kbL2r/MaVnjV+u2hsUrkOcm0PHVh1xsWZhikoK+BzM25Ksi1Bi02hoTDtpi7F6yfXYYt98OEw5oqQNoMemEA5k9hm/RIII6QavGv6BuqSJYNr+PkCHKWV9oKeQu5OYeRv/utgT+NxBRcM88PkF9gTx+tTe1Sxmm7lUAfiB5Y2rXwGVWBL4NRu/6OBuz2wYTD9ogcpwlTANUPM3KSxbYXeRDNOJ/F/zwQuCHqvnC62nxnYERzfBsfGs8m9QWz0a1wqOeDQhkQyGodfuHwA8n8OMoMIqygplLV7RqVhbVfy8KW+Wf2L19lF7abCu0JvYdoc/JnyXdh7u312LxnN7wsmyJltV+RJPK3+S1qP7jIRpRIto2+rm6RlP8k9STyMNUQ8nJ5LKsiyxY8HxJiy0xbp81Ru18yXZZY/QeAoc6xNTTjphxwQm2rrVR61cDLKO28riDBdx8VRhJsse7MWF4GNrV+Bkd/iCNH2jGNb48XHWJpEyDN7WLfvuBFoIsgpTA10SrkbLCijrgK9r1njZmtzV9PyuEZGkg9he+M+v48jBlDrWr678HfqroW/NQxZh88MVs0TU1bqpXC8CpAi/4uu9F0sbVUPD0LtXeC/qPBV8Zbb2AvddY2Qx/VP2W9OtP6NfdDvfvrdLfN3bTewK/QZ8u3IdbN9ZizsxesJE3ReMKpKcrf4tOHatBbN/hqdTVSP6hnv214IeqegvbEwrgs2G/zzwLjD9gSaCT7Nn5Vxu5w5K8vhYZq8zRuvFvsDFugvNnlgpbkpOXz362l2TZDPQIVKBxabo+tX4jB9GFyyklmSxUeY0Aa/e6Nrknun9PnWO4MKqqYEpwWsaqkLrGgkYiasOOV7frXW3MHkuM3m0JvyHElZ8efLZpV6jypkKnaPuvge/v7/+NLEw1JL8nitmmT/R8om8rwLmSALqLHnjX94f+Y8CfRtrZzNVocdeutdCwzFeQt62E+dPi+cQNDz6z17+HrFn/3MPf2ojF8xKhVjRHtXLfoFGV79C5a01IaURRRGpgHmn1VBVtafapLzZd5wAC/z7bu4dBzzRv92kajDtgQeBbECivtokn7RA+sC1qFTPA2HQf+g7n8PjRIZw6Oh1DkjzQqW4Z1PylCJSyinCLN+bAk0QU9ggKVd5+061LNT00Zej3mKGOFsCXEPh2vVRI36ChDknn3/H6dr2LjdlrgUw6hlsySWhfwbkq2QRbqOqYIkTR9F8F3yxMOUwAn744A59stF9bwLXSB4H+KcDXSg1LtW9a0qtplaIX/qzyA0LdTHD6xAz9ZNGWd9Ty+gmo3C2CHHi0A5vWDoWrUydUKv8d6lf6Bj3bFkOiQ1MOi1mUNcFiwffOJEg/OfgMQEWo8gYDkqUMmc4PGaXm4GcR+CN3vtomnLBBQK/mqFesKDIT3XBwVxb6hFuhQ+1SqPFzEbRtVBx+cc0w7qASvZdQ0BgqjCgMMJIUj2Q6Tejr26RoQN93C8v5c6lLcDonqTCE4oqx++n8O17frrfZCPosO0b6Jgs4JJBTzQefvj9dhzXSEGmNz8TjPwd/zL8E/rRp07426lipRYtaP01qWPErSFqVw7jMYApg9RM6Oe8awK7Ry5o93MsfPTgdcbGWqF79V1QpWwSerUtjo2UVPh8wO7AtH+nEYZqCTWPpmhh96out0WlqK8KUF1hgx4I8Fki6D1Aha7eKQFETKH+14dupYxyzQvJCMSSdKuGPMj+jSbkfUK/sN+jatjT8Yv9A6iozTDhljUknLdF3kVroVMGCpKBRPI/FcG/ojN3ofdeF9xL4Pip4p9F56dyj97y6Te9qrO0TDqqQvFKQTyy4NdcHtiSvxmnihJst/1savygLbvKlDgPfmGyUXzsCv/LHg+/OisYIfM+3g6/RGP7WvlFJ/8ZVv73csvZP8HfuiH18Z+LDgi7Pfo8KRwhFadevrMGkceFo1bISSpUwgLpJMcxRVcETVrbsVY3Ar4yxvm1gHCZ0+gLwQzTdPvXFZtdaHqI8wBZh8AwKeXyLaBUGr1Vi9F4VwfIa26nC6INqJE43gtalNrSudRAzrB2GbpZhwmlLjD3CPKzQgdI20DFj9BNFYQVL/M6/KrNTi5yeeZh6QH5Gh9XwS0iH68arMGqvih/ztW16F6PPjz+gRI8ZyoKYhqcyY61YnU6UZtq/U6DGwWcnp96XlA++KYHZjQLcTP/2BH6Vjwffg8AnuM55v7lIjU34dGhUon/Tqt9B3rEKxo8Iw+PHm/W3zdz4nl5eKErbtDoTWpt2KFW6CFpX/wFDTSvijotQ18PAZ+1jnXus3yvAD7M0+jsuODmZcfT9c9m1ZjAwzxw7Vcllyogdr7bh2xX8ccxhGomPMCP9fVJDnUElvGe78L6RO5XI2qOER4oQpAqpQ+F6m4cpVrBRjKRNTVGIwlCq07SRhSvj6Td4mO/tmUdm9TT9ligx9sDz436Q0WdH7aXHXUoaQZQQ+wiKQt8ZcxVhKtW/Bf1z8MOUfQqDb0TgD/1Y8Nmsrmc13FNUw5OmVXFGURe24TKIwguBT0EVb4SBwVdGzUr7/Vn9xxxXyz+xd+d4Ave4PoB9j7w8r10/jEvnliJjsDvqNiqBSmW+Rkj7MjhoLwDP6noe6Cs6OfjUKUcHtH0BfGGbcM3fknHQ6BRKgu2eKuK53HHpr0TmLoJ7p4JD/jrL3MbeQx1hh/Cc2cvvGbVXgV5zFfy4ZvqUKTMlX42lfEiwryEptJy8+3k2GjzvGCoYe6ngOYjaQsfJ2kPH2/bm9rzR6LNjDyjQf7kCmiihU+Xre/NQxUGpTtH4XwWfaWq2BIy+eB67CFI9+Gn+HfRSp+qHgc+gd66GW7Wq4+E3hjhZqz5sggj8yL+CL21m+HuTKt8tUHSphn27xvCsxV/vHvimUt11BfU061cNgcamOYqXM4AJyaV51pXxxF+QNY+pXXdfaidIhg0nWWes7/QF4Edrmv8dF1wbpy3OMhoM/Hy5wzpAz3kKjD5gjmHbzAm8D7cRO80xfJc5vAYLXpbJi3xPy35fpq+ZKfWly/mvmXizxSFK9FtqjtH7P64N7DuM3E22xxyBwxU8jSnXdy7LOBthdwWd5qfPAfxwPqHAZhT1UifFvxOBXxUPPxR872q4Y0rgl6qBR6Wq4UQ1At+vEPhcV2oE8FsaNq5V2mBHqFcn3Lu9Sb8AfPW7Qc/3sjyM29fXYMQQb9RvURoVK3yNqBplcbpudcDUEE8J+nt+Qmd8ISVLf8OsCjKsOqAbBbamunypo3pMkqDJ33XRzcOU/ega5PCsC0EvDWCZFAWG7ZCTNJBh6DYZhm3/cBu5R4bBG2T8mCyTwnQ7O0/+XA2HXQ+8aaAAvSqStPhsc2TtlWH4zo9rA/vs6P0yJC6VQx0hnEM4N7vbodUNaZjG+N+EnoMv1GpY+rC0Vz74XQmCxIDOyHP7QPD1MudW0+p68MnjtyDwdWYQ6V7l8ctVqlf+qyVaWQOcPDpfuDN49pq3B7B5Ozj0+3dOhJtbR5So8jW6VP0R82pT8FqxBnLL1MDt32vgVpPquKsyFMDPh99diD/y6lXDQFFndKMhWFoAvvIxBYO1/66LTp2qOl3vyyx1yoDggR95/oiJ5hi1X0rgSDHkI4x9fuReKQZvNEPAcHPuyZnmZ6lKZmK9Sfz4d4XLAAUSFlOn22uGzJ10jK0fcX767Mg91IYdZnAfZM5HHd7JQvO9vXKUNE5a/PMAX6dxIv13S5hKJvDDLRAf2BW5BP2jDwHfhzysBYFfgaArTeCXq4azatL4kWYkKTR/AT9VZFC0XcPf+rau/SPSEl2Q8+yQ/iYML69j1S/344uyD/MAdt70XmjXxRClKxjAv0ZpHDUkL1+uBh6T3WDnL0tWsgZvy50OhnzLkfteAvQPqAPk1DBEgrQLukVqIOMaX8h9swDw77zwilBVIq/b0TsC5vUtYpRIWmGGrANSZGw1JZA+zkbsMaXYQUqe1wyhY+UcRKckcxoJzOGWrEDACDl6zpUhfQvBuk9KIw597iPOy9qcudMUWXSsiMnmvPxBpq/GZNqe4ozL0hCF+N+GvpDHV6lYMVNh8GMCu+GpuyGevC/4HkLgeFvv7Rl4T9tXwWWv2nAIlXIZlZ/SogsyuyCr09GwYYuaP+zt0rQYRqYF8BsusGpDIUOzu9Da16P88eSxWejTwxpVa/+K+uW/RVatirhbqQZBXxN3yxP0ZLcKWynB7nSl9nkL8D8iKfekviHiFEboWgA+B/G29i0VjR+t9XXS8nIK8thKKX7dQ4VMjEOiAmmbzTByvwBSxraPMPo8g3nkPgKSOkE6/S91sykGbzJFGsE+bKcEI9hruz/yPHobsp3OdUCCPotkUEUoC/L2wu/NHd0gI3fNz58N+LIQRTcago7mR/hdCM7QIGPyjtXx9H0zOwTUXaUhbv2u97QNavDVUle9a8MlxPQ5+DGsgEq9gGV08htj1LaccfNaP5zo0OA3RPmJsWjOQJw5NQd3b63A9SuLceTAFKxYlIqBic7o3LUWSpYvAlXjn7G5IUmWsjXxlLz8zfKC3XrZ9KPPrUoke9Qke/yr4YkHdeo/q0Nn0Q1dWb47H/xQ9cW37UXzSUoYQlRqBn5+oMkCUVYywLzx4C3ksfdJkE7wpm+VfLRlbJdg6C4Jhu2WEOj0SM+HbJd8kmPz42+T8PYOWGMKu15KHlfkZ4uEsnLNNkWIotbnAH0hqaP4k3rmDj70cvAt4BMkwk130smuVQpSf+8a1N6VEvhlBNDuiKsj26cKrnvUglewmGeMCi5GqGqJv7/ou8INIvjbNq/944xm1b5Ft8YlYNm5BpxMG8JOVBey1lXQom5xVK34LTrW/B6pJmVx0b0qIDbEQ/LmN39/BfAvG3XG2w2r4x6NTNlBVXCrZU0E2JrAKEojBGAC+Mek/prSf/vFp04vD1Ol8yl8vdNh0oDB7zLQHCnrJeT5RQSVmOD6BLblJdv6iYzaN3yvCMlrTeFII1ZBMB2mlzgRmquyMIXV5wJ9AfjSaE0NauTywuA7B0twgWDF+4LPPL6qmuDxSXrcs6+GZ55VeCcKDDIhGSWAz4uiwhSrta9YHaQxqleufZ1fTZtW/XHInw1L327RuDT+JGvQvBIUHSphnll5nHKoynPy8K2GhwTx7XbVn+v5cm8A/3ehQ95uY4hnplVwoUEduDlJYBRtwb+7vmR2s5FOU+Kf+AHoPOVkoapFLL35AvwUeNr1VpBsMCWoTMhDmxCsIgLt87Ih20UYsd8E/VZK4JBgDlO/5zO0+Yve5SGKvkbu/87msG8GP05bXBamHs8uPFt9wzS+dYgZDnrW57n8e++Zv79rR+BXFsC/q62GpwFVcMenOmKCuqFTuIUefLYQWrWNzSS+drInRNFMQTpYzbxwiDk66SzRP7gr8jyr86WHT92fn5Nlae6aGeJ2g+oC+GXfDD+TQ9klq+FI7Qaw9TN7AXzzYNUcI53Rr//UjyDVKepTsLtWGakpkAcypvkJfpYODMwyw6CNIuoA3Qg0YwLOhDT6v2usDUOpM2buMUbcbAms4xQcerkeerZwSB1jSd9DMVXj/+/V5LwRfL4YJUzVNx98rsNDzbHOu+mHgU+w36qm9671q+NRp2p4IDdEf59OaK+zeL7nS6jyuDRM0+W1mY9YS6ki0uKcKoYCI3p/hyhbZAZ15MA/dqv6Yrs8BZnFsjZcatXQn/818N+kzoFfq2JLkyZQBJujG0kdpR46kmBp//RmplKdtJF5mHplgecPF+SCaaCaz8JqyftHTZdg8FZjDNtjRJq9G9K2dqNY4J81dk527mF7jTBgnQh+w2UFWal8eaPg0LPkhWbh2xa6/6vgM62pCFE58LRTfk0+2STf1oBLJQEwfd6bpwLz8+Ee+v8XNpIedxWGAmDkdW+S9r7/E8Ff2hAj7dqiXZTg1YTJG+V9WYjG+7Xgh6l6mocLE2ts5q8jPc70aUFxx2vSrO5CKvW+XzXc6aaPM14HPhmKV8WcDi0hYVWJ5G2VgtTIo/MGikT//GambPSThauncs2vUxdkRJj0kQYKVZeOiXJETJVg4EYCkDpA+k4jpG0zog4hWOqWT2z647JzsHMNoXMO3NANYRNMycub83aZBT0ve2Dt5ssKI9TzpTrN758j9AXg84serWj6fFmYCp1JkvQM7IpsvmFTVSFN6UhQWxjyyaC7lsLf+Z6Wm58A/u0WeqlRkcyQ5E4tCnA7VsFKzz/QhYA3KxTts3WobPb4Fdq3BHnAZRpBEvFyAjF5lB1ejZDnVoXX27xuxGEZmzviN4N/p7whcktVwwBFJx7YmunXwpqHKXP/jpLkd67lIVlAHbAHm0RjzuHFDsC8v1DcZtvTHAEjzdBzkQlSCND0XV0JzK5I294Vg1lHyLctghWAvPklK/Qaf+/W559N20bH29EVGXTsVPq79xITBIySwobOzSbc2EhUoOfDhYUvQgWAcsTnKG9eCT4NSRUV4aqjPCDRB7h2pPOPeNfn9Sy3jQ0F+VJRDw/p91u1KEj8szpud6KOQB72rglp7BaGQuqQZMbtZoa8XofX5NMxznrWodhBVhDg6tN4T5jMMuqhKcHqNzTump9FOkV1szDziXQhn+VP8LCO6EkB91X3mn/ZN7NwYM063j21IW/b66ROvr4/X70OXDxN0SVGr++FJXG3NHGaKv/mj8KWg1JQ2NE8XLGOPOfTwh2AyQle1cmgCxSqKrV9zOGbKSUpJELC8m5I3kQgb+uCwTsES9vemUDuzB/T2P+3dS0w9jd/nb22g2wn/U2fGbS1K/qt7oa4uSYIGmMK5yQZ/V5K3vHM8iemwvSTUywlG8lXe11kq8z+rZs9fBj4BJx5sDpFSK0JlYrdyCYEktyRV8KdKhQ0Fq8heNEyeqh+r1GQtuQTRCX0WZUy+r//qCFIDxoNnpKXfuxmiFT/DmgVLnjx/GBSEabOJvjPyEKV61nAS17jCltAkZ9lYoVzbekzE/1aEfRV/zqp5qGXOOTt77AOWrnGG70965j4rTLJnBYQ6VQwoR8tH3xFqHo6XYvfPocfhy3UoHYFsFiIgsWn+tRgwQggrOISpIZUPxKoIhWw6y2H2yAz+A43RegECSKpQ3SfY4weC7shfkk39F7WDX2WCY/xi7uhx4JuiJltAt0UEUEugfcQMzgR6Jax5jAPETpZPuzPg9f82Viein0o1ymWSqMVLV81en/W4AuaWtPFvBBwHSkq9/IxxYXadZDzU1VhYqhSjQKPXtAJSuuBYl62hj6dWIwFtjWEuhgPAdA8CpRPedblI0m7cLaTlroA/vxcNoOv4DmrXqT3tA63QkCQCFc9aiKncHo1P+ZgQS0F1HdaGD7vkK9JabIZ3SckcW5WqokgRxN0irEoGKrNefpNZfFZ/UDTDL7W6LQV6beJkYcqjhBwD9j14Tpa91xb85EgRD8aBAmSiOvvQGErE7b1N9vIShmhgDpSb/RcpVPQdRb2xDfj8kUvp4LUXM7k76xWELjqNby+A94nJ7WXfidHtmj9vwD8K8HX8Jyyeh0Hj9WnU282oufjO7RBXrHKuNeeNL61IQWOJG9q6eEi6XO7rjBRxWC860Qmp/d0JeljblgAJ5swYpkYNi+w0asJlKHmaE/wi8I1HO78HzB/JRDT9Kyuh3UQ52BTHGGpVRo1HuYHsfnAs/N102dxSr8lh092u3x1oFgVzOrYEiYR6kLenuvTE3QNKn+WP5SBwVeaOPfS1DHd2chIAF5kC2Z4mXGUAOLLHYFbyHPLXwVVYMHPTV4IcA55oQyNUr8BLVuXyzS8PFx1mbch0tK5mebfuZXPJwVfn0mx5tqbDWVM61NwaetphgOmBJ5TJR44cuDsDXn25q6Gnrs8lxoFwa6P3tz1QbDri/Dv8moI/2ARjMLYvAFbA2DBtT8zFl90ZtmlUCV6UIB91qMuT6s+yk9hskDbwVCQNXUKSa+3QH+TSZziVXCqVl04eUnJ21uStNEP25Fc5wfX+pduVPABuf8/yVP3ISexmUbpkyw2YRkpBiebI2GdId8z58cI+ZtZmevTpebhz/+XP9LmjyZq/XGEOEz5gN5/jjrDTno+WKFTdPjUW6/86+DzIDdUsY6vzmGZBPK8HSIs0CukKx67V0eeW2WhwjFfZuSnN19RrMZeuyOigLc6QdrGsAD+Rxz+yrwWaJHPH+gT2Bm+wWK4UvDqThZCsmYwxQKbvRqTnmcSqVAWh80TmOs9fKl38/Jc4hD0j8sY4inZAGUndCCJI9XLKf2qoCOKaEXV/+KPKApR1GJywzxcmcGWGNLjLrbYhTz3JdYhWLWpOdvIqhDg+Z2iYJQIVWWz9DK97zo9nqVOdUDoVKopJLNCFTrrlkx2/ZdhfyP4eq0vVURoHprrwRDpPfE4vzY8o5LtQTrbq9qbN41lC1HM9fn8X/WVkV0MhdFA/56n+g4Aft+q6jxjc510/BMKgtn/2GsvTFTlV3420AfS71Kbo/f0936nTsskDgtoI1QwZnn7gsUZ6myVTmVXuGDuv2xGiZqfpTpNQ/47hmlcZGEU8oap+xPUGeYhiixZmGI8Ba1TCPZxZmHKEaxeiF5LYPe7lYVpbBQhig7SOG2l/xXI3xl8VsLAtrvTlxVwycPAF+uUmOXcAjmmVZBjXUWQMl6vhp7V6NyqWSjwLUv6ump13LPVS6BCK6GYN39C+v2ZK7OqNLJUxQO9hs8PjAsK4Kz15RBl3w96/FYFG/5oAlWwHJ1Z+jK00FxCqGKqNO7vL0r7Yp85+My0IdIaliGKA+Yx1s/hp+FRFKDClE6t8KgmeeUuJEFcquJu4WV9evlzq0X1F2WIvjjsTsvqz+OBwp3F9cW0JAtamfH3+ehf89enK8u9m7dn8uZ+WSGY3dG4EbS+ZugYa1kAvaCDNSelIZqGX2D4An6BOYfJjCRRVuc1hT0/wWJEunCwUUdcLFcbqFUZT5UkfdiqqwAyf325QLlXaG/m9el/bKKrAP78DI2fPvtjQ/FAZ+o0Davjdv3quMtWTdkI9fNsG8Nb9aq/Ffqb+lz9k9LVCPqq3NNr/czQIfb5/IE+6LtFUuCzKpf9Yp8B+AbTpn1Nms+eILnCZQ95SqaLWV1Lh1gL+DuIsa5OUzz7nQD7szIeqavitqg6blZ6gxQpo18MIiOYA/SyiIC+a8WANxTkEQtai+uN1c9TIHtXTK+3rv5Gb39TL23uMmlTvCoPZmd3aA5lsDn39PJC0JOezWa7S3xu5bJf7DMAn2d5pmmKKMIULgTLpfwbNDDPzzIi7ePYJJQCKeKO2FujIZ6VoQ7wS1U8LGlYAOHN18FPgN8hz3+XYL/duDqv6XlhMqyC3srr//d7of+/DvhyhsgtUQUoWRUH69RHf1VnmESqhJKEQgsjWCZDHq5K1fTQFPsCwRfw32gEuEYRoT7CtwXRL5hgMLE69vbdLWDtL0OaqAN21m2EB78LujqXALxf7sVOcLPwghC97ucZmjJv0eyFpFPB8fSd4DHrcOx8parieM16GGvShqSNlNplKVRd5mt6lqsPV+WYh6kH/1MLTb7Yfxx8nuYMUbRTRljMKnQrSQ4/y/V3JunTgTqARYAc8ZZdsKjtnzhZqx4ec9lRhWvtZ6WEjsBmT/M7QWGIC3eOgucvvcY+++B3Q2RTp2KwozjFFBVrYHvjxhgmbQ9nbyk6x2jQidrDF4/roWdSTaFT3ZGFqbprdJpfv/z4X8B/L2NlDQRQJHnOy8z75y+XY4Cx0t4u0awDWEIcruSzowkWXTC9c0tsa9IY5w1r4z6Bm1uyGtfghS2vRFXkEMzZpapRB6nGn+cxuEtUFTqO/n1sFLlXoTrO1KzLg9Yxxm2h0xpDEyjnwHekc/ONoQrVlrAdHajNh6jj2tZK9f9PzMx+sc8M/ALvH6bopIpUpxNczzhY+bOg+loRVgPDvG5nCipFEWoOpqe7BHE2XZFu1gFTurbG0jbNsaFZE+xq1AgH6jfAkbr1cZxGCTZSHCWNfrBeA+xq2AgbmzXFMnrvVPpMmqwDYmyN4OYp4UEr2w+nI400rMOZ6T28omDpmxULaJ/RKJUhDVE0//KDf7GPBp8Z2yNFplOZKMNVmayuXpATQo24Qj8KsEyKmALKrtEWXA51jtVQXKDhWwmahSn5sj/WKdj2gizP7khSxYnMnp7b+ptx6cQAl9F7TSJYOlXDJ6DYsVh8IdU973D5lZ5qfpMDNVsFNJekjcJIZ/TLlx/7i30y8AvJn2IKnaKdeYRFPFvMUrhstvBIoNBXXprR/8WsMjJKw+Htmm8EdBe9dc23aAFwY3ov+4xZfmCdf0z9nows7lDz6kHVM3p9ItskS6rTVPjyI3+xvw38ghEg0f17aYimnoq8LL/LSqjqWH7Fn7DVxPNqQGW+6QF+q+nfX7iaML/git1JkJXJqnSacOoArb6UH3yxfxT8l2TQr2y/HvK67Smw9BPurKjcRZDeMQ9/vnvu+1j+yiOym+ahyi2snkgRpnFk64WlOmkldseRLz/qF/tXwS9sbDkak0OaOE0F1hkUFGhSZzCXhag8SZLEUYdIkQerhhPQoxWhylHM2HP+v3B1Ctttgb+XPsOCVBpVarC7dX/R7l/sswb/TR2C7eljlGj0I4PYyN3oV/5Y+Dm9xt7zX1nL+cW+gP/Fvthna/8HJaK8Tf/T8ooAAAAASUVORK5CYII="/>
  <p:tag name="MMPROD_1LOGO" val="/9j/4AAQSkZJRgABAQAAAQABAAD/2wBDAAMCAgMCAgMDAwMEAwMEBQgFBQQEBQoHBwYIDAoMDAsKCwsNDhIQDQ4RDgsLEBYQERMUFRUVDA8XGBYUGBIUFRT/2wBDAQMEBAUEBQkFBQkUDQsNFBQUFBQUFBQUFBQUFBQUFBQUFBQUFBQUFBQUFBQUFBQUFBQUFBQUFBQUFBQUFBQUFBT/wAARCADw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BtY8gZFXo7UdxTbSAjA64NaqRDbk0HelczZIAD0pYYv3g44qy0JLZp6W5DigOUgubfEecUWy7gOKvzQFoiMdKjtYNpHvQVaw1o8DpUkK5OOlW2t9y5/lSw2bu4VV5I4AGSaC7D7eIHr9ef8AGrwwsYORj+8en4etUNWvrbQIv3waW4A5iGML9ff2FcfC3iPx/ffZtKt55UJxkDbEg9z2/GsvaX+EHaO52FzrdpbJl7yGMd8sBisi41c3kTvYgXZX/nmQcnP6VsW3wr0Pwnai68Q3hv7r/nmhxGPoOrH61zXiXxhZMRb6fbiCBOAAuD9f/wBdR7RktPd6Fmz8Q3+lLMLm2aVM5R1wSPY1WPxICXLBomAH8JHJFcjLeM7ku0o3HIcAj86dHhHQzossZON6nJ57VfMzLmfQ76H4k6VdEbzJAT3Zcj/61bmn6ra6iA1tOk4PYHBryO90Q28IlJLxMMpx09PpVKBHt3DxO0Tg9UbBzVKQc7W59D2p2jkYPTntWhbEZySMeleJ6L8Q9R0tkjuWF5BwDuGHA+vf8a9T8OeJLXXbVHhkQgnBwRkH0Poaq9zeMkzo2uArAAitayzMoB59qwY7bMuSOBXTaYgRQenFSdcFcuxWRZTnsKwte08lTgcV0yXKqMd6o6qm+MkCqRpNK1jy+704xynjJJ6Yre0O0G0EjkVHewnzSMda1tJi2oPWi5xJajryIImQPrRU13jBB+7RVXNOU8YtVHTpmtBFHTrWdF8pA9T1rQt3y3TOKRzId9mwQcVPFECemTU+zKZp0MZyMdqWpoE8AMRx3rPhjw9bkkYMfIycdqzEiZ5tiAlicAAc0MqxZtrZ7mVYYwS7dh2HrWzez2vhLRZZ5G2OTje2NznHQeg+laESWnhbSJbmUiSYrlyw5X0x6nkcVzF7PB4i82ySMX+uT7d7MuYNOtyv3cnrMxPUZCiuZydVtLSK6jk1TS6t7Iq+EvD9j4v15H1eG41GLDMdOt2MKKT93fJ1J5zhc8cEivVLawg8I6QmlabbSvO5O20gJ2qSerN9MUeDPDlroNnHBGxM6qBuBORnvntzxXottoqW1qpjiVLmRdwduQAO59vbua5qlT7MdEa0qWvNLVng+veAby5vBLfS755RkAEkIvfaPTtk9a888RNoXhuYxWyC7uRkM23IB/qK9Y+KPipbES6XpJM8xU/abnJ3SexPYf7I/GvMPDPw3v8AxRqiB7eedmbOyNMHH09KUXZXk7BNXdoK7ONlv7m+chfkRh8u1QMHH+RV7SfD97eOmLeVw5+8FJx/9avtv4X/ALKGn6ppcUlzpsls68GSbkE/0/GvVIP2bNO0+DEdtboAMAbTxxUyxMY6I3hgZy1bPz/uPCc8thMksJQKCeF46fpXnN3pklvMyH5QuTkjgV+j3i/9neee2K27IE2kbIxyfxNfNPj39nXVbKeUxRK6dcFunt704YiLM6uDktkfN/kryCQ3vuqO2u7vRLtbm0lZHB5weD+Heu01r4aarpYbzbQjB/gXPFcddwNZuY3DIQcYIwa7IzjLZnnTpypvVHtPw48fweJ4Ps0xEV/H1jJHzr6ivT7V8KMdMV8f2t3Ppd/BeWkvk3MTBo5B0J9P/rV9LeA/GcPinRo7oDZMBtmjHZh1/wAfpWydzpo1ObRnaW0byyjPOTWnc2G+LGOMUzSXikUEEE4Fa4UZC54NB38uhwmp6X5TkkfLVS2YxjHTmu31bTRPESBjArkri2+zsc+lUjBwsyrdSFkJ70VBcy7VIPpRWgrHkUDbwPrWpZp8wqhaW+F6fjWraxlOo5qDhSLyj92B71NDDyT6U2FCQO9XbVOSKDawyfKxdAP6Vp+FLFLVW1OcqqDKoWHH+97gY/Oo5LcMij+JhgHGcD1qDxnJJDp0OnQZieVQoAUnYv8AU98f4Vy1pW9xbs0gvtPoYHiHx20urSHTog08R22Znh8yN5OjM2eAyg7gRnBxV/w08emW6QQ/vp2Pm3E0gwS/94+v07CuY1LxJBqF0ksFrFb2mnRfYbKMAgsR96Rgf4mILE+px2FWNIuCCgVtzMQzAHBJPc+g9B+NRK0Uqa6fmZQvJ88t2ey+GtSlV1mALyscIDgknHU+/oOg610lxqst3a3sEN26BBm5vMkqB6KfXHHua8+0OaWdBDDOYYguJ7knPH91PT0yOte7/Cj4Uv45ktLaSNotEgIdlAwZ39/YdcdM1yVGoo9CknN26HP/AAZ/Zzu/ivqKywQPp2hLJlriVcvN75PU191fD39nvwl8PbOMWmnxS3AAzNIoLHiup+HnhC28M6PBaWkSxRIu0KBjtXbG2DRgADI4z/Ws4xury3LlPlfLHY5O40K0QAxW8aEDGFXANc9qumlckJg9Tgda9DubIbTnHSsK/tS6kkZOO1Y1I9zpoztqjzG9tjJEQUAXkccVwmveG4ZeHtVcHqOCCa9c1SyMecAgHkfWuZvrIBhnnv0rjaaPTjKLPnbxN8PLLEgFsFzz90GvD/iR8F9K1aCQyWyCTtJGu1gf619j67po+YkdRjHUZzXlnjTS454XbYOMkkdjzxVQqSg9GVOjCorNH5v+OvAl54KvcPma0kJEcuOPofQ1N8M/E7aDrqRO5W2uCEYE8Bux9q+j/iN4Sg1iwurWVVcMDhsdD618navpM+i6jNay5SSJsKfUZ617lCt7ReZ8picO8PO8dj6w0LUyjDJ5HP8An+ddVFqJlIOcfSvI/h3r39s+HrSckmdECSZ65HGa9F0mcHAJ54613bmtOd0dHJdgwEHpjvXKak4eUkfTFbd3KCmAcYHSubvpdr5x3qjST0KN7D+7YjuKKklkEkeByaKVjI83sYAUAx0qdgFcAVHYnKZBqSRT5gPvQzmSNaxtwyk9cVdhtwSR0+tGloPK/CpZDtBO7b/SpN1HQvabbC/v0ROAine3UBcf/WxXDeLdShuteuPMAFtawPOwdyMqB8o9j34ycmvQ7KAWvhya4DbHujtjPTC92+mB+deC+JbkXtveTupYyXJVWwMIOmB+WK4Kcueq29kKuuSlZdShaSi6lV5wWdyZMMxPJOefXr1PWu50TS3SJJJcLuOQPQep9/b0rivDllPdahEVjLFmAVcdB6H8Bn2r2jRtGFs8W9RJOccFsrGvqff+QobdyKcdDpPh/oD6lf2qXA/cht21uh9z6nA6Hivvr4K6fFDpduIEADDCgDO0f3v/ANVfEPgvUkOoww2xaY5+Yj+Pn+VfoH8CfDs7aNHcTqYy4BPYYxxj0FccruaPTglGmz1vR4jBGAAceprVWXC4HXrUaQBEABAwMVDNMI+3Hr71o3Y50uZjbu/AJDD245FZN3cI+QvTp0q5PKkkecdR0FZF0fvPzjPQDpWUm2dcIpGNqMayI4yQOuQSCDXJ6i27oQOeCD1/+vXZX1uLhGGcHGT61xuoWrwXCxnkk5IHpXJUiz0aTVzndcjJjPysSR9B9a8m8Uh1SYbeMnrXu93pwmjQOBnHU15t4r8PiTzcDjJ5HSudwlud0JReh80eIbQSpMSuCCTx2r5h+NmgC0uYr5FwWOG2jg19h+MNDeyZ2UHHPH4187/GvTftHhq5kwCYmDfTmuzDTcZI83H0lKmzjPgjceba3EIP3ZDkfX+mK9stlEQBHWvAfgTMVvL1OxIGfTrXu6SngD/9VfSLY+bpP3UW2uSzYJyfSqt/aGRMipY0DsCeuc5rWSBZIjn6VR0bnIwwtu2kHIPeiulttKMtxlRxmigmzPFrBgIx7dqtyMGwR61l20uwc9KuxzBkODxQcyZ0enybYwAas2dkdUv4bYfMZHCgeuT/ACrBsb07hg+1dz4SsjJdmYnAUFQVIDZPU/zrCpLki5HZT9/Qf8QL06T4YkCLsEUbRwkd88fiOCfxr5vuUMlkwZXJE+3cAAowCTk+vtX0J8bLk/2OtqoBPmRRgnqc9f5fzr55t7hbzQ5i1w4f7c0gg52MMNl/Yj5R6kGuHBu8ZSJxytKETZ8NXrwyxhCcKOXfkAV6Fp+qvcIyJyuCWYnPHr/9avIbO/WJyF+cnruPU+n0r1P4e2w1OeIORHECMsec+/19PzrRqxhCWtj6O/Zh8Az+NvF8SJERbxn52AwcDqf6V+lek6VB4f06K3gUBI1CivBP2PfAdtoHhh9QePFzKMKqjhF9/U19D3EYnIBGQx57isFbc7pO3u9jFvfFUizNaaZZy6rfAYKRDCKf9pug+g5rHuPCvjbUpBeXV5DaY5WzilAUexOOa7O01W2s9PDxKIovRVxn3rN1XxIq25lluEtocY3ytgf/AF6lqP2maxlO9oRt66nj/irxT8RPCjkyaR9rtVLEyQDzgF9fl6etcjB+0LrKmaC70oCeM5K7CrEeo9R9Oa7Pxn8UfDumh/tWqyEjndHC7D8wK4nSfiN4c16/Y21zDeuPuqy4kA79a5HNJ6M9mNKUoXlHX0Ow8NfFMazGhuYAgkOCEOcHj8xzW9qEonn80LwRkf4VpeHfCmi+ILCK6ggQFeQYxipPFGnRaPZMTlMjaoI657fWnLmSu9jmhKLnypanO/b4SmZtoRVywJHFeR/ET4veF/ChlE16s8pJHkxfM2f6VmePPiD/AGTLcWjYy5K7S3P1ryBfCfhLXdUE2sXcau5yYpZjn8qy9qnujsdGUdY9Sl4u+O/h/U32wW8qls4MoABNeE/E/wAUxX/h7U4XgMXnRExMvKls9PY19b2Pgv4e6dGEsrPSZp8Z+bDv/wCPd68c+Ndjo2paFqtulpBE0ULMnloFKkDP9KdOpDnSSM6tKcqUrs+WPgvdmHXJ0B5ba+OxAyP619AxPu2t0BwM/hXzV8Kr7Z4ujUAgSqy+/NfS0KCMgDocEV9KnY+VpK8SVpzB147VsaZP5ygZzmse8ty0YABPp9auaIHjYAiquarRnc6Jpgky2ARRV7RJRHbjPHFFTdnSoqx8jJ8xwOOcVcijZcDJqoo2OfrWjE6kDJ/GqueYWdPiJmy33Qc/r0r1PwnpzRwEkne2WwvXGOnscD9a800Yh71FJyhIBHrk/wD169h0QlEtioKeZK25iOAueB+QFefjZctO3c78IuaZ538VvOu57VNpYyXAAjAOSyxk9PXJFeYeK/gh8QPhp4ctbvxV4W1DR9Puh50N3OoKNkfdJH3TznBr1f4g6o9lrltfphmilubqIsuQGVfl+oyBxX3/APCiC/8A2vP2PjbePfsn2jW7V4Vu7SIIYnB/dSbf7wIB4riwtRwjZLRnZicNGb5m9V/wD8ctOAMoyAFB6nua+h/gVpD6tqtqBGr4YFEPQHPU+v0rxzXfhr4g8EeML3w/q+nXVve2Ny9s2YiFkKsRuU9wcZ47V9k/srfDG5E1g80DLPdsAqEcpH0z9T0+lddepGMdOp5+HoTlU1Wx+g3wc0UaT4KsgCzF1BJIwDxXoMEIKZPB7D0qlplnFpemwWsQCRwoFGOgwBWir5QADIAzXOnZK5tO7bZzPiv7RBZym2RWkCnZlSVH1x1Gew618mfFjxT8UtM0XXbvQ9LgtZrGIzDUdWXzZ7kZ+YQQj5UAGTg8kDua+z7gSZ34BA9R+lZl/aafqkMkVzCh3DBJXmhQi58zZ0U68lDkt81ufkBqHxB8fePPiodIi8WaprWmSeVHG8cCxiWdtu9Ao7DLDPYCvbdb+Dt/4N1xEt/EMssGQVE4Aljf+/kdFzxg19TeJ/2fdD/tubWtLaOwvzyJbeJVZfoR0PWuPb4YvHfoZGbVJ2JUtKM59j7cVnWlGScVFanpYS8JKUptpdHf/hj1r9nOa7fwpCNRi8u5U7WGPlb/AGvoevFdV8XtieGLqQAblXcue3HX86m8C6G+haFbQzDa6KPlHQD0qn8SM3vh+6QgkMpHPbjpUPSjyvc542qYrnjtc/Mb4yeJ76S+uPIlKyBiBIx4Hv7/AErxvxD4z1vwho0r2mpR2Fx9lS6jkMW+a6LttxuPQgAnivbfiJook1e7gliWQCYqysDgc/8A161vC/wq0LxZpaWuo2MLLGpVPNXcUPsew74pYeUIQu1c7MZSqzm4wlynivhKbxX4o0zU72XVl1E2cUc6yyxYR1Zc7NwwVYHNZ0fjC917TdStbwSCaOB1XzSS2Np4z3HvX1dpnwV0vwzp0lvDqKpZOTIbZFwrNjqfXjivGfHPg2LSdQle1hZrdyQzbTwDVSrUpNWWpjGhWhB80rnyF4Ine18VadInDLMp/Wvre1dZ7eF8gnAJNfKtlYNpHj5bfHMN3tH0z/hX1RoSFrGIAAcfd9K9y99UfN0E03FmpkCPqD0qW1AWVT3BqvOjLkDIHWnwTAYJPOao6rK52mmyl4CM9vzoqlo9yGwOgxRQbnzdcwY5HvUduDnjitB0yDkZqNIgCMZyTjFB5DL+hwl9Tg2DBVg2e2R/9evcNFVoQu5d4UMFVu21Rz+bGvKvCFov9rwlwPKU5fJ49fx6V6tpcgW1eUlcZbknklmH9K8bHy2R6+BjuzyH4loftcUAOAlrOOOhZgef6V+jn7IXirQPBP7NHhC0up3MyWYd4oVBYuSTjHrzX5veKnOpa2mCDHHaOSR05LY/SvsH9lGGK90nQ7e63vbpjOckAD+leepyhyxjuz6CjhoV4znNu0ddPQ+gPF3hDS/iZYnUr7w0YbxnZofPjDOY8fK27tnv3rnvgt4QNv4/nnIBt7QtEu0DaNvGB6dDxX0jCkd7pEqQqAyj5DjjHb8OMVyng/wvF4ceeNBl2kLMx6knkn65JrodN8y1PPVdcsklY67eGUAde/FXoR8gOMHGBWaDlgRxkjtWpEfkBPtyPStd2efIGxgAjIPcdqx9V08OpZTg4PHrW44G3POPT1qldAOvAJzx6YFaOPYKb1uebajbz7yN+RjPX/PFP8PRJFeJlQXz/n61p6+UttzZAxz+NcppXiyBdeitIyJblz04wo/wrhm+SWrPdhTdSm3FHrSIWiBIKp6mua8XNE+nzxggtj0zmtC71eeVVQphMfL2zVDXNNmu9MZyuCVJPFbu8k+U4aNPkkpT0Pz++LdmIfGl+QmxZPmBxwcVF4Nu18xQTgDHB7GvQfjV4Xlt2muTFmRDuD45AzXk3h/UrU3aoCY5d2GRuMGvNu9j6iVNSaZ7fYwpPB84wSMA9RivOfixAiaeUVVzgZ4wD7V6FpAaSxUoxOQOfwrz74lxjyHJOc5GMk4rNqWg4UVufBXxHtP7P+KGYvl8wxyccfj+lfQHhq8HlKSchRnPscYrwz4xjb8RrUZ5EKZI+pr1/wAMTj7Mhzw0UZBPfivrcO70ot9j8+rJQxM4ruz0B7dZ4sjrjqKyZYzG4HQ1dsL4eUoJ7VFe/vMlcE9cCugNy/pdwI0Jzk4orJgnaMFefQ0UGsXoeX3EQVCfaq0AJdT1xVuUEqTjPFQ2qbJBnJGf0oPNOx8JQB4byVxjy1BBHUEk/n6V1lrI62V/ISSqRLhSOp/yK5/RkNvoIkQANNIq4POec/zFbMZL2MwJBYhgygZ6Lz9OteBipc02e5hVaKPPZoWfXjbE5aSDyiD3wufx5OK/RL9gyyhufg1aXM72946ySWx3AEgKx4Pv9a/P25tRHr6MowqmRVz2ITOP0/Gs7wn+0z4//Zu8RXU3he7hm0u7l8+fTLyMvA5J5YAEFTkEZB+oqKMXUkrHXUrqhSkpbN7n7XaasOmt5NtCVgY4YlicfT29qSVAl+/HUZ/z+dfmj4N/4Kv+IPEXiLSNMu/BNhbfap0ilmS9faATjcAV46561+jujawNa0+xvSmxpIwzJnO1j1Hv9a6mpQ92SsedzQn79OV++/6moAcKSehqytztTGecdKrI4cuOgzx/n6VZ8nzE6Z9fahR6ladQ+2gqADk9OaqahqIghc5APrTpIRgknA9a4XxhdXLl4InEabdzyk4CL/jUzn7NXOijBTlY4H4oePmhY2tiDNcyHaAuTz/+urXwo+Geo2n/ABNr5wdRmO7D5IUelW/hn4HtfE19/bkv720VyIN3Jkx/GfbI/GvaWjitYRsAUDjgc1w06DrS9pU26Hp1sYqUfYUfmzh/EGua/ZziCDQRKNuRcNMFTP5GuZ1r4ha/ZQyeabOOGMfOvmZb+mfwrv77XokikV5lUDI5bBNeM+K9C07U9QN1dx+a6k4LHIFaVG47MeGTmvfhsfOPxw+J+o634gSwsUke3JKyGNcj/wCsK4nSfD7NrcV24PUAr3HvXq/xA0axsdSc2oUgjPy15xJqo0u7aRySiHngV58pPoeyp6aqyPbdI/0fTlAAIK8+oNeWfEa/DrcCRdoDYXODniul0/xvFd6OfIYsygZA6gdq8f8Aih4ka3s5JZG2hVaQ7j2H/wCqqi+eyNlUjCDkz5P+JV+NS+Kc4jIKwbYuvGQMn+de1+H7VksoOQUCr0GOwx/Ovm7R7qXWfFrXTnL3E5c59yf/ANVfTvhdA+lW6k5IwBjuB3/SvrqceSKj2R+ac/tqk6ndtmrFlMgcDNWoTlhn6VDwjgZ4qRfmckcAGtDWLL4tA8ecZJoqaLcEBPcUVJseUvGAvA/CozCOAByxx+tOinD5wQQas2qmSeEclQS7YHp0pvRHCjs7uBo9LtLaHaxAwMH+6uM/rVjw3i6E205YXLRgE5zkj/AimS/6NfWkIKjyrHLu3QMSCfx4xT/CAJhuXUbViuizH3wOf5ivnqut2e1R0aRjPZta6lEXCyBdQIfPAKkYx9ODXlnxS0GTdOQpcWz4HOCQ2enryhNe16laCRdTQHhZHkQEdSrA/wAmNcl8QtKiuNZgkYlYbqMAkcY3x5VvwYA/jWFCryVEzpxFL2lJo+dk08WF9a39u2I45FkBAxgZ/Qiv3Y+CfiNfEfw48O6irhhdafDLn1bbhv1Ga/DsubdTDOh8hmaKQjgxSjOfoO+D1H0r9VP+CfvjKTxB+zzpFpLKJbrRriSybnJKA5X9CK9iu20mzw8MrNxXU+uLV9xUk54zWnGo2nOecCuctbwIwBOBxg+lblvciRSM5yMVjF3R0yui15QY9e3515V8aDLaeFNVa2O2eWIxjHXpj+teqqwGT14FcT8QNL/tK2MWPlcjtkDmubEXcXY2wsuWqr7HyjJ40+Knwy8QaBpMtxaaX8NZ7aGGDVra38yaKX5Q6zMT8pOWIPSvfbvwr4vayv5rLxLFqMkEg2RyErvQjhuOAfau7sPDdlfaB/ZN7bJdWzKEaOQAqf8A6/vXG3fwcstHj1c6XrWoaKb9BHcFXLgqOFGTnGBxkYwKFCpKC5PzserCvTcrRkou/VXT18lc5nxV8PPHt7NFpgj02dXgNwtxGxjVD3zxyefxrxTXvh38SdupWwgtgbNcyXIuiEfvhfU47V61rvxJ8X+C79IH1yy1WCGAQJ50OAw453L1bgDmvNfEPxP+IF3pt/awWmlulzvdbhGfKZGOncjGaxk1drW59HRhmcIJxjFxfVfnrY8L8U23i2001HlsfsQNk91JcXE+3EYPU+nsK8b8CfEHXfiFrctrDav/AGaUKvcTN09MD3rvPif4j8TeJ7WbSda1SO5a6jjt5obOPZvVe3XIBxyK3vhd4Lt9IhtLKKERJkPIAAMH0qJyjTg21dvY568MQ5r2rS8lqen/AA/8Fx+HvBM95efPLcEKmeyL/k18vftKeK0h0vUFibaZf9HjA9zz+ma+o/ih4tTSNDjsoiIyEwApxgYr89vjj4qbWfEC2UbborY7nIPBc0YGn7Wsn2PHzGv9Xw8u70+8534c2/2nXowVJABY47YBr6a8PN5OlWRBydoXPTnaP8a+cvhapTV/NPQDp619J6TGBpNrgDIGfw/xr6lbnxtHSJaLkyc5z1rQhBZc9hVKRASG6exq/YsGG3rmrOlM1Le4SRAGwDjiiqskRhAYfWioNOY8ctnPGDxXS6IisS7kKkcfmE+vPA/Suet4jkADBJx611VgqizywARmxgdSoH+OKyqu0Tmpq8jRa5d9QZlOXKovPTG3kfkDVvwNd+ba6soIwZ1IDd1yc/yFc9Z3Bk1Dc7ARgO3A5ICMf60vgq7IubmBTlWWZGJ4ywAY/TuK8Rq6Z6kZWaZ6S9nGdSMBUOJ5J493cEoP6kVy2rWSanpWjicKJPLMLH/dYlf5Yrqb2ZbTVNPmXnfiVQ3QEKhx+VZ+uWYtlvYgRi1utyLjhVZc/jyK8t+60e1D3kz5p8f6edO8SyugzbagvzKOgkXjPseQfcE19s/8EqPEqT2vjDQXkyY54p1jbjG5Sp/D5a+Y/iToi3+mXhiiM7RKLqNox8xAPzEe+P8A0AV6v/wTP1WSx+Nev2ZKlLzTknSVeA4V+v1+b8K97m56F+x864OniLdHc/Uq80mRE3RcgdqNN1Iq2x+GHGDXQ2i+ZEMg8isnWtFyTJCMP2IrK1ldGinf3WX4LxZM5OMcdaS6tUvVXPOOa45taawbZKMMO5710Oia/FclcsDk9PT2qLqWjG4uHvI0DE9uA4GBgAgVHdXCTwujAOCMVs7EmjIGMEVjXWlGBmKMSrHOD2p2lDbYIOMnrueN/EXwNpGrs7yRCKb+8hKk14N4j+HAjMotr+aGOQYPJJOOv05r6112xhkQ+ZGMjuR3ry3xbo6SRSGJFAHpzkVwVHOL0PsMLjKqgqfM7HyRdeBrXSr9vs0Je5Ykec/zN/nNbmlxx6FG0srhSo3N+Hau9urW0sbm4uZFBUKQM9d3+FfPPxc+JVn4bs7mW4nEaEkJGDlnPoPeuflnWkol1aqppzm/vOP+OfxT+xW1zdtJmeQlLeLPU+v0HWvkS5uJLu4kmlcvJI25mPUk1t+MfF114u1aS9uGKp0jiB4RfT6+9c6p5Gema+qwuHVCFup+c5hjHiqunwrY7r4eIRI8g6qy4wf9rn9M19H6VKFtYQPuEZX8cDFfO/w6tWa4QjOOue3PGP1r6A0tCtnETg/Lkeh9q6UTS2N5HAAB7cYqaABSHXgZzVWCAMASevOK0CnlxDjFXc6LF8OJ1wfSiqmmylpNp6Zxg0UwseY2kRZvkGWAznsPetRbwJbmFCNscZJz2J4/p+tZ+nyAB1DBQFx78/1qRyCsXBJeQByT33DH+NclZ6DgtUMmn8lb3bz5VvL8xBGWIC/1xWZ4b1o6e6EtgvKJXUjPy7sEe2Qal1O/Nn4e1iUjMqQkZJzhmbr9ec1hWKeTHPKxIEVuiAjkl85I9+g/CvLS0OluzR7hfXhS20vzCHlhYZJPGMBfy4rW8TxEXMkrjCXFooOORvTv+ua4ew1WLVfDGm6gik7W8i4C87H5yfYcqcV3RP2nTwjkMfL3Z9SMdPbBzXm1o8p7OGlf8Dy+S4dEdY4zJc2j+YiL1lQj5l+uCfr0rtv2M9P/AOES/aGiu7Blm0TU7VzDn/lk5IJT2Pt/hXCeK1m02f8AtG0JM0AZSOmSpz+eO/qK6v4H6vFpXxE0bVLCXGlajNu2j/l3m/iHsD1x2Psa6ac2qTt1MqlNSrK/Q/X3SLjdboSeMD61dnO5SRzgYrh/CXiIXenW5kIWXYCSP4h611sN0JI878muuElOJ5lWm4S1OZ8TaNFeI27AJycgdK81vF1Hw9dGW2lLr1KE8GvY9RAlJ5z9O9cZq9gkzglO549K5akdbo7KNTS0iPw58WYQFgv828oGPmHFdHP4/sZIiTcxkYzww4964C98NQT5BQdT34rHvfAsEoAwQCMcHmmqk0tSuSm3ct+OPilZWuUW5XLdMHJNc9P41sLbRDcSyhnYZwx4rjfGnw2063DygSCTPBDHg187fEPX9Q013tIb2TywcYJzWTk29T04cvKuXYvfGr4z2GhWF7dFtkEe4rGh+aVuwH496+BfGnjTUPHGty6heyHLE+XED8sS+g/xr0v406jK+m4llZ3lkC5Y5Pr/AErxA8H2r2MFRjGPP1Z8xm2LnVmqe0V0HNJg9umKWNA0igfWombc2atWCb5Dn0r0tkfPrVnqHw6hMNsJSCQwLbQOuCK9qs322MBIyAgXkYArzf4f2QFrEAoCLHGM46nqTXq1taG5sFIBAA4z14zUI9emrIt2tyFYIDkdOa3IwJYACOlckv7q5UEkZNdbaL/ou4dqZopalZFFvMSPWimysd2enNFBeh5fobiZ3jx97Aznnr1960JLhDd4QZiRi/uQM/1rE0HeiyygnKjb+Zq+S4YxjjcMYXggf4Vx1upNIzdWjL6U8RXe95Kpwx42gnH8iayb2cW4iRmykamd9o53M3A/LAre1SZMwu3yIhCqpHJYLgH6Yya5TXhLLmNGCSTnzckYCr/ePtzwO5xXnw1djplpqdh8K7ttRg8S6KceW6LdRMOSpA2kD2xjn2r1PwhrKX2j2wuFxLbq1rLnqSON36188+CfFsOh+KdOeNSLVG+zSZ6sjHq34kHH1r2nTBJYa3OsZVbW5IliQscHg5H1zkfhWGJjqzswk9rdBniazNq038X8WOoPqPbuK5XwOz+HtblELE2okEp28CGQH5HP90H7ueh/Su88TAPZQXUa5VG2SAnk8fzxn8xXm+oxT6frC3GnyMLuJQ0e04Mg7oPXI52nrXLQd04ndX0amuh+oPwW8XQeIvDNjJJKEeaMFexVv8/hXqsWqy6OYhc/NDIQqzc4HsfT8a+B/wBm7412llONLuk8qGdv3kBJHlyY+9H/AHSeOBxntX2noHi63vLApKV1DTnXHmqPmT2de31H6VrCTi+V6MUkqi5krp/195300sbIXBGMZ45PSub1Igu2SSOuRVGz1JfD0yusouNCmGVkZstbMT0PqvPXtWhqiLMilW3A87h0P/1q6VL2iucTj7N26dygZVdeSOABx61VvpQkeR2B4HWsG81I2ty8Rcg7uM9Kgv8AVg0R+c5xwexp6Aou5x/xD1ELay4OMg9TzXyJ4+kFzeyY56n9a+j/AIhXqNBKSzYAwfr6V81+LnMkj7F2jJx3JFcv2z14aQsfM/xsbJtI8jHmMcHnnH/168lmgMbEN1xkYNez/Fiz8yW2YjKqx59MjrXmOq6fm3DgYI/lXu4eaUUj4/HU3KpKRz5GKkimeEhlOCDmm8kEe9KEBB5P5V3Hjeh3Hhj4san4eCxvBBewD+GRdrfmK660/aR1C1jMf9i2pjJJx5rA9a8bWPK5xwKXaQcdQamyN41Jpbnr8v7Q1xMxf+xYQw5GJm4/Skf9pXxGAiW9rYwRqcspQvuHpyeK8iMRUZxkU6NN3SkaKpPue+6P+0pbXGE1jSWt89ZrRtyj32n+lFeFLGGXBFFK5ftZ9z6EsZRBbADO0YO4dz/+s/kKv6bGbl5JCcghgC3AHqfpxWWpc26RKMABSScevT68gUl34gtNNgNsJxvK/vCMEAc8D15/WuGq+h6ENB+qPHJIzxDdBbqEi3jAJ/ikb25J/SuC1m8aSSQAsUY5cg4L/wCArV1fxhBJEsVrBIY0zy/3c/3j6n9BXI3l8b1j5jF887QcD61jCFnqVOehJot/BZapDJPAZ4w2WZDjA9Pc+5r6H0TxbpPi3Rb6SwyJbZQII5TiUDHX3PB/WvmSeVtpXYBxjjpWv4V1+fQ7xZyShUjzODhhmnWoe0V1uGHxLovlex9N2l2LiF7dlA+0KGznhXAH9f51w3iOEW1wd+5EDjPYoD3+oIByKnsvEgmt7chi8J+469f933Pb8qu+K4RrWhpe25DMilXXvjsT6f8A168ZRcJan0DmqsNCxo5N/cI8BS31hAJEkZtq3Y6Y9n9+hPXFfW/wA+IEPjSzexvdRm0zxLbNhSw2blH8JHcg55PBr4W8LarE/lWl3gDO2GYtgIx/hPoOozXp/hTxbexaqkby+Tr9mQIp2O03KjopI/ixxnoe9VUXfoRRnbbqfoCdQuYIXg1JAC42/aIMBHz2ZegP8/WlsPE93pC/YLkmSAcRTYJO30Poe1eN/Dj47x65pwsNTQeeTtIcYYeq16FJqYe1hMUglg3YUE5KZ7fTPr0rGMuV3TO1x5lZrQl8X6opU3cUgOOeD1/wrCg8Ri4tyC3PUYOabraJNayZBLgduvSvOLTWHt754SwDA9B0IrrU77mHszU8ZzPdxuoGTg/Nnj61414l0pwC78LjkHv/AIV7DcyPeKAmCO+OlcZ460o2tqFKkbx1HeovqbpaWPlv4gab9qzkAkHGMV5XqGlMdyAEjBGCOa+lNc8Jy6gxQRHn0HWudt/gzqGpXe1IjsB6kda9CnUUVqePXw7nLRHziPCF5NvMUTMBzkCsiW1MDOHBVgSMEcg19oxfC5dDtSJYwHA54r5/+MHhBdL1FLuGPbHNkNtGAHFdlLEc7seTiME6UeY8pVShAPHb2qQw54IwPUelBicyZUZxzjvipYmDrgHBBPB9P88V2nkjFBR9jDH8jUrW+fmQYPp61II1njwchhxn2pNzQECQZX+8KksbHhhkDDdwaKlkQMN6kZPpRQB6Pf8AiGS6idbdwkfUkty3/wBb6VztxcMULgq7EAHPbH/66iMYhLE4A546cVLEokCbVGc88dRXPax23b0EkmDwCOUAO4zjPA54qzB5FziJ0DcY3DjNU9QjYzkBQRjGcA81QLS27q6PsdT2HB5oSuhOTTNW60YQvujyR12k5x+NVtphbDAhs5Abj/8AWKntNdBjCyJvlyABmtG6td6gPGJEPOV4I/8Ar0O63KSjLWI7w14hl0l3tmLS2L/eXq0R/vL6iu907xWmmP8AaJWEtldLslYcgf7Q9uenp9K8pnt3gIeCTeAc4bgj29q0tJ1FmjeB+EIIeM8EZ7j2+lcdekpe8jrw9aVN8tzqPFUB0TUop4RHLp14CUcDIHt9c81v6Prg1mGK3mfZqMI/cyg4LqO2fXjNcfa3b/ZJNK1AFoODFMOcejfXtx1qIF4S1rIpikQgxTxnOCP4vpn9PpXI43Vn0O5Ts3JbPoe0WXiO6/4/Xdo7+IjziGIEq9pPr617r4B+Jr6nbCBpiZQFDqDyff3Hv2r5P07xdO+mF1gWa9gx9qjBw2P7y+o9u45rofCPj200jUYpnuRC6Sbo+dplibqPqOv1FcNSjJO6R6lHEQaSufdelaqNYtAG2l0JXGcD/wCvxXmOuRy2HiqWJ4yuWymeODV34b6+l/FLPHIs8Sy4UowII2j/AOvXT+MdKi1uGK9gUC5gOT6sPT64pQlodUtGT+GtLN9sbHJHUDgVP4z8DPqMsRCngAH0NXvANxHPGuOD0PbHtXpwtFmtgWTPH3iORXUoqSujk9o4yseHRfDy2gjBMShvcZzVmLw/b2KgAbf4jgck16BrNosJLBTnPAPQVw+qMWmZxzn5doPAp2sWpX0OJ8TQxSwyYRRuBXkZr58+O3hy3g8D3U8gUSoVZQOSG3Dj2r6G1yAsyBciPqxxXxD8Xl8U6zqGq6jfWV1Y2EV01ukcj7UAB4wP4gc5yOMmuqhG8tGcGMlyU3dXPKVkUzEAAlsj36//AK6r3lubZg4HIPJA4P8AkVXglKz4Y4BOc981rMiai0EQZtmSH29v/rV7L0PkVqZcTlsEEgd/pVyOQPlX5PpVW6jFrdGIcJ0yOOaMkKGUE7Tg+o/+tTYl2JJYmt8lCWjznb3FFTxSiRQOuaKRVjf2tISxPBOMmrenxGSQqSQB+8UgZyMUyQmMQFcgkYYY9+K0PDYLa1bQAAxSOUcdhlT+nvXNLZnZFaoy9XiWO4QuWEUyh1Yc44HP58YrPZDGcsAy9N6nIP8An0roJFh1PTEixtkhHmKW5OBww9+RWG0CMCFZhz0FOOxMtWVZIFLb04I5yO1XdO1t7Zir85PO48EVRbzLY55xnrSSqlwmAQGFa2uZXaehv6jASVuYwAzDJA5BH+FULW7SOUEElegB6/T2p+iaqABZXRAI4jc9D7VW1qye0m86M/Kcbh2NZ26M2crrnRsmYwpsMoMJOYxL0TPUZ7fQ0+LVSGQXEaMFPHX/ACaoWNyl5bOCQGUZZWGQRiqt5YRopntbgo68+STkEeo9qwdJPc3VZx1R1b6jJbmHUIAEnUj7vG5P8azvFgMptLu2+WIvlgDgRk84+nX+VUNC1I3L+QzMs44KMeMf1H8quSLJZSvazoxiJ+UE5+X0/rmuflcJ2e6/FG/Pzwv0f5jLLxtrvhnWPN0rVriwkJ3RmGUqOOxHQ/j1r0vwl+1L490bWLe51LV5dVtFI82xnVdrpnnnscZII7147qVi8PzZLDO6OUc5/wADVW3kacjLgy4OGI5B/rXZ7OnOOxyKvVpyspNH6V/Dr4j6X4ktodX0W6E9lOPTBVu6t6EdMV754c8Qi7tgD1P+c1+Q/wAOPiZrPw01sX+nF5IHJFxaSt+7nA/ke4I5r9Bvgz8YtI8eaDBfadcgjG2a3Y/vIH/usPr36GvNq0JUXdbH0OHxUMSrPSX9bHuepKtyzBiADk/KOtcdquk75fkHUYJH863rTVo71DslRgOGwQcH0+tRuqtIMnJAx68DtWGjR2RTi7M4O+0gjMYXK4OTnvXzp+0f4OudW8G3hto2e5tXWbaByYx976jnNfW97bIQQR1zzjrXE+LdCjnBOwFWUqykdVxyP1qoS5JJk1YKrFwfU/Jq7gaC4KtnIJGex5rd0OESNH8wCuwGD39/0rvv2h/hjH8OvFxtrYMbG5QTwOw/hPbPfb0zXmen3ZKrHuIIOcDjGO9e+pc8U0fFypujUcZbom8RWQtroqoZkI+8O/1rMtrjaw3DrwfSuiP76NnZQwPXd/d5z9OMH9KwdRtBaygoSYzzxxjniqXYykrPmQrRmMl4ySOpX/CimxTgMDniigR//9k="/>
  <p:tag name="MMPROD_11153PHOTO" val="/9j/4AAQSkZJRgABAQAAAQABAAD/2wBDAAMCAgMCAgMDAwMEAwMEBQgFBQQEBQoHBwYIDAoMDAsKCwsNDhIQDQ4RDgsLEBYQERMUFRUVDA8XGBYUGBIUFRT/2wBDAQMEBAUEBQkFBQkUDQsNFBQUFBQUFBQUFBQUFBQUFBQUFBQUFBQUFBQUFBQUFBQUFBQUFBQUFBQUFBQUFBQUFBT/wAARCADwAM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BtY8gZFXo7UdxTbSAjA64NaqRDbk0HelczZIAD0pYYv3g44qy0JLZp6W5DigOUgubfEecUWy7gOKvzQFoiMdKjtYNpHvQVaw1o8DpUkK5OOlW2t9y5/lSw2bu4VV5I4AGSaC7D7eIHr9ef8AGrwwsYORj+8en4etUNWvrbQIv3waW4A5iGML9ff2FcfC3iPx/ffZtKt55UJxkDbEg9z2/GsvaX+EHaO52FzrdpbJl7yGMd8sBisi41c3kTvYgXZX/nmQcnP6VsW3wr0Pwnai68Q3hv7r/nmhxGPoOrH61zXiXxhZMRb6fbiCBOAAuD9f/wBdR7RktPd6Fmz8Q3+lLMLm2aVM5R1wSPY1WPxICXLBomAH8JHJFcjLeM7ku0o3HIcAj86dHhHQzossZON6nJ57VfMzLmfQ76H4k6VdEbzJAT3Zcj/61bmn6ra6iA1tOk4PYHBryO90Q28IlJLxMMpx09PpVKBHt3DxO0Tg9UbBzVKQc7W59D2p2jkYPTntWhbEZySMeleJ6L8Q9R0tkjuWF5BwDuGHA+vf8a9T8OeJLXXbVHhkQgnBwRkH0Poaq9zeMkzo2uArAAitayzMoB59qwY7bMuSOBXTaYgRQenFSdcFcuxWRZTnsKwte08lTgcV0yXKqMd6o6qm+MkCqRpNK1jy+704xynjJJ6Yre0O0G0EjkVHewnzSMda1tJi2oPWi5xJajryIImQPrRU13jBB+7RVXNOU8YtVHTpmtBFHTrWdF8pA9T1rQt3y3TOKRzId9mwQcVPFECemTU+zKZp0MZyMdqWpoE8AMRx3rPhjw9bkkYMfIycdqzEiZ5tiAlicAAc0MqxZtrZ7mVYYwS7dh2HrWzez2vhLRZZ5G2OTje2NznHQeg+laESWnhbSJbmUiSYrlyw5X0x6nkcVzF7PB4i82ySMX+uT7d7MuYNOtyv3cnrMxPUZCiuZydVtLSK6jk1TS6t7Iq+EvD9j4v15H1eG41GLDMdOt2MKKT93fJ1J5zhc8cEivVLawg8I6QmlabbSvO5O20gJ2qSerN9MUeDPDlroNnHBGxM6qBuBORnvntzxXottoqW1qpjiVLmRdwduQAO59vbua5qlT7MdEa0qWvNLVng+veAby5vBLfS755RkAEkIvfaPTtk9a888RNoXhuYxWyC7uRkM23IB/qK9Y+KPipbES6XpJM8xU/abnJ3SexPYf7I/GvMPDPw3v8AxRqiB7eedmbOyNMHH09KUXZXk7BNXdoK7ONlv7m+chfkRh8u1QMHH+RV7SfD97eOmLeVw5+8FJx/9avtv4X/ALKGn6ppcUlzpsls68GSbkE/0/GvVIP2bNO0+DEdtboAMAbTxxUyxMY6I3hgZy1bPz/uPCc8thMksJQKCeF46fpXnN3pklvMyH5QuTkjgV+j3i/9neee2K27IE2kbIxyfxNfNPj39nXVbKeUxRK6dcFunt704YiLM6uDktkfN/kryCQ3vuqO2u7vRLtbm0lZHB5weD+Heu01r4aarpYbzbQjB/gXPFcddwNZuY3DIQcYIwa7IzjLZnnTpypvVHtPw48fweJ4Ps0xEV/H1jJHzr6ivT7V8KMdMV8f2t3Ppd/BeWkvk3MTBo5B0J9P/rV9LeA/GcPinRo7oDZMBtmjHZh1/wAfpWydzpo1ObRnaW0byyjPOTWnc2G+LGOMUzSXikUEEE4Fa4UZC54NB38uhwmp6X5TkkfLVS2YxjHTmu31bTRPESBjArkri2+zsc+lUjBwsyrdSFkJ70VBcy7VIPpRWgrHkUDbwPrWpZp8wqhaW+F6fjWraxlOo5qDhSLyj92B71NDDyT6U2FCQO9XbVOSKDawyfKxdAP6Vp+FLFLVW1OcqqDKoWHH+97gY/Oo5LcMij+JhgHGcD1qDxnJJDp0OnQZieVQoAUnYv8AU98f4Vy1pW9xbs0gvtPoYHiHx20urSHTog08R22Znh8yN5OjM2eAyg7gRnBxV/w08emW6QQ/vp2Pm3E0gwS/94+v07CuY1LxJBqF0ksFrFb2mnRfYbKMAgsR96Rgf4mILE+px2FWNIuCCgVtzMQzAHBJPc+g9B+NRK0Uqa6fmZQvJ88t2ey+GtSlV1mALyscIDgknHU+/oOg610lxqst3a3sEN26BBm5vMkqB6KfXHHua8+0OaWdBDDOYYguJ7knPH91PT0yOte7/Cj4Uv45ktLaSNotEgIdlAwZ39/YdcdM1yVGoo9CknN26HP/AAZ/Zzu/ivqKywQPp2hLJlriVcvN75PU191fD39nvwl8PbOMWmnxS3AAzNIoLHiup+HnhC28M6PBaWkSxRIu0KBjtXbG2DRgADI4z/Ws4xury3LlPlfLHY5O40K0QAxW8aEDGFXANc9qumlckJg9Tgda9DubIbTnHSsK/tS6kkZOO1Y1I9zpoztqjzG9tjJEQUAXkccVwmveG4ZeHtVcHqOCCa9c1SyMecAgHkfWuZvrIBhnnv0rjaaPTjKLPnbxN8PLLEgFsFzz90GvD/iR8F9K1aCQyWyCTtJGu1gf619j67po+YkdRjHUZzXlnjTS454XbYOMkkdjzxVQqSg9GVOjCorNH5v+OvAl54KvcPma0kJEcuOPofQ1N8M/E7aDrqRO5W2uCEYE8Bux9q+j/iN4Sg1iwurWVVcMDhsdD618navpM+i6jNay5SSJsKfUZ617lCt7ReZ8picO8PO8dj6w0LUyjDJ5HP8An+ddVFqJlIOcfSvI/h3r39s+HrSckmdECSZ65HGa9F0mcHAJ54613bmtOd0dHJdgwEHpjvXKak4eUkfTFbd3KCmAcYHSubvpdr5x3qjST0KN7D+7YjuKKklkEkeByaKVjI83sYAUAx0qdgFcAVHYnKZBqSRT5gPvQzmSNaxtwyk9cVdhtwSR0+tGloPK/CpZDtBO7b/SpN1HQvabbC/v0ROAine3UBcf/WxXDeLdShuteuPMAFtawPOwdyMqB8o9j34ycmvQ7KAWvhya4DbHujtjPTC92+mB+deC+JbkXtveTupYyXJVWwMIOmB+WK4Kcueq29kKuuSlZdShaSi6lV5wWdyZMMxPJOefXr1PWu50TS3SJJJcLuOQPQep9/b0rivDllPdahEVjLFmAVcdB6H8Bn2r2jRtGFs8W9RJOccFsrGvqff+QobdyKcdDpPh/oD6lf2qXA/cht21uh9z6nA6Hivvr4K6fFDpduIEADDCgDO0f3v/ANVfEPgvUkOoww2xaY5+Yj+Pn+VfoH8CfDs7aNHcTqYy4BPYYxxj0FccruaPTglGmz1vR4jBGAAceprVWXC4HXrUaQBEABAwMVDNMI+3Hr71o3Y50uZjbu/AJDD245FZN3cI+QvTp0q5PKkkecdR0FZF0fvPzjPQDpWUm2dcIpGNqMayI4yQOuQSCDXJ6i27oQOeCD1/+vXZX1uLhGGcHGT61xuoWrwXCxnkk5IHpXJUiz0aTVzndcjJjPysSR9B9a8m8Uh1SYbeMnrXu93pwmjQOBnHU15t4r8PiTzcDjJ5HSudwlud0JReh80eIbQSpMSuCCTx2r5h+NmgC0uYr5FwWOG2jg19h+MNDeyZ2UHHPH4187/GvTftHhq5kwCYmDfTmuzDTcZI83H0lKmzjPgjceba3EIP3ZDkfX+mK9stlEQBHWvAfgTMVvL1OxIGfTrXu6SngD/9VfSLY+bpP3UW2uSzYJyfSqt/aGRMipY0DsCeuc5rWSBZIjn6VR0bnIwwtu2kHIPeiulttKMtxlRxmigmzPFrBgIx7dqtyMGwR61l20uwc9KuxzBkODxQcyZ0enybYwAas2dkdUv4bYfMZHCgeuT/ACrBsb07hg+1dz4SsjJdmYnAUFQVIDZPU/zrCpLki5HZT9/Qf8QL06T4YkCLsEUbRwkd88fiOCfxr5vuUMlkwZXJE+3cAAowCTk+vtX0J8bLk/2OtqoBPmRRgnqc9f5fzr55t7hbzQ5i1w4f7c0gg52MMNl/Yj5R6kGuHBu8ZSJxytKETZ8NXrwyxhCcKOXfkAV6Fp+qvcIyJyuCWYnPHr/9avIbO/WJyF+cnruPU+n0r1P4e2w1OeIORHECMsec+/19PzrRqxhCWtj6O/Zh8Az+NvF8SJERbxn52AwcDqf6V+lek6VB4f06K3gUBI1CivBP2PfAdtoHhh9QePFzKMKqjhF9/U19D3EYnIBGQx57isFbc7pO3u9jFvfFUizNaaZZy6rfAYKRDCKf9pug+g5rHuPCvjbUpBeXV5DaY5WzilAUexOOa7O01W2s9PDxKIovRVxn3rN1XxIq25lluEtocY3ytgf/AF6lqP2maxlO9oRt66nj/irxT8RPCjkyaR9rtVLEyQDzgF9fl6etcjB+0LrKmaC70oCeM5K7CrEeo9R9Oa7Pxn8UfDumh/tWqyEjndHC7D8wK4nSfiN4c16/Y21zDeuPuqy4kA79a5HNJ6M9mNKUoXlHX0Ow8NfFMazGhuYAgkOCEOcHj8xzW9qEonn80LwRkf4VpeHfCmi+ILCK6ggQFeQYxipPFGnRaPZMTlMjaoI657fWnLmSu9jmhKLnypanO/b4SmZtoRVywJHFeR/ET4veF/ChlE16s8pJHkxfM2f6VmePPiD/AGTLcWjYy5K7S3P1ryBfCfhLXdUE2sXcau5yYpZjn8qy9qnujsdGUdY9Sl4u+O/h/U32wW8qls4MoABNeE/E/wAUxX/h7U4XgMXnRExMvKls9PY19b2Pgv4e6dGEsrPSZp8Z+bDv/wCPd68c+Ndjo2paFqtulpBE0ULMnloFKkDP9KdOpDnSSM6tKcqUrs+WPgvdmHXJ0B5ba+OxAyP619AxPu2t0BwM/hXzV8Kr7Z4ujUAgSqy+/NfS0KCMgDocEV9KnY+VpK8SVpzB147VsaZP5ygZzmse8ty0YABPp9auaIHjYAiquarRnc6Jpgky2ARRV7RJRHbjPHFFTdnSoqx8jJ8xwOOcVcijZcDJqoo2OfrWjE6kDJ/GqueYWdPiJmy33Qc/r0r1PwnpzRwEkne2WwvXGOnscD9a800Yh71FJyhIBHrk/wD169h0QlEtioKeZK25iOAueB+QFefjZctO3c78IuaZ538VvOu57VNpYyXAAjAOSyxk9PXJFeYeK/gh8QPhp4ctbvxV4W1DR9Puh50N3OoKNkfdJH3TznBr1f4g6o9lrltfphmilubqIsuQGVfl+oyBxX3/APCiC/8A2vP2PjbePfsn2jW7V4Vu7SIIYnB/dSbf7wIB4riwtRwjZLRnZicNGb5m9V/wD8ctOAMoyAFB6nua+h/gVpD6tqtqBGr4YFEPQHPU+v0rxzXfhr4g8EeML3w/q+nXVve2Ny9s2YiFkKsRuU9wcZ47V9k/srfDG5E1g80DLPdsAqEcpH0z9T0+lddepGMdOp5+HoTlU1Wx+g3wc0UaT4KsgCzF1BJIwDxXoMEIKZPB7D0qlplnFpemwWsQCRwoFGOgwBWir5QADIAzXOnZK5tO7bZzPiv7RBZym2RWkCnZlSVH1x1Gew618mfFjxT8UtM0XXbvQ9LgtZrGIzDUdWXzZ7kZ+YQQj5UAGTg8kDua+z7gSZ34BA9R+lZl/aafqkMkVzCh3DBJXmhQi58zZ0U68lDkt81ufkBqHxB8fePPiodIi8WaprWmSeVHG8cCxiWdtu9Ao7DLDPYCvbdb+Dt/4N1xEt/EMssGQVE4Aljf+/kdFzxg19TeJ/2fdD/tubWtLaOwvzyJbeJVZfoR0PWuPb4YvHfoZGbVJ2JUtKM59j7cVnWlGScVFanpYS8JKUptpdHf/hj1r9nOa7fwpCNRi8u5U7WGPlb/AGvoevFdV8XtieGLqQAblXcue3HX86m8C6G+haFbQzDa6KPlHQD0qn8SM3vh+6QgkMpHPbjpUPSjyvc542qYrnjtc/Mb4yeJ76S+uPIlKyBiBIx4Hv7/AErxvxD4z1vwho0r2mpR2Fx9lS6jkMW+a6LttxuPQgAnivbfiJook1e7gliWQCYqysDgc/8A161vC/wq0LxZpaWuo2MLLGpVPNXcUPsew74pYeUIQu1c7MZSqzm4wlynivhKbxX4o0zU72XVl1E2cUc6yyxYR1Zc7NwwVYHNZ0fjC917TdStbwSCaOB1XzSS2Np4z3HvX1dpnwV0vwzp0lvDqKpZOTIbZFwrNjqfXjivGfHPg2LSdQle1hZrdyQzbTwDVSrUpNWWpjGhWhB80rnyF4Ine18VadInDLMp/Wvre1dZ7eF8gnAJNfKtlYNpHj5bfHMN3tH0z/hX1RoSFrGIAAcfd9K9y99UfN0E03FmpkCPqD0qW1AWVT3BqvOjLkDIHWnwTAYJPOao6rK52mmyl4CM9vzoqlo9yGwOgxRQbnzdcwY5HvUduDnjitB0yDkZqNIgCMZyTjFB5DL+hwl9Tg2DBVg2e2R/9evcNFVoQu5d4UMFVu21Rz+bGvKvCFov9rwlwPKU5fJ49fx6V6tpcgW1eUlcZbknklmH9K8bHy2R6+BjuzyH4loftcUAOAlrOOOhZgef6V+jn7IXirQPBP7NHhC0up3MyWYd4oVBYuSTjHrzX5veKnOpa2mCDHHaOSR05LY/SvsH9lGGK90nQ7e63vbpjOckAD+leepyhyxjuz6CjhoV4znNu0ddPQ+gPF3hDS/iZYnUr7w0YbxnZofPjDOY8fK27tnv3rnvgt4QNv4/nnIBt7QtEu0DaNvGB6dDxX0jCkd7pEqQqAyj5DjjHb8OMVyng/wvF4ceeNBl2kLMx6knkn65JrodN8y1PPVdcsklY67eGUAde/FXoR8gOMHGBWaDlgRxkjtWpEfkBPtyPStd2efIGxgAjIPcdqx9V08OpZTg4PHrW44G3POPT1qldAOvAJzx6YFaOPYKb1uebajbz7yN+RjPX/PFP8PRJFeJlQXz/n61p6+UttzZAxz+NcppXiyBdeitIyJblz04wo/wrhm+SWrPdhTdSm3FHrSIWiBIKp6mua8XNE+nzxggtj0zmtC71eeVVQphMfL2zVDXNNmu9MZyuCVJPFbu8k+U4aNPkkpT0Pz++LdmIfGl+QmxZPmBxwcVF4Nu18xQTgDHB7GvQfjV4Xlt2muTFmRDuD45AzXk3h/UrU3aoCY5d2GRuMGvNu9j6iVNSaZ7fYwpPB84wSMA9RivOfixAiaeUVVzgZ4wD7V6FpAaSxUoxOQOfwrz74lxjyHJOc5GMk4rNqWg4UVufBXxHtP7P+KGYvl8wxyccfj+lfQHhq8HlKSchRnPscYrwz4xjb8RrUZ5EKZI+pr1/wAMTj7Mhzw0UZBPfivrcO70ot9j8+rJQxM4ruz0B7dZ4sjrjqKyZYzG4HQ1dsL4eUoJ7VFe/vMlcE9cCugNy/pdwI0Jzk4orJgnaMFefQ0UGsXoeX3EQVCfaq0AJdT1xVuUEqTjPFQ2qbJBnJGf0oPNOx8JQB4byVxjy1BBHUEk/n6V1lrI62V/ISSqRLhSOp/yK5/RkNvoIkQANNIq4POec/zFbMZL2MwJBYhgygZ6Lz9OteBipc02e5hVaKPPZoWfXjbE5aSDyiD3wufx5OK/RL9gyyhufg1aXM72946ySWx3AEgKx4Pv9a/P25tRHr6MowqmRVz2ITOP0/Gs7wn+0z4//Zu8RXU3he7hm0u7l8+fTLyMvA5J5YAEFTkEZB+oqKMXUkrHXUrqhSkpbN7n7XaasOmt5NtCVgY4YlicfT29qSVAl+/HUZ/z+dfmj4N/4Kv+IPEXiLSNMu/BNhbfap0ilmS9faATjcAV46561+jujawNa0+xvSmxpIwzJnO1j1Hv9a6mpQ92SsedzQn79OV++/6moAcKSehqytztTGecdKrI4cuOgzx/n6VZ8nzE6Z9fahR6ladQ+2gqADk9OaqahqIghc5APrTpIRgknA9a4XxhdXLl4InEabdzyk4CL/jUzn7NXOijBTlY4H4oePmhY2tiDNcyHaAuTz/+urXwo+Geo2n/ABNr5wdRmO7D5IUelW/hn4HtfE19/bkv720VyIN3Jkx/GfbI/GvaWjitYRsAUDjgc1w06DrS9pU26Hp1sYqUfYUfmzh/EGua/ZziCDQRKNuRcNMFTP5GuZ1r4ha/ZQyeabOOGMfOvmZb+mfwrv77XokikV5lUDI5bBNeM+K9C07U9QN1dx+a6k4LHIFaVG47MeGTmvfhsfOPxw+J+o634gSwsUke3JKyGNcj/wCsK4nSfD7NrcV24PUAr3HvXq/xA0axsdSc2oUgjPy15xJqo0u7aRySiHngV58pPoeyp6aqyPbdI/0fTlAAIK8+oNeWfEa/DrcCRdoDYXODniul0/xvFd6OfIYsygZA6gdq8f8Aih4ka3s5JZG2hVaQ7j2H/wCqqi+eyNlUjCDkz5P+JV+NS+Kc4jIKwbYuvGQMn+de1+H7VksoOQUCr0GOwx/Ovm7R7qXWfFrXTnL3E5c59yf/ANVfTvhdA+lW6k5IwBjuB3/SvrqceSKj2R+ac/tqk6ndtmrFlMgcDNWoTlhn6VDwjgZ4qRfmckcAGtDWLL4tA8ecZJoqaLcEBPcUVJseUvGAvA/CozCOAByxx+tOinD5wQQas2qmSeEclQS7YHp0pvRHCjs7uBo9LtLaHaxAwMH+6uM/rVjw3i6E205YXLRgE5zkj/AimS/6NfWkIKjyrHLu3QMSCfx4xT/CAJhuXUbViuizH3wOf5ivnqut2e1R0aRjPZta6lEXCyBdQIfPAKkYx9ODXlnxS0GTdOQpcWz4HOCQ2enryhNe16laCRdTQHhZHkQEdSrA/wAmNcl8QtKiuNZgkYlYbqMAkcY3x5VvwYA/jWFCryVEzpxFL2lJo+dk08WF9a39u2I45FkBAxgZ/Qiv3Y+CfiNfEfw48O6irhhdafDLn1bbhv1Ga/DsubdTDOh8hmaKQjgxSjOfoO+D1H0r9VP+CfvjKTxB+zzpFpLKJbrRriSybnJKA5X9CK9iu20mzw8MrNxXU+uLV9xUk54zWnGo2nOecCuctbwIwBOBxg+lblvciRSM5yMVjF3R0yui15QY9e3515V8aDLaeFNVa2O2eWIxjHXpj+teqqwGT14FcT8QNL/tK2MWPlcjtkDmubEXcXY2wsuWqr7HyjJ40+Knwy8QaBpMtxaaX8NZ7aGGDVra38yaKX5Q6zMT8pOWIPSvfbvwr4vayv5rLxLFqMkEg2RyErvQjhuOAfau7sPDdlfaB/ZN7bJdWzKEaOQAqf8A6/vXG3fwcstHj1c6XrWoaKb9BHcFXLgqOFGTnGBxkYwKFCpKC5PzserCvTcrRkou/VXT18lc5nxV8PPHt7NFpgj02dXgNwtxGxjVD3zxyefxrxTXvh38SdupWwgtgbNcyXIuiEfvhfU47V61rvxJ8X+C79IH1yy1WCGAQJ50OAw453L1bgDmvNfEPxP+IF3pt/awWmlulzvdbhGfKZGOncjGaxk1drW59HRhmcIJxjFxfVfnrY8L8U23i2001HlsfsQNk91JcXE+3EYPU+nsK8b8CfEHXfiFrctrDav/AGaUKvcTN09MD3rvPif4j8TeJ7WbSda1SO5a6jjt5obOPZvVe3XIBxyK3vhd4Lt9IhtLKKERJkPIAAMH0qJyjTg21dvY568MQ5r2rS8lqen/AA/8Fx+HvBM95efPLcEKmeyL/k18vftKeK0h0vUFibaZf9HjA9zz+ma+o/ih4tTSNDjsoiIyEwApxgYr89vjj4qbWfEC2UbborY7nIPBc0YGn7Wsn2PHzGv9Xw8u70+8534c2/2nXowVJABY47YBr6a8PN5OlWRBydoXPTnaP8a+cvhapTV/NPQDp619J6TGBpNrgDIGfw/xr6lbnxtHSJaLkyc5z1rQhBZc9hVKRASG6exq/YsGG3rmrOlM1Le4SRAGwDjiiqskRhAYfWioNOY8ctnPGDxXS6IisS7kKkcfmE+vPA/Suet4jkADBJx611VgqizywARmxgdSoH+OKyqu0Tmpq8jRa5d9QZlOXKovPTG3kfkDVvwNd+ba6soIwZ1IDd1yc/yFc9Z3Bk1Dc7ARgO3A5ICMf60vgq7IubmBTlWWZGJ4ywAY/TuK8Rq6Z6kZWaZ6S9nGdSMBUOJ5J493cEoP6kVy2rWSanpWjicKJPLMLH/dYlf5Yrqb2ZbTVNPmXnfiVQ3QEKhx+VZ+uWYtlvYgRi1utyLjhVZc/jyK8t+60e1D3kz5p8f6edO8SyugzbagvzKOgkXjPseQfcE19s/8EqPEqT2vjDQXkyY54p1jbjG5Sp/D5a+Y/iToi3+mXhiiM7RKLqNox8xAPzEe+P8A0AV6v/wTP1WSx+Nev2ZKlLzTknSVeA4V+v1+b8K97m56F+x864OniLdHc/Uq80mRE3RcgdqNN1Iq2x+GHGDXQ2i+ZEMg8isnWtFyTJCMP2IrK1ldGinf3WX4LxZM5OMcdaS6tUvVXPOOa45taawbZKMMO5710Oia/FclcsDk9PT2qLqWjG4uHvI0DE9uA4GBgAgVHdXCTwujAOCMVs7EmjIGMEVjXWlGBmKMSrHOD2p2lDbYIOMnrueN/EXwNpGrs7yRCKb+8hKk14N4j+HAjMotr+aGOQYPJJOOv05r6112xhkQ+ZGMjuR3ry3xbo6SRSGJFAHpzkVwVHOL0PsMLjKqgqfM7HyRdeBrXSr9vs0Je5Ykec/zN/nNbmlxx6FG0srhSo3N+Hau9urW0sbm4uZFBUKQM9d3+FfPPxc+JVn4bs7mW4nEaEkJGDlnPoPeuflnWkol1aqppzm/vOP+OfxT+xW1zdtJmeQlLeLPU+v0HWvkS5uJLu4kmlcvJI25mPUk1t+MfF114u1aS9uGKp0jiB4RfT6+9c6p5Gema+qwuHVCFup+c5hjHiqunwrY7r4eIRI8g6qy4wf9rn9M19H6VKFtYQPuEZX8cDFfO/w6tWa4QjOOue3PGP1r6A0tCtnETg/Lkeh9q6UTS2N5HAAB7cYqaABSHXgZzVWCAMASevOK0CnlxDjFXc6LF8OJ1wfSiqmmylpNp6Zxg0UwseY2kRZvkGWAznsPetRbwJbmFCNscZJz2J4/p+tZ+nyAB1DBQFx78/1qRyCsXBJeQByT33DH+NclZ6DgtUMmn8lb3bz5VvL8xBGWIC/1xWZ4b1o6e6EtgvKJXUjPy7sEe2Qal1O/Nn4e1iUjMqQkZJzhmbr9ec1hWKeTHPKxIEVuiAjkl85I9+g/CvLS0OluzR7hfXhS20vzCHlhYZJPGMBfy4rW8TxEXMkrjCXFooOORvTv+ua4ew1WLVfDGm6gik7W8i4C87H5yfYcqcV3RP2nTwjkMfL3Z9SMdPbBzXm1o8p7OGlf8Dy+S4dEdY4zJc2j+YiL1lQj5l+uCfr0rtv2M9P/AOES/aGiu7Blm0TU7VzDn/lk5IJT2Pt/hXCeK1m02f8AtG0JM0AZSOmSpz+eO/qK6v4H6vFpXxE0bVLCXGlajNu2j/l3m/iHsD1x2Psa6ac2qTt1MqlNSrK/Q/X3SLjdboSeMD61dnO5SRzgYrh/CXiIXenW5kIWXYCSP4h611sN0JI878muuElOJ5lWm4S1OZ8TaNFeI27AJycgdK81vF1Hw9dGW2lLr1KE8GvY9RAlJ5z9O9cZq9gkzglO549K5akdbo7KNTS0iPw58WYQFgv828oGPmHFdHP4/sZIiTcxkYzww4964C98NQT5BQdT34rHvfAsEoAwQCMcHmmqk0tSuSm3ct+OPilZWuUW5XLdMHJNc9P41sLbRDcSyhnYZwx4rjfGnw2063DygSCTPBDHg187fEPX9Q013tIb2TywcYJzWTk29T04cvKuXYvfGr4z2GhWF7dFtkEe4rGh+aVuwH496+BfGnjTUPHGty6heyHLE+XED8sS+g/xr0v406jK+m4llZ3lkC5Y5Pr/AErxA8H2r2MFRjGPP1Z8xm2LnVmqe0V0HNJg9umKWNA0igfWombc2atWCb5Dn0r0tkfPrVnqHw6hMNsJSCQwLbQOuCK9qs322MBIyAgXkYArzf4f2QFrEAoCLHGM46nqTXq1taG5sFIBAA4z14zUI9emrIt2tyFYIDkdOa3IwJYACOlckv7q5UEkZNdbaL/ou4dqZopalZFFvMSPWimysd2enNFBeh5fobiZ3jx97Aznnr1960JLhDd4QZiRi/uQM/1rE0HeiyygnKjb+Zq+S4YxjjcMYXggf4Vx1upNIzdWjL6U8RXe95Kpwx42gnH8iayb2cW4iRmykamd9o53M3A/LAre1SZMwu3yIhCqpHJYLgH6Yya5TXhLLmNGCSTnzckYCr/ePtzwO5xXnw1djplpqdh8K7ttRg8S6KceW6LdRMOSpA2kD2xjn2r1PwhrKX2j2wuFxLbq1rLnqSON36188+CfFsOh+KdOeNSLVG+zSZ6sjHq34kHH1r2nTBJYa3OsZVbW5IliQscHg5H1zkfhWGJjqzswk9rdBniazNq038X8WOoPqPbuK5XwOz+HtblELE2okEp28CGQH5HP90H7ueh/Su88TAPZQXUa5VG2SAnk8fzxn8xXm+oxT6frC3GnyMLuJQ0e04Mg7oPXI52nrXLQd04ndX0amuh+oPwW8XQeIvDNjJJKEeaMFexVv8/hXqsWqy6OYhc/NDIQqzc4HsfT8a+B/wBm7412llONLuk8qGdv3kBJHlyY+9H/AHSeOBxntX2noHi63vLApKV1DTnXHmqPmT2de31H6VrCTi+V6MUkqi5krp/195300sbIXBGMZ45PSub1Igu2SSOuRVGz1JfD0yusouNCmGVkZstbMT0PqvPXtWhqiLMilW3A87h0P/1q6VL2iucTj7N26dygZVdeSOABx61VvpQkeR2B4HWsG81I2ty8Rcg7uM9Kgv8AVg0R+c5xwexp6Aou5x/xD1ELay4OMg9TzXyJ4+kFzeyY56n9a+j/AIhXqNBKSzYAwfr6V81+LnMkj7F2jJx3JFcv2z14aQsfM/xsbJtI8jHmMcHnnH/168lmgMbEN1xkYNez/Fiz8yW2YjKqx59MjrXmOq6fm3DgYI/lXu4eaUUj4/HU3KpKRz5GKkimeEhlOCDmm8kEe9KEBB5P5V3Hjeh3Hhj4san4eCxvBBewD+GRdrfmK660/aR1C1jMf9i2pjJJx5rA9a8bWPK5xwKXaQcdQamyN41Jpbnr8v7Q1xMxf+xYQw5GJm4/Skf9pXxGAiW9rYwRqcspQvuHpyeK8iMRUZxkU6NN3SkaKpPue+6P+0pbXGE1jSWt89ZrRtyj32n+lFeFLGGXBFFK5ftZ9z6EsZRBbADO0YO4dz/+s/kKv6bGbl5JCcghgC3AHqfpxWWpc26RKMABSScevT68gUl34gtNNgNsJxvK/vCMEAc8D15/WuGq+h6ENB+qPHJIzxDdBbqEi3jAJ/ikb25J/SuC1m8aSSQAsUY5cg4L/wCArV1fxhBJEsVrBIY0zy/3c/3j6n9BXI3l8b1j5jF887QcD61jCFnqVOehJot/BZapDJPAZ4w2WZDjA9Pc+5r6H0TxbpPi3Rb6SwyJbZQII5TiUDHX3PB/WvmSeVtpXYBxjjpWv4V1+fQ7xZyShUjzODhhmnWoe0V1uGHxLovlex9N2l2LiF7dlA+0KGznhXAH9f51w3iOEW1wd+5EDjPYoD3+oIByKnsvEgmt7chi8J+469f933Pb8qu+K4RrWhpe25DMilXXvjsT6f8A168ZRcJan0DmqsNCxo5N/cI8BS31hAJEkZtq3Y6Y9n9+hPXFfW/wA+IEPjSzexvdRm0zxLbNhSw2blH8JHcg55PBr4W8LarE/lWl3gDO2GYtgIx/hPoOozXp/hTxbexaqkby+Tr9mQIp2O03KjopI/ixxnoe9VUXfoRRnbbqfoCdQuYIXg1JAC42/aIMBHz2ZegP8/WlsPE93pC/YLkmSAcRTYJO30Poe1eN/Dj47x65pwsNTQeeTtIcYYeq16FJqYe1hMUglg3YUE5KZ7fTPr0rGMuV3TO1x5lZrQl8X6opU3cUgOOeD1/wrCg8Ri4tyC3PUYOabraJNayZBLgduvSvOLTWHt754SwDA9B0IrrU77mHszU8ZzPdxuoGTg/Nnj61414l0pwC78LjkHv/AIV7DcyPeKAmCO+OlcZ460o2tqFKkbx1HeovqbpaWPlv4gab9qzkAkHGMV5XqGlMdyAEjBGCOa+lNc8Jy6gxQRHn0HWudt/gzqGpXe1IjsB6kda9CnUUVqePXw7nLRHziPCF5NvMUTMBzkCsiW1MDOHBVgSMEcg19oxfC5dDtSJYwHA54r5/+MHhBdL1FLuGPbHNkNtGAHFdlLEc7seTiME6UeY8pVShAPHb2qQw54IwPUelBicyZUZxzjvipYmDrgHBBPB9P88V2nkjFBR9jDH8jUrW+fmQYPp61II1njwchhxn2pNzQECQZX+8KksbHhhkDDdwaKlkQMN6kZPpRQB6Pf8AiGS6idbdwkfUkty3/wBb6VztxcMULgq7EAHPbH/66iMYhLE4A546cVLEokCbVGc88dRXPax23b0EkmDwCOUAO4zjPA54qzB5FziJ0DcY3DjNU9QjYzkBQRjGcA81QLS27q6PsdT2HB5oSuhOTTNW60YQvujyR12k5x+NVtphbDAhs5Abj/8AWKntNdBjCyJvlyABmtG6td6gPGJEPOV4I/8Ar0O63KSjLWI7w14hl0l3tmLS2L/eXq0R/vL6iu907xWmmP8AaJWEtldLslYcgf7Q9uenp9K8pnt3gIeCTeAc4bgj29q0tJ1FmjeB+EIIeM8EZ7j2+lcdekpe8jrw9aVN8tzqPFUB0TUop4RHLp14CUcDIHt9c81v6Prg1mGK3mfZqMI/cyg4LqO2fXjNcfa3b/ZJNK1AFoODFMOcejfXtx1qIF4S1rIpikQgxTxnOCP4vpn9PpXI43Vn0O5Ts3JbPoe0WXiO6/4/Xdo7+IjziGIEq9pPr617r4B+Jr6nbCBpiZQFDqDyff3Hv2r5P07xdO+mF1gWa9gx9qjBw2P7y+o9u45rofCPj200jUYpnuRC6Sbo+dplibqPqOv1FcNSjJO6R6lHEQaSufdelaqNYtAG2l0JXGcD/wCvxXmOuRy2HiqWJ4yuWymeODV34b6+l/FLPHIs8Sy4UowII2j/AOvXT+MdKi1uGK9gUC5gOT6sPT64pQlodUtGT+GtLN9sbHJHUDgVP4z8DPqMsRCngAH0NXvANxHPGuOD0PbHtXpwtFmtgWTPH3iORXUoqSujk9o4yseHRfDy2gjBMShvcZzVmLw/b2KgAbf4jgck16BrNosJLBTnPAPQVw+qMWmZxzn5doPAp2sWpX0OJ8TQxSwyYRRuBXkZr58+O3hy3g8D3U8gUSoVZQOSG3Dj2r6G1yAsyBciPqxxXxD8Xl8U6zqGq6jfWV1Y2EV01ukcj7UAB4wP4gc5yOMmuqhG8tGcGMlyU3dXPKVkUzEAAlsj36//AK6r3lubZg4HIPJA4P8AkVXglKz4Y4BOc981rMiai0EQZtmSH29v/rV7L0PkVqZcTlsEEgd/pVyOQPlX5PpVW6jFrdGIcJ0yOOaMkKGUE7Tg+o/+tTYl2JJYmt8lCWjznb3FFTxSiRQOuaKRVjf2tISxPBOMmrenxGSQqSQB+8UgZyMUyQmMQFcgkYYY9+K0PDYLa1bQAAxSOUcdhlT+nvXNLZnZFaoy9XiWO4QuWEUyh1Yc44HP58YrPZDGcsAy9N6nIP8An0roJFh1PTEixtkhHmKW5OBww9+RWG0CMCFZhz0FOOxMtWVZIFLb04I5yO1XdO1t7Zir85PO48EVRbzLY55xnrSSqlwmAQGFa2uZXaehv6jASVuYwAzDJA5BH+FULW7SOUEElegB6/T2p+iaqABZXRAI4jc9D7VW1qye0m86M/Kcbh2NZ26M2crrnRsmYwpsMoMJOYxL0TPUZ7fQ0+LVSGQXEaMFPHX/ACaoWNyl5bOCQGUZZWGQRiqt5YRopntbgo68+STkEeo9qwdJPc3VZx1R1b6jJbmHUIAEnUj7vG5P8azvFgMptLu2+WIvlgDgRk84+nX+VUNC1I3L+QzMs44KMeMf1H8quSLJZSvazoxiJ+UE5+X0/rmuflcJ2e6/FG/Pzwv0f5jLLxtrvhnWPN0rVriwkJ3RmGUqOOxHQ/j1r0vwl+1L490bWLe51LV5dVtFI82xnVdrpnnnscZII7147qVi8PzZLDO6OUc5/wADVW3kacjLgy4OGI5B/rXZ7OnOOxyKvVpyspNH6V/Dr4j6X4ktodX0W6E9lOPTBVu6t6EdMV754c8Qi7tgD1P+c1+Q/wAOPiZrPw01sX+nF5IHJFxaSt+7nA/ke4I5r9Bvgz8YtI8eaDBfadcgjG2a3Y/vIH/usPr36GvNq0JUXdbH0OHxUMSrPSX9bHuepKtyzBiADk/KOtcdquk75fkHUYJH863rTVo71DslRgOGwQcH0+tRuqtIMnJAx68DtWGjR2RTi7M4O+0gjMYXK4OTnvXzp+0f4OudW8G3hto2e5tXWbaByYx976jnNfW97bIQQR1zzjrXE+LdCjnBOwFWUqykdVxyP1qoS5JJk1YKrFwfU/Jq7gaC4KtnIJGex5rd0OESNH8wCuwGD39/0rvv2h/hjH8OvFxtrYMbG5QTwOw/hPbPfb0zXmen3ZKrHuIIOcDjGO9e+pc8U0fFypujUcZbom8RWQtroqoZkI+8O/1rMtrjaw3DrwfSuiP76NnZQwPXd/d5z9OMH9KwdRtBaygoSYzzxxjniqXYykrPmQrRmMl4ySOpX/CimxTgMDniigR//9k="/>
  <p:tag name="MMPROD_11153LOGO" val="iVBORw0KGgoAAAANSUhEUgAAAL4AAACCCAYAAAD4zHJLAAAAAXNSR0ICQMB9xQAAAAlwSFlzAAAXEgAAFxIBZ5/SUgAAABl0RVh0U29mdHdhcmUATWljcm9zb2Z0IE9mZmljZX/tNXEAAHiTSURBVHja7Z11fFPJ18a7C+uGszgUd1gWdyhtkqZJY/XU3T1VCgVKKdBS2gIFiru7u7u7u7tD5XnPzE1LYXHYXfb38sf5JG2Seyc33znznDNn5hr07NnT4Iv9/WYAg69E/qLvjNyNvmeP/4Tln8vAwOCrN7VNM01T5J9sF29bovv3olRR0X/t9/gC5T9jimhFVXm4arh5mHqOPFQ5+Z8w83DNbHZOI52mxJvaJgtTKZTh6gWyUMXUf6RdIaop8nDlAkWYypF1gi/g/2+D30weqjqvjrKEIlz9jxg7l3mo+qJUpy3/xraFqWIs42z/sXbxtkVT28JUg4x0Rr98Af9/2KQ6RSN5mOqMKsoC5uEqbn8XVPnHZ+eic57X6DRl3ujxQ+idBH7+5/6+tj0/viraArIw8wEE/k9fwP+f9viaBjTEn1ZFWjBPx00WooA4QMZN9AmMHUcWqiw4vv5c594GPnn8CIvuNgWfYyYNln+SduV/P9Mgc9CI97xtrFOGqpKMEo1+/AL+/zPwSe/DLETJTfoJjB1HXgjejwFfHvaJ2xUqfN8v4P8/Bp9BYBokR0CKL2asHY5pazMxefWwjzJ2jOnrMuHV3wOmwYJ3/RDwzWgUktFnB07thdkbsjBlzbCPbNtQzNk4Cukz+8IiyhqSQPkX8P+/gi8jD9jNT4qE8bF4mLcXN5/twJVHWz/Kbj7bifvYg5gR4TDxN+OS50PAl1KnMSX4V+6bgqc4iKtPtn1c2x5vQTaOYNuxObCOtYWRrynX+1/A//8GflQ++GaIHxOJs3fX4di1lTh8ZflH2VE6xuk7axE2JOiN4GvcjUoobEViqdaoxuvAl5C+n7MpCxfvbfjodh26vAyXHm2ijjQJljE2X8D/Ar4ZehD4p++uwbHrK3D46rKPsiN0jFO3VyMsI+CN4Eu1otpyW9FWsnFGGiGjotBpdPngM5kkoUB09sYROHd3PQ59ZLsOXVmKiw83YvneiV/A/wJ+PvgROHV3FY5cW4aDV5Z8lB2mY5y8veKt4Gs0mh/ktpJ0lb3pPYWtsVbw+Jowy7hCUoeDP5xGozUf3a4DlxfjwsP1WLZ3PCy+gP//MI8fp2loHqIspPEZ+DqcvLOSvOIS7L+0iEPyoXbo6lKcvLWcwA/k4MtfA76Ru/v35lpRgo2nEgpr8Rg9+KEvgB+owMwNmThzZ/VHtYkZ+17nHxD4e8YR+NZfwP//ZtpE93LKWOujmh52kEdawSRUhb5Te+Iu9uJy3nacebIRx+6swsGri7Hv4kIOzP7L724Hry7B8VvLEMI9vuy14CusjeooHSWnbHwVkNlJxr8Mvpke/BkE/mlqz/u04VW279JCnLu/Fkv3jCWp8wX8/zfm7m74vVGz4pVEikZKM/duF83djGBq1w5dNS3hSXDOnJ+ERevTsG7fWOy/shBnn27EhbwtOH5/NfZdXoi9FxdweN5mB64sxtGbSxGa4Q8T/UQWBz9UeTYffCMjo1/Nyctb+8mg9pDcllob++g1ftgL4JPUmb4+k2KGle907jcZa/9Z+i5L9oz54vH/V40A/0XUsVK7Ls3LenVoUiKlZY2fpjSs9NXiOqUMNpCdrF/h2+wG5b5Bg/IGqF/uK9Qt8xXq/P4jGlQugdb1KkMpboKoSDUmz+2Fnedm4XzuFpx8sIYAmk+jANmlBa+1A1cWEfhL9ODLC8Anz3/WKNH9x1q1an0rs5L0ULlLcrVhcpjbiVZTcFvi5eD2OfhDCfwVbzznu9heavfZ+6sI/NHc43f7XMCnYKeINETRQRamcZWFKZwUOpXD325hKkdZiMqbLnjXtzVQplOZ0Pu92Gf+obY5q+hakJes9k6wtyzXxKhZ2eA29X+b3KTyN2vrlDM4Vq+cwd3mNX+ASYtysJXWg79jO8T6i5EUpcGwREeMz/DGtKxAjEv3RUq8AyJ9ZHCUt0D7esVQ41cD1Cz5M0w71sPAFHdsOzmNOsBGHL61FHsuzsXeS/NeafuvLMCRm4teBJ8F0uGqE6LU1KJSlbGNyk18z767GfP2V2SWIttXTmAVgJ9BwfKy157vXY21+cz9FVi8ZxSsCHxjX+nnAb57ovv38nDlZPMw5S15mPImNebGP2GqaKs7slDF+Dc1btq0aV8rQtUzVdGWd/6pdpnrVDdlYcpr1OHUr4e9dINOzUrHtar187IG5b4+Ur+8wYP29X8jyOsjNsgUY4b4YN2yJBzcOxanT8zH1curcef2Bjx+tAW5OdsB7CLbzS0vdwcePdyKG9fW4fiRmVi5IIE6ghlaVv8FFb8zgEmbWhg+NhRH7y3DiUerCKQ5HKaXbd/l+Th8YwEHX0TgM42vjNDAXKc+KLWV2ii0xhfse5jCJswUUkvjyaz+/tXgK2BKNm19Ok7cWvLKc72P7b4wB6fuLseiXVkEvs3nAz67APSF5ygjNVDS0Mgu1j9hVj1sSX+q5r2xcQYGX5mHqlcy/flPtSu/epK8v0XhtohEBt91albSoW3DX+c2qlz0WIMKXz/p1rwsgpw7YtwwX+zaMhTnTi/CnVsbCe6dBPWeArgF0HeQMei3AqThkbtZeGR/89fYe/aS7cPDB9txZP80JHW3ReNyP6BasR8Q5CfGjnMzcOrJauy5xOCfre8Egu27PI/An0/g+0HkL4BP3yNPHqC4J7cVX7aLMoVTIkFnLzoqVRj98bqZ2xfBX/zCOT7Edl+YTeAvI/BH6sE3e2fw/bXSlhFOFglRrpZrdS6Wq6KdrRV/iaGM2pYIc9CEklm+F/hsIQBJnElCuejzIiKCktd7fEorXARlEWvNzjHzbQ2Uh6kXa2KsXiyg+tTtKtQ2hU4NebjqqSJO24V7d8Piv3VsVDKiZe2f9xDst9rU+wVeNi0xaVQQjh6ciJvXNxDou/Wg6wFnQOdsALLXAc/WFrJ1L9nav76es1HfQfbh2dO92LaRgBE1wO9FDGCjbIONR8bh1NPC8Au27/JcAn/ec/DDlPx7yVzMYOUvgXOqGHaR5O0txJPfVLLwHPw0An/RC+f4ENt9YRaBv/S9wNeSdoxwsRwxONb3XKyn3ZMwJ802nYPGyV+jKZ3/HmeRkWGYg9X49Fi/w/0jPNb18Hdu9d7gC6t1XgRfHkIXLVANs09ksmD1C4B9KPgMVFnQJ2wXWeFOqaBRTxFr81jq2FHbuur3Ac0NfzjcsHKRR+LW5ZHY3ZJAHEKwr0Nu7u4XQc/eoId3jfCYvV6AOI88O7boYd6pHwF26r088/6bhE7ycmdgn+efOYyrl5YhwtsEZb8ygIWsOTYdn4ATj1dwqHZfFGzv5Tk4dGMuge8rSB0CX+5nTh5eDIfeYrimE/jhDHzjdwJ/6vrBOHZrYcHxP9R2XZiJk3eXYOGuEe8EvtaobYUeXnYb9q4am3dk0yTonK0eBVkronXOmhY6d00Tnb/md2+pqG28j3bx5uVj8PjuLmyaO3QQyeIiOq2mQmqq6Nv3Bp8tFJCHCAsZ3FLNED7FGMHjRB9tIRNF8MsSQx2lKIDsQ8BnnVEdrYD/GDE/5qdoW/hkY7ikmAmdPoKtWFJAZNUqr3XtX242Kl/koVn7yhia7I7Tx6eTRs+XI9sFqcLgLOyxGcDYrAd2D40E+/D0yXY8frgKN8gjnzkyEUcoyDu6bywun5mOhw9XkFffoR8ttuiP99KIwI95EA/vbUC0vylKk+d3deiC3Zdm4si9Jdh5fjrBNYNGgFk4eH02QvTgy+hayV2lsPQTwWWQGM5kjj3NILcx3izVSou/Dfwp61Nx9OZ8fuyPMda+k/cWYdHu4bCi35xN3LFrrWSBd6gyofC6W5GBQdFoV+tZO5aOxP6149EvzB0hWlXO2JSo60unJl8Z2S/sWqyn9QXy/teXzRyC3Oyj2LhgWLa/rcKF3ucT6qAaotNofvgg8JlnpgsB3TQTDDvYDinbOny0pe9tj37rOsOyu0Lw/B8Ivhl5euueCgzY2Ikf81O0bdjR9tBNlVAQaAWxY1e0b1URjcsXRbc/SiOtnzMunZuD7Gf79N5dL2Felie5TJ5s453iyZNduHl1ETauSsbwFE9E+IiglTWEWbvKMGpSCh3r/YrOFAiLmpWGhVEN6DxFWDK3D3Wq9cJokL3hr/AzyUTw376+Gp7WbUn2fIWE/o448mAJ9l2fix3np/GOcODarOfgB5KTcTCFXayYg8/hTzKFyk18W2op8ngb+JPXD8KRm/Ow88L0d7PzeqPnuy7NKLDdV2bg7LPlWHpoFDTdrdHVXw9+tCVkYZoYdyOjX9w1ml9TRaJvdY7WNlOH9by/ZlYaZmf1wayRvZEe54/lU1Mwd0wiJqZ1x/C+4aDOgeQon5zJGXE3dM6qCGmjZn/08nXcnaTzDHvbwvq3gh8+WYT0Pe2RvLnDR1vqjvZIWEngx3wc+EziWMcp0G9tJ37Mj23XoO0dkXmyM0LGGqGTSRM0rvAdWlX9ETF+ply/52TvE2B8wbuvKwT8Ji5b8nL3UVC7GhtWDkRPkhiKLjXQotZPaFrlm/t/GH53rVnVosda1vhxR/sOVR92MqqFjp0M0bZlBbRuWAqNyv+Emr99By/rdnxU4SPKqzw/MxzF/l2T0LlRZTStWgzzN6bg6MMlFPROxZ7LM3H45myEDiHwgwh8fwUUjhI49CLoU8iSBdPGmEFqJVmn0WiKvdnjp1DMMJdgnvZmuzCNAJ+OPVdmYvfVmdhzbSb2Xp+JfdSW/bdnY8fFadh4YByypvWCXbAlbDwU8HBTw9lTAxcPzdIoV6uJkS6WW0IcVUkxJHGmZMRhYIQ31s8bgumZvTBtWE/MHtkHK2cMwtO7W3HuxCpMSovNTonxm6oVdWwqbdaoVVKox8454/svvnXrUoUP0viFwQ+eJMKAnR3Ju3bEwE0dPsoGbWuPPis+DfhWBH7f1Z34MT+oPRv1bdrZCWmHOiN6cnN07VQa9UsUhZVxXSyb14/kxy4eXP4V+MLyg3R63j5cOr8Y08eGw0n5B5rX/BGNKhW9QY8HW9f/dUzbOsUdmtUqWs/Q0OB7qXPHmvIoixNqBhgF0Gwhio4gnb08EW4OHVH5+6KwkzbF7RtLBf3/qkCYjyxHMS4zCFW++wpensbYe2M2Dt9dgEO35uDkgwXQDfeHOEjw+OaOptDGCeA7D8z3+hKoPMQ5ZiqT3mwO568TWPkeP4Vihjk0mkx90c7pHwn4nQT1nmvk1W+QXScPf3UaVu/LwoQpfTBxel/MWJCE5IQABFmrEWShRLCNBjHkrQeFOWFQiBOiXazyevtp0dvfHqGOFnkRrlaI8bAFdQT4WSqQGOKGM/vnYM3MwVg6ZSDO7Z+LmcP7YO7ovo+O7p6ZGe1uHZsU7nZ2z8apTCu2/+DgNh98s1AV175Zu9tw8Ptv6vi/Ab4e+tS99Pk9neCTWB9/VP0WTUr9jIQIa9y5uYwHkzzofKXXXaeXNAdw/eoqzJoYAUtRXTSsUAR/VPvmTLuGJWZ1bFpaxmZw/1KkluhcUxauPqniQ7wKJgHm6DFOhytYhyP358Pb0wSGvxRBVoYfP76QEXrZ1vAOefXyUqi6NkTDSj9i6Y7BOPl0KWasGoSxc/rCq4+LsIoqgIJbLYHf4zn4zskC/I49pVBoxSclliKTv5YsCOBPWp+MA9dnYfv5KQQ5A30Kdl6ait3XyLsT5Htvkne/NQOr9o7E2EnxSE0JRVIvP8T4OsDPXIZgjQKecjnC7VSYmuyDHfO706M/EvzscXJjH9zc1Q8Z0a7oQ9CP7u2BSfSe7j521Am0SA53woBQB8T72CLaww49fR255BmVFIE5o/rSSBCPjPjAnHlj+1+8cHzx+A3Lx7X3t1Y0itNqqlMA/OsHgW9KcJkEazBidkvcPl8eM3c0Q++NnZH8DmAl620AWeHO8lmAv5HJm45IO9gZAza3h7WHIWr+8hWMm1TCPBqGWSDKZUbO+ld7W+7l9+DJ453YvC4N7lYtyLsXQZOq357s0LhkFpvUep+yZGM/GWKzgnD41iycylmGeRsGomHFr+Hv2F6fKdr4inasE9qHIxgx2I8k0tdIHOiAYdN7EeRiGGs6QGYnhtyNPL6zDCpnMZz6EfD54A/USx762z5aBpmFeLpIJCpKWju4MPjSYCUmrxuIo3fn0IhCoF8jz36D7Po0bD45FvPXD8bslSmYtrAf4vwc4acwQ3cHNSIJ8ggHC2yZEYEj63tjWC8PjO3lDtzIAJ6Oxu5lPdHD3RZjE72xdGQw5g0NQIynHeYMDsC+hTEYleCJYd3dCH4HbJqiw7i+XgihYwbZqpDRw59LH9L1mDO6b96Zw4tu5OaeSp8/LtnFW2k6wc9Ktj7CxWJBpKtFqs7Z0qGHu7bUe4FvEqihHq/CwsX1gVvf4ciBmhz8AW/w+vmw96Wgsw+zDZ348356mfSvg8+g39oR6Yc7o++KNpDKyqH6d1/DWd4CRw9M5vKBe/Ls1+Ta+UTTQVw8vxSDEuzQhgLUhpWKXOvYuMRkUctyTT+kHt/YT44YAn//tSk4fH8uVu4fhjYU9Lqrm+kzQ1teDT73+gdxaO9EmDSriI5/VobKXgzrGPLkA0SwjRZB4yGGxl38gszh0KfoA900skQ5zG1E240MDX+S6VT+FnHW+rJkBcShSkzflYbjj+Zg1Z7hmLIgEVMX9cOkmb3RJ9IDgVZqBJN88Vaaw1+jxPqJ4Xh4LBnHVvXEyB7uyDk9iNo4AQfW9cHAYCesmRCO5aNCMbqvNyakBSLM0QqTkrxxYkVPZPXyRA/y6hEu1ji3uidub09EnwAHDAh3RL9ge/TwtCb5o8WiyWnYu3EiDq4fh6f3tuXk5V06d3z37FspkV53nCXGoXHemrrRzhpNtKvVyEgni2XRztYt3xt8aYgKixc1QO71X7BhT33EE/gDXwI/37snEdysY/Ta0Jm8fAcM39oK83Y1xeLdjZG6pS2S6HP/JvgDCPoUgj7jCLVxYSt06VAKNb79GlHecty8sVKQNgU5+FdAz1OTB7Fr21i4WTVHg4oGaF77l23GzcvZfsxCFBM9+PsI/EP3Z2PJzlS0qvMLBbkt9bO5rwOfdcRtyH6yEf4ObVC3dFEo3NrBZbAULqmFQB+gf55cKKuTLGR2nHrKYOkjzZHbSJIFqaPiHl/ORnySSeY6Dcat6Ispk3uS9rZGgFqBICsV3MxkiHe3xjyKMTbOisK0VH/Eutvg0pYEij/G4PbJFIxP8MLSceE4tLY3ZiT7EfjOSIt2Q7y3HdZNj8SzG0Mxqo8XenraEtRabJoZjaMkfQbHuGMVxUpT6DOJQQ6Ymx5Acsee5fGxbv5QXL6wCasXDsXk9Djcv74Nty9uwvDegfetO3V0/qCShVd6fAJ/2eJ6uHu5JDK3tkaPDS9KHQYT8+jx9P/e9Ji6tR1m72yKXTQ63DxeAThVCjhdHBv31UMv6hQsbfhvgD9A7+kzjnRB/NxWaN+8BGp+/w2Sumvx4AGDa/8rgtfC0O/iAezy+QkwbVsJ9csXedyhUekx0o6Van7sCiwRSZ3orEDsvT4ZBwn8qSv7oHGlbxDuZazPJL1G6vBs0gYeBwzspUXTit9A7dcMrmlSAWy9lndOKQT8QAmcEqTQRphB6W5yW6GVrJNZiXpINdLfWduMoxU+yh7W0ISqYeehhLOjCn5OVgggbz40yhnrZ0Zh85wYRLnZYsHQIOD2MOBeJnKuZGBWWgC2EbyPTg3CkhEhGKxzQVKQI3qRXh/ZxxPZ59OozVnYQtD3C7THeJIvU6nDLJ0RjWG9vbB1QSxOHUnhz2MpsB0c5YK1Y0Pp0Rm9/GzRO9AZ6+amYVZWb8zJSsDlk0tBMgeZ8QEXtcadfD64Vud14C9fXBc3L5VEyuZ2iNjQlXv0nnrrRVImicAaua0Vlu9tgNNHqwAnCfYzJQj4kgR+Sf5470R5DN7aBr220Gf+afBZILtFgL7Xgtbo0Lw4an1fFKkU/D3Kn4h6pbTJh343sp/twqSsELRl0qZK0UtGLcsFs8K5T7H0UAA/APtvTcXBh7ORNtYfdUp+hUG9nYTg9nXQM2PtJp0/cYQOLap+D6l9fbgOZuBLCmQNg5+lMu10Ylj6m0LpKDlKmn6CxFrkYqQxKliYkqkx+tUqQJVmF2YFPw8L9HC2wdBQZwwJcyIvrcXVrYnAw+HA3UzsmBWN4T088OwkSZk7BP/FdNLqIUgMdMCkft5IiXTFJgL55uGBWD81Elkkba7Qe8/s64/ZJHFiyHtHOlnj8o4kcijjMG5QABJ8tEgNc0Y6jQpXdiZiBsUuY0nrzxrsj/6hjtBRByQ5gw3zMnDp0DysnDn4UayXzUrLTm2VH1Wk9jrwmdR5drUYtu+vg7m7mmDWzj8wfWczzKDHJXsak3evhVvHyLufJtjPFBdgP1X6uZ0uhTz63256X+r29ohaagRltPIfA5/l6Vm6MmFFW3RuXxK1viPoe78r9LsI+p0UQHriz+rf449q3x0zbllJ9SnX3Arg++Pgnek4+GAGQiPMUa/kT5hPgSqXX8/WvgF+AfwF0xPQ1vBniDS1CHxTkjaSAujtYkRQukggsze9L1FJBko1ok4vtyna27pRuL3lCD9b5S0/Gw3JGQ0WkRa/czwFeedTMS7JB+tJfuRcIK99fQhwJR3D4tyxdHgIDlHwynT7KNLoA4IdEe1qg/XkxYFxyLszFAvGhCPW1Rap4eS5vSiAzQrDlcODsHJ8OEmkAEzq74OxvT2xZnYMDqyNR2ZPDywcE4bB1AGCtJZ8ZOkbpH0Wam+5MDHErV9GL/8JMR7Wo7RGnXylzZr9/tHVma8GX4mFCxsC137VA10KuSfLUE8vixx65F6dpAyHnsmawsC/YKX4e0+dqIqJ61rAPJplDP4+8PNjjoT1JK/2dSGP354C2fKoXvQrJMVq8eihPj+fveb1QOVu595+ZJonmlX7Fs0Mvz8oal2h68de6BfAD9WDP9KfAtuZ2H55HGTGtdGhbhmcPT5VKGF4B/DnTOmFNlV/htii9nPwSeI4JoihcCTzZDuYKU8ZAAWzmXHumlohDpbW/raagECtZtvAEFcsHBaMZaPDEO9ph2UTdMB98vD3M3F2Qx9k9fTE+S19kXMuDTsWxiE1yhWxJHkCrDUkR1xxlF57cikNmydHICPOE5cODsRaOsYI+tyWRXFc7/ch8DfP707yaCQ2z42hz9vAUSrHOgIdGAvcHEoa3xVjKD6YmeqHviSJ4n3tKQjWXNW5v9u6iE8L/tXfSMKULpAuBcZhfxPwhT0/vf/ib7i4rzKsY80gCvr7wO9D8UTihg7I2tMOw/Z1gI1PDVQrYoAILzPcub31LdCvEyasSGZMHxeGFjW+I+h/PGjctkLnT3GhXwbfxNcMMaMCcfzpHExfGY8G5YrAy7YV8nK2CYVrb5I6Oev4qJCZ4oNmFb+FuWtjrvEZ+CygtQkXQeZgCvNIC0giVSfz2xDpaOnsa6VZE2Jv8TjcyQbM1kyNAG6QN7+TiV0EZUqoE46vigeeZOHBgf6IJymSQrJnSLQrUiOcsWleLPav7SXIm2Q25zAauDUUizND4KVWIc7dDjHk/U+s7cW9P/LGYAPp+0R/B8wc6It+AY5YMSUS+5b0wOT+vnxkSI104dkdNqpsovZM6OdF5kPts7iiMfp7NpV9A/iNCPxi7wb32+x8cVzdXwHa7lKYBGk+OfgslRq/sQuGbm6Lvcdq4fLNKshMr4Jy338Ne3FTXLrAZkMP6eXNazxp7noO0/oVyWhf7zc0qfjVSePmZY0+1YX+K/gyxI0LwYknsxERZY4av3yDSSPD9e1c92bw87YiN3s7wlw7o2nlb2AT2U4Af6AAvmWQCKauplBHaGAbqLweolW5hdhq4sKcLO8O7+GJbRSobpoVg6FMkxPsuD2UfqM0HrSy4JOBO59GgIkD/TAnPQBLKNgMdbBCUgjFH9eGcC+9d34saOSgoDca8zMCMbaPN1ZNCMfczGCkEchrCeBHp1Nxcls/pJOMiXK2xorp0RhBQC+lY+NpFpZP1CGUZE1vXzuMItmzeEIEevrZo2+APQZFuCDCRbNLZ/T3bCP+j4F/eV8l2H5i8JP1mRsWcI/Y2grnj1WlIboELmwpiS41i6K5YVns25FFP9SxQrXxr5MO+3H88CzI29dA48rfZRu3r+L3KS/0y1sIivzMET8pFJtODEXnP8rAqGkl3Lg8X8gkvQl6nsc/jCP7J8P0zwpo82cpOPc34cGtU4oITuki2JC+1zrL4eGkhq+VKi/M0fKxr5Ua3T3scHFTH+7dcWsYNpDnHZfgjeyLAvS7FnRHOsmXgRRsxpCcGUCg3zmWAjwegXNreqOXnwP2kXy5dWggJg3wpfc5cQ/fX+eCWxQXsEwPskdhLx3HQ6Wk89liWKwbZqf4YUSMG07u6Id7V4dgMsE/ZWgw+ke5YHVWCB5cG4ZxKSz16YhFmUGIcLWGn41qZ6SrdZe/bQXWfxl8NqnG5E0WQX/lcCUaskvg/qUyFKT9ijLf/4CxdHGZFkbOpjdrZp4X34pQdyM0KG0AI3mTJ6p4B6O/E3x2jXtNj0D/NEfU/K0IkuJshGxO7oY3a3s+g3wYQwe4o0mZIjCzawCXDFM4sUkpCmw9E6TwDJIjyE6DQcFOBFYoDi6LJw8fzWdFD5DEwPWh3HNf3tcfyQT31IwALB2vw+BwF2yg990+m4pT63ohk6A9RUEsno4EHo0g2P0QRh66j7ct5pKXv3oiBRsmRmBQpBvuM/BJqpzblohJJGnSSbP3J9k0jIDHlQxsXBCHydRZLu9NwkQ6TkqIM1Kp48yjEWXPuj5IISk1IMQRMwf5I46OH+Kgsf27oP9Pg59C4Pfb2AkZW9riyhHy9BdKIO9macweVhK/f1cUnnZd8eD+Vr0HfYOuzxEkztyp3fFnxW/QvnUltiXHM1UPB8XfBT5f+UWPPgOcIG5biYLa0jh9dIqQbXpjULuaT6adPDYbqvbV0azmT7BP6AzXIVJ4x8ng7aaAj5UK4fZWCLTSYMHwYAFylpEh0HfOjOJBJy6lI4f+XkGBZ7yvlut1F7mCAll3+s0zuGbHgxE8ME2mzrOSZMtiClizenlhXKI34igIXkmvIWcUHymYVo9xs0ZmD3dEOlkhOdwZD88N5iPDGDofy9Wf29GXdL49IhyteLxwencS7lweiqnp/hhKnr8/QR/paoVgB4uzEU5WCYnump+/gP8K8JO3dUACgb9gV2Mh0L5aClcPlIGszY9oWqMC9m4fpZc4b8uO7MT1K0tgZVwPTSt9B5mnMRRRls8UkZbKvwV8dnseHauA1cBY2pRGmKJI6m4tBN45G9/c1jwhQO/f3Ybn/E2d6sMl0xS+ceYIJ72d5OOIxUOCcWJlL2wYH4Yh5OGfMKlyZjBwOQO3DgxAfwKZ1cqMI6+cGu6Ek+TRLxxLxtS0AAwhmXNt/wCSLMPxgD6XleCFEHtLAtaRdLsbDq3vg6fUMc5v7IOh3d1xZEU8bh4egMl0rCg3GywfHYr5w4OQGeeBu+y8NFIcX9cbQ8j7DyDvv4Je3zErCkNpFNi5qDvP5swY7I9pyb4YTp0u3Nnigb+tSpL4jotJ/l+CP3CrAP76vfWAsyXIq5XG5hklUKP0j4gMtCBIDgg1Nm/yoHwi6CCmjApHswrfoGPXWmDVk+bh6mcKneaTgq+J01Sj73tcxVa4eZjDzLoLmhn+AFHz8rh0bqY+hfmmSat1vKZo/arBaFf3F7RuWBJewabwC1TDQ03XxNsBJ7f2RfalNO61cy4MxsQkX6whCYO7w/GI4J9DnSKN4B5KHcLfWoO+5IHzKABlM6vZ5wdjXB8v9At1xuT0IGREu2MaAX1qayIOkzxisN45NogkD8mem0N4Hp6lJTMpWI51t8USlpp8MBzZdLwpNALMSQ/kef+Hhwagj78WSYH2yGGxBEbj4Iqe6EcBbFa8O/oFOfKyZDbyRDpbxn3ItfX3r/WN1N3odyP3d9+x4T/v8VfvaUDgl+TgrxhdHIYlfsGgvj50gU8R+G/LjggLScLcu1JAWxSmLl2hpHPJw5SfHHyFu7SjzFl6QeVmBkt/Cbp1ro7G5YpiVLqvXttvfEtAewDnzyyB1vwP1Cn7NZwUHUheaEkru5B0cCP5YYtr2/rSb0ay5uxgLm1Wjw8nrWxBUIYjq48P6W53XN/fH3fOpOLg6l4YQV57LQW4LHg9trY3UkjjTxrohyUjQ5BCHeDYpr5CTv9CGsb388Uikk43SKNvnR2DJApEd8+Nwdk9STS6hJOE8hDOS0HzedL5A0Md0YOC25HxnkiJcOUd5zy1L/fSYKyeILx/TrofjQSOPDtE5qPTaN47dSlyFhnKtSZjrd3NDyq0Iq//WfAtuivQa3VnJG3tiO4U2C7Z05C8Fkmda6VwZGVpNKr0I6ylrXH/trBc7/XZHEHm3Lm5FLbGtdGsXjHIKShUkhSh6/FO4Gu00moyW5G31Fo8QGYpCVNYiwxfuSmWtcRVZiU+pvYR5zj2N4WFX3M0pY7mKP8Dd++sfc3Ck8LQ70LOs51IiFKjajEDGLeojYQAB+yf3wO3j6bgPunpaamBmDrAH49YWvJiOpZkhXPgWL3M3IwgChydMZQkCNfwFGwyObNtYXfE+9hjfLI/6XIXLKPR4QnFA88ouB3T2wtrJ+qEjkSe/NSaXgizs0BPLzuSMp7o7euAKxsT6LVMkkXJGBXvhRXUwXLvDOMTX/2CHDCFOtGl7Ym4dTIVi6kz9fTRktRyRDAFyEMocGYSKMLVMpu0/ZBEd/cf3+bV2fUluJsptEaN6Xkzma2xpdxOtEDtZAalg+SKzFpk9j8JPl9zS3o2eW17HtwO3toWhw8ZChNsl0rj0YUy6O5ZDKW++wl9oq2R/WSbAH9BbftLK6notT3bRsGkye9o1boK//7KyLeDr9GKqsvsRFPZxVZ7iR5aBouzLX1NH5rbmS5UaER1CxafaKSlTa0ko1Vupne1MaZwyZDCsX9XtG9WAi2r/oDNq1KF9r1yDUBhXX8QMyZEoHqZomhbtwJ5RzWB7IKLu5K4h2XB66ODA9CLIJ6ZHsCBHUya/MLmvnhEXvgReewj5OEzaGS4yT5DcF7a3o80vA8GEPDjEn3QN8ARG6eR978xjHeMI8t7Ip2C0GUkYY6v6Y2ZgwMwnmKD4yt7EsiDsJqC21HUOZ7pvfzZLX3RP8wZw3p5cvmS4GuPSzuThIzQw+FYNyMaE+nzp1fEYVicK4KoE+kcLa4GOWrkrwtk2QoxUS3Rd1JbkURuK1qlsJWck1uLL5nbiC/KbcSX6H+3zG0lkNmIn8qtRYtlVpIEer03dYBgmVZiyhbVv24N7n8KfPZZt3hTnDtQBXdOVsC94+WRmz+DfJrsWmmc21MGlkbFeDrTy74rjh6cIUwKsaWC2S8tFMcRTB8XizbVf0An04bChlrCfpNvBF/hYCxX2pveMbcT51j6SuA00BSuyVJoPE0hUUkcOfRaaVkzS8k8S18pnBLp9XSyIaYwlddC/RJfY2BPLbKz9+jjkNeVT2ziun7dyjQ0qV4M7eqXxropgRQ4pvNgcAppcA4eefE982LQ09sOSRREstGgH3n4HKbfz6fTCJCBp+TFZ6UGYDoBfHh1PEaQNp9Bzx/QaPHoxhCsmByBMQTtLZJC3MvfHoq11BHYBFOKzhWB9LiGZXLYBNaVIbhLQXAGSad19LmHpwdh55xo9PFz4OUKpyignZ7sh0VZobi2px9Or4mnWMCD1/bkHBmICb09EeBkCTdPdbLB4ue7LDDQmzUz+kWkEDUleL1l1ibDCer15rbi20pHCdTOUqicTbkpHckcTKF2l8DCR5RnGUQOKET82DJI/MzCX/xY4yG5o7AxGWukMSr3nwe/GwWtLj0luH2kLOnOYn+tFTpDdrM0zhP8fjYl8Pv3RdG6fmVMHRuNhw+EcgRhwckG/eKSfegRIkeTikUgtm8v7Kmj07wVfHd3o+817tLSUq2opdRSPNnSzzTbKUkCmzAziFQib1bBaaYSZ1r5y+DUXwKXwWK4DpNC7f0nGpX5ClrTRrh1c7lQfvxa6Dfwjnlw9xSI2tREyW8MMHmQPUmLsbzm5dzmBCSSl94+LxYXSVqwoHXfolg8oI5wfVc/gtUFO0mL43I6T18+JVswJJBnaTJI20ex2dkRwXS9hnGQ7x0ayOvk5w0JwN1Tg3DrQBJGE6BLhofgHnWgDdOjMIw+d+vgQLr2GbyzXabzsuMwT9/H34ECWAfknEyh9o/EgUVxfLY3mdqRleBNMseer6ft461FlLMVPIKs6XprYgs8u0JUlSRhhNxOvFfhJL6j8RI/oZE0zy5GAgdydva9xHDoI4a93rQ96TFeDCe27oCtQxgsEYzVKw2QwJZ+C+o862jUrfA/AL4GTj1NceNwBX7MV9cGCfDfP18GY/qX5AvAy/34HewVbbFl/RA8vL9DSB3iLE4dmQEpSZzGdUtCHijTg69+r+BWJDVqr3QRn3DsLYV1KHl8hcRCppJ0VjqLLzv3lQrQD5HCLroDWtT5GW1r/oydm4YJnfCV6cu1+rmFgzh3ciEsTZujZski8LdqRxCG49npNO6Nn55L45qdzbAm+DtiBAWRD5iHv5TBNf6e+d2RRlLlInWQM2t7YXZ6IKJcbLCCAstHN4biwNI4HnAeJQkE+pvJHyZX2IKR3tShEgLseVnypb39hZIG6gxMl6+fGIEndPw7FFuso5ggmaBndTcXdyRiPAG+e3F3PKaYYD0riSBpxVKoz24Pwwry9gFWarg7q2EToIE61hJSnSpaKpX+TvFRMEnHyxY+ptnaWAlfLOOSKoFrmuA0WOEdA9yxnwA/2yBLGy+sMLOLEcM2QgzrMDGsgsmChEc2+lL8tVGqELU0Mnq+T+j/Lvj5dpnsbmmc2lAaQfYlYFj8G9Qo9SvJHxE2rsnA2dOLEe6rRKOyX0FjUx/qaDXb5+UDwBd1UXuIrzr1IanjL7olUYiUphaiYWxNK1vf6sZ1vTG6tPsd9UsVwdihQchh63tfmWpdq0+x7seNqyvhpe2MYkUNMEjXDY+PpGJGShBWk+e9SfJkLnnvEaSx9yyOI8hjKZAlzb+1L/feTKo8Ih3e3UuL7m42GEnvG9bLCz087bCDRgjcG8YzNatIlrAF3yfW9yHAk7CQ2pYW44F1UyNxaFlPDIpwxqGlPQTpQ52D5e9TI125RBpG0iVYa4H9FCDzen2KM7ZR2xLI8y8YFoTeJHvYTOytwwNwieAfSe3zs1fDIlQNiU4F8xA1zFzNdsltTQ6pPUQ5Dj0ketiFdcFsrbB9DzFs2HqCQILZT/9IUFuHkoUz2E1hEyiFpTeZrynswqVw6CGFM0lPp34S1glyFQ6i6+bWkoSXPf//LvisqvQs2e3SyLlaGisnl4G9WTHULPUNav9eDE1qlEPl336jYfdnjJv4BzSxKoipbcr3AJ8FThKSNrahJGn6kfb0NjlkqjAer3QTn3Wmv10zTHnxmJmiNmr/aoDugWb62eTXbB/Cd3HYR6PSJsQEmaEUyZtwh+a4e5p0fPZ4zBseTAGslgJXVx7IntiUINTHkJxhk1LLSJbcPJKCK0eSsWZ8OM/UbJ0dTXHQIOSQ1FlFgeoYluq9nME/d40C4gQ/LQ802W4H0dRJDq/tw0uSWcA6LzMYE/p64zrJoNvUkc5tScCgSBeMpmB4H3WMRfT6RJZJopEm7+YQLm96+mqxZno0TpAMmkBt6uNnj/6BjghzsYZzkAXMAhSQecghtyd97sb2+ZHwFWJspZhTkuDFrULIY3uJYeEpgM42xXJIoNf7syWVBHVfM+oQdL29xHeUTpIT5uTZZXbiNQqtZJ/KRXSG/d8mXMI3yXWIZzEABcC2kvmF4f/fBb+wXSC7VxpP6XHtzBKIC/wNLupfkdy9OO5e/AWLVjSBOFgF0XuCL9UYVZHZSFY6xJNXJw+jcBBfN1OLrtuEs70qJXDLJF3v0hT1SxpAK26Aa1cW6Uuj17921dezZzuR3MsGxb42gHnbGji3g+DGFJwirzws1h3zs0J40NmfgtdDy3oIEJPevrGnP69o7BfkRI+u8LVUYzaNCrwgjcmj82m4QLKH1d8cXdMbNwnkuWkB5OHdsGZaFJc8rDSYBavcw1NQfP9QMp+VHRrnhvEEO4M4gSB+dCKFS6NHJwbxfPzoBC9smBKBDOoUi8eEI+fRKNymUWn2QD/4qNRIjHVFfKon1H4KmNoKC+Ftowji/oI+Z1KGrRZjntyKvLpNNP3dV7+EMpXJHIK4txnsdHQ93UW3zO3F+9kOESRl3BVaUfXCsZfUWtRUailyo1F3qrmd+Kx1hDiPJR9YEkJmZRovEom++/8Dvn5FGK6Q3f6dPluV4saa1CGqAE9+w4z5jQn69wOfbctBssbf0seM/0BMc8qtxFA6kRalQNd9pJR+xFZoXOFbGDUqjQM7x+h1/YZXSxzsQl7eXgwf7IUKPxvA1rgWxiS6YvbQMBxY0wvD49y5h+XpS/LWk5N9sTIrlPR8Gh6fScXp7YlIp+BzVIIPtszrjmXjBI9/Y1sijXxpwuQS6f/VBGa0uy338Cw4vkYdhneO25nYMiuaOoY7z71z3U+B74XNfSiOsOF1PSeow7AMz2XqQHzpIWn39RPCEEAjBpsLGEUennUCJnXSKagNsbFAiLc1guMdoA1SQuUhIg8vEhbCDyq07QnT74mCjncdLOa63jFJ0O/WJGXIq1OgKtljZmUyhcB20Wg15d5FhpK+7yCzER/nnr83c0yiCxRTVPh/Bn5JYE815C1tCczrBMztQtYR2NYA06e0hIiVCr8P+FJRU4WD6UH7OCZpBG9lpiaPFUbQj5BCG9sBf9b8Bc0r/YxFs/oI0LOdk18Ffd4OHszOmhyFqsW/hrpLDZxYF4flY6N5aW8mQR/uYIVVrPzg8hBuB5b2xHiSISvGhmHpyFD08WXT/g6k7VP5bGsuee05aYGY1N+Xlw7gwmAcWtCd/90/zAkpUS68fuYUm4RiHp4+l00B81TS75nUgXbNi8Gy0SEYQMHr3GHBvOSBdToWW0xP9ce5ff2xbUY0BoY6YzcdFxiDmwcGIsbVFq4yc7hbKOFoK+d7+8g9jWEdbcwdhGuq+IVF8XxBfKqwqS3z8rYxgpZXu0qgcpCyHP1ZM2txiug1k4NvMzNL8TzHeDM+aqhcxGDZo/8/4LNF8PSZvMWtkTu1G3JndxZsVmcO//QhYn4XQlGw+p3ANzIy+pkuaKZtsKxgJwM1Dd/mNjQkp9JFTuqCdn+UQoOS32JMRpCw6WzettdAv52nLZcvTESDSj+hU4MyFKyGYNu8XhjZxxuXd/fjMmU6yZKJBHoeW//KyghIt6cTvH0pmFwxKQKb53bHQPKyx5j8YZmdC+m4d2Qgr8vZQjJkJQWybOH2ctL5d48m80mq2al0TLaKilVwstlcOu4WCn5Z9mcoSaJhJFECbC2EFVn6Kk82URbrKbzOglc2GlzY2BtXSTotHRqMKK01XO0VULiSpAklD99bBNcUPdzJhTa1or9dBwmZGjs97EzXq+hzaicp5LbiPLmNeKnMUST54EI0dmMRG9FKhx5mfIcJcy3fM7Tk/x/wz9J7d9Yk2DsR7GRzOhYYFrbH9AwJga8mr/928NnFlClESpWz5BlLq7llCJ6K9D2sQs3gkmKMrp0qoPZPBhjYw06/znf3q6HP3cZLolctHYBW9UqiaolvKGiVYvWoSCT6OVCQGCVkTAhKJj8mUWC6kvT4nlW9MHmAD1LIG19ge9rczeSFaBtIn7M44A7LtdP/rhPgQ2m0YF64N+nzeB873GbpyTtCVufkKjaR5cFlzNaFsdg4SUc6XsuzOzhLI8e1DCwkeTVtgB+enkrFExoRDi5l624paKZA9jpp/YWZQehO0mlwoDPCbCzh42EOu2gJtImiAqfgkvx8QytX/d4/7NpZUxCr9mDenQJZX/a3BDaBMigdxSfM7UQ9pFqjUh9VGKgVtaF44JKtnzlBL94h1Yha/YeDW8n7gc+0/dkSyNtSj6DvKsD/AvgdCHzy+HT8dwGfzQQyL8ICrfwfloFvE20Ghz4iiGWGqPGjAWJ8Rfy+V3zvnldCL8ibpQsS0LZ+SdQo9S0iXE2weX5PbJzfHWOTfHnBGMvJc7AvpfP6mSgXW8wkqcEmrFLJw187MAA4R+85OgjZpPUnDPDlE0/LycOzuGAqBac7l/TAqa19MZ9Gn3F0XD4isBlYtmXIjCj4WGr4aqtZ6QGI89ZiCcGcw4Jm8vB3Dg3AMApgs+iYM0jHRzjZYBWbwc0bjcfUMRakB8JLroKnkzm8I2kEpIDVKVW/J3/hHdz0wLO9PC39xVx2qMmsdWJhcqonm+AT55rbmMyWWBp/kkVACluJo8JWvElqJc6i2KDRf3rm1imewD/2uzBz+67gk77P21SfwO/y0eBLNBKpxp2l1PQBGgvI0qRwSzOFVF0LNcjT+9i0wY1ry15TJPdc0y+c1RONq/xCwezX8NZ0xsVN5I3vZXHJcWVPErLiPLGRdPTFQwOxgALZYTGu2DwrhpcfZJ9M4TXxu1lens2+XmILxodi5dhwaE1l8LNUI8zeEnd39StYaniFRofBOmfsnBPDlxSunx3DJcv4FD9c2J3Ey41P8ZoeV5xZ11sYbR4NxwySRNEu1nwxyiwCnZVKrKZ4Y3yMJyJsrRDsr4JbfwkcUk348seCvX3yPXyykKa0ICnD7tDCoLeN1ge3yRK+j6fcXnJYphGFkGP57VNVxEq10ooKrajpf3/mlj7rGCvHjS21CXzy+GdKvjv4Gwn8GUzbd/xg8DVGmmJyG5OxtmGmgmZl2QmC3jWdNKl1PdT82QD20ka4cGa+fmvCV2wxnreTjwKzJkWibvmf0bD8T/BQdsbAcDfkHSN5QV6befkc0vUsyHRRKEhq+PK8PQtmmefnwejlNAp2w5BF3vjo2l584QebQGIbPi0dE4I9BDDbroPtcsYXktOIkHc5nW/cyrbuGN3HC6Pos6xzrJwQLuTuWebnIgW4BDpbJbV2bgyWjAvj5z7MdD4m4OmRZMQ428BTqYQ3aXmfUDlcCXq+3rcQ8PlpSga8xpPiH1sh42UTIaQoWebGoYcplM7iZ3Ir0TiRxqj9pwL+f646sxuB6RilxI1pnYDtdYVJqnPF9dueCIDjXAn9/0oVAr8U8tY3Qu7Mri9A/77gSxWi5qQ/7/GbLfDNV4VJKrm2IWr9YgDLzrVw6ug0YRPav6QtGfTCZlaTRgahXvkf0L5+KayZ4oPDWwZgeE8vHFwWxz0sA3ULAcsWc0+l4PMweertpKnHUbDLygpY0RlfPkheP87LlqSKGqnhLnA1V2DpiBBhBKBRYx95djajm31iEF/txOwQdYiBoU5YP1mHm6TbN5HXH0kd7PreJEFSPRmJXYt78Pr+0b28MDvFH0nBTtg6LwZHtiVifloQouyt4RVCwLN9OFk5wSDR8yxNIUnDgCepAZWTUFLgRK+7D2XSUARL0vRyreQw6W4/8vI//5PQ/zfBjzXHjUlGwNxOyFvdFHkHKgnAswD2RBlSEJWQRwa28RUbEdjqrBNlkbfiT/L4Hw6+kZHRT6zsleWVeVpOD73CoSHqFPsa5u0NcXDPOGG5I6/BWfOXySm+UdVgD1T+rShql/0ZW6b5E2jjCbgR2Elae2i8J1YS8BP7+fBdyKalBQgQk0zJPpvGdx6bwwJPlssniA8s6k6anK1k8uTbeSRRsMuKyrIvCHn7B6T/md6fS/Jk94qemJzii1CtBaYPDhQyQzeG4hHBP3tQADJpdFhLnWAxSZj+4c5YPiIYt1iHeTAC+ylGYJtNxTjYINTOEv6BCg66I2l5BnMB8IOEMgOLfOCd2R4/woyr21DhdZswEU8EKN3NIfOWDfingf8Pg68gj9+Zg587kzT7wjbIW9sEeRsaEtx/IG9BW+TOb0+dgp4fK0uS4BdSFzUF0Gd1/mDwRVJRbXOt+Lp9nARuwwTolY5NCPoikLasgt1b9duY8B0d1ry0kGQvsp9tx6C+9qjE9uT/oxIiXcxwfEUf0tFZ3NOeJ0+sc7QhuL2oQ0Rh5pAgTCQtnc3y5yw3f1bIwrBtuCcQwOP7+wqzs9Q5mCxi9Tdn1pA3J2jv7uknpCepc9w4PJDX17CNXJdnhZAUcuMLVK7s6y/sW/9oBE5s7KPf38aeOk4wBoQ6YzGbLKPglZUtryC5E2JhCRdqs3ucGVxI4uVr+fwby7EJPJaOZMCzoNUmTKi3YbU3bJ7DPl7EZ2zNtaaQecnB1x5HqeNFi9/tLoVfwM8Hf34HIVCd2VmQMCxwZRqedQbm2ZmtIvi31UHuorbC+16C/l3BNxKmwrtb+ZGez5DyEmOlcxPUK1EUpn9WwvaNw/TbmGx+EfpsAfpH9zchIUqFyr8aQNWxBo5s7onjy/pgZE9PnN2UgI0kSZJCHJFGkuMmy7HfHopre/sjM8adlx3zepwbQq6deX0macb29eIyZt34cOSy0uNzaXz9LKvFYenIuwcH4NzmvpiaEcRXQ+2aE80zOY+pE7EbMbCF6Ke3JuAAdbhMklBje3nyDpB9mZU/9ON1NsOi3ZEa6IJYexuEeVrAPdEUjoOFADY/o8UyMhbeBLSdmNfeMA3Pam5Yjt4tXRgN1P7GrEQY5s5mMA9U8sX2bG2zPEzV/1+7s/kHgX+mlLDO9XSpfxf8fIBZB3gpWyPk7DvrX/trUPtG8Nn2ImGqgu1FjKTSKnI78Q373lK4jTAVoC9F0LeshB2bhhfau6cQ9DlCleXtG2sRFSDmBWcdG1TC4U09gdyJyLs0BP2CnXnp76xUf/LE7ugb7IAnrA6G4MshD79pSiQyScbsWBCLVZMikEoBJ9ugaQ/p/YdXM3BkVS8Mpc5xkZUlsKCXPnf7UDIdx5GnJ0f39saQWHfuye+wlVdsmxF6z2PqIGwheQzf8InNCltjzdRIXkfPliTiEskq6pSucgXc3czhESaDW1/TgqCV31GFAe+j9/AEvB2rryEP76jPdrmlsVHABGI7Izj5KRGT4QKbHlb8biuMs3e5s/nnA/5pfbB4pAKwrwpwvOy7wf93g/86e1WHeEePr4oUwBeJRN+Stu9hHWRGOpVp+gaoV7IoyZt86A8LK6VegF5Y73v5/FL4O3VEmW8N4CJthPRoe1zePoBr9CMr4/mOZfvmx+IOgXhxVz8k+DlgPpMYzLuT/GEpRzZJ1ZP0Ncudp0a78ZKDPFZ7QzKG7WjANmcaneCN+4cGIO/kIOyYG40UnTN2z4rGeTrmzaMpmE+yaTzFDTy7Q/KFTU4tGhLIN326SOdYNSOGH+MCjQC5dIxFw0IQbWsD3wBzuA6UwJnVxA8WFRSTWfgJWRqVm5CWZDU2LJhltfD8nltsJjukG8RqY/jEWGPOvihM2qWDVZwVxOxujP858FmgSIFj7uJWJCW6IG99QwH8c8WebyjLA0p9sHm65HPw9/8L4L+DvcbjP1XoVOY8kyM1qqJ0kd5w6GsGhSODvgjMGPSbRwjQv+zp9SunTh2dBxfLlvj9BwOE2P6J66TVN8/piV5eWr4zMCsLYFKFe2pWQ38hHXvmxqIvafGdJG9ObyApRDCm0XtOb+iNJ9QZTm5MwJheXjhCWp5XZVIHYItPZlLwyjoR2/7P11KJkX28hI1grwp1PXfYxk4UvGb29ML0dJI+NCKwm7BdYLsyYDzFAckYEOiIGCcbZIS6IJqkja8fefsUCZzSTXiakq14stR7eFZWwKorWWDLPL8ljWiWfsJz+wQRzFy6kfQxRcIod8w7Eo0Nt+MxZlMILEjXi/z+a+CfEW78wGDPnd6NzIjA6YS8TfWAo+WF1OLx34FDlYDd1YGdNejvckJHOF+CPF0N2EQqYPIR24T/o+BHakSsAtPcQTrAKoAVS9UnefM11+j7d4wR1vHmbnrx3rdsUTtBf2jvNFhJGuPXrw3gp/kTV0+yAq/RmDRQ2M1gA8mWbdMiMEjngnt7kri0YLOpeSRFFg4LhKdKyUGOcBP2nsw7lcpHAebpJyX5YMYgfzw7n44c6iwPDw/AHPLeaVFuOLysB40gMTzAPbw8XgCfdP0zigHmZbDO4YL9C3pgL5sZpiCaLRafOyIYo0hORblYwZftxOapgFewnM+Q28aKONQsWFU5CMFrvodnK6FYCTEvMab/OfYn+CNMILEyhmuIBUauCMSSc7FYcCIGy8/GYsTaQFhEW/zHwGdenZUIHK5AgWJrIYDMz5IwKbGQgsflLZC7tCXPsnA9TcFl3tY6gue/UBKX19WnSF/9nwCfzvVEoVP8qdFqyynsTG6IxHVQ//evYWlcF4f3TdRDv/El6Ddz6HdtGQtpxzqoU+ZrxHl0wri+7pg9PJzLCp2zNc4wL3t7GHJJdkwbFEhBqjeuksS4syOR30WE3S9q1ehQXCcvfHZnPw4o0/e8xIBAvkHyZRTp7xEUkE6gjsRqelitzOkNCULq8/pQbCeZMzDEGRvoeMdX9MT8YUEYTrHA7YPJvFY+98YwrBoRCjelEl40QniSuTjLYe0rgdpLkDBKZ30NjT+BHSmA7ljIw7PXWOaGFZlp+4ggczWGQmuG+EwXzNqvw+LTMZh7JIqeR2Dp6WgCP4DAt4T48wefZMz1X57nyMlzs5Qhh76wbs4PIllWJb8kgBWCMfBXNhNGigskddY1gE34fwN8uU71QKGz7iizNMrs2rY6Gpb9Co7mTfR3Hj/00uRU/hYgh7B+RTo6Na2E6iW/Is+sxKkV8RgW5415Q4NxfHVPjCJYF40MxrMLgznEj0lPM80e5mDFt91jte5sH/l7rJDsprDNx5YZUUil/7MVTY9IFt070J+O48lHBFaucGljH74W9sQy/WawFD88pE7Tw0OLGBdbDI1zRX+dI6J9bTEy2QsjMrwR38MRNlo5zCzFkNmTfHEVQeNNxpb26ShQ7S4UkbGFInwhyEDhfyyYZTKHlWCz+nnH/iKog0xgaiWCd5QVslYFYNGpaMw/EYXZhyIw64Bg/yHwVVi4pAF5md+AvVWBXTWEmc+5HV6ZC3+lsfctaaVf//orLq9uROBr/n3w55LN6/R68CMoBom2fCJzFk3q9Eel+w1//wo+tq1x5cIC/Y2XX4IeO5GXux9L5/ZB2wZlUb/Ct/CxbM9LAqJd7JBBuvsOkyp3MnGTvDor5d0yLRJPyYPfOjqIv4/tL3//8EDcPJaMmSn+WEjemOfh2ZJDGhnYNoA9fe2RGiXsmBbuaIUj69gcAMUZj7Owa153jKOR4eymvrhCo8SkdD/YWyvg7aWGb6Aa9p4ymDnSd3ToBolbN8j8u0ETIYJdD6bJhUUf+bXxbCEIXwxCfzv2ForING76VGW48F7HgSJYRZpAamcMG3cFkia5Yc6RcCw4FUmPOsw6GF5gMw+EY8npSAxf6w9LkjqfN/hhCiyc9SewvcFzDz6781szJH/JqCxoL2SAzpbC5TltYBNBxw/5F8Fnk17zOwmPczq9CD6rxw/V8IkVuZ9pXrvmFfIalS2CcC8j3OFbgewvtGRwrX4vyz149nQ3po0NR8MqP+LP6r9gQKgM/UNdMaqvDy87YDc1O8rqXBjI5OVPEbCpEW58AmpIjAdC7S1xdXMfQcpcTMeRRXEYRFr8Mls4Tto/m7Q9u93OMDrOUjoPKx6bSJ1lx8IeuHVqMI6ticeskf5wsFfA2kEOtquYyJ5kh48JLMJEsI4hwHuJYJ9IliSCwwA22yoS6uFT9aDrZ13ZDKtDPEkbnd67k9zR+ArengWyDgz4KBPInIyhcTRD93QHTNoZhIWnI/TAhxHoL9qM/WFYfCoCw9f4CeB/tlkd8sim4UosyDQmuArp+A+SEhT8kvbHiha4PKkrbKIU/x74ek//bHhLPO7XBDlT2iNvfmd9Pb4YIhqNxJFWfLVQm8Zl0KTcN+gVrsDjR8ICcDwrDP16/r9HD7diaLIr6lcsggYVf0IgecAxfYRdydjtcpA7mpcJZ3Z3w22SHzlXh+Lqflbm68nXxq6fHoWxCd5YPyVCyO6Qh392ZjCWjArjk1tHl/bEDnZbTJJBs+g4tym4vXwyFUPi3eDmrIK7jxoydkdz8uTmgQR6lDGse5pwwPNv+Vn4tp/co+c/TxFAd2R71MTot+TwINgdhZIDm0hBzrAOYp9kAkudMQde7WCGiP62GLPeD/NPhWPOMQL8YChmHHi1Td8fSvJHh8w1vhx8yWcLfggDX4UFw0w4FB+to2cJ5QWXJ3eBTfS/CP6izsge2xr3XQxxz7YKnmW1Qt7CLvw7zsg0hSTSGkaOXdG89q/4s9IP/Lag2c+2vrTp01ohqCU9f/3KKvSKUKJGKQM0qPwbQh1MsW8xefZzg3nmZWlmCM/F3ziSjOHx7vyeTmwnMbZ3ZJSrLR6wkoH7mdgzN4bf6e8Zk0PXmEbPxBEKVAcEOvFsy5SBPkiOdEJUkC1iYuxg7S6DxFEEqbcxVLpusO0t4nc0dx70IuAuLwHPOkI+6Hb5oHsJFZNKB2H2laUoOeyDhZIEG+pEGupQ5o4msHKRIWKALbLW+RDwoZh7goEdQmAHv9Gm7QvGwpNhGLbaB5Yxmv9H4DM5QZBentL5nwd/rt7oed6iLsge1wb33avjrmVlPB3RgoLvrsDaTpg7SoouNm1Rh4BvU/1XjBsaitzcPS/dlmet/uZwh3Di8Gx42bZDxV8M0L5heXgoTTGhrz8es7qaZ1nYMScWQyLdcGBNb1y7kMH3solysUZmLw9snRvLZ1NPLe/Jdf8ztuFrf2E777O7kniqMz5Iiyh/Gwzq54xAnQWsvcwgdjWGxNcIlnHGvCQgf61qfnHYy9CzOhr2PvveAtBscol5dKWjUF7AKiZZdsYuTnhf/rpXR5JEdpEUtHqI+DZ9ToEqxI9wxNjNzMOHYO5Jgv2gHup3sKkE/gICf+gX8D8CfJJhjt0J/NnkqRe8w7lZEJsfyDJdv7Azngz+E/fI6z/t35ja1R5PlnRAX/+GMCz9NdrVK4W5U+P1Ww1uf6mkWFgmuGvrWFiKGqDKrwYQtapJWt4D+5b34fvPbGRLBR+N4Fqe1dKwfeMnJnrxvSxZ9obpdbYoe9+COExK9MPVwyn8BsgrxobCxUrJdbpELUI3SyOYuppA7GMEVWQ3PimUv1CbB56FgOeePEkoFWCQsz1oWNYlPwPDFn6Y2xDwWqFMOH/Fk7D1noSkj5SCWFPYhAiZHQV1CKm1BH7xlkhb6I5pBwIw/0wIZh0nkA8EYur+97Mp+wIx72Qwhqz2gsUX8D8MfGPm8SNkuDG6HYHfqcCbv9IoiM2e0BbPhjRHziwh3mCdIIckz5N+TQGv6rjtVwv9lJUJeoK4dWWsX54qpCtZevKFzM0O3hnW0usmLSuj4k8G6Na8DsYleSPnUiavsNw4WUfSxAOnNifg4KYEDO3uQRLFDfs2JNII0B0LM0Jw62QaHpDOP7klEVGB9oiJ1CKUJJaVtxxSN5Iv/t1g1V3E71PLPDbT466Fg1A96EyOsAUerMZdkw+4E6t8FCCXW9PfWkHKsB3HWBkBy7c789uBSuHczwwO3c3YZ3OVzuLjcq34gpyCYrm7HGbe5pAFK5CxzhNLr4RgxmECeF+AYPvf36bQ5+adDCLwPb+A/8G7JVMA6hhoiit+dYBRLbgHfyX8CzpzTf84vjEeRtTjz3MXdOFeH+u7AbPa4aJ7Dfg3+BXFCWKNvAkO7ZkoFJu9sAWIkK5kGZ3Fc+PRum4JVCteBK7y1hTAOmFSSgCesPWrj0fyorPp9HdmvDfmZ4QhMcAVV7Yn02en4x559oFRzkjq4Yx+vZ3gHqiEgqA09u4GWYQx7AhKtyFm8BhhBncyt2FmQhVomnDTZi5Z4oV0osZbkCtyG2EfH+7N6W+1pyBn2CyqtpcwAvDUI3US574MdBnP0LCdxhR24rVmluKJUpWou1Qh6iQPUvTld4LRsW0UVaxqEsmL3TD7KAPe/6Nsyl5/zDsR+AX8jwXfKUSKS1pD5IXUQs5s0vnzCs0rzO7IMzV5y7rg6fAWuOdaHY9jG5D374gc6gxYROAv64zD5PE1DPpiBvAn+C6fX6SvsHw5R7+blxVPHRuGWmW/Q+ViRRHi2A1Htg7EpSMM9CBsnBmHW2eH4NCaBGT1csfkZE8cXhSO/iHmSI+SYXKiOXQubdC2eTVUrlwSlSuVQN16pdGmXTl0EVeEsaIqxDY1IXNuCLV/c9LjHQhaIzhTwOrQR0p/m8HCz4yCUFMOOS//dRe8PauBZ6UCXO4M1Kcs+4igpVHDmkkXHwkULuJnMq1knczSeKTEUhQl0Rib5m+qVLAoW6cJtOhuI9x8I0RJpsKARW6YdZTA3ef3UTZ5rx8FwgEEvscX8D8W/MtuNZHtUBlPhjanoLVzgZ7PW0LQL+4sQO9dA/fsKuM+PT6IqQ8kkaYf0BgrvWuhbbUfUa7M9+jXwwEP7wtZGiFd+SL0Odm7MHqIL+pV+AZdGldAnKcKG6axO3ZPBW4Px7qJQQiwMUGAZTuYNK+JtnXKQ9K8Ijo3LIZ65Q1gWMoANcoaoC4FzR0aloJpq/KQt68MedvKMG1ZASaNyqJT7eJoRe1pSudoWO5rNKj4Df6o+zNaNy+Dzu1rQGzSAgqbLqTbJbDvRzJlsJTvIsyyLtpElsI0gcKXzM2ENLyEZA91EEcp5M5mUHgrIPczv8hul/PG3QjCVBGWfwHflcD3xeR9Ph9lk/b6YM4JP2SsdiPwWTqzUFkyq8fX/T13Lv/3wJ/794F/xa02nhH4D6JJxizuyLMzTPbkTGqDx/0a475nddxzqIJ77tXwwLkqcpyq4Bk9jjUphxrFvkLNasUwbrgOuezGDHz7j3UvQb+HXtuJoQNdCeAi0HSuhu0zArA8K5DglyIt3Bge0oboWL8MqvxmgAoU6P5R40eI21aBpWkz+LsaY1CCFhOyQjB3Wm+sWjIYW9YN54Hxvl0Tue3aPg5bN2Rh9dI0LJjZF1NGh2NoohNiyEs7mf0B8R/l0azSN6hXxgBNavyErqJKsAxuRoFpV9h1Z1uSy2DpbQpbL5JG4UpEJFthwDQHuPSygBlJKSZXVDHsRnaq07VS37zKiYH/F4+/0AWzjhC8e70/yibt8cac477IWOUqePyAF8Dvq9H9/Xc4/OfAJ1mRR7KCeV8GJOZ9YvA9CHwX8uYe1fB4YGM8G9ECj/s2xoOAmrjnWAX3CfR7btXwkAxehrjrZog+XcuibEkDtGldFcvn9xe2/mD6/S+3B9qFvNxdyEx2ReOqRdGoyrewF9dGoNUf6FS/BCoT6Ialv0LLBuVgI2uBvjFKTBkTilVLB+PQvim4fmUpdZrNwl0MeXbokFC+zB8L28FCrx3Wv3cvsrM34dLFxdi5dRx1mp5I7mkFR1lTtK3+E+pQ+5sY/gqjdnXhqRMjfZkrJu73wcR9Hph1wgsLL/rAd4gNX+zBwY+0YNf4nNRfWvZ9wJeTDVjohBlHvDBxr+dH2YQ9nph13Bvpq1xeAF8dZclueRorSn1+R5T/NPh58zshZ0JbPjv6NOUPZE9pByzvjMvTu3xS8LPdquK+a1XS8WQENgOeeXn+PwL+kbsh4G2I4w6GcGteAsVIz1upW+BgQRC7VVgaWHijp9zNePp4E/r3tEWFHwxQjqxhxSJoU784urUxhKd9FwxPdcfSBf1xcO9U3Ly2QrjDSgHgB/XAbxdKltkNHvh9dte8xfQ3g+C3/tku3Oi54Hg7cOHcEqxZnoaBPWwgb1MVdYsboHWjYgjr1Zbgcsai20GYedoHUw+4wzPFCtIgJb+JNAc/THWOvGqZ9wU/aYEjph1m4Hp8lI3f7YGZx7yQutwJmihiqxD4FEhHs7uh/DfBn6vPkc8TvHvewk54FN2A9DVB6FAVD4JqA6Ob4/JcI9jGKj8d+K50fAL8vguB7ix0AvY3g/6ZRzWerlxnVQVGtX9EiTJFEUVy4Mr55QL0L6+Y4utj13PIWN1No0pFYdyqOmKDpJiYFYT1qzJw8thcPLi3Xg/2wUKQby0UFK958R5bz9a9p60tdJw1wkouXvm5t+A+XocPzMKYoYGQtamBKt8YoH3T0ug5TIRZZ0lSnPOG16CPBV+lB9+BwGfwun+Ujd/tjplHPZGyzBHqyBfBV4SourO7Gf5HwO/EMye5TMYs6UKgd+Y58xyWI1/QEU9HtuCzo/e55CAo7Ssj18cQFxObw5Z5/NBPDL7eGPAPyPI8qyHHwxDj5BVRjwJFQ8OfMWxwAAWx+jsgPlv/aihZ0VnORuzePASrFvfHscMzcf/uhkKg7xdmctnsbfa6F731GyF+nb1PZ9B3Uj4aHOR1QieOzsOg3s5oWu4H1C7xLXzDW2DGCVcEDrf9BOCrCHwtge9G8Lp+lI3f7UrguxP4DgS+6jn40eTxQzRR/w2PP5cBTkHk1PY8c/I4uSke92qER7EN8DC6Ph5G1cUD3xrkhau9AGWOYyWcc6sDGwrITMI+Pfhcz7szL18Nt+jc3TuXRbnSX6NNq8pYNq8/8nL2F7pz+No3Q4Yteg+7T4gB2OhQAPraN3QaNhpsFEYAPuG1W3+c/Xrbp/9bXwrB38PORcfPXa8/xzt0AibP+I3rDiAnZw82r0mHsn0dGJIsc/FuBNckDeQ6YXnnx4Dfj8CfepjA3ePycbbbBTOOumLAYi1UESpIAwuBH6YK+nz21Xkd+Ho582RQM9z3qSnoalcCj2TGPRZMOlbRB5ZVX4Ceg+9amcCvDZuQvwf8J+5CELvXtgqs/yiGkqUMYGfdGkcPTNZ7yG16rf0OcGWvL7Tf5WtAL4B8hx7q/OB0B3KersHNKwtw7sQ0HN47Dnu2jcSuLSOwd0cWju4fjzPHp+LqBZJNt5fpj7Ndf4z8YHe//ribCrVl3WvulbWdn/v8mXlws2iFusW+gpGkIb+PF7t748eCP+WQC8btdv442+WMaUeckbTQDkrdS+DrVP6fP/is5mU+mw1thLs2lQXIXfTa2rXaX2D/C/gedf4W8PNIz+d6GmKWsiJa1fgR5St+j1497PjN0zhMr9Lz72sMQOaVeSC7ryDovHVtIbZtGIqpY6MwIF6LcO9uBOCfsBTVhbxTVUjaVoJJq/IQtSwPcatyELcoD2mLiuShq8BOVAfu6mYIcu6M+DALDE/xw4LpvaiTDMedawsKBc37BcDzNrz6ruc5wjrfa1cXQUvQNy5fBBK7dvwOjnzTpjDlB4GfuMAOkw85Yexux4+yMWTTjjghcZ4tFPwm3UqWYs0H3/OzAZ+tQjKlBs59hdTJW6yfEWV5cqcqb4T97wT/qjsFzG5VANLzD0jaJHYri2r0gzdpVBqTx8bg8aNdgqTIXv+BQaYedha0Yose9v14+nQ1dm3NRFZGAILdjaDpVgtdmpREqzo/o0XNH9HM8IcnTat9d7ZxtW82N6pcdE7jat+Oa1y1SGajCkUymlT8enirFhWvtW1XFa2al0fzRqXQvO5vaF77BzSpWBQNy3yLxmV/QcuqpWDasgq8rNtjUIIL1i1Lxt2by/SdYHehu7QX9v4b+C5uOzcOQef6v6Bd899hHmIOVbTVO3l8mU6js+hu/RL4tgS+A8Fr/9E29YgD+syxYb83ga96Dn6YxumzAl9EDZye8RL4rByAAtrsyW1xP6AWBa0Evvs/D74zgX/bk8D3rIoDJG0c/yyJ38t8DYWsCUGZxZcBcg+Zve7DoOcQbRZ0eN5+PHmyDlvXDyEInWGvbIpOTUsS5D/kNqv+/SOy/X8YfpvVtMq3Ps0Mi3ZsVuvnOp2aFa9q1LZ4OamRYSmNxrCYxsjwVyMjw1/Yo3mkxUpVDJMfSkj95LAIN0P/OTL0m26C8JR28NA1g5VdLRi1K806ERqU+g5Ny/4GaUtDJETb4PiRiUKHzt36ivkH6qB5exHtI0aLat9B4tQZ6lgO81mpTvrGGyyQLIrM9/hmwcQB/UZJi2wIfHuM2aX9aJt82B49Z1jzTsWOz8Gn31QWorD9/MAfIgIWveTxl3XBs7GthHIAx3/e44t0FvAJl+OaZx3Mk5dD61o/omLFHxBL2vH2Db1XzN38AVmTdXrJIKQOnz3dhVPHpyFriB8cVX+gXf3i+NPw+yd/Vv/h+p/Vv5vZvOr3Li1r/VzfqFnxsgT3z8C0r9/lYiuiNHOULI1HMsQs1AJWPS2RtccBM846YvJxwSYSJKN2WCN5oQyRqR1g51If7ZsUQ63fvkGb2qUxhtr05NGGlypI8zexOokpWTq0qPI9uqmaE/g2oOt3XqrTln+L1Ome7/EZmErioP9ia0w6xMC1+ygbu4tJJi1iprBd1IQRhZ1HI4Cv/PzAHyYGlncSKh1Z4dfiLjxP/6hPY4L+7br+k4MfroYs2hpOARKEd/4d9cp/jaaNymDi6Ag8fbJDL202vAf0hYEXJo0ePtyEjatSEeUngVHzsmhS9Ztnf1b/9kbL2r/MaVnjV+u2hsUrkOcm0PHVh1xsWZhikoK+BzM25Ksi1Bi02hoTDtpi7F6yfXYYt98OEw5oqQNoMemEA5k9hm/RIII6QavGv6BuqSJYNr+PkCHKWV9oKeQu5OYeRv/utgT+NxBRcM88PkF9gTx+tTe1Sxmm7lUAfiB5Y2rXwGVWBL4NRu/6OBuz2wYTD9ogcpwlTANUPM3KSxbYXeRDNOJ/F/zwQuCHqvnC62nxnYERzfBsfGs8m9QWz0a1wqOeDQhkQyGodfuHwA8n8OMoMIqygplLV7RqVhbVfy8KW+Wf2L19lF7abCu0JvYdoc/JnyXdh7u312LxnN7wsmyJltV+RJPK3+S1qP7jIRpRIto2+rm6RlP8k9STyMNUQ8nJ5LKsiyxY8HxJiy0xbp81Ru18yXZZY/QeAoc6xNTTjphxwQm2rrVR61cDLKO28riDBdx8VRhJsse7MWF4GNrV+Bkd/iCNH2jGNb48XHWJpEyDN7WLfvuBFoIsgpTA10SrkbLCijrgK9r1njZmtzV9PyuEZGkg9he+M+v48jBlDrWr678HfqroW/NQxZh88MVs0TU1bqpXC8CpAi/4uu9F0sbVUPD0LtXeC/qPBV8Zbb2AvddY2Qx/VP2W9OtP6NfdDvfvrdLfN3bTewK/QZ8u3IdbN9ZizsxesJE3ReMKpKcrf4tOHatBbN/hqdTVSP6hnv214IeqegvbEwrgs2G/zzwLjD9gSaCT7Nn5Vxu5w5K8vhYZq8zRuvFvsDFugvNnlgpbkpOXz362l2TZDPQIVKBxabo+tX4jB9GFyyklmSxUeY0Aa/e6Nrknun9PnWO4MKqqYEpwWsaqkLrGgkYiasOOV7frXW3MHkuM3m0JvyHElZ8efLZpV6jypkKnaPuvge/v7/+NLEw1JL8nitmmT/R8om8rwLmSALqLHnjX94f+Y8CfRtrZzNVocdeutdCwzFeQt62E+dPi+cQNDz6z17+HrFn/3MPf2ojF8xKhVjRHtXLfoFGV79C5a01IaURRRGpgHmn1VBVtafapLzZd5wAC/z7bu4dBzzRv92kajDtgQeBbECivtokn7RA+sC1qFTPA2HQf+g7n8PjRIZw6Oh1DkjzQqW4Z1PylCJSyinCLN+bAk0QU9ggKVd5+061LNT00Zej3mKGOFsCXEPh2vVRI36ChDknn3/H6dr2LjdlrgUw6hlsySWhfwbkq2QRbqOqYIkTR9F8F3yxMOUwAn744A59stF9bwLXSB4H+KcDXSg1LtW9a0qtplaIX/qzyA0LdTHD6xAz9ZNGWd9Ty+gmo3C2CHHi0A5vWDoWrUydUKv8d6lf6Bj3bFkOiQ1MOi1mUNcFiwffOJEg/OfgMQEWo8gYDkqUMmc4PGaXm4GcR+CN3vtomnLBBQK/mqFesKDIT3XBwVxb6hFuhQ+1SqPFzEbRtVBx+cc0w7qASvZdQ0BgqjCgMMJIUj2Q6Tejr26RoQN93C8v5c6lLcDonqTCE4oqx++n8O17frrfZCPosO0b6Jgs4JJBTzQefvj9dhzXSEGmNz8TjPwd/zL8E/rRp07426lipRYtaP01qWPErSFqVw7jMYApg9RM6Oe8awK7Ry5o93MsfPTgdcbGWqF79V1QpWwSerUtjo2UVPh8wO7AtH+nEYZqCTWPpmhh96out0WlqK8KUF1hgx4I8Fki6D1Aha7eKQFETKH+14dupYxyzQvJCMSSdKuGPMj+jSbkfUK/sN+jatjT8Yv9A6iozTDhljUknLdF3kVroVMGCpKBRPI/FcG/ojN3ofdeF9xL4Pip4p9F56dyj97y6Te9qrO0TDqqQvFKQTyy4NdcHtiSvxmnihJst/1savygLbvKlDgPfmGyUXzsCv/LHg+/OisYIfM+3g6/RGP7WvlFJ/8ZVv73csvZP8HfuiH18Z+LDgi7Pfo8KRwhFadevrMGkceFo1bISSpUwgLpJMcxRVcETVrbsVY3Ar4yxvm1gHCZ0+gLwQzTdPvXFZtdaHqI8wBZh8AwKeXyLaBUGr1Vi9F4VwfIa26nC6INqJE43gtalNrSudRAzrB2GbpZhwmlLjD3CPKzQgdI20DFj9BNFYQVL/M6/KrNTi5yeeZh6QH5Gh9XwS0iH68arMGqvih/ztW16F6PPjz+gRI8ZyoKYhqcyY61YnU6UZtq/U6DGwWcnp96XlA++KYHZjQLcTP/2BH6Vjwffg8AnuM55v7lIjU34dGhUon/Tqt9B3rEKxo8Iw+PHm/W3zdz4nl5eKErbtDoTWpt2KFW6CFpX/wFDTSvijotQ18PAZ+1jnXus3yvAD7M0+jsuODmZcfT9c9m1ZjAwzxw7Vcllyogdr7bh2xX8ccxhGomPMCP9fVJDnUElvGe78L6RO5XI2qOER4oQpAqpQ+F6m4cpVrBRjKRNTVGIwlCq07SRhSvj6Td4mO/tmUdm9TT9ligx9sDz436Q0WdH7aXHXUoaQZQQ+wiKQt8ZcxVhKtW/Bf1z8MOUfQqDb0TgD/1Y8Nmsrmc13FNUw5OmVXFGURe24TKIwguBT0EVb4SBwVdGzUr7/Vn9xxxXyz+xd+d4Ave4PoB9j7w8r10/jEvnliJjsDvqNiqBSmW+Rkj7MjhoLwDP6noe6Cs6OfjUKUcHtH0BfGGbcM3fknHQ6BRKgu2eKuK53HHpr0TmLoJ7p4JD/jrL3MbeQx1hh/Cc2cvvGbVXgV5zFfy4ZvqUKTMlX42lfEiwryEptJy8+3k2GjzvGCoYe6ngOYjaQsfJ2kPH2/bm9rzR6LNjDyjQf7kCmiihU+Xre/NQxUGpTtH4XwWfaWq2BIy+eB67CFI9+Gn+HfRSp+qHgc+gd66GW7Wq4+E3hjhZqz5sggj8yL+CL21m+HuTKt8tUHSphn27xvCsxV/vHvimUt11BfU061cNgcamOYqXM4AJyaV51pXxxF+QNY+pXXdfaidIhg0nWWes7/QF4Edrmv8dF1wbpy3OMhoM/Hy5wzpAz3kKjD5gjmHbzAm8D7cRO80xfJc5vAYLXpbJi3xPy35fpq+ZKfWly/mvmXizxSFK9FtqjtH7P64N7DuM3E22xxyBwxU8jSnXdy7LOBthdwWd5qfPAfxwPqHAZhT1UifFvxOBXxUPPxR872q4Y0rgl6qBR6Wq4UQ1At+vEPhcV2oE8FsaNq5V2mBHqFcn3Lu9Sb8AfPW7Qc/3sjyM29fXYMQQb9RvURoVK3yNqBplcbpudcDUEE8J+nt+Qmd8ISVLf8OsCjKsOqAbBbamunypo3pMkqDJ33XRzcOU/ega5PCsC0EvDWCZFAWG7ZCTNJBh6DYZhm3/cBu5R4bBG2T8mCyTwnQ7O0/+XA2HXQ+8aaAAvSqStPhsc2TtlWH4zo9rA/vs6P0yJC6VQx0hnEM4N7vbodUNaZjG+N+EnoMv1GpY+rC0Vz74XQmCxIDOyHP7QPD1MudW0+p68MnjtyDwdWYQ6V7l8ctVqlf+qyVaWQOcPDpfuDN49pq3B7B5Ozj0+3dOhJtbR5So8jW6VP0R82pT8FqxBnLL1MDt32vgVpPquKsyFMDPh99diD/y6lXDQFFndKMhWFoAvvIxBYO1/66LTp2qOl3vyyx1yoDggR95/oiJ5hi1X0rgSDHkI4x9fuReKQZvNEPAcHPuyZnmZ6lKZmK9Sfz4d4XLAAUSFlOn22uGzJ10jK0fcX767Mg91IYdZnAfZM5HHd7JQvO9vXKUNE5a/PMAX6dxIv13S5hKJvDDLRAf2BW5BP2jDwHfhzysBYFfgaArTeCXq4azatL4kWYkKTR/AT9VZFC0XcPf+rau/SPSEl2Q8+yQ/iYML69j1S/344uyD/MAdt70XmjXxRClKxjAv0ZpHDUkL1+uBh6T3WDnL0tWsgZvy50OhnzLkfteAvQPqAPk1DBEgrQLukVqIOMaX8h9swDw77zwilBVIq/b0TsC5vUtYpRIWmGGrANSZGw1JZA+zkbsMaXYQUqe1wyhY+UcRKckcxoJzOGWrEDACDl6zpUhfQvBuk9KIw597iPOy9qcudMUWXSsiMnmvPxBpq/GZNqe4ozL0hCF+N+GvpDHV6lYMVNh8GMCu+GpuyGevC/4HkLgeFvv7Rl4T9tXwWWv2nAIlXIZlZ/SogsyuyCr09GwYYuaP+zt0rQYRqYF8BsusGpDIUOzu9Da16P88eSxWejTwxpVa/+K+uW/RVatirhbqQZBXxN3yxP0ZLcKWynB7nSl9nkL8D8iKfekviHiFEboWgA+B/G29i0VjR+t9XXS8nIK8thKKX7dQ4VMjEOiAmmbzTByvwBSxraPMPo8g3nkPgKSOkE6/S91sykGbzJFGsE+bKcEI9hruz/yPHobsp3OdUCCPotkUEUoC/L2wu/NHd0gI3fNz58N+LIQRTcago7mR/hdCM7QIGPyjtXx9H0zOwTUXaUhbv2u97QNavDVUle9a8MlxPQ5+DGsgEq9gGV08htj1LaccfNaP5zo0OA3RPmJsWjOQJw5NQd3b63A9SuLceTAFKxYlIqBic7o3LUWSpYvAlXjn7G5IUmWsjXxlLz8zfKC3XrZ9KPPrUoke9Qke/yr4YkHdeo/q0Nn0Q1dWb47H/xQ9cW37UXzSUoYQlRqBn5+oMkCUVYywLzx4C3ksfdJkE7wpm+VfLRlbJdg6C4Jhu2WEOj0SM+HbJd8kmPz42+T8PYOWGMKu15KHlfkZ4uEsnLNNkWIotbnAH0hqaP4k3rmDj70cvAt4BMkwk130smuVQpSf+8a1N6VEvhlBNDuiKsj26cKrnvUglewmGeMCi5GqGqJv7/ou8INIvjbNq/944xm1b5Ft8YlYNm5BpxMG8JOVBey1lXQom5xVK34LTrW/B6pJmVx0b0qIDbEQ/LmN39/BfAvG3XG2w2r4x6NTNlBVXCrZU0E2JrAKEojBGAC+Mek/prSf/vFp04vD1Ol8yl8vdNh0oDB7zLQHCnrJeT5RQSVmOD6BLblJdv6iYzaN3yvCMlrTeFII1ZBMB2mlzgRmquyMIXV5wJ9AfjSaE0NauTywuA7B0twgWDF+4LPPL6qmuDxSXrcs6+GZ55VeCcKDDIhGSWAz4uiwhSrta9YHaQxqleufZ1fTZtW/XHInw1L327RuDT+JGvQvBIUHSphnll5nHKoynPy8K2GhwTx7XbVn+v5cm8A/3ehQ95uY4hnplVwoUEduDlJYBRtwb+7vmR2s5FOU+Kf+AHoPOVkoapFLL35AvwUeNr1VpBsMCWoTMhDmxCsIgLt87Ih20UYsd8E/VZK4JBgDlO/5zO0+Yve5SGKvkbu/87msG8GP05bXBamHs8uPFt9wzS+dYgZDnrW57n8e++Zv79rR+BXFsC/q62GpwFVcMenOmKCuqFTuIUefLYQWrWNzSS+drInRNFMQTpYzbxwiDk66SzRP7gr8jyr86WHT92fn5Nlae6aGeJ2g+oC+GXfDD+TQ9klq+FI7Qaw9TN7AXzzYNUcI53Rr//UjyDVKepTsLtWGakpkAcypvkJfpYODMwyw6CNIuoA3Qg0YwLOhDT6v2usDUOpM2buMUbcbAms4xQcerkeerZwSB1jSd9DMVXj/+/V5LwRfL4YJUzVNx98rsNDzbHOu+mHgU+w36qm9671q+NRp2p4IDdEf59OaK+zeL7nS6jyuDRM0+W1mY9YS6ki0uKcKoYCI3p/hyhbZAZ15MA/dqv6Yrs8BZnFsjZcatXQn/818N+kzoFfq2JLkyZQBJujG0kdpR46kmBp//RmplKdtJF5mHplgecPF+SCaaCaz8JqyftHTZdg8FZjDNtjRJq9G9K2dqNY4J81dk527mF7jTBgnQh+w2UFWal8eaPg0LPkhWbh2xa6/6vgM62pCFE58LRTfk0+2STf1oBLJQEwfd6bpwLz8+Ee+v8XNpIedxWGAmDkdW+S9r7/E8Ff2hAj7dqiXZTg1YTJG+V9WYjG+7Xgh6l6mocLE2ts5q8jPc70aUFxx2vSrO5CKvW+XzXc6aaPM14HPhmKV8WcDi0hYVWJ5G2VgtTIo/MGikT//GambPSThauncs2vUxdkRJj0kQYKVZeOiXJETJVg4EYCkDpA+k4jpG0zog4hWOqWT2z647JzsHMNoXMO3NANYRNMycub83aZBT0ve2Dt5ssKI9TzpTrN758j9AXg84serWj6fFmYCp1JkvQM7IpsvmFTVSFN6UhQWxjyyaC7lsLf+Z6Wm58A/u0WeqlRkcyQ5E4tCnA7VsFKzz/QhYA3KxTts3WobPb4Fdq3BHnAZRpBEvFyAjF5lB1ejZDnVoXX27xuxGEZmzviN4N/p7whcktVwwBFJx7YmunXwpqHKXP/jpLkd67lIVlAHbAHm0RjzuHFDsC8v1DcZtvTHAEjzdBzkQlSCND0XV0JzK5I294Vg1lHyLctghWAvPklK/Qaf+/W559N20bH29EVGXTsVPq79xITBIySwobOzSbc2EhUoOfDhYUvQgWAcsTnKG9eCT4NSRUV4aqjPCDRB7h2pPOPeNfn9Sy3jQ0F+VJRDw/p91u1KEj8szpud6KOQB72rglp7BaGQuqQZMbtZoa8XofX5NMxznrWodhBVhDg6tN4T5jMMuqhKcHqNzTump9FOkV1szDziXQhn+VP8LCO6EkB91X3mn/ZN7NwYM063j21IW/b66ROvr4/X70OXDxN0SVGr++FJXG3NHGaKv/mj8KWg1JQ2NE8XLGOPOfTwh2AyQle1cmgCxSqKrV9zOGbKSUpJELC8m5I3kQgb+uCwTsES9vemUDuzB/T2P+3dS0w9jd/nb22g2wn/U2fGbS1K/qt7oa4uSYIGmMK5yQZ/V5K3vHM8iemwvSTUywlG8lXe11kq8z+rZs9fBj4BJx5sDpFSK0JlYrdyCYEktyRV8KdKhQ0Fq8heNEyeqh+r1GQtuQTRCX0WZUy+r//qCFIDxoNnpKXfuxmiFT/DmgVLnjx/GBSEabOJvjPyEKV61nAS17jCltAkZ9lYoVzbekzE/1aEfRV/zqp5qGXOOTt77AOWrnGG70965j4rTLJnBYQ6VQwoR8tH3xFqHo6XYvfPocfhy3UoHYFsFiIgsWn+tRgwQggrOISpIZUPxKoIhWw6y2H2yAz+A43RegECSKpQ3SfY4weC7shfkk39F7WDX2WCY/xi7uhx4JuiJltAt0UEUEugfcQMzgR6Jax5jAPETpZPuzPg9f82Viein0o1ymWSqMVLV81en/W4AuaWtPFvBBwHSkq9/IxxYXadZDzU1VhYqhSjQKPXtAJSuuBYl62hj6dWIwFtjWEuhgPAdA8CpRPedblI0m7cLaTlroA/vxcNoOv4DmrXqT3tA63QkCQCFc9aiKncHo1P+ZgQS0F1HdaGD7vkK9JabIZ3SckcW5WqokgRxN0irEoGKrNefpNZfFZ/UDTDL7W6LQV6beJkYcqjhBwD9j14Tpa91xb85EgRD8aBAmSiOvvQGErE7b1N9vIShmhgDpSb/RcpVPQdRb2xDfj8kUvp4LUXM7k76xWELjqNby+A94nJ7WXfidHtmj9vwD8K8HX8Jyyeh0Hj9WnU282oufjO7RBXrHKuNeeNL61IQWOJG9q6eEi6XO7rjBRxWC860Qmp/d0JeljblgAJ5swYpkYNi+w0asJlKHmaE/wi8I1HO78HzB/JRDT9Kyuh3UQ52BTHGGpVRo1HuYHsfnAs/N102dxSr8lh092u3x1oFgVzOrYEiYR6kLenuvTE3QNKn+WP5SBwVeaOPfS1DHd2chIAF5kC2Z4mXGUAOLLHYFbyHPLXwVVYMHPTV4IcA55oQyNUr8BLVuXyzS8PFx1mbch0tK5mebfuZXPJwVfn0mx5tqbDWVM61NwaetphgOmBJ5TJR44cuDsDXn25q6Gnrs8lxoFwa6P3tz1QbDri/Dv8moI/2ARjMLYvAFbA2DBtT8zFl90ZtmlUCV6UIB91qMuT6s+yk9hskDbwVCQNXUKSa+3QH+TSZziVXCqVl04eUnJ21uStNEP25Fc5wfX+pduVPABuf8/yVP3ISexmUbpkyw2YRkpBiebI2GdId8z58cI+ZtZmevTpebhz/+XP9LmjyZq/XGEOEz5gN5/jjrDTno+WKFTdPjUW6/86+DzIDdUsY6vzmGZBPK8HSIs0CukKx67V0eeW2WhwjFfZuSnN19RrMZeuyOigLc6QdrGsAD+Rxz+yrwWaJHPH+gT2Bm+wWK4UvDqThZCsmYwxQKbvRqTnmcSqVAWh80TmOs9fKl38/Jc4hD0j8sY4inZAGUndCCJI9XLKf2qoCOKaEXV/+KPKApR1GJywzxcmcGWGNLjLrbYhTz3JdYhWLWpOdvIqhDg+Z2iYJQIVWWz9DK97zo9nqVOdUDoVKopJLNCFTrrlkx2/ZdhfyP4eq0vVURoHprrwRDpPfE4vzY8o5LtQTrbq9qbN41lC1HM9fn8X/WVkV0MhdFA/56n+g4Aft+q6jxjc510/BMKgtn/2GsvTFTlV3420AfS71Kbo/f0936nTsskDgtoI1QwZnn7gsUZ6myVTmVXuGDuv2xGiZqfpTpNQ/47hmlcZGEU8oap+xPUGeYhiixZmGI8Ba1TCPZxZmHKEaxeiF5LYPe7lYVpbBQhig7SOG2l/xXI3xl8VsLAtrvTlxVwycPAF+uUmOXcAjmmVZBjXUWQMl6vhp7V6NyqWSjwLUv6ump13LPVS6BCK6GYN39C+v2ZK7OqNLJUxQO9hs8PjAsK4Kz15RBl3w96/FYFG/5oAlWwHJ1Z+jK00FxCqGKqNO7vL0r7Yp85+My0IdIaliGKA+Yx1s/hp+FRFKDClE6t8KgmeeUuJEFcquJu4WV9evlzq0X1F2WIvjjsTsvqz+OBwp3F9cW0JAtamfH3+ehf89enK8u9m7dn8uZ+WSGY3dG4EbS+ZugYa1kAvaCDNSelIZqGX2D4An6BOYfJjCRRVuc1hT0/wWJEunCwUUdcLFcbqFUZT5UkfdiqqwAyf325QLlXaG/m9el/bKKrAP78DI2fPvtjQ/FAZ+o0Davjdv3quMtWTdkI9fNsG8Nb9aq/Ffqb+lz9k9LVCPqq3NNr/czQIfb5/IE+6LtFUuCzKpf9Yp8B+AbTpn1Nms+eILnCZQ95SqaLWV1Lh1gL+DuIsa5OUzz7nQD7szIeqavitqg6blZ6gxQpo18MIiOYA/SyiIC+a8WANxTkEQtai+uN1c9TIHtXTK+3rv5Gb39TL23uMmlTvCoPZmd3aA5lsDn39PJC0JOezWa7S3xu5bJf7DMAn2d5pmmKKMIULgTLpfwbNDDPzzIi7ePYJJQCKeKO2FujIZ6VoQ7wS1U8LGlYAOHN18FPgN8hz3+XYL/duDqv6XlhMqyC3srr//d7of+/DvhyhsgtUQUoWRUH69RHf1VnmESqhJKEQgsjWCZDHq5K1fTQFPsCwRfw32gEuEYRoT7CtwXRL5hgMLE69vbdLWDtL0OaqAN21m2EB78LujqXALxf7sVOcLPwghC97ucZmjJv0eyFpFPB8fSd4DHrcOx8parieM16GGvShqSNlNplKVRd5mt6lqsPV+WYh6kH/1MLTb7Yfxx8nuYMUbRTRljMKnQrSQ4/y/V3JunTgTqARYAc8ZZdsKjtnzhZqx4ec9lRhWvtZ6WEjsBmT/M7QWGIC3eOgucvvcY+++B3Q2RTp2KwozjFFBVrYHvjxhgmbQ9nbyk6x2jQidrDF4/roWdSTaFT3ZGFqbprdJpfv/z4X8B/L2NlDQRQJHnOy8z75y+XY4Cx0t4u0awDWEIcruSzowkWXTC9c0tsa9IY5w1r4z6Bm1uyGtfghS2vRFXkEMzZpapRB6nGn+cxuEtUFTqO/n1sFLlXoTrO1KzLg9Yxxm2h0xpDEyjnwHekc/ONoQrVlrAdHajNh6jj2tZK9f9PzMx+sc8M/ALvH6bopIpUpxNczzhY+bOg+loRVgPDvG5nCipFEWoOpqe7BHE2XZFu1gFTurbG0jbNsaFZE+xq1AgH6jfAkbr1cZxGCTZSHCWNfrBeA+xq2AgbmzXFMnrvVPpMmqwDYmyN4OYp4UEr2w+nI400rMOZ6T28omDpmxULaJ/RKJUhDVE0//KDf7GPBp8Z2yNFplOZKMNVmayuXpATQo24Qj8KsEyKmALKrtEWXA51jtVQXKDhWwmahSn5sj/WKdj2gizP7khSxYnMnp7b+ptx6cQAl9F7TSJYOlXDJ6DYsVh8IdU973D5lZ5qfpMDNVsFNJekjcJIZ/TLlx/7i30y8AvJn2IKnaKdeYRFPFvMUrhstvBIoNBXXprR/8WsMjJKw+Htmm8EdBe9dc23aAFwY3ov+4xZfmCdf0z9nows7lDz6kHVM3p9ItskS6rTVPjyI3+xvw38ghEg0f17aYimnoq8LL/LSqjqWH7Fn7DVxPNqQGW+6QF+q+nfX7iaML/git1JkJXJqnSacOoArb6UH3yxfxT8l2TQr2y/HvK67Smw9BPurKjcRZDeMQ9/vnvu+1j+yiOym+ahyi2snkgRpnFk64WlOmkldseRLz/qF/tXwS9sbDkak0OaOE0F1hkUFGhSZzCXhag8SZLEUYdIkQerhhPQoxWhylHM2HP+v3B1Ctttgb+XPsOCVBpVarC7dX/R7l/sswb/TR2C7eljlGj0I4PYyN3oV/5Y+Dm9xt7zX1nL+cW+gP/Fvthna/8HJaK8Tf/T8ooAAAAASUVORK5CYII="/>
  <p:tag name="MMPROD_THEME_BG_IMAGE" val=""/>
  <p:tag name="MMPROD_11149PHOTO" val="/9j/4AAQSkZJRgABAQAAAQABAAD/2wBDAAMCAgMCAgMDAwMEAwMEBQgFBQQEBQoHBwYIDAoMDAsKCwsNDhIQDQ4RDgsLEBYQERMUFRUVDA8XGBYUGBIUFRT/2wBDAQMEBAUEBQkFBQkUDQsNFBQUFBQUFBQUFBQUFBQUFBQUFBQUFBQUFBQUFBQUFBQUFBQUFBQUFBQUFBQUFBQUFBT/wAARCAllCB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qiy2w4yFI/iIHXntmrD3L2ySqDsfkYeQtjB4qiZIo8NOFdQDuyOh96oX+rvclPIKgFlyR1/M4rzo6M+dSsX7nUobRN87gMVwQPmI/AZrNuL+W7l+R/3Q6BRjgAcc1QNu14yhsxu67TIx5Jz2xXRWWj7LaVeTKckZUsTjb71TbN4xuVYkR0jR/MIDDHOOB64rL1eNWY+acgqdxZs459hj9a7GLTVS1Kh8hlBJwoOcds5rC1OCS2lwGBjdTuz98Z9qwcmnoaOEkrnNyxNyx46EdMY9KjktjtTAAJyBkj/OatSo6HGFOSOvoBUIhIG4Y7knGQDWilfYxV7lVkd32gElsAADOPrXV/D3W5tLvIFSQ4d1cAkbN3Tp17VzfkseSVyvzZ/vcdqYiGDlEG+NeCo5qm2zrpNJ6n114N8UG6WA3MgVMMdhweR2GD1rs5hHN85BC9wecjv19K8A+GWpJDHk79kgIJO35STkbQAe1e9JJ9qjgZCOec5/hxj09a4qkeR3ReKp9UZFxZmfLSDhd249OD2rGvbFmQF496hdwBxzXTzqEX55P3Zxzjr/APWrFvwsjgrb+YFLcnhWHtisb3PH5dTANk800sbIQzDj6EVW1mA2eh3t48cjNFhVMYPGfb8a2CdocRjLAFSBk7cjjk+lcv461Y2XhS7Q7Ip5TsTdu/eEEEkAHgY7muylHRno0IOKbPGtb1MSoIVYnbgyAHk9Tzj69qwDuEWxfmC/r/jTokkCRkZ+bJ56kHsSeaIxnYeQn8WPTFdFOCiiXqQyTMvC4LkncNvSnfaXUcugZVIyF64HGfWrcdrvPTG4A8jFSfZMpguQoOSwIzyMD8zWgNWRWMZlOSMh8/n9KjaFgBxvyct2wAc4q7Fb48vL89QTnIzUrQsgOR3557EVd0RexlNHgZPCcn8aqzkBvm6jnBxWnOxjUgpgE4+YH09s1lXDptQjBB6Fj1Gee1RJ2L21I3cAD5TgkZwT0pnmF9+evff3qOVyGcAB+QvpjI46elJIxLdOuMY/GpLjqShw7qD2z09MZxTUlBBIGDnjjtTAu7OD/FyR24p4dWYkcDBGPeoeg3Fkpk3EYwTzkgEfzqNp88EjJGTt7c5H6U/kHYcnB5Yk1ARv++ChJ424HAXHf3oXmJRsN8xmwc4IAYcDrjH8jUPmgEgY2nkZB70jo++MfcAUPkknJx7U05d+H3qrFejZHHetbIvcVz9852EjHHtTl+ZgzKDzg4IwCB9ajVSd4XOcFQXI7/lT1Rl/eEMT97AXuDjpmq0HYSKMKuQ5IIJHOM/nSsp2EAYyMgNyKag2ct1XpuIOM/WgbiyMSdpIVsFR356Utg6HT+G4jDYPKPkUnPC89MZHtmtBpPMAA4PNNsgUsI0EbbQihCCeADk9+hpznnJ4HGD/ADrmk9Tine5GwG4kfQ59Kj2g7xwWXLYPX86cQdg+T7oJBJ4okjwZMKhDZ4HSkidUiFkYrz1HemgFmcYIwM9Dj+dTRgFSH7dcUFR8hHPbB6Uxx3IQQGRxjBOOnT1p7rvJwQRncD0pM5Qc9Rnjpn2p6/N9ACSOO1Zsuwxdytz1bB59qlOXIPXngYPIAqXygjgBPlIJyT61NHhufnLdBz60KKHZFMEt/f2gLyR1zSopDDg5wO461dNsOAEAC9c9xUZjRWIGMcY4pGbSZGgJBySeD0oEY6nO0n1FPAJwFBx39s8fzoXO3lR8q4K4wwP05p2EM2qqOXJ/Clu5xawyfOCqsGQ46kACnvLlSCM++B1rO1iRfIjQ5+UAHHc45NDjdlqz0KEerTW6oFkONv3R6+1SnxLOiAZydxIweSKytp2gj+DkbRyB+NUp8LJx/e59vrWipRNlC51+m66lzq9kUQxZdOMfxBs5r36SBw2NhGVB5bIP5V8taROU1K2c8+W6uB83OO1fXNvbo2mWcyoE326PgBj1UHHPvXFiaSVrGNSNjCltZjlhl+nB6VEkdxIu4SCIbNoQAdc5z0rfaIP5bHKcZUjPOPbHeqMseMBSBuP8QwetYwiccpKxjSQFVkD/ALxt2cfdA+uafEPnOCfnznJX1z6etXJ4EaXEZ+buh/nk1WVC7AgA7sgDGDkH3rr0MxCkc4BK+ZuA3gEgcHnr61SmA3AMnPHyMRwB261aEi8KXB3Lzn+lRT7EILkZzn1p3toF7FCaCQvvIKA7cAgZI9M1WEUhSME8kBeMdR9M1rSSps5QPg8Kxbj9aqTW0TeYTuJJyB2FTcCHy1j4Y+nQcACm+W77FGTuZRyGpTF5RyTljxxk9fanxgB8gcjGPQgfj1rZMaZVlg6cEPg8lhhgO+Kpsp+cvv3A84A4yO1aDWyrgMmWGQDjn8etQXKgmQnbsfGY8YIIHXilzXGV0K78sPNUE9Scg9qWGRUICbYyzZyw/n6fhSEAcA5w+VJ9qhYMXIf5wB8xztHP1qUVoXrmJbi2JePgjnI549PavU/DEY1PwBpEwMn+jwm3uCgzhhg+meleUzl4VwQN6ZPHIAP0rvvgxqEt1p+uaFbwCS+2texQyuU8zIC4yc9ua15rHrYGoozt3PUvh7JBYXlxEJFklk4QZb5mJ5yu4CsXxje64XkiIilAdSojO0bh1PfHWoNE0Y/2ubaYSRXUcu7zADwB15xz+Fegyack8RiweckvtBPHuQa4ajUZXPSqtRbMXSNQubvRNk+I3jjC7gp5X15zXQeGbBYbyS7uAUVSuzphueR04/Cq7xLghpAVIKlOQSAPQ1PreuQ6BpkQJ81kUkhOmMZzjrXKo3loeZCDqVLG/rRgudMlnuJQFizjgkD25r5Z+JXjhdNsDa2MsgvJg+TgLtTGB0GOT71654w1c6hYRRxzmIMGkYsWC8KTyARn8a+WPEupf2hq9zJkg7iqnGSATnnNd1CPstz0Z2oRuzjmsmuXOw5ww3Bw3QnJ+b6+9A0lw0hldI0BA2khsECtaR2Ugo5xyGA7/Wh187GONp7jsPXHNdEqr6I43iGzBl0lmSQeaEf5gw+8M9jSJpMsJ370cAcptOc1p3AETSAApnJ+XtURJXGT3HOTk0KoyViW+gi2U0uGTlQpYDIrKuRcneBEQxXAWQggH8K2gRwFwBnGMetMcb1BCIATkir9sWq+hhRafczTBxGdvy7icA5B981swWEsMEcZOPLATJ+8eeuaeW2542ck46/zp4nc9eQRjnt60/atC9uTJbNjY5TJ5PPYGkuFjPLPnCsQe3TA/WqrsfnJ6FCCe1NX5UwOm3b+uf51PtZEuuTjy94Q5C4ySOo/Gnm3VkIV8Ajg574qmSckM3YcUqsybR12ml7Rh7dlhrFdjqCg3/N84ySMYPT2ppsVKo3mZXnuQRmoVmZVdlyD0/CnmZjjOAATg80e1aD27Y9YCrcmNzyAfXP1zUwt+xX5ccDOOQarK5Pztnghv3gyMcjsfWpYX2o7b8MxJx/hVe2aEsQxz2ah0ZiN5JbMg3A00adsYcnJ6lRgdfrUgYoHRpA4AI4459akRsMFAjGSAGHAGTVKulubLErZjfJK7VAxtxjHJrP1Rs8EJG24bexwfrwK2Th0cJkyHnj/ACKx9X064tFDRjIIJG0dePxraNRM6VNM5yRkkbzCMZwo5GCO3FT2Kme5EajzGYhVRe7dsY71CysrnJLk4HAyRgdziu6+FOgf2n4jS4kjxb2SmfqOWGNvv2PatJtKLZlWqWjoep6Zpo0rSrazCeWEjXeNxOW25JOT17U2WRXV92MLnIOOP1q9cyo7y4fLI+P9W3P8X06cVn3SZ8zLlN7ZHAJGf0rxFLW6PBbbdyvJbks64O7cB0Heq6KA5Zshg5xxkN6DAqWVsO+ABnPOBxjpWdIViiV1yhXlfmw2BWtrmqdkWvJ89NxeMvkExoSOvsaeIlOwA5ZD82B3G3j9aqxTbkxkZ+6CfU1bjkz5bAnjOMZ7+v5VMr2M2xxjEKvgfdPJ9u1WolPyZf5MnpzkCo42H+rGOo4xnHHvVi1jHA35POCenv09K52hXZcsBiaNC4Q5blucA9Oldtp2gm7hDT3AEI+Xefu4HfkDmuItiySFt+BjDYUjKjvya7DxLoSa/wCD9OgJ8tJbsyb0kBC4zjJ9ORx0ppX0O7DRUnqct4ov1skMUVxaywRsWXq3APcA5/SuTaPIdgSGlJBHpXSapp6adM9ulwkgChXGBkk8nB+lY7QZ2bBhjnbkN0I71stBVUubQzxG6puXp3Hfip4IWE8YDgKNoJLBjgdO1W0tvMQtgEkHcA36dKtQ2Jt8AEk7gvAzgH6Vrc5XZDbe0jfDk7GYbz+9BJBHA6cYrbtLJAkaLEXY4QsW456GorCxIUhUzyRuHG0Dp71F4q1hPD9n5YcxXU0Rdc4bb6cCsW9bDi2M8WeJxoyJbWY+0XcgVRKx+Rcn3xXkM/2+V3lclz82UOCc4wMntzWtdXxvZpJZCXYtkMPlH5VHkMwBBPcgDjk561pGC3OmMGtzGGjyy5JwcE7hycZXB5qymhmMYlkXkbiQvA/rWgW2b1B2IpyQD1oJPJOMY49zWrRs9hsNutsR5YIXkE/SrCLuwwAxyTnnA9Oaqy3UUWCxHy9t2D196gsLz+1NS+ywBss20eg4LE59O3Wple2ooR5nY6XQtKk1S5g27thkHz5HpjA/CvXdP0uJPsNlFAHZsE7SBjJz0PpXMaFYwaBpLuZEM4xuG0EcdxjIr1H4Y6U76W+s3IWB5WKILmPICg8Hoe3vXkSk5SPYp0owjY39G0aGxiICeYWADTErkZznoOKcmnx3BRkSN/TPP1NcLea3rX9vXcSlpIHuCv7qQAbATt6DGT9a7zQrJ5YNgnUP5ZQJHKMrk45x37120cG27yZjKjBv3y5Boc9zviNsLMISS8QB5G3jnjvWnFbWejO5nglgjVYw0cfDEZ7nBAJ9qn1LVV8NWogl1GK0ZUDMJNskjMSOMAH0rz7Wdf8A7VuS8UkzhyC5uOPr8oz0r0lCNCNlqVKtSox0J/EOr28szpZ2YQSFWE0hyxwc89KxZb+TySRHIW9idoBPzHHXFNhQIm7Y5fJKgHqPTNSSQsCWcEOAMkN0A7VhZz3Pm8TiJVndsz3lkbCM5cop5wOmc9RSj93hsZ2NnHX+VXooC+S20bgVxgZ9qUWRCOo4ycqBwTxjt70+WxxNJmcMuyAYzyo4PQU6G2lf5i/Q459q02tSEGARtxlj61XmtyIQPMKFTk+4qXoS1yrQqsrmMsg2InJJ55/CkO5Ww5UxjIJA+7jFTOJFfHXP9zAUj8KrPKYVYSjYpPy8/eFJiTuPMrpklwNmV+6cZPaqtxKt1G+wgsc4A9QPWmSt9qlcK74ZgcbcDH4mpbeOG1kfI8pATtH3t3HpWbdgUSjDZt5gVSBI54Jx90Dnn2rXtrbHDkoF5OFJx+YxSGa2ZsBxyzDy/Lx07ZNPuZZpvkiZHUgBjzwM8dMdKiUzeMbjprlIo8LtLAhSCCTz34rK1rxXY+EbOO51eTzJxkx2kYIaQAYH69fSua8afFiw8Lwz6bpOLzVc7WuAD5cWPw5P1rxLUL281i5kub+Q3ErhlJkX7uWzwOg/CiNPn3OqNPQ2fFnjG+8aaoLq5QxQJuWO3RvkiG7IAH079agsXcptZABjAIznpgis1QQH5BLZAyCMDjDcVdS5KZJYAKQflz1I5rflUdEbJEd3YKuHUBIydxPt6VWEJGAMdeKvyt56F2jYYXaR1we3T1qMwdBjqeMcY/OgoqKmME5AIxircMQVP3YAUfdB45o8gA5z90dvUUqLvHAyCeCD0buKDOT6Etx9mnUJGCCOX3MMZ744rL1O1SawnCI4bruVgOQevOe1aRXasaEk78nggduepp01sxQ7Ix8y4bKk4BUjoD61vGVioT5WcHHZzXLZMkki9Mk46/hV2HTkgwRAN3XfsPA9OtX2sjCXaMSIoIUoQSMEYB/Oq8kiJwuScA4KmupSO9TuSxJtiQoSmRnPAJyOagaYDYQQeoK4HXNRxyFXyR/EBjPpTrhdvmZ4VFJzj1o3Bu4ebsQhgSAQBgc8/Sq91p5H+kDaBuKlsZwfYGp4kkkuI0jADZYfL1JOMH8Ku3gWdxAMOkS/63ONx9TjFILi+HdZmtbl4i52Oxzn+EjpnGK9EhSORJCkmRyQCBnbjAx+NeXXKrp1uPKGZjhmkzjGO3XmtTQvGE0DBJ5V+YDBfHHOR0HeuSrC+xx1KfM7nezRs06PvGSApAJGQPXtSIsnIO4IpHQnoazrfWI7mNmjkEmByOOfw9KupcoCBvJAJVfYYH5/jXA0+pg4liWASbhk5GCpyRxnNRxllGD/AAN3HUY5q+8KlFJJGRx0wBnoaSO3YMN0ZkGGYErxjpgevNESepSEwXoRswGI6/zpiyEpsTLgDg9AcfWo5oAS4JJDdQBgjH0p1vAqoUY4LIUw7Z6/WupMhrUQxuMA8HcDxjkDuKQKc7X5GMEcgHPtU4KrLtYYcZAOOmKehwSSfMZ1GAB09zViaIXhZc70+4T0TP8AWk5iUEk54PygdqtJEquSAOuWyM8EdKbKqsh2OH3HBI4wPxq0kxEMjkh+MliBlB93NRXDhcSf3SMgjjmnts4AOAeh/CmOwjQhgCHYAnHTFWkkOxVRgFkYZAJZmG484HFXreAockfOwGd6kY+XPqaqxoAgAeMZOBuXOfXGK0otwOV2kIQpwoXJxjuKwm9SkhVHzxsXJKBUO1RjJrQ0q382cBIyFGCwI3nHQ+3WqTlPMcnvhhgYGQfaq8vidPCr28rOCZWCmMMWOzJOeM9655XktCoxbZo6lpjQQyAHy0jGWBjzjB7ZrDaMiMSoTIxJ2/NjjGPT0rvZ9U0vVdEScXFuN2UMbnDfXnmuP1PUba2TZaFZ5+FWKPIHHcliP51VO70N40npZGDql0NOhM7RmRchQA2dhP8Ae54rzzVLu4v7qS5kcGU5BLNkdsdfpXol/DcQaObe7nEc8se94iQC4x1XrnH1rzS5PkTFDwoOSCCcgnrxmvSp0+Xc9GNDlRcSRYZXaNsSRgSA5x+FfYngPWB4j8MWd1wTJH5TAE4+VcZGe9fFfmpyrE9snFfRX7OHjIXEE+gTOiDLSQvIQOpJOCTWVZctpHnYynLluj2CGN1TLoAqjBUyZ5z14HpUk0CSKnChz2yOtaPCOByCDjHr/SjyXmXId8c4I7HNJWkrnlJaGJIi4yh2EhcMT0J3dOPaob6JYpg43PGVDHbnJI69T3reaxCoAZSNg7k8/wCc1gak0boQv3MfNv7ZrGasEYszbgHkLIcEDAPXj3qCKFmbIIRfcHAq5EPOcEFQpOOeBz25q9qCMkNvGnzhgSSOMc5HX2rz5y1NlD3OZnPu4VcOeVI5FVhMiL8rkA9ievOafdW7W6OrBw2N3z4P8qotFhkUENtbI9+KlXM+VhLNF5RBTeCNxA4bH4VAZWZUA+RSBngcVKQE5UY3DB70RRK8kZOCd+CDkZx7CtE3cmxCFd9nybwx4yAfanTRNAdpJdGGQRxgjsM1akeOAoCcN0CYPFU5Ha43kvkEnlgfl5q7JaArl2xna5jEMlx57A5Jk4OB9Ke1umzaj4A7EVl2kpgmR0OVbgkgDIJ29/zrfnIfBjB/eHcCSCD+VNp7jSujMkh2s4wSwXkgkd/aoJIN7oP9kLnaR9O/apbqV1bIcfL97149PWqEreYAN5zgnjHU+tKI7iNFH0I4GRh/84pkyGUuRyxG3n6Uh7qT05IPIyaQJM0xVRx2J45H1qki7kTxHcgyCDye+CB0OaZtCcbBgA5J7YPP5VLPuiU7No+Y7hznkdfTFR+UDCAgJynGADkmkK9i1ZiSTUbYCTfHkKIwvJJYHOfpXdeJ7G5ttUnWWMuPljEojA3Z57e1croUf2G+inIB2sGVX5B5wentT/ir4xvfA/inTtTQi40TUo/mifosg4+8xGMLzwazheUmkawTnsaE5+Yx537QAQOgwO9QNnAZsAAcntU2heItB8aW0kuk30KTgAvbtnPOB65b8DTr+wktX2YIVn2r5mFBHI7+9XomOVKS1KRwzHHB9c1GUO3JjzwMBuecc9DT9ylcgZz1GMgD14qJggbdsGXORsFaK9jFplm3i+fgjOwhR7jrV1442TEmWXhvl4OB9aqQSBfnXgqTt4Hb/GrMZ2qQeSQc55znr1rCVyAntFh3BvkYk45zgdulVBANuD07jvV9/mBYDGB+VV2wqFgctz25pxuS7lG5tDJ0JAJB+XHr3zVdxJBEkUb/ACxkr8mQcHngj3rUl+dQCe4JyOuKY0YI44BIGD6d+K1TsUvMy4pNwQY+VAQB9cH+YqV7kEgHgEgg9jTntv8AW9NhwRjrxVVrYRsCm7aoHHX+dbA9y2yl2xzycdAckfw89qWVgQIwjjJwpQE5z74qrbzs/mIHyVGT+PtUwuN4kAYEoW2qemD0rJq+w07iEHdGx7Abu3X6U4oFAIyVIx93v+dSMC7uMnKggqenHvUMwwvyIBufKg4PHpxWUgtceFTLqAGI5KnPT1qVUV8Ec5IB5C4yahQ7lAVyGGM8Dn8akVQZckIxABKnnOC3r9KzZNtS15CqHPP4cjNNDIH2D+MBs9utEMnz5LlAMZTsKZJIJpA6gxsGHAwRgdetc0rscdC3askilxgqM569j9O1WEYMwJztOecgdscZx3rNNpGwJA2fQnmriLtj2kBzyAeo6570tYlOV9EatipdMlMAglc8Z9c/SteBlkgcOXEaAYKk5Jz0rnbe4kB2j7oPIz04rS0tjJKT07MT0wO9SXGXIdJDZ22rS3FtLGNrkLvkDDbkYPQ88etfH3iDTRo+r3dvkboXaN8D8q+zNJiNzKCpYgEM2Sema+UPiwkafELXSpABuAfk4G0gkZz7cV1YZ6tI9aDc4HJRsZEQkctjJP60rr8xPTcByelNKhWGMhe5JGKmRCeW4C46/SvVRi9GNWIO5JB7kfhU8cQADOcDGBkVCN25CJCODkYHQmrs8iFUChEKn5t2Tx+FDYEkNtGrZLjczBQD0xjH860JrcWqblBxlQSBgd/WshCzeWEBLD5mwMDOcjrmtJwZmzIgyWV3DHJzjtjismZOVhJJZHCBn+bOGGFGee+BUSzCN9yZDZ2gxj09ae4OTuQbScKcfrQo8rIdzkEqdvfNSNO5a37kQDJxhQ/XP500Od/JAI+XmiNt2V2bAv61OEJztIDAjkgH8eaykxGjG1vEQiyCTaQBtyM4HvTWthtIGNh5QjqeeM1DbsOA2Q3fPOc+5qyrZUgDlQACO+a5nuRKVtbGe0HkAMI8ggAfISQN2T3prna+VByQVyWycHnvVuSPdG5GN+B9c/Sq8iBNhQnAOc8c4oTM7kkSLIduR5mcYPJOBntU4ZldE2ZfHzDsKqQFUkBGQSSSQOTmtOONHGwEDdjHXOe/PWk9NRtdxNrEAAHjLDH/ANerDT5TPJwM4BwSQeKjEJt94YHJPGSefzziomYr5bKwy4IJ7c+lYvUq50Gjj7TcISgjiI3lvYdfyrhvF2rjWNWdwn7tP3SgfKCB7Hit2C1M+QkvlFUKAlmwT9AcVyV/aTC5JCNgNsJx3x9a2oRXNdm2ltCFoU3uFJ5BHUZpvlhsdDyc5HrU8Nq+3DgBuTkDrxThFtYEkgELkEDg45rsIaVtCtvK7+wByRjA4+lPQTsqBZDsQ9DtPU56kelPJXknnORQxfa+QMgAjA9BjtUpISa6iC0U8+WMtngjj+dTSl5IREIhtBB4I+YgYGarbCiIDjBCklQDjAprebyg4YEFSF65/GmkK6Z3HgDxA0iXemXPzhSDbc4IJOSMn+tdUZcnMhAYnHPOGAPFeOWuoyadfwSgl5Y5A4HbdjFeq6Zqaa5p8c8EgfKDeMAEOBg5yBSb9mRUiktCyzZLkDYMnp6UxpS2CcEEYOT0prhthIBLL149+lRTAq6YxtBzg89+2KpT5jl3YKHDqAHZdpwUPPXvRUe+3aMmdnXkYC4980UAeXT3D3MoYkBV2tjsTnvxzUcMRPybCgAHU4DY9OlDRPkgZxxgZI/nWto1gJCJHfy4kUjlTnPGBg4r0krHqmhpGmLGhlAAdiV8vGePYmtSKE7MO+F3Eg8E4PbP4U1oW8yH+AAkLHyT+Qq1sRRhgOAWJ54/rRIOZdGaltax3OnCVwrs45EY5Azjn045rmL2wVJGcoQvDFpAT82Ogwa3475vK8mD94zcM0QxkBcf54rKlheIkiRJG37ig3DsMcHArjm1c9yi4VIJMxhp5mhdwFfaVJypzgAA8Z9aw7i1ZAThgBjgjGfzrrYnfeCeGIxnn1rP1pFuYXCluu/Dc9CPWsoTdznxFHk95HKnI25GRnOPT0pPMK4IHU/MCD0/Olkj8tzHsPmLw75649O1MMO4KTglskcAZ/Ou6LPNTZ23w3vRGwiEgjUzIimT5ivy8EH/ABr6Y8M6xDJp4RJZH2c/vI255J4OK+WvAzBNV8gj9yw81jkAHahI3YGcZ4r3Pw14gfTYvLaB9oJYJuVjg9CACeBWdaHMrnq256aZ6DdzPIr5RQCzK2T9MYrGlZlk2KnyJnaecMD/AFplneyazCBaxG7bcARu5JH05rVh0i6eUvcxmM9Nozjj7xFYRpN6GUMJzsx5HiiiwUw3+ryM5Pua81+Kt0ttZ2dlvAllRslzhsAAAHFeranpx0vTEnnkjLgZ4PGce9fOXi3U31LXricvvUEqvmD+76ZrvhFR0NKsFSjY5k2zBUD4347knGB70n2Z0UOY9mSFHXB9e1a1ui/vC480HIJ6HkdsVoRafaMAX+4oOfMJIGPYGtpJLqea0c0kTI425G3jj0q3F/AGA2owAPdgOf51ek+z5Yxkcj7i5GPxNUJZlXJHYlQ+fas7oV3LQeyYzyNucjPfIqvPJFawkl0B4BVAxJNYes6vLbqFBwXGQWx2+lZcd/LcSI8kvmHcGJ54/TFK+g1A0rnUjeTFpIgg3luRndn3BwPwFQSOH5HK44Jk4ApUUxpDtPBAGe/Ap1nBLdBAR5RycgknIx2xWe5ajfQqyoIyM9SckfyqiZS8yJkIg68HIwMfzrel0tXGGdtzkMSBjHtyKki023tANyEY45Oec5zzVXOmFOxk2ybWwedu3LgHkkelPYE7+CUOSMk9fwxVtioL7E+TP3sdW96iPYgYHPTipepU29iEqeDjg5/OoHBKhiThSBhxk889qtEj5weMk0eR98qDkg4C8ZP409DkuVltfk2DIYenHHpTHhJLsHIwM9cZq4YWz9/Cx8rjv9akkHBPAyPSlfzDmMxrZmQ5AbHHAB7+5FJ5e1slOxB7459jVqf6DABY55I6VEqLwCAhwDjjrjH86aZdyNLY3ZKKUDHGP3Z+bntk4q6mjTQX8dtOrRgsTt2qPcZJGaggm2MMxhyGBG7naR9a3bTV7nVL/wAyWTzJYwq5deuePp1q29BKa6mnFsGwrkDYMZGMcnimsF2DuwJwT6UpZh8ueoJA+n4U1n6kDiua9zklIjZSEJAJB7dPl9eaiwwYEjBJOBx0qwHHAIJzyckn+dMLEZJATOSD16DvSRnqyLbnr9M+tM3YBKFd6ndyevTpxUhkz8p+cN83p16flTVQggk/OBjOT0q9kGoCNVUDI67R04x+NRxxyF0BQIyHBJbk5PTrUyjapweoP4/SnAjcM/fPQH1HvU7lXHwoOdx6c5AyDSlGEu9X+UcYAFShQjAbMbucn/CmeoBG3v06/nSWoNvYI2JiChzlQQe+fTrQNzAHHUA/lSR/60knGDnjoadnfgE4xz0PXOKi+pmOAU8AHjGcHrzn+dNkbzDkAZJBJwc/nSjccAoRgDOCOtSMx25j4BA4JJ/lmi5qrEKxdi4DZznBxWXreAIF8w+hAAGfz5relJRXeILIEBBQ7gc5GBzgVzmruGvpR1w5Ku5yAvbBraO5ajbVGaY/N4PQjaSSQRjvzVK5i2/xgKSRyOprQJPzlyDlSDnnNUbko1xGCSAFLZOSM+1bo3g3fULUbrqMIgMiOr/LnkAj/GvuGTQZbbRNP/5aKsCu4yRtBGFHDV8T6MhfUYAHx5kiDfz0LAGvunUrKMaPYI0YE0VnC0hAHJK7sEd+OK56/Qiu1axx/wBndGcsEREJ2nP3h9KoXPEiDlMgleBnPatS8lVDKg8uUlsEjggYHrWRcyLG8eCSS2FJPFcSVjyG76FWaUAIWHooOOp9KjdNzLvPK8n2OaHIC7CzuyYOOO1NluRKkaRgbmGXJ9M9KY4lGZ134z1bH0qK4iRju38ltpDjAqbYwBOw8Ek/L0Hp1p7xQgAl8YyWGDWrtbQDLZGjdD5mVYgDjOT6mnSJMy7l67QD6Zq15aozuvKNg49DT1DF0OOcBsdqkjcpBGWSNiQnTPUjj6VClsQA8ZkztOBuznP3TzVuVHIch9gzzs9KiWAJwXXJ4GKo0RXuQys+ZCSGIOeMn8KpzrukIJ+YAdRnr6EVrSgxt82HbGKqTReQJCAdgGeFGAO9FwST1M/ymCAGPYWzjPvUSqoOSMezdDgcVPeAqAULu2OASB3/AMKYjLvBcOCCSTwQM0FLcbNctImwgLlSCI+DgeldJ8MdaXwx430u9lwYJiYmwCSUOB2Gc4rmpXYYw6kPleFORk1UmtSgjeAPBPC4fzMkHI6Ecmh6qx1Unyy5kfVeoTR/8JP5vnhI3LmNFXB2HkEZ9BVfxJ4luzF5FpK++Pcvl4yXwPfofrXPfDvxKnjHwla3pAl1TT4jFNuLcgqPmH8qfd2msXWpST2kH+sPPkspOT3O+ohBS3PfhH2q5mdN4VW9un/4mAmaVwBukixnI5xgVleJ/s516dAx2vuHmBienH3frXY+CrLUtUsrmC9j2PEp2SdMkDrkcfrWBqfhP7FZS3ElyTOELI6qrNu645HrRTSi7yNqUFF3PO/iVr0dtoMskMiB3UxJ1XjaefWvn9Yd7OQ5d2AY898V6Z8S783N88GRLEmN5YDhwuMVwSRBWyAcHLHj0q73d0efjal5KPYyZrZoiN+QzdRwOCKjSLcmQMHrkDB561vramR3YgHlRmRc5GPc1TvNPNupkRzgKp2g54OOuKs8yxlXEO8jngDGRUBTBx0JI6j0PrVw7xG7bDsyTkDIxn2zQLdZEOezELwKi1hWsUxgvjp3yR6UFemcYyc47gGrbW5QAkcEnHGccd+ajkVUbOMhc8fjzQWkU5IQzAt84UYFM2YDkDhu1WjCeg4DngH19KiaPcoIz05B7UGdrEbIpYkj5fc0hT5SD1ySMVIUGCT3yT16UbQEIJx0A+p7UGlyIxjO4DrxTSgDHjBOCeavqg3lSeQoZk9PWomtwFOQRyM0BZMplccg8YOPakO+Pnj5eueTk/TNWGiHJHYY596bjGSOM1SJaIRHHEpyANo+bPsc/wA6kwDwOn3gfSleMujgdccZGc5+tPZPMUk8BiSBjH0p2uSRhj1YZPHHTv7Uo5ycYJ2jYP1pUQlHBHAI554xTlTZyevHSpkgW49H+bPIB5yB3rRt0M6YA3q27B+XhTVGOEsCwGAehIOOPwqzIY7ZWCEDgrgZPv29qSvudUJtHK6nBHFK7oQU3hSMdDnBz2r174TaWbLwpdXTqNtzKQPLA+6gI7+pNeXXUMlzcyygCTOVEY6Dt+PPrXuemWY0nwfo1oM/LbxmUE/xk5bn0rStP3EXWk+XQgkvlaTCjYRkFCCPyOMVTkuvMkI5xjOe1WriNjvZgCcgCMEYwaryR7Uc4JA44FcEWeb6jUm+4xySPbOarT26XMocYQtGVXI7nHP86eiEOcZdcdfu03ez8HHIX2+v866EybFQ2eJC4GdrAjBPWnrMY8EF8kZ57/h2q0sTFysgwA2F7EsOfapV02TIAj80BVOEODk9eT6VYWII587CFA44PfNaFrI7pnyzjAxgr1zz3pF0wwypv8zJGQmFIXnuRW/omgC5kjMrC3sVO6WVwW4PYAEVk0mbwhzPQyZ5JPN2BIyrZID9OPU1qyazeXGkxaexURnb5aW424Iwc8duK2fE93pM+jmKxgjjlFw2ZP4nQDjgk4/CufFoLht2SdvyY46896Gkkbun7N6GfNHJM8hlkJIxjpgfLg8ikgt3mMZQkLj15wDitM2yg5HROCgGec9TV62thCJRkJxwPL5Pr9Kyk7Ixkncz0hZVJCOAvPXmrVnbNJcJsBRgSQF469DUkaqQMnLYAPbj8adPqK6XCZ3PlIMKJMEjIzxxmo9prZGd+hH4g1K28K2Hn/fnmAEcadWJHX6V5Pe30moSfaZXMjORkuVzg9FGOwp2u+Lm1y9+0tIJFCllwAojGSMc1TW7i4CyAqOB82T+Qrrpw7nXCny6jDEGbKjzCCAepokSa1hL5CBCu8Enhe3r1q59sECoWOw8AlPasLV72bUN6DPlgfOX68dK6rJG6ZUfW388FgDHuyxAOcegGa0IbuS6XzI0GGYgKuWOMfp+NZlloLakQEgMgLbwyjB4Net+DPAZgiK3EflLKcA9MjHJOCKLJaltXPMJVMju87uWPAG8HB7du9dh8MtHd7mW7cr8h2gY5r0K9+Emn2sLvAY5LfgFicEZABJBY5wfSuVgZPCBuYYQZFdju3HkEHrkZ/pXHX5pwtE0pRUJKUjo723k1m9g06ACNpmWEKgxksc9vavYU0v7PbRR+WYwiBVRZW+XHBJGcda8z+DFjPqWqx63c27z20DL5WMrnAxnJxXuMkNjHCFXcZBuLOZNxUE57dea4o02tGTiK/N8JykVvawO+zOQcsCxGSfqaoktM+xAd2cE4Gc4wTkCrWqQrJeCOPnuWC8E9+uaaqqjbkQIq5YyZIz+VdseZbnjVK876sqywMmQU7Yyepx71HtO4Fh82Rn3H1qxcBW4R8iPp8xOffmox85x/dH6iq5jllNy1Y2KJtxQFUKEk45H5HiiW3EqEMTwuGCjAbJ9TTXZBECc5yT3prXBjQJ8x64zzVpmVizgK/HznAxngdPWrMGMOwH3WHQ575PWsfznlEBIJZmB2SDtVlbiaIFHjUsAMkZHHvWjdy4xbL90FdJCQdz/ADE5OCQe2Cay55X3kbPMA6cHuMc8etSTXbNGgigR3AK4IXb+tZctzebjhxtCncQowvOeT1rIp6jpbhVjcsCMqCCvGCPY1TUyTXPzgtkbV7gVNHpzTN5kr70Kk8hhu+h61eNp5SoCAMH1PrUykiOS5ClgHyTg7QuS+OcD6VaNqysAY8Anv8pqDADE7yR8q7hJxnpznHU0TyWmmIlxf3DiLb8kJJd5T/hWEjpp03J2RKLZU+edIhboGeSVyBsAGR16+leQfEfx7dNKLHQY5Y7dGO66yysw3Z6HjGKueKfGUmrfu5iIoBj93GTyC3AbPrXnGo6g+oXbkTkBWcL5gHOCV5znp1ohG7vI9dYWNKF5PUwQk6uGJ8x3csxz1zVgIJBk43McjjHPTvU+4oCSTzgDOOKUYKAkbyMMc8n17cda746IUkrEkMYGC0e9R1YED9CanEWe5G9s4+lMVTnJckHBzx9eePSpjEy8EDH3145xjrRa5m1oTW4EWVTgt15pvmcg/wCsPUA8dfTPFM8pigKEJg5LkDOPpVlwywo7YMQ+b7obp07VBg2ymDuYDfgZJ5HWpljDEDBQY4xTpIi6RmMZJwBn3oSKQPjBlwCAY8evuabVyGi1YlYkleWMTptYE5yAcdu9WLaOGdPNMflKFBYqOw5x9c1HKsTWcEHImwZWkOA2T0AwMdKZef8ATF28oKFEfJJ4+9wMVPUpHMa1OY7+RQcqNqqsYAHA3DkflWR5xC89W9q0NbuHkujGwcuoC/JGAAw5zwOlUMMRngnG5c/WupPQ6o3sQgM6ELneTx+7bmre5J02snPc4J4z6UxoyWRtmBxzx3q1pqyCVApILBmY8EgD600zRBD/AKDbidsAMxVSSM/U5IqGCMbEzwzADgA5+taesx/apwRjy4xg7MEceuM1EltAbkBv3YZdxLrwPYYq7oaWupVuLczuC3T6ms6W0bpvVCgBUOqrwc8DAGeldDJaplwl5DdjHBiVk2sOx3dfwqCaKQS4ljDjPU9Me350lZjZi293cWD53SIoAwUK8kZ45rptG8QC5QRvJI5LA4JUYz79axpU81SGQggEA7RxVKWF7V8Kxdg2Cka5PTqaicIyV0YTinoj2OxIu0TAyqnJ4yPx96sRmQP5oByqk7yOQC2ay/C0co0K2ku08tpxuUHuucL06evNapjUxHnLPlMLnBHPQ1wciTORmbLE399kyxb7vX9ahWFVTJAO3jJ5wR9KtlWVHlEfIUnoDj9adtySYgcsxIAQ45HXrV2M7oUhZkDEAkHbkcH9aciKCgR+f4vr6VLKZLZnhkxLJgbwFHBPoSOtRAh5CA4QDIyQMfWrUbieoszY8wAgFuG8vjkcVWlK4wQAB8xJ649qfy5ciPeN2emBk9elQzRtJEFwS+0xsB7d+ataAkV2k3LIpAAUEcn247Ux48TE/PtTI4YEbcY3Yz61ZhVmYSF2IXAKBSe3uajjkLpuBBHUZUZ65NU2PYltk6DBfI4A4w2farsTeZgA8YG/zOCMfWoLZ0tzLK27zGy45BB9uOlSxgMCF4wOmCDz+Ncs2UloOeJWyDvyCME46V5v8RLsXGteUh2CBFXzFCgZ79q9Ms4TPKiIHl3naoUZOa8u+IekT6f4inDx+UJgHTnGck9hToW5jqoLW5n2cvkxn9/J8u3GMkc/QCtO3hM6R3P2/fcrCxYShvvHsO9cu25WxnETcE84z2PFSWkziSMD5iTlc5ywPp6fjXfZbnqQcY6nYT67PfJGLuWa4hiLqRIVAC4GAMgnFcvrUoaQMACNpcFfujnOCfp7V2epeDLttIt7/YCsjEEJ2Ug4Y/Xb0rmL+OOfyoniCMSQSI9uflxz6j6VspWNebuYh++ct7cjOcHjpWnoOsy6BqdreQtIGjJ/dnLBxnkdeKoyQ7NgBwRksVzjOc0wAKp8v92eWGB1Y9vaqbUlZozkozVmfanw78cQeM9Gtp4ZA8wIDxgEMrZ5ODnjFdoqkTOoQ98EdCQe/r+FfD/gzxtfeENVivrXzJ4wAhimY46Y7e9fV3hP4g6d4u02Ke3wZIiVMQkYMGPXAJzxXmv90/I8StR9m79DpZr1ZRh+Nu5dhGOgwCc+9c2qG+yuRGXVsSZyCR0GCKnu7lDJGSZH8rLFipOMnoQTg5NZF5rUunT7RbKMPi3eWZwSAPvFQpH61EpqWxrhMK60tNijqjamJYjFb3RghPnS+VAXVgAcgZA6GumE4v7eO4/dkSr02ng7cVFPqdrfQmbUNXt9gyfssSkcNjn170sviDToYSRKIFTHHzBRznOSPT3rgrNO0YLY9Gvho2UI6mbqFgDnzI3QMoAdWKkZ9his24hXzpNqEYBJAH3a4vWvHuiXlxKkviSee5kYhwmVRQfRga3PD897qYSSzkufsbDLTMwYSA84Uk88UvZSgrs8+eDlBXuWtuxgGz8zAt8vIH54q7Zh2sPMKLmMhgTjdyeeRmlu7WNroEAlAVGdoAIzz0qR7VD/AKOiO5KgscgqDWq1POcHq0ZkxUmRjJvPP4GmS4RHGf4dvJzk/hViaBNxONgUkeob6YzVJrUtI5BCbTvCZIJ55p2MLlWSaRRh1BODtHUHHH860NGuAq+UAAMZJGcrjgBRn1qlLACdyKVZQ2Iz0wWz1qwsCK+VjQfLw5LBgQ2eoNaLUaZZuYWY4IG5SA3y4OSOc5NZzRksVxs54zgng+1bRaK+h+0LAAwI3/xZb8c81Vkt/JkJYj5l3DICkZznpUFmZsd1ClfbNPS2EkrsG8wsTnJPBP1q1JGqz4DgqcHHpmpcs+SU+Vee3JpcxF7FD7PIm8MTgZBJA5x2qSG1DNk9geD1z2q0qu6kbMlmyAeuKsLZsI0dkxyVwTkkj6ZrKT7GiCzhe3RCPkLZ9Cc+lb3j3QLXxr8PL+xdI/7StU+0W8oAyHVdxU5HORxxWdFGGMSgHdwGGPfn9K6vRSsd/HKRKUICcANjAx0PqKyg5RmmjajJxnc+KNPvLyxniMVxJFMqgK0chAGOf06V7H4R+OCtBbWPiCOMxj5Eu0BLK25jz/8AXri/jR4Zj8J/EfVbKAMlm4W4iyoH3gWIGM9MgVxDMVUEnOPm+Tv19frXuzoxqpSPcnBW0PriOyTVoUutLkjvYJTlWtsbQBnPQ8Y75rLmglh5IwoQDHTC496+ePCvjrWPCt1FJpuoSWgDMSonIVwezKAR+le0+GvjJpPiayjs9YjbTb4qdkke2SNiDxuJPGRXLKEqevQ8ydG5uk7HyCCM/MM+/apo5z5YJHI6c9s9qs3WnOLVLqErLE+eUGeT/KqRcR5UocjKgeXn+RxXLdPU4pwa3RceTcpQ8lc5HQ/rUUhZmLDBzyecfypq8uN4yQep7ipVjIQ9OAc5pJ2MrWYxmA+cD0BFJ5m5c9MYABxnrTuqhWADcFjzVcR7s7B8nB455/GrTEOaOMSjfIIyCeoPTH09ajl2+SREAMhTv3dc+xpyKx2MQSxIUBwCOefemM2Y5gP4QCxH1/OrTIkUhGpudyHYxwCMcmmPF5k24ZXPp3xx3pshMDoo3k9M85qSS4EbAsmV5JMh3c+w9K1QXsSJnZsfeOMnJ7GnzKisSmY03BhjHIHb2qlJeNcMCTsVlz93kY9qdb3JVwsnPA3cCsprQpMuwBSvOAcde2KkQqqxl8HGBvAGep/xqGOaIEokgJx0x+lW7aGPawCMyrg7gC3GfTNc71KRKI/OSMuBzxhPrxTTaSRckAgnr29q09NszIQSMFORgdVHert5aSCBCBgEgqeMECuaUlezOn2TcOY5+NsttaPYT0AJq1axLMyqpw7AjrwKNgVMOMA9H/DH86swxpK6KgyMHoxXOe9ZtnIotE8cESR7Om0gMcnnimtdR2kIIJJz0BPJz0qWOEBcqfmA+ZT6+1V3tgMklY1xnB65rGV7XNVZnY+Db6fUL+3gSPYS4BHcg56V8s/FGNB471xFJkTz2GXGdwznr7Cvojwxqs9hqIlgyJFZlDBScAdxmvFPjdo39l+PLiQO5trxFljyAO2GGK6MHJ87ueth17jTPNVbaYwQDhiTWhGC6IHwFPPXt6VXKAuJE4TJHIz1+lWY0GwnhT6MK9hsUtyKVMPjjaV4INJCp8nb3Xk8849PWr0kQYyAYHJxknkY7VR2NC5X5UYdCck/pSTuY3uTRK0bYGCrEFfpWtDtChQr8kc9Bms2NCzIcdcdumKv2sqqMcscA8k8N3FIzlHS6LBhL5yBs470kls0cWQPlIyGP3Tj0oEgkwR+OQMgg+xNSB+pKjABAB6DPt0rNytsQnYqBkVUOeuVwSODjr16VbjbzX4O8Mo6Y4rOdWDuVcZY5weTjv0qWEkrlWXaeOO1KWpTlc3bG8UIDPbrJGeA3mAdP9kHP6U6eJRM4h6KRgA1nWpKyby4LAfKcA4/OtEIEY7cvtA5IwCa5ZOzM5SuRTxPGyORhegIyen0qvNGp4GDlcDHXB9a02nfDqOOGYbBjHFVLu0WVSQMmRSCVyoxUqQXKLEJg4OEC5ycn9KuWDfv4yHxySTkjjG7v+VV3LDkZRevydhjH86kiDJ5ZdPlXIAPJ5+tOWwP3tjcFw91CiJl1BJ3EDp756j6Vlyyt5aB+VUYQ4A4FWbGdC0gDkkAgBgcH/d9Pwo1eA2ln9onKoyH7o5Byc8Zx2rJaaCimMutQjtdN4wTMzBDHxjHX8a5q4md5C+9ZFXjhcEfnx+tSXd21zM4GEQ/NGqDgADGT9TUasJJOXIJzkk55xXVSXKy3KyI3divGRnOQKYQCQRnJzjJPapo49gBHPUfmKf5bMqByCQecDsa3chXuViVVUBAddx4zjOakhneIjAAfaevP4c0fZo0RN6ZOcjHb3oaJf3gZwMcrk/ypWRNhrSM4cg4HceuPQU2GASJGcEqeAcHO7PAIAqZbOU4AkUbmP3gflU/hXX+FPDos5PtE58wFSuzAIz1BFaRHGJzWteE7nT9O+3zCQxGNS7CIjBIxng9PwqHwv4mufDV6UJ82yO4MgJLNnuSePyNemXEYlR4ymVK4IIzwPbpXm/ivw4mmzPNCfMt7nYZT93a3tj1rVwjNWZ1xSmuVnoiSLcWkc8QG1gPmIIGD25NRhI5W2RxpEpyVO5h9DzXBeG/Eo0qWSC9QtaPj5cbjGfbOeBXdRm1mthdwSRz22TiUgnAB5yDXDyypuxxzpOLKjXLxBCELqy5VowMEUVJJCVACxhgOMpJtH5UVpzGFmeb2bteTBCPMkOMd+ldREvkQEAAk5J4Pfp09Kx/DdsVhWVk8psHOe35Zre2CFgRJsAOVIZtpH5V7B33sTRLMEGwSR4JYFCSfzNOmR4Ey5+bjBBx145z71oWdu8z7403ogJBy2M47f8A6qwPFWorH/o6O/3Yw4xn+Inqc1jKV9AUExuja0f7V8uQmS3PHlMCHBOTn8asalBJaGdgjyhiTtAIbge5NY2lS7bkSu5DhuCW5bnjkDNdiFXUbfACZVSgPlkHn72Sck/hXJKCbudPO4pWOUuL6VERCOh2knqO/wDKoZbiR1AKAlgBnOOnJ61oXWnFCd8eXJEgAGccY744xVGazDgBgc85ycnmtKcEEq056NmXcrGS+I3GcksSOOc/yqr5bKoIGSCRzz/OteSz8ssHAGMBt+DnIxxUCWYbIALk7sMWx344xXVymKHeHtQbRtSjfBdJAUJRiDjcPT6mu5vPiVdTabPDZ2iWxkUxLJtBcDI7nB6e1cja6OtsPOkwH2MUjGTnBB6nHeknzG+HwjFcqMZIBGOSKbtazOj2rUeVbFzRPHer+FrqOW0uJIyGLEqx45689/au8t/2ltaVQZ4rW5MSFVLLtyccZwwHNeaLbGRMoOpJx6+9CaQXcI5McLnLb0GKzslsxrEzirJnoepfFvVPGNnJZyWcFuRkYjVjuP1Zjj8K47+ymjgM7y+S5YDoT1646VWuNVt9MBgtrSNZOR5pJJc+wJxWHcavcPLu+0SDbjaASuMdenpWTm76GU8S5bs6e5vrK3XZbBrgjDA4K/KAM54Poajn8ueGdox8vOdrNwDjuCD3rm7VlkmQEs64bduycjJ9frWrbXYjljZSOhQ7uT/nilFtM51JtmXquqbGniRwFikKYk9vpmsyw1EXM+wEcL0HIyBgn8TTvFdq7yNOnzRySM78M2T2x6fjXPadKSwABQsAAATzznrxW9tDsjBNXOo1qzQQuoEYKkZA6H1rF0m3llKZkcKcZGcKDj3roJLkyW28oFdRu55+Y9qteFNBF6N8mfKd2OZM4z0Has+ey943ukitbaOsmXl5DrjgHj8jVsxFkfgYJAHl5X611g8NWYXZzjYVBX5AKbJ4bt2dIhO/3ucnq2egqXVj3M1USZyqbJCc4kUDAJz+dVTt1C8SIEBCDggHORXWXnhZisgilw20YGAOvtnP6ViXGh6npbSSpFJIAwJ8lQcg9RzirU1I64Tja9yCPTEs05AkyoZw3HPfABP9KxtQJDuAnyDoBnP6CpL26vJNgMZgbDABtoxg9OM84qo7BCHI37j9/kdR6EetaaPY61BSV2MWVeS6Rj6scgk+mKe0mMZHAY+9VhIilCX+Rm56nA+bn07etQeewxkDncEBzzj14o5TlqUE3dGgCGclewIyPemSOSxIkz1UJgVU85uN3lxqRuON3DZzjP09qegkniDdGYNtIHHXik4nHKk49CRx5r5QhGwynAxmotm9OQdzHaW54YHPpQJmBcKMYJ6kHBz04pAmHbgphiCHGc+/FOxPK0iKQLGRj5wDk++DWx4dQI0jgrs3D5BzyDkHn0NZrJjHCgjg9c5PWt7SIHt7NQgj5zuONhBPp1pSd0ZTemhfAiZCvBYZ3ZXHWhomDcZKqQM7f581CszuQ2SDgcdec880jMpwRwrH5gax62OVdyRXywPUMSOPTC/41FIMZOQRhs+opzyqF81R8uM8Z4/zikDhwHH3dxXke3virKWr1II4sqm4jK4x784/+vTtwGOgPPf/AOtUhHl4H44I9uKjYsvc4HU+maDTQkD7lz3AwKkiQMmxCCxyQOuar4JYAE4IPbuKvxRozO6/eB4OMY9elQuxLQ541eTcMjnoT3oCdfn+XPPHWmGR2VAQvqTnGT+XSkaXfhTtk+YEhWwQO/UVN7GTY5beMlyp54B68ZqRkzwM8+/brTVLKcsjfMepIwMdOBzSGZlCY6kDH/6qgLj4YQwLMMEjsvX9aV1Qc5QYBHDeg+lJkg7hjkdgKfztfPJPTB60B6EUriO3dwQOM5Kgj+f9K5mdX/eMwMnBPAGAM/KK6RyVQ4LZ+78rdPrVUWEbNlshNw3YJDfn1rWD1N4Oxybs6vgnDqDxxUE7tK/z5z0+f/AVrX9oUucPtByQVA559KxpDhjgFDnqODn14rqjqzeL1NHw8FOtWAL4AdWJYYBwQcYr7s8XXAiWIvF5WYolGMc4XqK+DtFkCapbEuqhJA52k5wCM8kV92eJ5w8GnXYO+KW2BiLr8pyisDyD2OK5q5jiNjz+a4O5pJcZb5jjPfnI/Cqrus3KjfHgMHHP6VJM8zzFA/zbNp3E4AC44qvKyokZym0Eqo7nH4CsEeSyOSZOAwwdp6CqzR87gDwMUuW4KkbSeM0oVpXjIz26U7CTYihvKOAH35wR2JpJV850AyJegxnkYpfsp5PzomSWIPXNWdLQxyGVnKFc7DIpIzjjpUmq1ITZFcAgtnPQcEDsPpSrakFwmHGQW65AOemM1uLC+wSRglWABGOAe+Klhs5HjCH7yg7gScqAeM1m5WYJXehzUdmHUuWwBuGccce3WphaCZo2jQIwPHyg9a3Lq1ImlUgjOfnA7n8areQjAIQPk6Hp0H1qlILdjHnsVeaPfHsK8l8kH8sYrLuoNySqB+7YEAEY59a6O6so0AZjHENoJaSQLjnvk1x+r+LdHsZntTqscswHJiBbnucjIqormN4RbWhBJaKOFGxs4BK4Hp61UlRtp2fOAcHnrxj+dMk8T6U7B2vYUTnPnKykHHB6GqE3ibR7WGQm8WUgALFbqS0hLZzziqaL9lZmkbl3QoMbtwY4B6Dj+dZWq6zZaWyPdSK8qAJ9mCnMmfmHIB6DisDWPFl1dmVbG3ktoxlB5h+Zx1JHB6GubWJp5A8snmOSDnAXb+Fawpt7nXRoa6nrnwV+K0mjeJXtJ5/s2naiPJZzk7SGyAMivp611ZLNPMG+5aQnZJuKhQB/FmvguKN7aUPEiF4cEHJb5hznB9q+xfCWpPrvhDSrwSySmVCsnmHIJDFf/r10qgr6HuUYtKyPYF1eS00MsRH5kgODuJ/hwAMe9ed6x4nng0W7mnnMahS4jBHIC5wM10HirVYtP8NxrDHHA0UB3SA5OT7fWvlj4zfE/wA61/sa1ljupFZVnOc7Rt5AxispwkrRSOjRK5j3fitfEfiHUJP3YR5S2C3QkcdqtLCxBDHoCAR3zXl+iTyi+R4QCVUKE3ZyR0JHf8TXqzeU8ZRSXZXKAg4yQA2R/KsnDkdkfP4iN5XIngO3gfNnB+UEDv8AyqtIoCEAMTu5AXaD9MGp5JCzED7xyzKZc4IXFRvbnPGzJ5AWhI5NipMEchVQJFtIIQnjn6CqkloC+5SwXgkD1NaMkSrsBOTxmpJdobJABbjpnp9KlksxU0+Tb+7UF8nG7vmqbjcZAeQCeRx/Oui4GNo4JHWqt1aRSRoVxuGSQ3eiwK9jGkjG9wcj39KfICQT5ZduwGOnfqR0qWa3NvsC+Z+8XJDr0YfjU8EoimcPuAwMkfKOlDRUddym1u/3ACQBySMfKe1H2QHAyOO1aN/dPez+Z8qKxXO1SOKrRoz4AA4xkfU0MGmVXi9AAxI5z2quBvwEBIGDknAwPrV+5VExnCvngZ9vpVSRTLgiMYXAAznI79akEmkQLhgCcAnqD1GKXI3kHOODwOeatxWEjYBOxeSZCnTPHf3qPyNxkCHzNoK/LgsTkdhQIrKFbZjkk5P0qXblMPxwe9WbTRrpstFbTELwMKeg45yKuv4d1IKVOn3TOgIP7rr+RJ/SmmOxjshbJU8emaaIsuCPvYP6Vqto13+8H2aRGUHrG33vTnAq5B4Wv7nYILB3kySxlYINp/Gk2CsYphC7wD8uehJwc9RVe9uBAgcEKwDFtvTbjH8q7GLwbdmb95KsAYhWLSk4/Cq1/wCC4DCFl1SLDclY1bOB25xTTVy00c74L099Y8Q6XZpy0koU/Xdu59q971oRMuY4lHG3HJC854HTpXJfCbwrb6dNcazFJJcGItDHLIu1QSvJA9q6rULlAXWM+YE+UY+8SBiuSrNOVkOc9LGHNZBnjd4edpXpgk/hQ8PMaPvCk5OB0qaa5lxx8gHXI6etVhdsVAYcAnPvWaucu+4iaf5yENgM2eW6Edvxp4slimLCMEkD7q45x9abJepGgB5Y8YHaqjXbhCQQSNvO7dj61rBseqLTPDFKA7iQE/KAMYPrkU4XSQZVYzkEYHr6VlgySOgQHJ4OO2KCj/P9zJIyTntWzYrdTWTWza3MaRMc/c5U/wAhkVs6R4xsoFlgkt4bxnAZV5Ru46cDFcm9qY4i5ldGJGNh5FQRKUnEW/zdzBI3fLttByRnrSUUy4VHBnZPp015m+Z1kiyoG0c425brjp0p8FuYvnWNw6MDlgAck8fnVzTmiOlSCbLuF2xBCRz360QW8YZGIVycA4GckdCc1lOVtDufw37kEtlI+FbG/ncR71O1kAuSmT0UADPNXFTIkJI2r1JOBx7msDxz4mXw1pJMEifapWMYfIdNucE8c5rG9zJxbWpn6vrMVj5kZcvOqfKh2ksQemSQK4nUbw+IJwL8/YoISGEHckeu3g1gxyPI2It0kjDaqnr+tbUXhm+aICe807T2fJ2T3i7sd+EBx+JrWnFR1aM4Q1uZ154YhazJSSM/KNxXCjA9MgUyx0qSO6cy28cTdMkLgDH+zW4fCesTbFtr3TL1SCojh1FQePZ8GsjUdJ1qzld7izmAUkErMjBfrhjXbGTtobyk72EubLdGVZwRySc4/lWYdLBcgOCwUknJPWmNceTMUWQysQwwDgDAHXOaBcu2FUYLEEkdx2qrsOfodn4SvLHTJYxfEQEZCynDAg89MgV6uvirSBCgN5GFwNoIyf0zXzyQ0mDs57/Lg5FdB4esFvjI807RwRx7T6swPQHpSvzaDVRrY9k1rV4JIY0sZlnlkC4PzAL8+TgEelUfD/gYXk0cupmJJDveOMsSXBbI3EjI4qx4M0kuwvZkhKJxGDycAdea7Oa8dH+YgZHU8k5HbHSs7uxlXrOKsiazmawt0hUD7OF4jByPbpSre3EjzvI8iqVAJHAx+FVY7h3UIBHGDyO2MfSrCzoQAHwQAOo5Oc56elCh5nmOrJ6jsSbiTk4JCjaCOahmuZCmzA3NtGegyfrUwkj2EhQCpAHyjB461XkMQMgfkuQfmyeaDG+tgkkSBRKXwVXnDMf6UMRMdq5RXBAk9DUNxcCJt7IBtA7bhxVOfWY4+FfsG2EYwSfzxWdi4ovy4KFhgvglR9KgvJYV5RwBwMknv16gVA4naHec4dS4wecDjufWpNEitzcSG48zZMNvU4jI5555444FWjohTUnZiwEIXQeWG4DF25H04qwECggocuvJBI78dan1C3hISKJ0kRSMJzhlHO4/hVRtNkkDyynYR90biRgduTRct0mnYZtEmSh3xZZume9TJp9vJvUJhOBgqfmOOe9ZV7fw203ku8qJjaRtHrk/xZOR6UiawsixlSsiFv3fGHx2wOTk1lJ6CVPWxseb5XyByiICFC9KrXLyo4cxiRiy7YskMwP51l33iu0098ahImnxyKWzONp49ATXD+OvjZJeWUuneGYJrK3cMpv3CiTGOCoAyB9DWcIzk9Eb+y7nTeKvHel+FtNjTVoo7nVXKmOxiy4hYMSPMYDqD2rxTVfG2oa3cxXVyAJVDDyYwoRfQDABrKjimmlkleQSNMWkcktuyBnkmtGxsYtojvH8hMqzSREs4z2xwP1rrjTUd0ddONiJ9RN+mJAI2JGTyQCCD3zQ2iSyukkL/ad7MSY+McHsOeelLb2Al8xLZHuETBJPGfU4z0qVdTXTUYCXlANojypyWzjdWnKdTqXVmQz6PLBsSQF3KhjEoBI4zyf0p1tpUk8Zkd0tvl2qjMoxjtgd6ml8TrfKRPE2No/exkBhg/Xn8aqizjuXDpJ5sTHgzAZL57GtLaHLJq+hOsUdsQAd/IYEE4PGP5VY8y1NsZVAM6kK27Pyqc9KpLlVwcRMF5Q889vSpYJHiFwqmLbOgTLA5AHQ0mTy3DMbqSEGDnBBJyvvk1Nb3Pz7ARt2njpzj2rKDSBnAGJBnHOAc+2cVftZt8inaMnIzjoaztYxejJxG+RiMnOVxhj24xirFlpUWp6hbWQSOIFihMgI2gcseh7U0xNGRLAi+W5ZiV/hI/lVq0uQGeR4zvKsi8dMr69aRSjcqFTuZicl3J3fN90LgYzjrSR25EOEThiAP4aQxokwjL+WQpGwIcgAdam3xxRyEybsICu/lvxGcUrDUbs4nVYXj1KUjOGckP5mQABjnHvUUUG/A4XnAHWtFozeThmikJ3YKrJgHnPardjpaBxOEUHLcNLxjJx1+orqS0OtRtuZ7aeWzuQKqkBckDOPxzSxMbW2aUHazDYqYB+U9Tk81t/2fG+17mWJyAVCRKT1684qtNPYRiNRGwjCnqMjcOnfPNJbjslsY9pextG0DuNj5xjAJJ7cGllVI8Mg5JJ6njHBH4VdttSsYXTFt1wAQykZz1zz1rUC6dqFtmO3LPGWzvlYdCCeBjk07EWuYRbcQTydpwSeMe2e9I0r5Gz5vrz0Nax0EsrsYj5LsWGXzgHjAz71VbSJBbRMP9YNwkxggZ6YxVPTYpRbK6XKSjbLDHKMgqT8u0d+nX8auaHpMWo6iQXkjhVgzk84z6nriqTWVxCxBTJCsD8vtx1rsdI01tOs4oJE8tiodicDcT0HB7VjKVjnqXRueRDjy4J/3AY7PL746elRN5jI8cj5TcSu5Sc/rxVMT+XJkjAHICDbj1qx9oXDMznHXBOcflXPvqcLbluWVk2QyAjLsmF7gVXZQDheN5UnmmJOrylDkAKz4VWOQPfFHzyKcAdvTOa0sGnYfM8dxsMhMmW3bwSTmqMrtM+YxghTgP8AdyD6jNWkVSUAAxgA4JA5+lPaMKCOHCls54Jz6ZqloF+xXhMqYDRyDcoLDb0OO/NJO0j9X83GdxPoT0qZ+cuoJbByO+BUOCzZWMlDjgdj+Jpsd9CLcFdM4+fBYycjBOAas21uX4A/e8kADqv96q02bqYDEW8gbgoCcjtxVqQ/YRs6tIoBkBGMH0qJWZql1YXEIhSLCAbyxyOAPmx0pFUkPkja3fviklmk8uOI5QhWXf5Yb+LNTvMqxLJg7QQpwoxyPXNYSJkk9i7p8psczx4TChFUE5Jx1zTPG2i2+oJZXMltHumUjzNobK5PTJODSwRM5gTs5yIyOv0pddm+zYgTBbaCqHnGeeKxptpmtKUovU4QeBtJRizGQHgAJIeT6gAjH41sab4G0y18iUE7gpXJYFmPc4JPSm3tyLZDLI7AnJYGQHODwTnrmsoePdPSHaILmRwOXQKu0n0PWuxubWh6Maivax6VDcmPTTZXEHn2ybVGxcN3wOMZ6mvPvFHh+IEz2rkhFwokJYj6DtWrpXj5FfLPINrCQAqDyPUiq+u6lHqG/wCz/wCj/LkyY+X8hzRCrLZnQtVc4CbSyHKiQjGW57nt1xWfNasuAIwGwu4Fh1NddqNmA5jJLuCQSE64x71mLaLuIeIcgtwAcAdO9dSkTymFGeSE+dlPAXocnJrb8LeJr7wxqQvrS5NuVYHG5sHDAnIHPQEdKoXd5DCOSu9QCcfKQc8dMdaRoGu0388IWHmSE/xknOfYmrcVJWaJnaasz0fxj8dP+Eh0mC1sbeTT7kkPPOkgkDc54Dr61w8mvaprEyXFzfzSOuZMmQjr2AGBXPeXhyrEqFPOCRgYrvdB8NyXsafIQCpfJGARleATxnmkoRS2Lox9mrRZBB4z1bToiryGcEFQZtxwPqMGmeLfinrfi2E217cLBZoCyQ2URUZAwoY5yfxrp5/BCGAxv+6vAW8zzJCTgY7A4715tqEBsAITvCGSRnA4BH/1qpU4XvY21RBBc7U+fCYwu0ele3fA3x1BqNhN4bupP9JUZstpGCQMY5xjivnzAV8A4JGCCDxzWnpEs1jf291GSksRZ8qCM8cck1FakqkbHLVi5H1cL1re+eCVyNg+eMgdznP5VYj1ARoIxEQDgltox9elcz4J+JFn8RbO20XU8WGtKsaxX0cagSgcbWycZIrfv7K60yLZNBKJkJJEjKARn5dnJzXixbhLlkeFUjKN0tivdOsjkwLjZ8wBJ71GiiRCMIXKnA9faka/2zAlD5fOTn/JpkQFwECA78njOOCa6tHsee7kywK4LgbIkUgZPP5VVu36g8BNuWHTk+nWtHUJEgUxFPuKoHoXzjH9apTFpFRmT5wCpPHI7c1nJ22L6DdPvTYPITtbK/OgBGeffgfhVq5t2ERc4TC7hzk8e/SqBhC792/YFwT1H456frW1psgu7YW8nLhCQvUHPajfUIsoSWhAdSmW6MevbjpUsVi8qv8AuA+STgcfTrWl/Zzn5MHHA4yPb0rXg0wJCJDkhsgHYTz6CuOpNR0NuW+phLYBUBfKErnO4cD8K0rTTJJJNwAiWMlhs56DofetSDThELc3MkVhBIGUNIQvyg5JOfQVFfavb2a40lDclmx5xyybuhGAOT+Vc7m3sdFLCyqO/Qtx6akL4nxDKEzlj91cdTjNXDqWmaHD9pOoqQjqzKoKkAcdSAetYl94P1fU7h5p7yK3V2WTIkwSO421Pp3wq0W83pNe3dxJPkZDkL97PGTmuqMYaOUjuhhqdOVnLU+d/jpq2n+LfiLeXtoXkgSFbc+YCMMpGTz9K83ms2XPBcHLFfTg8E/iK9E+KWmWmkeNdXtoHaOCOY/LMdzlj1z+NcaEVkEQkBcuC4zjjA9eO1fQ07KKUT1XotDDnhImBXKAgtkkjGcenanPAYnDRgBjk56ZPbp0rfaxS6GNzFlIH3hg/jmqFxp0kbBjjbnkdTz9KGrmMopnT+CPitrHhEeUJ5Li0Mg32sp3Kyj0zkj8K9t0Txj4d8dRxrY/8S7UFUF7aUhVJPXDGvmQQlcY+7z3zn6UxJJIJleInCHcD1Jx05OTXJPDJu8TknRPriTRp4QS8bbV/jAyv/1/wpEtRz5jiMAcluOcZxz+VeI+Bvjlq+ifZ7TUANQtM8+Y5UoPbivYtK+JHh7xTbQCSeKzmaPcY7njqSe/HT3rglGUJWkjjdDsSzWbrklwB1A9azic71MZkLd+f6108drBd5eCaKeNTtOyReBjnuc49qqT6NKDGpcoGI5kQgAfiaalc5JUpJ7GKUSRExnACnlj1B+lH2XPmPj5sDOO4B61YuEa3aPMbDdkcjOcfTp+NRuxA6OGB+uQTkdKdmc8oWKF7HIXdgx+YZ4X/wDVWatswSWNUMX8SkMS2Tn1NbcscsqZk3cA8jOAdy4B59DVcxhScEBjjOc9B2qlKxNr7lCWLOCURGfJAJG7jrzjtVaYNDLIA6gFQVyd2MH29q1CTnaxOMEZ61Ra03S7mJAY9KbfUtWWgRlQyZOCWwpxgc/r+lWbC9CBEcCPZ8imMEZ9M46/jSJbybAe6gYA9vpTY49kjhi/UAjHQiocYvY0VNyOmPiE2SQKmQ7R4JxypJPUdK0ND1/+3LOeF0jM0CHJEZGeRxjOOntXLi9CQzxzISpRRkAnFWPD6WlhrKLbSeYtx1CR48vjHJz61y1aMORvqfSUqcHh+Xqal3bxgRBM4UnC56HOf504xMRyRgrirWraeyXLxJ0R8k+5HXJPSq4kkU7GTyyoGRIB1Ppg15ykfP1IuLsy1DE0WwqmdxwcgYFSPtkidfLBHqRzUBnWFisz453A5689KVNUhgmzHF5jHGY8ng1bqKxzwXU0tEH2cvtDAFhnzCflJ9MVyHxz8Otq2gJqcURnuLEt5x5OUx0A5P6V09leRvcoT+6D7UwjYGR34rp7i3j1jw9f2Uubnzrd1BPJBIb/AApU66p1Eevhp8z5T4sTAPGQOOnHSrluCcKxx1YbjkkA8gYqlqVvPa6jdWzxSq8MrRMhU8kHrnPpUmnXBErnn0XB5x9K996q5VSPK7FySPHGMgEkZ6gY4FVJYjvJVz0Ge1XEm3rz1ySaazg4PXAFZxZyS0ehXtSYnKsMc4578Ve3AqgUgEE+/P4VSYM7kj7xzxU9sXVAQmzOfzqw1Lm4lgA5OcgHJzzT0ctz25yR0HNRbS2MAZHPJxTlJOUVSWAOAOAcjPeuVme244qA3yfuyRjP1pBF5akLgjJzipDLlijgBsAL9ahWMs3XGMkc4HWqT7j2LNn8pAOA5QkemRWlE5KYJQgHkZ6fpWb5bNyABhcYB5z61bglkjPBPPvzxWEkJrqW9xQZY5VxtGPelDhh98uuDwffrUDyFEcjAJwcN2YUMWG4FAinAXH0rKwkrjpIlVpMg7GwrcgcA5FWI7cTRZTBI4bJ5HPc4qHePJAKB8jHT8P50kupLpsSPP5rnO4xRNy364qrOWxraxO0bWjiUkonzYHbHT9TXO67rUmrygY2JCu1QQ2MgYFR6nrc+oshYyRxk/6rcBtGc8/yqvE8jKhJwSeRnNdEaaWrBSsRwuehzg/KfpnI/WrKtwDvGcnt+FNZWVQqphyuRnp+NSbQAAeZFxux0BrQwerJogE4IwOoyc9PpT9mck/rSwqHJwSCqkccdalaNOSG39uM9hSZry6EJVSqDOOMcUsEUYK7mHUbiecDNPVFwADyc54/lVzT7N7y5iiit5JHc4BVc9Fz0J9feqtYaRZ0nSftk8XmgCFWBZ8H1+ldtNLH8iRRhMN2Y8Cn6X4Iv7aLDxxRxFASWbdz26Vof8IxJExkk1CDyQct/eAx07CmjRU+UyJWG3A6gD6EHvURt0eGSKaNTHKqgDHT0P4VuS6PphyZdVeLaykR7V5BHY4NQxy+Hlk3G/kL4IOVYjr0P939armsaJanmeu+DXilee0gjkOVwnmNuJIOT6Yrn4rrU9BupGEklu8agtFIxKbW6/LyP0r3KCbTdpFtbySkMvyeccOPYk5ANZOuw6Rf2740BI2RD/q+SoHqd3zVcZxaakdFoy3Ob0fxZZavav8AbI5bW5Rhu8sAo/H3hzx9KKwdQkt9Ju2a3sE+cYO9N5OOhzRUcsTP2MS/bQRpBsXJTjBOD2x/OrKF5GCph1xjB6YqUxRn7GYYfLL4bBbdz17571PZWUh8vAQHqTuBJ47Yr0ZPQ4hEuRDZvKssZVflYovIyDXIXxlvrtyI39WlyOmeAOa67UkWKExKmBIDvcdARWJDCsM2wEuMfMM88Hms1FblU2yqI/KQmCUBSM4IOR/wI4H6VoWepT2T4XJGcAntj09KWK1kcohQwnGCM9/YUSRlkkCJv7DBJ/yaHG5o7HQ7bfVgFdNj7ew6+3WqN5pnlKESJQFBDLuyCuevTrWckcltNlY3DKQTvGK6nSLuC/g8qWdHf74bcVyPvY+vapSSI5jkP7Ank4UErkhVjHJILEdPYVe0zw3LKSd5SRdrvGGO7n29K65bEwpGxTfgYBVl7gjPIz3qSe4W3zl8Zxg9O3+e9b86QKSRx2q2rmV4U/cICMk5bg9ccVgXcKwuRhBl1Vfmxk+nSuvv7eRncxxALkqoDZLYOM5/WsDUrtLdiqJlgf4gRhh6VjUktxcz6FFblbFI1zHJcPGRiM7wD+lZV7fNJ5g3jPQgkjBPQ1JcXKF8O4dlG1SSPvY+lZkUzQ72Yvls4cDO3HTIrn5rk63HEGUZTBKsCMgHa2Pz/SmMMNwRuwSAO5qNTtYguGJ56U9nBZATxnI45Ge9BpyKxPbAFQpK8rhgByKkRtjBlyOuR0HSmxxBd7LhABu5weM+1MBJwMgls8Z7ZwBVq24rWLhRbi3liLkZYE7CRkH19a5S80iWwv3SaLahkCrIDwMDjrXW2pkgBCRjnAJ+lTau6y2byS5kKfPvkG7LZx061rF3RtTm1oZFqrS3KQB43mds4Y4Bz+Fd4tp/ZYtLRQX3KV8wZwP0rO+Hnh2c3curz4jij2lYpB15x/8AXrUupxNeYUgblIPTAbGCBzjg1y1mm+QipUeyI5LnA2Mn8R9eQR1py3Qdw5cABiVy2enQ8CqxUlCI3++Rgn0qW33bnABHHTpjJrjaMkpdS4bzacmVQygjcJB69xTSxZcEAgMOC/UA1HapLHFiaeSWTnMpUKDlsjgegqcRl8gnqxx7VaZSbWqKVzo9nexfNGSx3AMJCMMRgHgetcfq/hSe1m82NxKjD/VFSSGHTnGa7tlcsOuCR0z1zmiRcuRjDM2ScFgM9OR61rCo0rHdTxEloeNNG0SJuA8wARnIYkfKTzk+tPFumcDA4BOXySe/b+tek654Ut75TLzBOBvUp8wJ9wK4u90y6sy4fDEklhEdoBz+ld8Kt0elGopGO6kMgGMlwc454GOtddpGm7bCMmPDOokUkDoOoxmubJELK2AR83VgB09cetbOmSqYxiNQyrtGcHkjnqAK6Yvm3LnZjNR8PbxvgkEbKm4jCgn9awlEsLOj+YRk5ydu0Y+ldeQG+QNt3KOe547msnVtPV0d32o/z7V4IbHTkj0qmjmnHTQyY1MzIgKBgeOSc85/lXQABfkU7yCOWrH0m3ZL37nzIwDc+2OK1sjYBvxtOTkVyT0djzqitoWCN3JOTkEHoTz2zUezcpbkhhnt23e3tTrd4xjI8wEh/mycVKzHOATgZH93r6Zz61hfUwsrkOQiEDptw1SoV+THcEHHYnvTX3KpBjIwB1HT681XdwjYHGep6dPrVXB6DpGI5OSBgNnsQOtQEnnPGQM8+gpwZcnJQK2Ty3PPFLjb15wMMaL+ZHMySEKZEAxxjOc96vgrGhG/7xz97n+VVIE81w7IflB9Rz2qwqkbCrnawGC0gzz+FFw59B3mnhEkdApI460xZ3cIeHwPxqxHau6O2H+TjPHcjkmnDT/3QYOFBHbvik9SbXKuAmxunPB6Y57nrUyxKqIxHz/9dKnS3iwN2QeG9sd6V8LnCJk8Dgd6diGV1O5yDxsHb9abNKpTjhu3OCfzqymZ0cKm8hW6bVzyOOvXFJPZO0QyCdhJI45z7kGsy1YzmuVDvhF8wHLRjnP41W+2SeV5ezhQMuOST3pL+PYSJBhwcEAE9ahdTGoLAlyCcZ6HtVrTUuOo2QC4fcf3m/JBTjpjHPNYF8P9JkJ4x279a1pZGZeR2655rGu2UzPnJOTgkEDA9810RudkNQt7jyNjmNJSvy4k6EV9ieG/Gseu/C7Q5BJFKLW1SOWOIhzEQNvPTPA7CvjFXDOQuBzgh+x9a92+AMc1x4X1aWWSX7KhjVIwQVDEPnr/AMBqK8bxuKvByhod899m5AyScnpznJ4qCV3k5AJYncd44GT9ax5keKZxsJ5GD9DViIZXAQAYxiQE4PXtXBGR4vK0TRSJLLgAAAk5ycYqWNkDgEmPcoaq8dursWYlPlbpyOPpT2ClN7sdoxyOQB9OtWncXKWJ1ZMGNsk8bD+Hauh03TpEto1JJJPzDnAP09Ky/D2mrfajHEeVJ4kYlR09DXokGmRhgCSGJ3he2PSkapGFbWbMqIEDAEsHEhAPGOhHrWhHpudwfBdkG7B/zxWzBpuJiGSLa2AoI3N97PatK9sUtrB5yhRF3BcegrGW5SjdnGXdlElqZisQgQl2lkIAGPfFeL/EL4xw6Ti10aQG4gLB7gMWQkjAxxg8+9Z/xr+MN/qOpXmjWX+j2YkZXMfU4PIzXhpkPmOB1BHJ9jmu6jSclzM7qWHT1Ztap4rv9ZMhuZ/MDkM6hccms+JjLKAc7FO1lYjJH161QV97FWk3Pnk54zT0bkAgDI6mu5QijsVNR2Ohif7+M7QBnOORxV6zh3M5ijWR8Dbgc52471zdvesGGT8o4x/eHtWzY3GxgypwTlskYHHrWE4NbByXZ3SrZW1siPZrKNwG5zuYDAH86ztQtrSTe5GzngkLwc8c4NY8GtswfMgIU9fNwMZz1AqO51MXCIDJ8obcE3McH8acIu+ppG5XvbhtnKEhsk7NoA+UL34/Sva/gD42U6bc6dcS4jilIUli2QfmYgAfLxxXg95unBAPz7iWBx0BzjOK3vh741j8C61LdS2Rv4nDo8Pmgbs8ZNdilZHYm0fQvxl+JCW+n3ptHG1EJjEYGDmTHXjtzXyXqV/Jqt/PPKd5kkHXPIIA963PGPjSTxNdyGHdBaYx9nLg+3bH8q5neRg/Knpznp9KIu+rG5OSszsvh5aJc3mfL3h/lG8kAnaSMYP9K9S1PRprC33iA/Z2YAkkHaxVTwfrXCfCyMrdxkYCLKpB6k/eyORx8te96xo/maJvaOMqmWyBgkcDt7CvOqy1PNras8nKOpdyR7kg9qlRg2AgAAIIJPb0p95EQ5aM/u23HHJ+Uj0rHW6ZNscoUBSzZSMnKjO0cHrWdzgsaErRR7y0kSFBnDSY+nUVX+1qzIR1yWba3B/IVWluCy8ZySM89welN83z3wDlu3JxnFDMydJt45B4OTQZmYDL8kYIA6elV0ycnGzZ907uo+lAY8Z+U/LnHNVsUh8o81iSA4wQMj86rtGPncOEcKSASOQOg5xVkOo34AIJYHJxnNM3ZBwR3xj0rTQm9io8Epd1QhAAME+uO1RyMY05LIzEAYGcMDnoO2KvPEzKFUmM5wQcE59jV7TtEuJXxMGgXdzIRg4xgc+9c8mkjSMl1MUQXN44tkzJK5+YoCSf1449K6bR/A9/Osj3JhtvJAH7xiDtJHpmt7QrKw0awd0gUynLFz1A+7wenvVa+1+W5unRpJGQgHlj5ZA6CsJVewSnYdFomiWkIeRxcvnDGQ/KhBz0PXn1o0/VLWyOYdPs0LAjeYPmJ3ZyMe1ZzyCblvnzndnuTTfMcKoGBn5gcAcdMDislJsy5mzpJPFDujiTzQ+WRgT0GazbrxL1GHkkYLyWIAx7A4rJM2AAwLAgnfu5H+NQyoX3sD8oHUY9K1UrDs1uzRm8RSyq6fOF6k7jy1VLnVJtm5u4ABz/AExVfmJwGz16DvxVOaWMpwY3cKrA5GKbdyG3clOpO8hQOEHTBbAyO/Ss66umLA4LyMxGANxOewHrVklSpYkkYPIGT1ro/hppltqviZLqcE2lgFkYxnA8wkbVOAewNZt21NIxvqdt4f0qXw/4asrQEu6q7S4+WQOy4wR9aWSJY8kR4Bxh/Ugc1o385mvMujAs/wAw3Fh1/Os4uYx8789fbknp+BFc9+Z3CSRWkRUXLgYyOegOfesy+CIpQcupwpHrn/x7j6VaaU7imDnzMHaOcCom05zbSTgEIZASSw+YncMY/CtUzNNIoT2wmld3JDE5YAY6Uq2n7yNuJVUFWB9unTFXMlVR2C7TuGAcMMU1GbcSRjkjnB4rVWuClcrrAY04Q8jJwcck+9QTFVIBztXkDHB/Gr4ZNpDxgk5+duOB0FRzlVzxkgduR1rTcJaoyJbp9+YnBUKZHz2Udx61qaBZt50chI8mMs2/oQSOB2rMazWSXLA+dtZVbdt+mcZrqYGLoFCHBIDJkvlhjkZFJySCKsW7qcGIoi8RlQNgJ4PU8kVesY95B2MFPPC9efrVCSHAQAnk9cfyrQ09tieXwR0z97aN2cHGOcVyzfM7nVF30NIW5MLgoskewjB+YHJA6Yx79a8T8d3Qu9eMUDoI7YNFtGB8wfJPB7V7bcajaeHrKW9kwFiXcEw3zEDpXzzfM1xvd8/aJsyHJH8Rzjp61VLXc6ZStGxVS88qTGCMEjJqS1toJseVLbRM4wTJnueQcDn8ak0/QLu93oYpc7S2duPp1Nadr4cKORcOAy4DAHoRz14rr0SM1damG2mtGx86KOSRSfkxkH06gfyqxb2N+ISbfzbOLf1jOwN9cEVvwafFZNgJlRyvJJGPXNb/AIY8Fa34wfy9I0SS9YKGMgVdqj13ZA5o5raijebOPa0v33iWdZZDuBjclic+5rWj8K2dxKhdDaEYVpFlDAgjg446Gurv/BVzoLx/2vJo1lIHBNv55efbuGchQcHFQXem2TSulvrCyMn3UiiI3Anjk46fSpUnIuyRiR+FkGwi3QhQUYoSc85z1x0rpvC/hc63qVvYwRhEyGlTPCoGBOeO4qS1SG0ttru7DBBI5zwR0rufDmmw6Toa3YjMc11GMHOGVT8ucnPXrW0YtK7MpNRjdGreJEk8kMAUWqSssRjG0FR8p645zzVeIiMdOAQPToce9U/tuMlXLRx7dxk7ZHOPrTWvGvQBgSIXBz16dKhq550rt3Zddoo0JYtgEncy46Ht6/lT4p42t45D5hKjAcE4B24yR9aitLWRnBMfmHBAY9BzWxbWLw7AY8sfvAfmfalzW3EomdCLkxPmMRvgHB9O+Ke1pICPNfYAAzbiDjHtmrRaczSeQN+4FGJ5xjHTisfUWs4InJfY7sfMEYBYL9R/SonUiloVTpOT1Igt3qT7Yj5SZJc7cgKOo4q1Z6Fb20clzlnmPyjnOfasu/8AF0cURitoPsaZ2hMZfjrmsRvFAim865uyoyu3zDsXn25rkeIeyN3SOwkgtJrgvL5flfdIYjJwc4HHrT4dZ0663WqQFFU7klkKqFwfbr+FeZah8SorBAJjDt2FQWGeTxkcjvXLn4jLDeC5vXu57flPLXJAOflxn34r0KNN1I3ehvCi+p9BJPbKQgki8xuBkkdQRnoeCKtNBDc3qRsRJFH2DEcgeorwTxF8bNH1T7FLBokk9zAyufMmZFYD1xWTqvx68R3sofT4rHQ4Y8Kv2RX3MGH94tUyoTTtE1lStse86zp+k2chutTvINPjUB45bgqGGARkA815LqPxhstNvLifQxFeSAFY769iywAGCQOnWvK9Z1S68RyvNqd/JPKq7DNL82DjHc+tQNAbcABAApPIxxk5x1q4UGvjYKnbVmlrnifUvE97Fc6rcTXl2qgD7VyCvrjOKo2xWVBtADcAgcjj26VWhC3D7F2hh0OfTpWjZuzK7iPEm7duK84HU9OhrrULGlkh5gaUFyojVRkpIPUYH+c1YtpIYhJhPmOHZ4yVyw6YHTFMN4swBLgzjBUsM7sHgdhmq0dvcTNGrPIm9hxKQMc5I6elDQ0x97LJLcosd2iRMdzI65YjPTIzST6Vdph5ws6Fdi85OR0JAxT5dMiRMS3kUQAwY0kZ2A/AD+YpLaK0iTI1iZOhEcNnkHnnLFxRYEkyt5Dqp3kkZw3Yke2fWn2iiR0JjO5WOJNwLE885Aq4ridMvqYn8sAgSR7TnO0Lz+dXLe1W6+YfZCBIAPKm8vII6AbcfrVJE8t2aiXsWopF/asE1wkgP7yJtsit2bJwcVTvtKUIVs5Y7kI4HmfNnHfIxjI+tSwxxRkCdJYFaI4cYxwemc1XglWCcvayH+9kZOcfWs2jSKKd4ihY5SCEKqS+cYPfg0ot2Z5CgCDhic4GTWxdTpJDH5mMuGKuRuHGOtZ0dyYHdsRqmd3C+lFiXS6i2krpCRG3yAnJAzwPyq82PnQAgqSwfnGcY9f6VFba1JYZKgkbC3yRKq9QSM9eh9K05LiK7SNxF5bbCSyYJ65yeM9PaoZXKkUJIQYdhk+4cLyQM496kNvbvDL9ol8pfl2hSG3HvxmpJAR5bNGZSBmQbSMDbngHk1j+Kf3UkfEh2gsB0BBG7OD+VNIuK6oq3mpWunykWEjoiAgF41BPPsazTqBmRDLucHKjcSV5xjt2wO9VXtZmO4ocF8MVHT64NaCWUUEbyBAccjJ561ZpJXBJWRAEcOoPIAxgZ9/ajzyJUIjT5c4BQHr9aSbKbwcHHABPXjHv3pkUbSLkHZ0BzyOfpRE52mi9p1yA+RaWpDlhIZYFY+2CVJH4VJby+S5EiR+W43KLcmIc569T2FUQkpQ4I2HI4Ug8H3Jp9vL5cM8sYyyRDAAwSCenH1qpGsXdao0bfVpLLY0RQMhGIi24fez3zVhdTs7sBbuCSzbJ+a3KjPHHy8CsqG582MyxBXdSCykdOMc4zSySwqEMiSIQVIQDCEEepOc1FzW5tadYvdbDMIp7eMZ8wAZbgcHtz9a153HBJEQBG0xsR19fSszQ3jtrYkAxrK7MMsD0+nStCO7E2VAU5zg5wCemBketZS31OSouZkchHRnBDZ5cevTGeufwprx7AAE2DccjJGfTtVpLdeSMBXYBxzlsCoJswuA6F8tjn5hge9Q0c8oWEt2kIkjMhG8FRk5AyeKmCsuNsZPduOg9etIrea7hAAjA4AwenTvUkSqYg5jGHA446n8aEYSjcFcK/wArnBwSM8d+aZJiVZCeSWOC7U9wCzgkx7jwvUDH0p9ltkBMj4iLA7hJn9MVaVzNIryny3dUTHyjpk9e3JqNwQnzgdwPM55H5VNqMC2724XG2SETJg9VBZfX1FVnVoUJXP3twAxmrNIx6jBCttkJlJcYZl4O7/69W7uNS0EJjCNwPLIyemO3vUGnljNGVBOMY9yKuys7XryoAhLE8d+cj6VjI1Tb3KDxHed6AqMgLHtBznvg1Ja2StNsjxj5WYuGOB6dOtEk7K8pPO9mJOOmfeprMbeBwr4UeWefr0FYzempaUepoWkjSeUdgkI+Zf4T1yO+elYmuER37y5IlCKDuJwMda6C3gCzRAxFyB8zbSCABtxyTVfxRYeUBOnIlQoQ68Z+vrWEZWZ04aKlLlZ5l4h827mG8fu0J+6uC30zWbb6dDBklBhjnEncfhXVanZGVoy65cZcoew44z61gTqbfY7jlQAQByckV6MJ3R7MaMFrYqzXzWCYQcAZ2xnAwB05qlHr1wIh5UnlqFAbcclqgvTJeSDglOfoo9xVU2O0klgFxt4HOfwrVRi9zhnNLSJry+K3kh3eQmQ3OCMnPXtVPUtWmbMcRkQsP3vJOPyzUMNqWUkBhtj44bBJ9zUE8JDkngMQzFT3HatVFGSqPYgMr+Y7Ig6gnIDY/M103hzThqNhITGBGTsO9c8kNzkfSubWN3ywG/J57f41ueEtT+y3Jj5Icj7o46EfzNN3FsSalohgu4xKixjJDSBiQR29B+tez+HUsZbWMuTgoGCgAq2W4wp+7wK84v5FvLqzWJG2xsxd45AMAAjnr3rvNG1KOwsPMDxusah5COSwyFA4/Os09Drpp7nV6skM0SSpBEjkkyENliuB7f3hivIvG+iGa5F0B5q8BnIOQSB0z+tdlfeOYVM5nnkbznOxY48bV3ZwSWrh/E3i2HU/NRPtBYgbY/M+QcDrmri+5UppHGxW3zOZMbj8zDvmnJEq5wAcE9QD/OpJmDFzjCMxPHsfWo2cqXJPcknFNu5hzplqyupbS4R4s71ORJ0YN9TXtvgX432l/b22ieLY454QPLivuCy88BjntXgU0gVCrY46A9zVQTMXymOh4GRya5alFTWu5zVoRmtD7N1rwVJaW8Fza4u9PuQPIu7fMqMD2JHT9axTpTW+8rxKy7Tz0GPSvBfBnxO1rwzPBBDqN5FpiyKZLWKbarc+hr6xaO08VeG7LxDpYjNu6nzUXDOpAwTgVwNTov3tjxalJxOOfSnD7WyGPIRmzlQqjd+Zpv2Fevy49Ac/0rpJLV54Arv+7CHZJjkEkdW9OOnSoJbcABo5F+6SP3mOhHqKp8u5yOMuxjNp+7kdG+6gk4H6cVHAphmQgk+WeqjBPPStBw29wCSMgnHHWoYWQqSJFBVxznnOeucVSSWpEXqXr+O81PRJGscW84G0naWJIPXANX/AN5e37yRXNyslrahvMcx4CsMHrnrg1FpDPYTFvIB5POeDnrWvbpFpdt5NgmDIN7hWLFgRjk8c4FY14xdPRansQrUlSS6lnU9OsLvekubuDayqWwQQRjPemwzw6XGkNtBHEhbc0cS7Nx3ZJPbpVeMh5nfy5CQu1QeF96mto1dcn942SS+4NweAORXlpOK3MXiKjVr2IUa4lUlshHf6FVrpvDlkrRTziIbreMypIeW4X3plhpg2khyRIcllXjGPWtiOeCx8K66ZUMbQWkpV2BVjheMc/wBK0WskddGLurnwT4x1yTWfEWozyGX5ruRskjJJcjGf1rl5PKlYuByOuR0q3r0bW93KzDy3mdpgcls5/IVmruVsrjLc9euRX1FNWirHs9C4txKmAkjhfQfSrMOrCFRGwJRT8xG3Jz6c1mLMVOD1A5zweacXUOCNu4nngcVogN/7JHcQFkPViQDyR61SOmTKcHlQcRkKVxx3qKxmuYpCeCSztyPXp3rpLTVRd20dnIS6OygA8KSepyfShuxDdjAit3EiLLGQc7cAZ6d8jNXJIH2O7+n8ZG4qRjr1r0az8JB7KeUGNAiFlLHIIJ9jXN6r4e2TOqFS0bDBIO0rnOM+9YSSe4ciauZek+K9T0t40t7tnCKyKrHcPwJwQa9G8O/Gy4syRqNovlFgMjccDA9DXk01jJC5GAhHzKmCevvRFpxDxg7RtAY+X8uT759qydKMjnlFdT6r0bV9N8UwGWwvIZZWjV2t0JV92QpXBPJ78U6fR5FO5UkjVsLjbgDHTjNfLUU0kEhuIpCJjJlDyCn0xXW+Hviv4g0aZMXst4pJKxXLbk6+hya55QnFe7qcFSkj2t7LCuCDk9UznPTnj6VTkTYpbfxknljxWHonxy0LWHMWuWcenSqg8qa146/3lIA/WuvsW0nxOyNpGqQ6j8hk8qI/Pn0IPT9awu0/eVjjdNmQ8KSAocfOPl3nuRTzbiUYZMgHOakubeS2mnBJ3KrSCNhtYY7DPX8KSF5UlLSR/ugGJC/MfzGB+tNptXRg42YhgS0XekbA/wCxkDHfpVW43o+7gFiWwfWtfzo2UumUJUqN/OM+1Z95bOxcM4CgM4LcEYHsDUQi2aKbS5UZhmKPkKHJZsj0qazu/wCz7pLoGSOJiEZFYgEk9RmlFoUV2BGeTz/dPenahp5uNKuMxM8igMmOcY5ziokrM78JNqep191eKYQ017JOZFzkkszAAdDiuT1LXJtgWCIxZJySvzDBq94NlvPFtjcTPdpH9lRkSKWJkLFeODk9fpVW+hW587fKY9nBQnjPpXnygoycR4qMXK5jyz3MrlnBACnOeRz9KuQXEocEFtxIJOMHH41L/Z0O1sfxcNjI6VLIksRTAynQ+ZkkZ6da5ZxOJJbFq2uZUwCnmBclMjHPvivRPCl15cTggZKEMQBjke/1rz3TmcTIBgspxx647g10Vk08nyM3kbgSDjAOO1c93zHdQjaV0eC/EfTYoPFWqRvkkzkgDvld3GMfSuFkU2nyDHlKeK7T4n3LT+NNVQSGXysKT/tBSTj6ZFcbIxlzwepyMV9XRu6auaVm3Jk0F64IKpjAHv8AWrqzBjt4JPf2rFR2ZigZTkNtLHg9/wCVTrKx2EDPHPI4rXlOa3UvSS4G0ZIb26U6DcrjrtUnJzz0qlDKGwCSCWIOR2xT1nbhwBhhwc5zSaG0aicuScbT/KraSrIqEAEADGevH41kR3SEkJgbsBXOfxqysgMfzgPICeQpXjPHGcVg4mEkXsx7cdWKgjjpmkbAZ1C4CZXjAxVaGSM8FMZAIOe4PFWGIYvkbBnh89c1FncLMcsm5QBwAR9amW5CoDlc88nIwM96qNcRq8ZP73LcFeQcVV+3TRvjgbgcfN19ulNxdy1E2RcRsrh9uCcjMnXPpxUUurJbOhkffvVj5aKTwOOtYhkmfI8zPAxjgcfWomyjgHOV3cHpz1oVJX1C1jQudca6TyBmNeQXzjIBz/OqZIY8BOvy5pjxANgoyBgScL0/WkVchAcDBJyATn071aio7DZcEajJOFUY5MXJ5z6+tH+sAIxxncD1zUL7pcb/AJ9q49qdHjODwQM03cmxZBSRcEL83BpwHl525cjdwB0PGM1GnBy3p0A7/nT4pV8l2GSyk5KdM5yAfwqGmieRMmVSqjJJbAyUHepVTa6AyOckk9O9FvD58u1SoyQuDwST0wOK0bXQ2kYPJ5iR4Bxt5zmnZmsU+pTsbKS9fyohn5gBljwC2DXXabpE2isJbcD7RgZLRFyuOvUnqKq6f5em+aqIgJwuPvtjOc+nWugtru3luAC/kb85eQgAHGMcH1pplNXGrfXF0AonkRVIDqrFQQPRaqkuj5BOCcFD0PGB+tazQJJyg6A4k78CozBxhcZHXnnAOc0J2BtoxiqSsHLg8YALdP0pzY6lN4HT2+lakkIfBD5GSTtGM4+tVhald4JOeedvFTLYXMZ+XiKSDIwQSPLD7hjoa07O7hK7LmIoy/dAXsOvHvUBtw2CUCbT8yAj07ZAqNIsxoDzwMZ5x37e1Zpj5rj9Y8O2mqrEAjtn5wUJAx+XvRViyuprOR2EgXACgY7dfWitbhzGOkTSElfKCk5yApwe2KkK/Y4Y5N5RVBb0I5wOnakaRQ28gsuccd8e1ZN5cMuQeV3LjByTn+HBr1ZSucy1Ib64e7lcAjZk/wCr7g9+aYxYO75ySWOdwHBGcdKiz86A9AgQZ9qWOQsMEkkDt3pS2NbqJYE7q+OoGQATxzVhLmOVhudRgkHg9cYB7d6qCLfyxOP/AK2P505LZgqEuSpIbEmc4zmkmgbuTFNxwQqSDgjAPGepqWNWaXzVDBGyFZzkDBz90c0+0tsnI5CnI4ycemepqcQCDByd2WIIHvTcVa5k2aDeJDp9s4mAkjKBixAzkcHHb9ay77x/Zb5fssEzjeNhlkUkgrzgAHv71jeIZVcAffEZYnBwcGuZmI+QLH5ewgZxk9PauWQ1FMn1vxhqN7NuExEWOVGBtA9KzI9QafBaUO4wGJXr61QuH3XIQZHGOD0J7mkEjgEjBP5U7XNlFI05btt2ASSCSKg80OpOOpxmq7zZJK5wQdv09aMM+GUMRk4wD+vFTawOJaZldzjoeRSxcEFRls80+2064mSRxtK4AT5hzk/SrJ0C/RUYJHhhuwGOevTpSKRFCdiHKYGSWx1x3qdJBGwI5TdkcHPXPXPpVOV2tHxcfuvlCndnufpW7peiDU0imcBETOZImLdBjqKG7K7FJDLZfOlATe+/J+UE/Xp6V0el+GLzVpkAQRwMwY/KoO0dQScnNOQwWEcUcCGNQyrkKw/Wozqc8R8tpQ4wf9nPPuTWSrNPRGV2tDtNXfTdA0SO1tH8trjblAVUglPXnvXDofOIQPhSyknHHI3H8+lRrL++8zy13ZzgqcLj2zVmDBWMEniMY449j+FYt683UpLXUkmjCMAEOwkkuSOAOg6UxXPDse+f61I4DoMfODwwBI7e/rThGGUdMFsil6mvQfHH8iAZOM7JNuAT6VYVCjZPB96hjxHgDlTnjJp/mKigbxtOMHr+tOzM3YlHzjac8HI5pQ7FQOcA9z2FRNI3U7AAByc8frSkyeUWCE849AffnsakFJIUhW+UuozzjvgVT1CyhvUCTo0qsCpMm0kEYORUkjujh8KgA2juefXNRtEGX/WRlzuKYByBiri9S1X5Xocbq/hp4GklifpjANYkMzWipG8g3ZVsdckj9Pxr1A6TJNHhyA/9/GRyarTeA5L+WQiQkyEH/WE5A9cYruhWtuz0Fi1y6nFpdbcBEJUnocn+lMvLxFtyxChihCs5IPzDHcHivVND8Bx2ySpKi+ZnKjHIA+prYHg+3SQo6eYucDACgf7PrTljYx0I+sRZ4To1rLcHekQkljIfapzk+5zWqdJuIQ7SWk8asS28kY5HGMj1r2+18O2ts0m23i8oqAByOfwp39lxRJiMKECg9icg+5NcMsWrnJN87ueOWmiXJG6VNiEDlsjA9elacegoXcODtAIUqw/u5zxnvXca1JIqEPHlSo3SZwcjtiubvSsRGM4K7s4zgHjt7Vm67m9COZRVupny+HopCkYBRsKv73B359cVn3Wg7JEiQhMKzD8D0+7W6t52f5GGMH8eP0qyTG8ZYhuX5xk9+eppxqNGF9TiH0m677iu3GMDrnrmoXsHgcF8AZ6Hk8/SuwlKTbM5BIIGSRg/hVOWFI97gDDMB9055HGOe9aqpdlxsc+kABKnqCBn0q1GGC5dANuCTuDcD6DH60+VWZdrYGSNzBe30zUKHOSr7GYY4JzityZeRaRym8oThW3A56/WkEirg5xJ0HOc/lUsAQ+WAe/TJ5waa9uUwFkCNk5BOCMDilcSdivI5OSOdvFRFTIcA8AnnNTmMbOTk9e3WmmEKgC9O+K0TuL4h0CgPkZyp4BJ67cE1pLKWi3s7SLHuJ5BJ44rPzsXgjOOefxpt7dOLM+UBjaBk9M/SoNOW5V1K9iuXJJD44PRTgcAcjPX2rCknZnAYICw5wxOD27U2+uyd4SUPkliQQRy2e1VUlRPkdzjIIGO9a8tzaESWbaeCeeepwPasS/lEcrhOqjqKv6pqIjQRxgDfnfz0xjFYTSGTk85B5Pv7V0wizrhEkDMXTLklsk+2K94+BepxL4dvtO8kvNLOpIBZAMZBI9skV4EuC+QRnnnI6V6R8H9RFvqRth/rHzsCgsSuQ3GP9oYp1abnBxR1RgpaM+iNU8NYzjZESDlCenNZF1ZPZQozyKmCSQrZHoKVPFM09jLbu7mdyxU7Q7cDPI7elYdnqLNeQJdv9oMuQRnGDjPTnpXixpzhfmMZYPXU0oFhKv5UhOxgCAQBz7Zz+lNkAbhSZS25SRwcg9OamTTrmCV0Eb+UQuMxgdz0IAJ/Gnw2gk1CK3cHMjA5PbJpRlroeNXpezdkzrvBmjMsG4oskpIQhpDmNgQAc4r0TS9MM0KO3mBycHcuMYz7VkeELZTaRK5jyrnopBOGOMg5zwB1ruLeyjkwQ/z8Y9yeprpbSJgm9jNhs1RuuO5JGMVLrcEH9nz2/mjzljZ5Q+OMg8AA1pJCPn5wyk9uK8y+OfxAi8AeGb0RvH/AGhqMZjhhGdzrjkg/wANZyd3ZHRCNtT4v+I0qHxfqrou1fMZjIvOT6jPGK5B1YsQh6jKn/Grmo3bXtzLO/DuxYJknr25qCNWO8AHOepHGfSvapRUYJHqwVkQLKQRnaEyCcH35oHzxuSVK4GOT61bjtGYHp03DJGDk9qkZFgwW+6T0DD9K0ZRHDCRs38AAVYjG3gDqOtV/OLYBPXjnFKkrMd+MLg4x3xQ7JDukbNlbPP8x2kAAj5uoI68A1ea2eNCXJznaRnAFGjTKqIGJJcKV69McCrepSpICRGwXIGM+2D+tcim+YzctTCugA4OyQ7iCMNyRWZNKxYfOMYYkkHu2R+VXruZUOUQ7Y0UliR3rMOERACSVHcnrXUtUdCbaIWK/wCrGCijoB61II2YHb0GWLjgE/jUbEbiB6gZx2FS20Hm3UCOPleVU5z39KG7FO1tT2r4O2BtHSXO9EYu3mjH3gR3r3sQ50xCYzIW2hl3AD3614/8NrJIkCBCQrBD5YIzg54ya9etpkmhi3J0AYDg4NeRVkuY8StO0rI8h8VaFdaNeeTLGfJK7ldshic4xkiuNuvlEZ/dxmPIO0AZyx9/Svfdc0qLW4PLcAyYwHBI2gnqM15n4i8HTaQyO/lXcW7OYyVKgDHzZzk59KwVUw5rnDvKxd9+QpJ746/Sow2zhfu9VIq/dae0boDGcFi2Qc4BOf5VlzRgF15CYwrDqPwrda6g0yTzwpDHG5R1xUqTAocZ356n0+lVFRipKlycdwe/rxTd/UF8gHsR/hVaoenUvqx+QEjtUsIMx2RyR+YRwCp/xqrp1nLq0wijHIJBcnAGPwrsVW10W2xJIs+oYzKRKAq46AZqJVEkFtCv9nt9Ht0nuNvnKxIi9CD3Wsu91AzyYPm7UPEZJXPHfrVS8vJ9QmkkeTDPuDcKRjPuKgwseSiAEnJYdRXJKXMStTVN9JIqKQdigAKWODkd6kiduS5BGcYwcVRRpB/HluCM96mhnbcRls4Y9fQ1CHbSxcxkEA8jr7UPAZOEL4xgHNVkkdVIODkjGfSp0dsYJByeRk8Va0YlvYk2De5GN2MAFuDn8Krz3LwTcRrhhk8HFEtygARi2OABk5FQSXR2ZOehzmtGW7EcsrMMs/AO7jpUbS7HRsb2IB+9gDH0okYbAANm4kAHvUcoYLlCNp5HI6UWvuJOxXuJs4AkQFHXgY4SvVfhmgtPCEcgciS5d2Yxd1AAUNjPPJryDVIp4sIwkixIC5z1HbGcV0XhX4gyaZaw2tySbaNyMJGOQCCeBz0FRWg+XQ2hG+x6zJGJ4vtMTmNzyBg8j7vp681RMc9wCrcAdQIzkDAHrjqKuWGoQ3Vmk6JKEdQw3qflBHGalY7EcY7c4H4/zrkhKwp02jMS3WJUYx/MRgn+ponCjyyIwSg4wDyef8atSPvUBQOnRjUJVuxIx15Nbpo5WZ8hxv2kFuR0PH1qtcMFQk/I2Dj3rTmjYq+xCm/BHzA7jmqDxuS5YAnPB65B68VaeokilJcklhADIrHOD8u36mo7ieaNN7lYAWGed2R7dK0BOYIiWxtOAARnPqOax57ozugWQOoOGG7HAHbA+X8c1urmiLdtb+f5bynHzZIBrpdOAQOv7kNuwpcg8E1hWwVCgxjoQQdwP1xW3bysUIUkFwCMeuaylqykrlxgG2SDLkdAD74/+vV+zj8k+U5jySXJjPrxzgVjWlxJC8CgeY+89ZNuAR710tv4iudPSJ0uWjJkVB5IBLZbAHQ1EtDspU7u6Oe8Xy6ZdW8dpc3NyjbgzRxKXEgyRjduAH41zs0Xguy/49NP1q9lL4BnuFSMAD1AJp/i22kv9UvYjKgZXKSCQhAMHndnvnis2y0yCGQ/abs3gUFjBY4CYHTMpyF/I1vCnpc6py0tY04NU063dmi0b7PuUDc98ZOB7Fap3uutcXHlpplo8Yy+zyiSc+rZx+lMhvrK0w0EATdkcjzcg/7RApJb43VheBJJ/IgIG44CnB5AUcmtlEl6wsD30YlQpp9pG3H+pi2BU5yWyxzj2qBtdu0gNq96yWq4j2I5VXI9QKzJ/s0qvtnlAPy5miOMgdAAf61ZtdHmuh50RYqxUAfZGWPkHkEn+ta8qaszmjFi43wv5L7EOMRoNqgdOo9a2tLsJSDI/wAqAhcAkjBOe3oKr6ToElzMm4AxSYCFFJxgdCRXaDREtkRVk8rIUnMfAwOwzU8iWxdr7mbpmnSarqtpaQBZ2kfBfeQFAzuzkV32sNDdXRgtyBFFGsWBKoHyr9O9Zvg6zS0a41Bo2MZDRL5mV68Ejp3rS1ASTRGWDAd8EjaBjAwKG+hyVIGY1zHs5GA2BtcdSP51t6LpktyQP3aeUM+XgZznPPPpUdl4cVnD3KO8zAGMj5RkfWtKS8XRrK4nN5HFcAFkVlLZYDHOKxcn9kinRbdhdd1KLwraR3Fwmx2dQkORyzHjseKTSryS60S21G/ligR13AJkMcEKflz361gw6dL4xT7Td3c88yyCVYUwhIXJ4HX26VhajqcssaRyTn7OFCxxOCAuOuSSOtc1e8Yqz1PUWHjGF2amv+KI7hzbWkcjgyLvl+7xk9vTAFcnFdkSyTT/ALjaSRhsBgfy/lVLUNbMyPBC7xKSW4VtuwDH3s+p9awdR3v5ErcwiTkjcvTsMk1jTpylrLczjT6nQN4j06JjukF4xJUPHKFxk8HOP61wXijxuYZI4LCK2LIzOXcHOB0PBqnqesJb71i3u7EKAD0A6ZrGitri78uV43kjVQpchs8jHOQe9elRwqTu0Fk2UrvUdT1ImYERsBhCFxySGznntxVm0g1C5wLmSWRtuY3eXI3DP8IGK3P+EduESOacW1vFLkR+eQWyvUlc5qS3mi0poLgAS7QzNiHoSfXcK9FJRWhroYFrZ3KeWX8x8rtxMeuOMn8avQ20H2EM0EafNt+XuQOK3detbeO7INsI0ZPMRjyGDM3TIA4I7Gs6e0a2tIyQCCxyAOuFwOPrScneyKMz7IJLlC8m+FR0HGSeec+9XNWibRcxXlp5Uch3xTGbKSfKRjIXAP41WackoXTavUZ9D0J+orXtfEA+ymC6je5seMR7lG0n+JcjtT66mbTOWEFof3kURdeABubIxmrsVzA0IKwCPKfPvJIzt6dR3qne6RLpbR3USSy2jsRHMYxtAzkB/Q4q3ZxoLQGaIwMX2kL2xzn6UA42H3NyQ6CERwImB8oI/wAaiDi5YF0BmCknJyCTxjt2q5LbrCu3mQsctyR0PPT0qvMCoXzOQvysQe+c8A+1U0RyJlaWOfbIofYsIBxuI6+2Kptcnoc5KnJzmr6yQSjZKAhbcd5HAx0yKheyW3mHnfIrAuJHBww6YGB60cpqqSRFHLLJKAAcsc9TnA71YmL28NuZVTLOWBkweO3XpTUDwYkG026E7X5yxz057Vm3TSXLvO6LscllC5AAzkD8qaRqoXLa6hDbv8iAfOU4I79TxWjb3ts2BLI7hx0d8nB6/wCcVzp+UkAY7/LRbEvdoo+9jbgAnp60clylTtsd9bQPdRSQxwSBDIVjLMXHHXn3qrNbG0tHefKxRRsX24JOATxnkjjFVdNuE0jyrme58y6RhssweCx7lQTxTtb1GfUp0vZAolbKERqVAycke/B71LiaNaDZJICxLP5ixlmIDE84xj9PSpbfVUSMhpS6qF3p5gHGMY5FZM0nnICc7wCrNwM5+lVAGliwDnzOcnJXgepqeQhwudBHqwaZ5fK8+RTuB5JAHBHXnir97DFr2mxS/Zx58YKoJAA3PJB4OcDnj6VyETrHIiEdNxxk962dFuftn7hjGTLLsiOMldwyOSePSrUbGkYJFezNu80gZ2jyMjYq/MQKsMLWPeJLllZguFK9CSDndnHT2rIuIEgvfkjAiDnAwWIzkHJB7GovNlikMWc8YJznoMZqbA0bwaIYCv8AdJIP1NO2iRdjwPITtbnP3fUVkiQKmHUFRggDvSCXzvMMY5QAA7uQAfrRZidO5sxrC2SoCDG0gnqQevOKWW6s7eDEsZ2uwdCp2ncp/UVk2SzSzBUB7Ek9AvuRxTZn+03AZUIAyMH59wPpQ4tiVJGlBqdu6kCMxQj/AFkpUsSPYcZNTXaxPE8iyRSmLavEe5iD8ue/1rJitGVxLLKIyUL4UfKvHQgZqaGeK1uWbLhzIf3h5AwowCDj0NR7OwciOmsJrW3tBA0CO6oCCGIJyTz09KsOY5o43heSJkUhhK2eS27iuPTWZTM4E6+WFTDJHtJxwRjJq3b6qruT5ixx8kARsG4GBwTU8hg6bTOqhnCsizRrPtXAyMZJ9xWjbXkc4REjEandsKtuA574rkW1VCo2J1HPBXJHU85xirMGqy2sqxxxlmb58RxkYyc9+OlQ0ZuPc6KexFs5ZS75OTgqV56YOaq30jWsRXeUyVJDYO0g+xpkOpxzxIyvgFjvBwecngf/AKqZdEMilcpI7bijkklfwrOKIdJPYlF0WuHMDocEsCFxkgfU1e1i5tJY7T7L5qTICJWkIKkg8EDisVSJlLA/dBzwCP1o+WPYoGZBj7uPXmtbWMHTNm51JL8aWxt9hit2XJkULIockcAZ6n1qrDHLdAIEEeVLgFSw4Ocbh7e1X7TV7G2srcjSLaA7jC91cgzOMgMCMYHUGqkur+ZJLBHKpjywUDjcCAM9eKz1uUoJIbYeUb5w8gjXyyyoTg7gPXikMp35JAY5O/OBgD0pRB5lnJKuBIAPkJ5JJxx7VWOY0JJMUmBjgkHn29qUkTZXFjt3eaMLGHdjy5PAFbf9nRTWnlDBCyFgWBds9uc1l2xEDmRwdkaFsADkk9K0LXVYorfLuI3YDjqFU9CcDvXHVeoODepXi3wziM/upEVQxjbgNu3E1ua9p41PQrt0c78KEx1yT1zWfeQw3NuLm2YEqcSbW4AxjPOa1LC4dLV4kMZBO3DH9a5k0nqb07xkmebun2nZtJIY7See/wCdcvrBxsG8iMDdv6E4PvXTeILyfR9VnsmCHEhPB5CnkHoO3tXPXEnngO5M+cKcnjHevQg7HfPEWhYZZ6ahO6QhAT065H4VsRXkMEQijEqLuBJyQS2e1ZEKiEKsYMe0nAGecnj8qf5jAgg8KeprZu6PN9rfWx0Uk0UihJHGwNzGwz0HTiue1vQIbmItFhGUbfnOBz+dSx3BCkISCcEk9j3pjSOhyHIJYEnk9BVw06mqqJa2OdWHy/MU+XL5eSw3bj1rOQKkplHyeSAflBAHfsea6i4sluw4kQZzgEEDI9eTUK6ZFDCSkEYbYWBfkBvujjv6810p3NIyUi14aB1KZzFkq4bMkgLdTnoa2tR1ZdK02WGJiZ2Urjy9o4246fjUKFfD9nJKiGSSY7fMC/Ju6nH4VzFxdeeXl34cvwBUyR0yqqEdAmuHut5lzsO5ep+lQk7yOhJ5NJIS78n5+uR6miJAygliSQcgDjHY1KOB1HISXaql9n3AfzNLIpVXJHJwOf8AJp2zbvIGf604qF9UTPHX/CqRPUozQfNk9zk57VXlVl6g5BwfatMR+YhJ6DHHWknti2GZOuBwDz+tMfM7mag2tnAJUhiG+bp9K9B+GXxc1T4eXQlt8Tae+RPakZGCewPT8K4Se2dASkRKqR8x4zn8aruUZtwwQexB7VMqcaitIcqamtT7h8GeN/CvxH07faagNP1ME+bYzKQMdRtOefyrTvtGuobiSOeOQMRgHGVweRjI7ivh3StRuNMm8+ylkinHJMR2n9a+nfg3+0ompfZtA8WkGElUjvpGJZcrjrj+deVWoTpe9DVHHPDo6+PTGeWRigQ8ISCe1SQ6ex4PJLAHbxn8663WNJESi4tHS6spG/cXEWSrgepHQ/Ws4IGwGAONpGewrGNTmWh5cqfK7GKdMeL5+SnUkHp+FaGnW8lxG8AlJfcNgwGxgDryM/hV4xBt4GAEB4Pce1WYI1VozwGYk5bov09K6Iq6NIWvqiKCweR8NhFDH/Zzn86ntra1uLpLaIySTuflVB91R6niszxfZXMulER+ZKsqlw8LHJO3KgZ+7zW/8PNBk0rTJ7+4ikjmuGP7ssrOBjoQCcZNclag4Q50e1TwkXD2jLrWsdvN5acSqp2/h7VX+JV9caf8M/Etwj4C2bHGcDkKpz1x1rYe1W5fA43ZGzv+fSuR+PbnRvgn4nlaTyo5kjgIA3H5pV449QDXNRjzTjc51GXPofFU1nG1nkJHthRiNnJYex5qpceHYRaCVJQZHQOw3MpXPYKSKlW4ZQ0RGY8FQdp6Ecgc1UluxbIFJD8jaCc/KO4zX1dPRWPWhO6syuNCa8tZJUnjUIyKvzAM3B9axnZrWco2CIwFYN3Y9+1dbYXMBCDzftDKOFjbJDEcZ4NYPiHbczxz7C7hfmyBz6f5xWy5bWN7Jq4+K4Kxo8Q2SDazGKPaOevFWbe4dZC5yQFCqCoODng1gRvtIJ5xgd/wq3C+9A5QbiVYZ7AdaxkYTPUPD3iFvJMZQeZjAOMk98cVpXd0JZciRsJn5ecnK444xXm2jX7QzwShwCDlduQCeeetds/yIjFg/wAu5R93OAOmTXPLQhTsrMnitVlzGo8vaBuAAB2/WmXWhwszlg7gYKjzB1xj2zV+zjNnC+SAdoXI64+tT7VQNt+8rZC46gis+Y55T6s5y78OkISN4IPykLkZ646+nvWHd6dPDiVoyjHPUYIBORj8K79hGQ5KA7hgY+mOPwqrJGD5ZfLPsC+3AxVKdib8yPOpY2hEZIO1sDJJOR7k1Naanc6fIZraeSB1PykMzMCBxjJrsJdNR2JjCvMNpD7SB2/hP0NZbeFzLFvI35I2DjBbbk89ap2luJLU6fQ/jt4gtWiTWSNatItwzdQ4lwSPusOR+Nd74e+InhnxJFGguZNPk3keVdglR0/jBNeCT6bL5siLB5jht2V4JQ+pJqs9rIiuJUKbiVw5OAvHIA4qHRj0MalG60Prg+H2e2N3BJHOjMu2SFldGX0wCCD9arm1kUMoR0J3RsYxg4PtXy3pvifUvD299PvZrZwcMYZmXIHTp/hXaWXx58WWiRq91a3OzIJubQSE+nJIPFY+zkjBUT2mHQ/OG8D5VwCSDn8qmgtmtm3kE445rxuD9oTWIG23On6Xcq7AFo4HjP5BjXrPgX4h6V40s97kWVwhH7nrubIwMn15rGdNy3RcoSgvdOqtLhlQoECAquF29Scd6xda0l45hOkZ2clgRnJz2xXSpbqsz55HGTtJHJ9ATUr6fEZRv2x223Dbc5U9+teXUoypyuJxlPc85MP2jeUJ2bsE/dwSc4/KtGBUAHzg4Kngdx25rc17wyz27y2JW4l++YjxuIGOCa4hr+droQGPDkjernGDj3rlnHmMXF03qdaqpetyPmLBmOeOn0pmuzwWVrHc3iAJCrLgS47cngetJoN6zSJvBCqoHU4rB+NGqHT/AA7KkRLvMwRVEiqxBOT8p56VFOk5VEj08JZ3cj52v7g395PdOT50zlifwA/pSIQQVOCcnPXimO5PQhG78Go/ObYW4wDnJ+X+eK+ljCysYzd5Nks1vHI5JQEEHb8uOCMVAYWXZgjgAH61JJK4HsAQSOlRKWA6962WplsSAjzRuQ/KMHk85p8ZhIBA3qDhcjpTVfJwfwpyrvUFSccnggdvf3osDdxyqsy/KePvYHHX60vlqEw75wO+KYu/hnjJG0KRzngfSljX9xvfA3AY+WlyoWhOsWeFnbOeAOcevNOkEStGUnjdztUoZRlcf7P/ANaoSFib5iQBnINNQ85OVHpWdkCVty4ClvhyylVJYAtxgjvxUYnYuh6knJK57n3NIo3nJJIJxz3pUt84BGN2e+eAaB3sNaVCCpJdSD1GRyMdvejzkdAQAeo5J/nUwt0dTj5O3Bx0Oe1TRrHGzjYEJyOTx/8AroM20ZyyIMAYJJJPOen400sp3knAOR16VrkM7Og3jpwAM/5/Glgsk8x1KHaSxcZ5oJ3MyGTLOQC+BwPQnvWxp3h7UtS2CCIFXUk+ZxjB7mussdEhaw3ywSAhAEKZHfvxmtOOWCBTBF8gBJf72G+hzS36GqutzjV8G3gUeei26hj5hI3HHYjFbdj4MEYeQu9yq5O2OPYMYxk5J7e9dDbzQuuRtG4EJgjn61K9s0+QMfMpwfMwCuB6iixDk9zMh06K0AWJMHcF+dcbcdDyc/pTvLdyBsJO4cgHH8q2pFZskl3yeUJ3f4VEIAOQNhUg57ZFTYNe5mNBkbAQGcgjAGcelVJE3N8+Pl+7luw56dOtbklu45HORwcYwfXNV5LQiY5cjblcL7jvnNZFJleO5nCllc8DIU9GrTt71DsEsYTaSCU9+1UlRlCIUwqlv0p3lAkljzgle1Qxmm3kzIWXlAWIJ2+tKyZXlFKHGCD61nxN5Rx7+oxjr61aF7KEAJBz68duKt2IJLi13IXCPGwOOmMn86z5ojC6lY1jUYzs+mB+Yq6J4mDscRnAOO3TH86ZOqmMF3BBUAYHQisgKIWTIESyKeTu+7kZ44oq9sBcb2AAXGOetFXoK55bpni7yXI5kRgxKyZGCDx25/CriasmptJKsQjBclkBztAxyCK8st7p45ow7HYMgE4wvPbOK7bw0H+xxuMRu8ZJJz8wP04r1OWxtOlynRAr2fPLYye+c+npUtpGkjhXBQN1OQAP61XhlbegL/Nn+/3Ix/KrCRMCVfZkDjHzHPpxmk9TFo0FhRxkJkEgqRnoTmp1Uxq7ODk7gPM64IwPai2xHGAOVxjg56fSn3ELSkqThmAPQ9c+uf6UlZE2e5JAQmCAcZz1qO5uBCu6Urs6jr1xn/PFQyOlvHIA+HCgrkdjxn8643VPF0JBi3ybYmJbMmdxPHGKrm6EqN2SajdvOY2CHGw4yMj9TWPPvcnGEJHO3tj2qKfVTJCQsYEhw2AQAAT0wfamPqJ2lwmV5AYdQSOlc7OhQsU7nzBdEjLjHzdADjHXvURwpGBj1702WTMm5sgpw2evPrilQny+DnGD7VqlobcrDq2Rxk+vStDToEM6PjCjJc7mwD7jPP4VSKjdlcODz0P51oabkOHxG+CMhiRgH0xSaM5HV6dP5UUW7aWB3LxtG31wfStC0lUqAMyEHcuGznnnpiuctHSG2Qxy8LkluvXr1zXYaJaK9v8AabuPz41CFYwNhOD/AHjkfrXFNuJIjac2qW+bsFFkJGxjzwe2ahvNvkmHGYosKQ54AznPvzVq9vwY5CTg7Tt8sgEMzbeOPxqtCY3v0Eso8lSdxBB34H09a53OTYr3KcYJdEZsqrAjCjDY/Cppz8xQ9QRnkdKuGEsYzHF5aZIDbgc/gTxU1zbK6Z6yAjj9P50c3KhJXWhnRjfyRvYnkVNDakEZL4AyeV4yOnSr1tZbYzlEdy5/1Wf51E5YM6py24jkqcEdjiiLuOPmQySxxh9xxhlyGAqnNfIq7MffUjg8gitm08K6hf75UtjJGMbzyR7Y4PWtu2+HsizSLcRwxEFtqBix3Z7nFdMVHdhPm3ZxkU8ssgjijJYBSUHzZ59RW3ZeG72SGSWZPKGVzGenJ/Gu403w1aWNtEscHlBSqZDfNjPYnFWXikRACBGmAyjvwT1rOcraI53KyuctBo9rDFKWjEi92L88e2MVQuigjkRdsuRzgZ24Of5V01zGIlL8jbkjk8k1yWqztMZTgjeCOBgdMVjuzHnbKExjaVwCHfPA7n+lammaaLaMyhC7nPznsTximeGdHju7g3EnKQnBiPGTtznI5rqbeCF0AaIR4OQCTxznpn0rdx5VoF+5km0ZWychlyuOMCrmnSFUICYG4gZOCcelaE1gIkLKQyM5XPUg+w70RafsbKjPO/JHY9/auOTY1LoX4Z4VWJzKCSg5+/gfhmrZsTdW7ygl88jkZJrJaxcjAIRCc4AHOK1reOazEgjB8tcZJjPOR25qPdb942UnskMazKMeuB69aqXIWPejHDDqMevvW4t4jR5lTI4yfb1Fcx4ivo+TBL8uVOX7rnmsJpfZZXPy7nN+JJGHEWCspODFwRge9YsF2H3RlcMqgL/DkH64qxrF2vkHKBy2Socnp68YrnllCvkA4j4fzCTjjjrXRSi7amLnzMsOvzkk/McNs47cVEkyxIEG1NrZHGee/SidiykADdxjPXG7Oc1W81lflCvJzgjpW4rvcteeWcEpkgkJ7nrn8qxdQnkMsZOw+WAoAz1HetUSSGJ2Qk7clQT7Y6jnpWUts8s2+OBnDHOVyR7cda2pwvqdEI3Vyj5meEI+XjlhnipLZmun+RGc7efl24J6c5rf0Xwlfa3cIIk8uOUBWLHlSfbr+lew+BvgXFqNzv1JI3jjlCLFJICWIUEEqRXeo6anRGjzHiCmaBoyRvIXCkKNuc/Nz1pVkdnc8ocn5TyefXFfVd78J9Bnu7dXs4U8tgdoiAUjdkg49q5Txr8FNC8kPpoSyeJGf90p/ekeuDWU0kxOi1qj5+IUDaoO89j1pJFMfJBC9M9s4q9dWD6ZP5UsgEi5wMfMwB6+n61UmlOCpGA3OG9T0qUzB6FfZkHBPTt6AZ/+tWJquoIT/rAgjxxzx9RWlrV6LKzkIQ7yGVSvTIIOO9cLezyXAlbLLvAD7ip6HjGK6KceY6aVPuW7m7jRAjuwDE4Dgn+Q9ao3d40krtGQpyAQfXPWq753vIByScYPrURH3yCSCc12KCR28liS5l81j15HBGT3+lQ4xyRzn8KXqMAYC+wpqk5wvBU9ODWyVi0rIUMx4JKBgAuOldF4L1OSw8SWUoco4c9Mj5QORXPqfkzgnA5yB1q5YS+TOjrv35Gw+5qJStqjSLsz68gtY7a6kv8A7JG6uVDNGQCNzE9/YiptQ2u7oEBU/PlccfLgY+pqvo2tre+HNLEhefNvGm/ytoOABk5AzyKr337ty5yikMp39MZyMYxXztacp1Hqc+LxL2iyG9nZniD7zsXjzPYZHSr+kHzYZ5iAGjK7ZGPXjNZciF2cNj5uv3jx36mt7RbTz/u58uPKbM5zkelFKCPEc+bc9N8MuzKHUYbgnewyTyOPqTmuntJQ2EX5yxwuGBJHft2rg9HjEUweRxGshDOSzcYXAwM+tdSl99nAlEnXaPm6/pTqTsaQ1NXVNUh0aFIph5CD55JDklVJGOtfB3xy8dT+NPG92Q8v2WKRjFEWUqMdeRXr37QXxBuNNs49Itrm4SeZdztnIxxuHOTxXzYLUxgs45csCT2Y9zXbhaamudndThd3M6G2ZhkR4BCnk9+9XIrMQZABc479M1NtWLCnnGSx9SO3Gaha5JQ8kBBkf4V6qaR2pWRM5giiZv8AWZXlfMUY2jPHFZNzNI5xwm0ByD79s1PM3mMBwMng+metU5PmOCev9KGxkTqMgjHpgVJGApAwTgcA8dKiVeuBk9h6VMAex5x0pslu5o29xgHJbEgHRvu4OOKsS3BmjKMwPJUcn1qgjEbATjnpVjJxnGQAM4rPlVyCvcsWJJA2DI/w4qpJjcd3A5OSewq9J83KoH7nJ24/PFZkkqjzB/reu3DYyD9RVI6obA3GQZMgDrzzV/RyJNSgyBIRIHKbj0HQ1nqm50B6njAIA/M4rT0OIm5R1cBmYDqPlGeayqO0WKo/dPoj4fzww2lug8vzsEsQc7mznuTjj0r0EPjBVB8w5B4KkHgcV5T4IunSKMlFJ2kqThhnbj19a9P02/8AtUIDlNzYVseo78185OsnOzPFqRTdy8P3rc/ORkgDGePrRdQw3cLxS4KsuDkZIyc8UsXlRsSyO7Pkknkc/WmknOSAMZH510qF9TmSs9Dy/X/DY0yYForgw7flYkZK7cenrXD3cSp8o5XtnqCfX6V7d4phtprRxLOokjUkGRs8A56AV5VfWMU7GMyh5AGCEYUZJyM888etbppHbySlFOxyshkD8ZLYwAO9aOlaFca38qFo41O6SXBKBc9MjvVqw0J77UFiJcKMbnTAA9eozW/qN/FptmbSy/cWy5VjuXMYHrjr+NZTqaWRi423ILq/tfD6PZWGfNABZ5GB/vZ5x9K5ue7a4kJkklnkDbsjjk9uev41JeXAnYkZIOA5TIOD65qiJGOBjGQPc5/Gua99TJsmUkZkIwrFvk+nekBVgQAMYCnAbqT161WMOUCfNgAAdT+tXbSACKUHeGGPUA4+tFgW5Ih8vgDtg96MkKO579uD9KjG9ycAgAA+1J5bnYRzIuAye1MdywSFOSc7sYPYU4T7OpO5RtpixsJApGBxkd8+gpL9Wsn2MVMmBuA5wT70FpEZmbnL5wenv9etMDZ3YHzYxgnOaiVS2WT68+tTCMDdy5344OOKshuxGxwwzzgZFC3BVydw2sMFSBwBTnTDED0yM9celQhBwRkqGB6dMVSfcFqOkmLISA8hznPUAVlvb+ZqqRRcO4JBPUA4Ge3atPbHEmyQbwU2t2H6VoeDtKGseIUMSJi3B3EkbuDwMZ/Gttzvw8W5pHsPhnRUayt8yYCQoku8H946jHyjkdaWVI0llxu3j5QMAfnk1rWOnf8ACPaXEhMgLZJ3HJBJycZ6fhWNfzeY7yFXwpI/vkDGcnGa8m95s3xMoptIhJUHJOR3z6Ckyq88AnnOT65/lSCMT5SUiROQNuUPI9x605nVMb3ABUYBAOcDBxjJrRNnkPUY0QKB1MY38LgY/UcfrVTynnuYoYLdpbmV1ijVRy2fpmnXV6kUe89DkKB2/Ctnwrq3/COQz6hHAtxfSExwLISPJIXO5s5xntW1mzWDTGeKPC9t4XQWV/OI75AJHtlDSMWxgruHC8+uK5y3ii+Rkg2Db8rPnj9efxpzme6kknurua4nkYMwfHLk5bP0q+NFeJQDgAleDk8H19K6Ip21FJroQtGyoFUF36jOOfyxVy3s5l8sIHeRiXIHICjn+VWrGC0tzvuSSSMDyex9K1AiJ88SbzlsZYg9MdM+lORpBdzOEUlxMjrHJ5e1WEiA4AOFOc+h5qrPcwQ+ILJXBaGC5RplDY4DFsj8vSpb2YzWNxCZMSYOARwCDwDiuU1G4lguorxJ/NimbzAsWAuBwR3PqayUeaR6VBW95FLxZ5cmpXNyk/npLJJNHsI+ZWkL4b+96VgSTyNI+z7wBwEGQp9AvvW9qkYlt7aME/KMR4IG3ByRx0qlaaFJL5jtG/lqVU8DJYrleOtehBKwqsZSlZEWm2N7IEDpILmTCgeVld3UYGetX7fRF/tK3EssdpbxARPNKpyXY/MQvet7QNGutMuUuBGsE7n5ZLkllDgdcHOKuWXg+F5omkvZryZQC5BMaggZOFwOtaN2KVF2MbS7m20qZxp2mRX+pHI+1agrOA56lUGB+Yrq5tOYf6T4mu5NVvnIaLSoH2EIOhYoAFH1GajjuLfSXnEMkRldnYbgGAX39fxpkby3TbjcSIPlZpLY4DDn7x54PrWLd2EkoIv2iyPL+7thptupXFpER+6A7knJNQ311DdqhTzB1/eOMfXOcU3zIjMgjt57gSjIC7c8knOX5UY9am8O6faa14kgt5YN4MhwI7gMFXIzuxwSfatdErswupHY2RWz0/T7FXMsCAFzErHJI3feBxVQSxiV4pElfcxHmqwXnOcYIPStq709JrnyI4lDBlJ46cY/lR/ZLWX2id540gjiJwF+XHfjrmuSVWKIcLsryQ3E8VvOL1fLjBYpKrOwI+mBXAavqd5JJ580ivIq4jhiO3cCDyetbuqeMQ1vJBZGNAT800UbBNpGOCcAc+tcudLlunAaVZJlIDyBsg5Ht2/GnCS3R20oKOo1b6KKWVmMwdMAAAOeSCwHQ8ZqjcXbzvicRiN8tlhjC/iTV6a2W3RGlMbs25F82QbuD15OTnt61Ss54NXSRoCPsw3I0PnESNxg7SCcYPrV+w53c1cb6lVltJbYkmUP/CCcqcnGMDnrzVOW0vXuMR+XPhl2nzMIFI5OD6VPq7JpCebaOESJ1dZZPvDAxgk8fpXGtd6ozSyiWaRcqjyRBWTAByehxn2rshQUDnnzJ6I6seF/DOniS41S41O4ZRhLTS4VIbPHzSv9059jU2neJ/COkPJbL8PLO/tvkVJdVuJ5C/OTkIFFcxp/2kzS20sQJIXaVYk5+8uDzj0q5FZfu/8AVMZNhxtbgnHTLDrXRsrIzcb7Gnea54b1K680+ENP0pZNyJHYecoBIx1d2HX2o0rwp4Z8Sb5Rql3pF98xjWeLzYcbsAbkwF9eQayPsTW0aMsfkFlJzgMQd2aglkdWjVNqIq580NjPGOxz1osx8re5s+KPBWo6ZFZNdvbTxlGiSaGYMjfMX5z0POKzNT0aS0srCEBpZIyxdpZAirkbug68Eda2/CWuadbW+o6ZqmnJqlhcwndGQAYSTzIrE5B9hTfHmmP4JvwksYniuJTLbyCRZVlQxKVGRwDtBzzxRa5S0Rxpt5JADFbmVGBz6YwBjNZV8LhiI1HloQvQgAA8dSD3rRjvraSTzBGyAnKiNWG0Hsc065uEmt/IuDI4TaF3hTxnJySM4zS5RbmbpWrTI8sEpFxbGTeYm3BWAGD09KsXKkQ7rYuJYyGaLGQEY9yQTiphpJvI7klw8aQsxERHYjj1/WrGnWrNguAnzGMiQEZA+7kgDvWigCixtjKRplxJGd5VkbeQCNpbB6+/vVbUmAKW0ZjnYlX5HOSuDg1v6JYLqV7La2MiySeTsltxzsKlW3euMnHSqQtWMGq3TopMTCNBjByWKjaMfjVcprGOmxh6fp817fiKG3kleQlCSDt9f5Vt3cFuEMZ+TTUUJEh4cMGyxB64+tdJa6LH4b0SO4uvKzM0hjKSguSW2rlQoIGK5m882eXMzlMoVCMPl5HO0VooFJNPUw9Ti+0TxxiRHtkkDcc4XDE9fpWXcxsmGKeXFnjarcdsYBGePStz+zyzzwD5G2gyMW2YHsDz3PetzRpNJ0rYYNKXVbuLO2a9jJjgfP8ACNxBx7g1LRskjjLLRpboGVgYEj+YtKQi4PTGantEijlMMGwJGCJZixZifwB/St260qPU7iS61C58yRiD5aQqqE5AAwAABjnpUclrHHsCQRoJHc4UZyAeKLF2sZ7WMbzRul5HIG5DuCBxjHJq7FCGvvId2dZBlZFDMmNuOCCMEn1qNYFnRI5HwiudoEi7yD+B/lVyKxMMIMUTI0kmTiRWwB69KrlQmtDGlsmTUtrBwqEAxkqG4POevUVDczrbsmChbOEAboo/Cux1Fp5bMXKME3D5jj5m9fesB4LSMeZcxABVYRxrKULDAznce2DmjluNROfSOT78pGXIGQRxznnj0q9BfHTb7TzCWGLiOVnbJJw2ccD0qedra6VnitvIiR2D+XLu7Ad6rJZTNOXSAoHIYNICCAVx7Csmh7DtYkXUrud4PkhluZn2mNcAM2QODngVBaQ+ZLkDBILeWE5wO/JPFaUenR2FlE0pBlaUkbeSeMcduB70+VUsMxRRB7uVCBI4DlcA8HBxS5Wyb9zKmheVcCN3D7lyoI/iA7n0B7Vdt9IZwPNc28ayLnDAsQBz0HrU8dnPP+9lbzJANx8uPAXLEn09abe3aL8ijBIJJC471pydUBJ9sisWihgg2Yy0o7MB246fjWeZjGQq4WTCkkAgDPH86cLp4nKWwi/esN7kEsQeoqveSASh/MlG9VI8snqGyKVmUrAtyrHhyS2QTu68Edx605HBcsSSNxZt5XptI9PU1VkuPKOGLlgMjJxxnOeatvE3kRAyDzNgLAsFAzj1I9KloViAGOQOUkIKtkITw1PDTTpJkiQs2N+MkANn+VMibdKSP3gVue23Aq0WjEYJym3LcnAPGO/vU2CyI3LcEZJyFyccAnnvT4pZwXURy5OdvHoMdyaq/wBqoGPmumVyCUbIwCOelTpqSSklwcrgqXGQc+ntUOKE6aZtR60JbaWL7PCjM4Jk2jcCDk4+oq9ZaqDcxO+zYSHbnaRGM4Az65Fc6dY2O7HyyAAw5AyAADzV6O6EqExjIViucY4BGOvPaocUkYyppnVOYLm2R0QR4ChwhOOeuPWo1iZnLKn8JUDbjj1zWTaah5ZAYEp9/oDjB75rYjkWZCUfKhiQO1Zu7OaUddRzKPsb/u3Luw5LA7cAj+tRJMqB5FjyBkrtODwPeo3uA6P5URiBPAPHSn5cqAUJyMKMH6dKzbsYSgya3neG1COOCp2sCGOR16elTRlpmQYy2FA6KOmP51VYhURUjCIjkttQ5/h/xq1FCJIZ5eTJvypK5QAN0OT1FZzMop3MXxfNLZ2NskBIZ5C0hB4KjP49axE8Q3auj/aZSQoXYpxx+NS+N79LrVykUgeK3XYpB25yNzZ5/CuTe4YMkgzlsEAZ/rmiNNS+I64TV7HqHhXXoZrG5iu4yhcnYWY9McZWtddW8uCRXxhlGP3fbHrXlOleIp4Zd2TcYYHEjKo2jsMA10GqeNLjUYolhjitmBAZ3JbI/DFYVMMpSujfkT1NTxg73F9Beo4C3ManlWBzjbjn/CuYkjaDhgMYBX39eK018V3VwsESFZJUJeKWKFuMHIzntmpbl21dXuBtkugdzoihTgegq4xcVZnPUjExFUhwCDtB9KeWAiAeNQzZBwe+eDzippCWBC5OCSzY6Af1qNpNnXjOc/0roSsYKICPdE5HUbgB7gUbkC4UoOmAF24yMHr71XaV5CAEI5/LPPP4UW8YnmCnpkOfoDnNXYrRLQtEh4iWxt5OSM96a0BuH2JvQgAuQCMDGMdO9LBJHdJ8+UUkgYOP51v6fYWUE0Et3H+4TaHCk/vAGznjJraKsb04mBrt6DNHEiApACyxbto5GOQfasa9Ty3GBlsDgdia2NdvEv8AVtTu0wgaWRIYcNjZnjLN3FYcuJMgh97E5OeOvFQ3qKrLmd7EMbqX++gKnoOen1FOcbfbk1GrZbIcjBIJGRnn3p0Y+cEg4C5b6n0ouc17bChwvfgdxQTumkDocdsnqaURsRv4GBkg4J5+lJEoLjrkAMSc4FMVrjkGdj/cJXGD2p2RwB93PIPek8pmAGVCsDnrUhQKXGRkHPz9APSoFexFLCs4wUG0OWwB37VWntQGxggk1ekzknOM+npULF5NoXrx171SbRcZmbhovmAPzcKTTSQERWQ5B7NxnHBrUksfOQkDC9uTn8KzJbfy3wOST6du1a7o3TTPX/hB+0NrHw+uBZz3B1DSXASS3l+ZSPUZGQR7GvqrwtrGhfEHRBqOh3aO7oGmtXkAdc/ewCK/PhJXVhhyCp7Hk10vgnx7q/gXV4NS065KEcmKRiQR6EV59bCp+/Dc5K2HW8T7ndPLwDAxYkKCcAe9X9MtIX2fPkgEgEZ4/GuG8AfGPw/8TLaMPs03WCThBLsiZs8EZNd2tvLZPtlDjbkkqp6e2etc9OdvdlucPKr6mu9qlxCkYgDhgQyDgEBcA8irml6XMkEjM/O7BHQjnPGayNS1BdGsI5/MjTjCecVJJ+7+HUHmqE3iDUI9JluLKQXMyjOXkRskDlh81b1aM68OWJ9Bhnzw5G9DrD5cd/FHGd4HcrtycZ4HTGeK8a/a41kWnw4ttM6Nd34br/AgZjn6dKu+HfGl3H4h+06tPMYEJRdzKRgYY9D7GvJP2q/EseveKdMtoLgvaxW3mCI4BO5s9eR0JrkpYOdKqrm0qEYRbbPCZTswVkQNu6MvQGqkqCXIYBxyAQBwPwz3q6FVzk5cgDg5xVX7MFX5Pvc8ZPJ/GvbWhwXtsV1Vwcu5IyCQTxwOKJMSQmPJAcgAdcAD3p5i3gZ+deMAnGMfSl8pxsUnnjcc9qXMNVHHYyp49uTGhA3DGWGeneo1fZwpbIUEdDnH1q7cwKU+UEDbkY/iPbOc1QkJUqRnOaDRTbLdgd0nlhwGAIAxzz09q9M0OZtQs4lyQ6rhs/OV9enTNeYWZLFP3YfawPULwPrivWfBlskemPK4LyybSxBHAPrWUzOSua86KuVX943Ax90frUYDDIAb5Dy+D0AHvTzlELvswMA+nFQ3EqRhMHGevyscD8BXI9DnewTxvG5U9sbh6H2qPDAcAkEkrxjIx6GrpiCRyO5JySenUD9f0qFrm3kaPZiSVRjIOcD5s5/KsvaIOe2xG0TiYMQ5JAK7ZDxgFuc/Uiq1xdYYsiBVB3+ZHy3TFE8XnsGed9xYkAjaAM5Hr2qrcptQmRPYhCSSDXRCakaIlthG0V7LcQRz7z5a+aDnkdM5x+lVLm1imzhNjNz1PFaaLE1iu0hn27trjBJO3nn61Qcy7iDglGCnHORz06V0NjuzLudJjkyFkyDgcMo9eeRVSTQs7WzsORkA5wCe2OM1qmSSRgSPJ+fdjAbjsDnNL57HLDgAYGOAfyovcW5yn2d4k6NEcjbkgEc9/wD9VaXhnXbjw5fi6tziNCGJcEqcnHIOOATmrk1ul44Bj+UOAeM7sntU11oG5I0BCMSRkjhgByvp0qW1sJtHungb4p2Wt2CRzOltf5KksdvmuOy5r0iK5a5t42WNyZMvmQbuM88D0r4n1UXFraoULI8ZG3CnK4PUHNaug/FDxP4UH+gazdREt8gYhsKe3IIrmnS5loWrbn12l81nNsbY4UtgEhup9iazfF9st4xuoIkQrD8pTaCWHHbv+NeEad+0TrCqItRtLS92kqZIx5RPtxjmut8K/G7Sb21ntLq0ksLaEYyZBL1Oewz+eK86dCUdUjapGi43vqddFq8OlWwv72WO0IAKRSAgue3Ge9eD/ELxzf8Aj3WjfXJZIl3eSoPAUjAyBmodc1SXULye7SWQpvZkO5ioXPGASQKxGlKCSAjehAb8veuqhh1H33ucG2hFDEbh8Blj2ZBLdPXvjtW1L4UunQGB1uAf70ZjXt0JJ/lWCpZCEjGYzlRzyOMfyr0Hwx4nhuU+z3UUnnKVXI2/Me/QnH4Cu29jroKnL3WcldaJdW28yQCRSBgwygjJ9eP6VnFAsxQOsvQ4Rhkc9x1r0vX5Le1g89HGxThucEdh9ea4DWb3ytkD4khIy7tJ8wHBxWkVc2qYeK2KiId2QORjr7/hRErhgrAoxAUFjkcc96saHZR3VxKgwfmB59M5HH0rqYNGh5BHzEk/MMHA9B0rOTSdjkVLU5RXeNCCikkDBIY55wcYPH41GM4eMjAGAMckg9M+n4V2FxodtJHgR/ewTxjH5dabbaHAryI2HwykFQR8v4k1mncr2N2cqIpHH+rLsvA5/PtTliCbDnk84PauqGhBsgRwcEY8rrz65NLF4buHTckacnOG9SKqxHsZNnNJFtCEjAJyMinKArkckLwSBxzW82lypgOixsABjJbk/hWHqZn09wAm8JgBiMA4Hp9aSVxOhMciF1O4Y4/Ot3SdNh1KXy5IwFOSR+HHP1rlE1yQKC9vEwUsyuhbnP41ej1O6ulcIggjZTv8ssOeo6+tZtNGFSm09jp9d8Q6TpGnm3hgW4vAxztLYQY4yTgH8DXC6v4ov9QHzFItqDb5S4+QjnkZz+NWRZ75Y9+TjBGcH275onsopWyBsCMUAAxxVRa6kx5U7M5qG9mR3lB37iQzSZDe3WtS31i+e2xHezBFAKjdkDI981l6hZ+W6A5cNnGAcE/iKS2uChIOfLI27M4/lXTZbnU4q2h0kPi7VYcYv5iGHdgAP/HauW3jvWkIDXMc7lDGDIDuB7HOa5tkbnIOCcAH2PtmiN2BGSevI/Cmopk8itY7hPijfxvvuLdJwr5x5nVfSte0+KUTK/n6ddhWY5aMqyjpgeteaS8bCDg5B4HUehqxaEwuQ2SjgAnJyDnJ4+lJ00S4I9Yh+Juh3Lukv2m3zuXzZYyOi8NwfWtey8W6HqWfK1SIuM481tmePUgV4sY/KCEbXXJ3fIeMtnnn0qvcRqwKOgIzyPmI/nWTo8wcqsfRC6Wk8gaILJHz/qpN2c45zmoZrEocuduONuAwOTxyO9eCWc9zaDZDcSwE5OYjjI7CtzTvGviLSlAg1SURKQxSYBunrkVDo3MOV7nrq2WcntxkGnrpu7DEgIRycGvN7f4q6rbsgks7Vy2QTtfk+v3qvD4rTeWB/ZgjZlCsTK33vXGcYrF0pp6IVm1c7lLNI8KUEgOO57HNKsXU5GGIIyPuivLZvinrCsxisbdg5I43cA9+tKPijrIAP9mQhuGbDMcce5pewn2Gk+p6PPaT3kMalwzJ94470V5u/wAVtQQ4bSkkI4ykhUfzop+xkVaXY8jt2w4POATjHSvRtEYrYDO8MFBHPHJOcd/0rzy3KMyB/lQ5yoI/wr0XQIx/ZtuQ42BSwVwe/p616Ujtqo1IgFZ84GMsRgt0+gNaOwmbeBgLgAjgn046/pVNYw0pdyo6INgODWoyJsQNl3DK38Q5HuBWFzznIktpty/cxGQ3CnaVOOp79a0LaFpSgwBtDc7RuycdCcVkxFEZA3mbSPmBGckn61r2dwgSURBxGoZs7Rzg/Xr8v61i3bccV0ML4k6sukWD2kQk+0yrneI14GQf5+9ePjeX3KZAckn5uh64rvfioZpNQjZTIBJGRsKqSApXnINcpZ6UW8veh54O7jgjrxxW9Pa52049SG2gZ87wpPDeYCu7BPQgk1fW0G4YfYCcsSSQPyq7HZxqqcHJjxyAQcH1PNSx2TOpUAADGTuAAB4/nScW2bKLuc3PIF/1X3yeRxz39c9KWGUuoYY6cAd/zrR1nTZo4o5o97kglhGq8H7pxxn3rNiczKgfgJlTvUHv/hWvI0KcbImaYkBlJUA5xV61A3oq/wAJ7nHH41WKELh9kYyVPTnHfrTkf97uOCq4JdxnjnPrUS2OflR01lbm8kiSPKZQgjC7c9a7Bm+z6bHbISgQfO6/dB7DFZnhbSk0/SxdTpJvnwVzEpCgrx6nmtBGMuCScMQSQPavKrT1sc8mQTx9AeB3cHGD+FN2CdsqTuQ4xznOeTV1oS43bzxz+INIkmwliVPy5/unPqDWSegkjQtYVdM4BBOMyDB3AdsUOgVnAKFedpDbuScnt61a07T5ZlSTZsiUhldmByCOuBmtm005SUjiLuxJJKAKOKW4aozNJ0O4ufMZIykQBHLYyM9cCu/0nwfp1nbebJGBJJjGF53HoTxT7bTkgEAIEmBltowMnkjmti3QSpvOQHI2ZU8ClYz57SuZkWn+Qp2YRWk4B3EY+gxVmK0SPJACenqc/rWhHaHfgsBkYO/tinm2cAucbgwHHUg1Yp1HNWZmHTEWHkDnO0Yx8w71QvkSCVBKuG7DPUVr3iyOEVX3BOcZ6qe9c54iLi5kG75lX5QQTklsdqmV2ckjB1K/LCQEBMsduWXkewzn9K4y+knubvy/3joWONg2gfU+laWsXHlZd8EFCoTqck9qb4S0u513xCiMZPIG1nUgHgDJHXv0rejTvuOGu509rozabYFSQCoBbZyWOMcE+1VZHZSFGd2dozIueFwcAZzXd3Hh5/JZhgBmGI855J6YAP8AOseXw66TDfb7JIywbzIgTy2OCMnpWtSD6DaMzTrrcyvghQQwDYA5HvXRWxiv0IQ7ZOh5GM+3+FZUtgqtIFfzTtGR5WV2g4+tR29lPbPI8UROCDnJAz3xmuRuz1BJm9HpjKHVwULdMjIH5VoG3Nq/71EAAOARnoKfoGuRTobR0MW7KkkHOR71r30HnxkqMM3Q5B3Ajkc9K5qy0ujrpWT1OYm8uSIgYG8YZM/5x+FcT4jT7Fhw+UON0W1SMegOM1v6xcC184xAnBJ8sgbiB1PXoK4nXLye4yYeM4/dnk/r3rho3cjevyRVuph36MNjugQ5JwvGBjgc+tYLhmfJw7ZyRk/hmt6SUzRzrLIOp2E8lvwPTFZZjRsOByRzxycdsdK9dKyPLT1IXKsoYZLBecHkADGKjIUojhDycAFc4zzzgntUsiYyB+7whbAAJ5+lXIbCKCF5CnzMoZsDcSdu3oOOKa1OiK5iD7KbdNiOEkm3DZuA4P1HFdj4G8ESzaskcsWwuR5cu44XB53c4+lUtE059T1QIUeV17EDOB1HNfRPhzRre1sYhsI8sFSP4idxOST1wMV20bRVz06cUkWPD3gm10kb5UH+tDECQHkdByf610kupraR+Tbx75HcDOcEMeM5+lc/q2rFUC4CI5EuMALu/GsP/hI2i3iTe83EobzFUDOc8AU51XsjpubWoO1nAGknLznJwWVecYAycjrXC694kktgcyCLdhQC38XfGDU2oa2l3CikJvLbfnHBIOT7c15l401Cd4EuCjQSeaVWPzCduO5xmpS5kEr23PPfF2sl9YLqhQAklsbj19eDWG+oqSD5hPlbvnwemMng46Dmqt9dtd3OSPNlQnOWOMZ981UedooMjO5hw5OM+vStYxPOteRU1u++2SERYMYJYcYBJHoayX3BclBuHzfJjGM5/lUzymXG997MANmcdPqKjYABzxyOcdh0/lXoRSSO6EbIrOBuwvfrUZRiuByScfT2qSTK4A+cDPPHOGx0/Wo2J+ck8MOgrZG4gAzjpzxn+tCoT0OAOB0xmgHJQkI+CPXpSMSQcdAOPXP0pjuSBiCQeeecd+KfBnejED5CORwTg+9RnDuSTs2kEYHJ4xTxAXdGLjbkZHJPrxWUlcnU+wfAlzDc/D/T7lD5mEY4/ugkGq94295GCHazA8DGMjsDxXP/AAA1yLUvCWo6U+HubaRWB5UhSvIA6H8q6XXrmG3TDvlsnHPQEfSvnKt41GmeTileVyvbQyTSAI2GbjkZ757e1djo+mH7KHCYlb+JB/EK5vQbCaVhtjbLOCxRgFClcD3/AErtZLs6bYRO+bYZICL83fA/PrTjLlOelT53qTeEIGuJZbm7nxt4WM4KEjnr1qp4v8Z6fodneXd1cGOOEExYwu5s4weefXgVHqmt6bpOlm5e7W2SIB2PbJXB4JH8VfM3xJ+Iv/CSa1sV4zDA2UPm5BbHPBzitoU3WlY9BUlfQp+OPE0vi3W5bpynleWoRQQTz75z2rkL7UdjydEQ5ciRmYnPI6E1IJzIuSOuAwycVRdM5IAwTgbeMADHXFe1CCpxSO1RUSMyA5AcbgOpJPTp1pmWZkyCSWBwDge/WnxRKUx1yeo9BUjxOzITgtvwXPoen5UXQuZIrYEiocYbI9abs3EjHzgA46Hlsd+KsrbeacAb97AKFJy3GMk9ufStmx0SRfLEiAkkg55245ySe2aznVUNzNyRgLYvweHzkHAOQamjsG6ngH0+tdhDYxFNw6qOCB2/KpH09CiAIAo49z9K5PravZGbnqcvHaldqOARzjA7g5HUDtU5s8EZQZyQBnjg8VqtZhCQAEIJ6D2xVOUAIAOVJbPTPtjmu2nPmR200mrsw7pWZHBj+T7gPHzVmuw/v9PWtm7hAdFPmIisrEjGMYORzWLJGC2Pn39T93p+dbx1NLdCIrt+6MruzhcHp6Z7V0fh20LXW9g2GK4G5T8xbHb8653YHYZGAwOcYBGfpXXeDLZnkUhFDRsGUE8sRx+VcuJdoMwqSsj0vQ91nGmSRyWWQfKMdcYFddYXpE+DmdVKqoHQMTnJPXpWJZ2peFGGHO0KQAMDHcGtGG2O1AmA6sckMQTxjp0r4erL3mzznueh2s63FtgcnqB2zU7DoCQhGGb8+1YOlXX2YjaRLlcFQe4PPPtXT3CwyQbxKYiDkHCtx+IxXfhq7krXFypu5574y1OWIkqeY43Rvuk9eMnGP1rzppZZ5iOpZgfmU9hjPGa7zxXFZtvc3GZ5nKKMA5B53HPpXL/2jFpbkELO6gpmMkEnPXA4rsc7u6PUhUhGnYsXFyuj2MeSZbqUs24e3oO341yM8zSvISef4gAOfrVy+uJLuU5JUE54689cnrTJVHzlkQFx0znH5Vn5s8apLmkylITKcZOAfU846U7dg5Cduop7qCE2jnJ/WmJDnAJyQcNVXSMrXHMxKYGSG/n+dLIzsSC5dQMEE56mkAIwuY8sNxwDjipFwB9wDcOccjBqkwbXQjUNl1/hxgEk9KljlwmE/AnrmlDJjlsDPB7Go9odgGGADnOaY0X7CUwPJK6B5NuB5nQEelVJoWlAZiMkDcM9fTtT5HVIYFMfO7JO45OR75qLeyuQhbIVepJPSrijS/QjSBo2LmMDdwxye3tSsflBGPfoOn1q6gR4pAAxUk4OOn60kawTkiRCcgjkZyT6VpZIlRbM5sliSPMwO5I/UUkgJ4U4B6Aevt61qNoLzvLlAgVmXcZeTnGAF9a2bfwq2oI7sUtki2sZX4xk9AOufwqbM1jTuciwZo5DGOoKLkqSc9cA13HwtsLu1vy4t1LPIGGMb2AjYH5jkDp3qePSfC+l6W8t2b28uQSEEW1UUA5yzYyOO3Wu38EX1in2RbLThbLK3mB+GYkqRhm685q2/dZ6+Go6XZ1Wowi+imKMbnlgAhU4x1GQOorn7jR2tUjSLzEkmzJI/QjPQceldsLuW2FxDEgSNhhU8sEhifmzn1qC+t2Ri5JIbj7pI6fSvOhqzgrQSk7M4s6YUlkBdGDYfYwBxj3PPWqM+lJIwZsBgSxO1uMntXSyssgO4Y4AGNvXOTnv0rK1CM20ZIJnXlt3CADORnJ9K3skcfKzE+xI1x0O3GQScHPXnIq6C3lAsc7yd2PXGPx4prBp7nzDPnJBbJODgcYznioboGIAo4k2EE+We57c1aZnZ30IrSQG5JMeUXBycDP5VoJvk+dycEDP1z2qO2tDDGFMZ3beM1o28QkKJjlyv6VstC0rvUqRWgRQVOCxwoLAc+vStAQO0YZXyUwCcAdT71aNm64MhJZccAdzUco8xHPzhR85zHuG0HnvUt3OiELvQ5OawmNx5hDRyyIxk2EEDDHn06VirZtJY/v44fLWURN5py65BBKhW56jtXXNaLJez7R8rIAEA6knP16VF4W8NW+oa/bWh05fLE/n3ErF12oqhnYHoAACOa0huevTi0iprvh23a6t4La2kfblcFSg2lQN5JOep9a0H0aHTokDpBthwGMLbyXAwvOT296z/EPiC41Se7l0/EiXEhVJVYqqoWBGGJHYVTjv4IQ8X2mOA4bAjyc8jHJJHf1rrgrm0bM2ZJI7dMjiYuceYcgD6DFY0uoBkM08XyF9q7pQM+4APSs27M7rE6kysCozuXJPzZOAc9vSuX1S9vJWgBEkDhmxmNmIA7Yxit+TuXLY1m8QG7vpDbP5cDOzkrGCMHtyK6+2vIrlI+xZcBCGUEcdc/U1ieHdCkW2d5IGeTaMg7YwMjnrjP4VpXrR2jSQFJZc4BbOecdBz7Vk4anBWp+0F1HUJ0t5UT907gq+fmLfLjHHpXV/CKW3OoTzzQRuI49seScFuOT9K4S5tJp/spiETuFYtvOSGJxjAyf0rr/CzzlHErvA8jA7Yww4HtjvUzjpZGcKNtj1LU9ZtbOwu7qKBDLGCZJTJ8gIG4AHofTrXjuvfFGW/uj5cciWqOwkJbhiR0wB7jvVzx3qt59gFhYWyu8keeCAoKnuG4OfeuJs9Fubl3ia7KJIpcgyYUYwpJxwD8uaVPDRfxHbCiupJJ4+uoZHNnF5AaHa/lxOAcEk9c5qHR/FM2pXJiitjubBZvmHPH945/SpYtIsLcubpzclFIBMjqoJBHPFaI1C2sNkcUEojQnJgBw6+xIzXTHDwWxs6aSuiQ3cd1qFvbajDFdxqzqskLL5kLg8bs8HHvWbr3h7Vri8l1EPdm6dnmRo4jHEVY5wxGBxWop02+I3W4kBJZfM27iT1zgDP41asrqE3Jd5JjavhWiZjyqjGAD3xXXGKhsQl3Mmy1Sa5thJO5kAV/MiQ5ycDOOD0pYvBpvonNtOttJJybeWQ7WILAADIA/Gui1XRYX077XYSCSzdAQeN1vIRyGwRx9ax7aJHmlMDxpubJOTkE8/j171ry3WhpFJGXeaBfWmyed/IfdtcxhpAGHQgjjGPeop9MvjJGBftsmO1cRswJ256Hha7/WvLxZWRuTO32VZvMTI5JK5wo54XPPrXFX9kXt7nZIZQQZ2lRcJtChSTnB7E9KVkKVNFEQTKkcMqGdFQjIUiTO7BxhgCBVPUfDszJ5tlMLvy1xID8jAbumOh/AULLGGVzwAS2QvAGQSM8nk0q3qG5DxShFUFkJBOTu4GRmgy5TJSJ4pd4t1i3jChl39eOc+prctgl/oN9o77Uv7W8kltGfaMEgkx85/h5/TpVNtR2GdX2zFigyN2QRg5xjjnNasccE5MQkAeVhKJGXOSEyTkc+1OMVfUycUzg5bx4/N89MMwO7zMnn9KhuJBNHlXUsc7gM85/Oui13TonjjntkwsmejELnAycmufmt3ikkZwnlnLB94OB26Cl7PUhxsR6VfLFLLEu/Aco0YLDIJ545rqPs1uFjljgMPzyFhLIWGQQTxnHcVy0Vn9qKKNjy8qJOMnjPc10bkz6TA5GXiDICOuSVySBxk7a0UStTYtLbyLK71R4xBM+E8znBJIJHAFb1j4ftXsHOJdu5ZWCBfvDPrzVXT7J7nSrS1EEgSZpLqaRxtVEiUHPJxz6YroLS7t9Hs7ua7j+1zuyrDH5mFGeucAUzog7GZ4psnlsNGigu5dX1K7tZLi5cghYTvO0Kdo7Vzs2jrJMftEqgw8sH5AzjGMHNdjf3EwNsYZzHix27bVmO0s2SOR2Fc/qlu2n+ZGDvkkYDBblc46nHWrE432Ma5S3NoPIQuVJy5AA4+oJNZE2pKnAAlY9ExgE+uOBWtLYT3EYLmV4VchfbA6HJHNRCGO2YRQQCSVVINwgx5foADkE/UGlZD5BltZl4RJKTHiQE5Y7du3HTPpVeZbAuCoLuoP3s4GT2qG9uJZLwwRmS5kwQF24Ucd2AAqXTtEkuziUtuxzHGVwMH1NTYe2g6FoYmJikyFJCruX5iOp4HarM8c9wENsJEdj0C7V25+ZixrYsrGKwWLykjjZfnJIC5U9duRT9T1ay05C1xKYlkO0AgEkn24AoGn2KWl2VzslWRI5VLFQdq8D24NV7vTLizvpZLu8DxoNojjhXY/J/iK5HB7EU1/E89+RFaWggh2nY5bOc9DjJPNQ3dlJqcIkuLjywnSNMHJxjOKpF3uZu+3Z9ot433E/wngepwcfpQlvLfnYvm26spYSDDrtBPGO341f03RVgaWWKMxwAsHldSX56kA1ZuQIthQFIVwu6XCGTOcbgCeORWbRhd9TDmhMGxE5WJ2CsVG7nHbtUM0i2wkQb02Ny6DGc9c9TViaONndRKZCXLZyQOM9McdqrRmTyt0krwFiHxEqtznOCSD1FOwIY6S3eSIzFbBsDIJ3ADPOR1rKvIHhUkIPLALAng5zkg1b1TV3vE2xkxBFJw4PIx7AVkLpbyzIeEySx6n8eozTHa49HCSZB8xf8AWAhjnA7cio3hV/L5Jz8p74HbpitCOzVEdhE3myErjAxx0wM06Sx2XL7nAjIG0p9O5paFWtsNt/D9xdSyBLUyg/KWALMPbBOKlubYfa/Mdyd7LjfgBSOO/vS203lt5VgSHActL5jdh9aS91V7efYXikRwF2yqp75PJ5zmpXmO5VQB1cxpuDEbiMDGeP51nyTSgoCJEB+4QOOueeKupHFLZF4n8sucFAOoBzx170m+R02OhJI5wo9e+M1nbqBXEUc7FZAr7Mk4DZyTu+nTioJYRvwT8oHGcHAB4HFaCKmeMjoRwcdfrUF0qxpsEY3YzlDgZPTrSsFrbFJwrbFXzEDE/cOB97PetCPUJYWQunmglmB4HH41lKC7YQ4GCWB5J5z3zjj0q/A3nsivgrkgf7IPrnr+FQxPU17VxNKDJL5ceRlQ2DjqcnFaJJ03JRC8bbQrI2Q2Tz37VjrutpA8Dg5Ykgknj6VpQ6lK9vFF1VNxTOeCeo6c/jWbsZtGlHdxXSqgP7xiSq8Z2gdeuKuMjxkkINoG0nIPAUHPHHWud88Eu46rwThgMH6Vpx3wGVVNjOT8i9Dxj+Vc8o3MpU7k9subkRYJO7LAKwyT6ZIHarms6h/Yuj+YI4t1wDFFGcseTkvgYBP1os42e4ifAD4Ztu4tkYwOO3Ncze3P9o6kgZJGtombY3Qrg8nnmsrXOZxaMW8xP57y5+ZvmL+lUZ4i5Ax1TCuOmB25rRlut7qMADcQoyDnnPp6VAGRZSWcEDnDnIGfwrVaGSjZmWYfJ+YnJIODjA/Sp1e4RQgAEj4LHBPX0wavwx+a5eTAXrgDO7254pIowCGHGTnPp+VDnbQv2jiLpsIj5fMm4BDzt/Kuk+zSWiRzDeAXGG7tgdOeK54IjYLfOFPH4V0YvgujwWpUyBV83zWYEDf0XBzUtX1FGXO9SreSh2MqgxYGxlHI3GsyaE7wsgwxwwHI+X8q2BAjo4MjiMkhlwBznqCOarXdnFBx0LMHABJ6ds007hLR2MUoPNACRlioOM4yQMd/arsUKpZzybwQpCAFscH8KbDh9+4AZztL5JHXFXo5P9GgiwsjyAA7SRgDrgH1q0mOEeZjNKs7eEJLJ+8ZQCQ5PK7sA+nAromvrCWIIJMMWLEyFTg5yAMdOPWuWaB2KSpPII1HMRjAGd2evXpViGLz2yIwm4YkHTPGOcVsk0jtS5VZGbqUpTy4ASV27nI6Fm7is6Zd7yY7LwSSMc1o31q3nbEHyjAUfj61SWA723AgDdknuKho5JK7Krbjj+Jt3UjINKiFcLjktnuec9KtlQ8RL5PGQRwPxquqcFSS4bhgO35ZrOxk0NYYVghABIJxgfhzToOOCT2z+JoWFmOMDn7vAOfTrVmOI5DHjbjb9RQmQ9BNrhyF5GSPk5zQV6Zx1OQQc0rDbvC7csGC4Yj9aeWI3A88Z6n+dFzIhdVXkdTwQaiZdrHt3yenFWSC/XoeDTWIVeMOCCCOvrVMNiSLcLScBE/en75Jyo9qzrmIZOQN21QMd/U1dDMwJKEKFAJJ9ahdlfnHXPFWmXF2MydcPj5dqjOUVgRg45yPxqEKFTg5CcH681q7FZowTgkjk8gjHcHn9KrtZiNck8pgj696q6OlNS0bEheZZA0f7srjYckc9u/FfQnwx/apu/DwjsfFFoNV05QUMkTEyp64J6498187yQFWCnGBh+gPPbpSRxmJnJwU7gkjDeuKyqUY1VqZTpRkfo74W8R+FfiVpTz6Nex3buymS2uRH5kfCg8fxdPSvL7vVJPDV5d2Qll3POyi2O1UVW79OntmvkPSdbvtHmNxY3ctlOuf3lq2xgDjkH8DXR2fxN8VOrwvrNxcwswZ3nUMcHgclc9aKEHRdr6G1H93HlZ9N6L4e0XVG1HxD4i1WXS9AsVDv5W2NpTtIKoGUA5ya+YfHniWHxT4m1G90+J7SxAaO0jmk+dYwMLuxxnvxSeIfEVzrNhHDPqd1K4YM0UjEx8HI+Xp+lYAi+YO5w2CR7ZXBrWpPmYTrOWjF3tvcAY5AOW4Ix1FDFt7k4JJzyc9/enJjBJQ4GB2xToshucYHB4/KsWzlchqRY2EjrkdRz+tSLGrsFUdTgEkYx271K2FdwWHHAxSh+AAn5evrWbkQ2U5ITJEHfJGOcj+XNY9/aiKcAc55xnpXSrCm4qBGQM9VHb8Kz9csx5Jlb2XIHrVQndmkJamRaKrzxZ4y6pn2Jr2bSLf7HplsocPIEAJChc+meK8n0qJbnVYAsZLSuoxjgDOfX0r1ae4IcqxI2NyPp25yKJnQxxcInPKhvr1BzVczl7yDbkJks2D146YHNDyscAseuSgxj86qxTNbX8c8Z2OE2kqeeTiuaWpzvQ2L65eGMoZN6ZO3AIIyOPyrCmuG87PBCHjZ/F1z/OmTX7HI3vnJyC24YP1zWe77Oh6etYRp33MGjQTW5MxgcJjJCccDgD8qc2uK6ZcDMhHvgA9OeawJpGRJT0AGOCM9aqz3gUCTIjBbIPpz6V0RpWd0XHmR1rawt0iKZAAw2gEDPOOcnntVWW4ZpcIS6tgAj5u9cx9syQxGTt2ncRnGevNEV+sOwLKYk670Jxx0rc3vY6LDOM/MDlenehjgk7Pl+8CSf5Vg/23MG6/X3psuuzNKdiBinJHfaR27Zq7MWx1ukKZrtCRlUCtk+oPoauTPGA5Z/LBJYB9xGcY6Dpx6VS0dVj0+OV5A7Ss23OT0PepbjYyEHjHpXM27nJLV6GLeRBbZwAsjqeFfOM+vvWUbUbCmOCBk8g9OeBW28qyA5zhcnJ9PwzVd4Wdycgr3HU8/Sq5rGqloZS2KOyhcIcnBAY4Pcnqat2lu0CkcnPcg4qyliEy42DDbh8zZOevXP8AOpJ55UDZBjCtgchifwGatO+43Iki3yoQCHUgZywGOfemSWecKQcEHIAOOv1qvHKBIgbaVztbI5q8/LEtgFk3DA496G0iXtcz57TyGKngqxB2EnqPaiAv856PG4dApx0HfPNW1Jky5RQxwp5/i9OMU1oNxwnPzEZbrWVyISs9TZsQuv2xtVGJ+P3e7ZnnPBbjg1zOtaG+l3cUE5k8xSEMjyK2eMnpxkDirETiGWMocHcADnjBrcufE2hz6LPb6jpi3Lru/eRswkDE8NkjFbxk0evSqKUbNmZorWlujyJcCSVmCZCkkqBjqBXV6Er3gluUEoA6xybThfqBmvGnuWjl2xPIihmwj55xnHU1qaT4rutLuN6SEEnewUNhvbBBq5U+ZDbR6pe3DhwqAuAGyeOg7cYpkcwLoB1b5+OOD2571yFv4+gupMXIKEY34GcVqr4n06RXIud6tjDEAEHHoahRsEZaG6l2QqHABJHOc5+tOF1O7xqj4YggE+v44rmZfE1kzkJLkfKeB1qePxPp8MgKSlydpAVWAz7kis3FjudhZ3USO/nF4zuDsVi3HcPxxWT4tEUkUbLKEkZ90hdVPy9cYyMGs3UtfLW3+jRQxKV+/wDMNwI4rnf7QmV5CyguQPu569+TUxVtTOpVtsVRH5ErgAbgCue3tx0qw2oSFBujQuoH0NWVMU4BHLMB8gwP51BLbbCBkEYwQOxpuz3PPnJyd7jm1SM8uhxkYxz0+tKLyK5ADHY5OQv0qk8Dr14D8gAe/NQ+WGKEj5l7/wAxUKKZz26mjqeni5iQjHyg55yMk/lXLzxfZpdroAwX5gSGI+uDWysjxoRklT1H456fSqV5B5rghNrHkFTtz9cYreD6HTCXRkFtcbYwhzsIJXPP161Y27cgKdrnjn0qjNYu+VGRgDuOo/GrFvNIj7Jo28og/Nxxkdetbo2e5fDAuG6rg9xT0VmYELkgk4B/2cVCVRJDFHtKlQSSOAPepC4ViUBA43Y5HPXn6VSYml0LFu7OhDkIzEAZJOT0yQOaVyqrh8kkHjLen1qJWEjkjMbqRhlIyfqe1SLmWFCSUIHOMHGfc0myGgibYrtnsPlzVpQ4QZzjJ6cVCsa8Ll8ADHI5+vFTxs7kgj5VIGD24/xoVuhm9xwOXzg7Rkk/WlVkO8nG4v3Y9KY+FQ4O3AwPeoBIM4fuOMGi/mPzLszhWjYSuNuDx3qxHdhrZ42IjfYFOzBx6ckZ5rOSUDkYI46jtUTSBVIGVOMDB4NN6q9xt3NG6i2gFVBOSGXC8Giqq3xSV23BlbkFwM0VjqZ69zhYlb5whkBAxg55P516toiD+zUAcphUB5PXHI5zXmdkpS/iSQcblJBHXP05r1i0QJZxB1O0gbgwGR9OuaqbOmqyzFD82RuORwB2PrWnYom374jT5coVJw5PvVa3jV8FuxCselatpDLtGd7x7VAx0OD1rnZwddTFlthbSOoPmY46DGa1bGETxgrtDADKuOeWB5x7CpJrUy7GCfMCAQMDv6E0+waO3mRwWjcBcnge3bOa5arsbU/M5Lx9ZjzraVwUDoSwyccsAMYHciufWHDd8k/MCeAw7YrsvG0yJYJK5jeQ/uB8uW+9uBPHGCD0rzOTWIrZi4cPyQTkjJPJ5Nd+HalE9ako2OhgiEjgNGGDZXliMe/Bp73kKsQhUD7pDj0bIxXGN4nZlGI5QxwAyEE4PPOataZqT3Jj80qVZyCXA+UV1Wsa3S2N+YSagHSGIyO5byyM9SCM8EVjL4amkAcjCAAqML82ePXNdVaeJII4gx8rCgKNuFwfXgCobnxDC0rkJGihhjEi544PTnr7VDkcVWTucze20kDxh8nd8oI5AOOpzitvwloS63eu1xH/AKHGSSwH3sDpkE1FPcR3eEEXzNvxtJILnp0xXd6Vp39haVBbPH5chw0jY3HPfHNcFafKtDkdTlepPMwmkAXaFABUYGQAMAU9UCyo5xwBj2NRBt2wjIBHdfU1O0DADb1J59q8mT5tTHciZeCo3b9pbkZBPfp6VdsdIjiSSaX94oKse4ORjoc459qS1tjHveRMEL8oEhHI+mRzS3d+90pRQN4IBJ+9jr1+tUtiti79uwXjhjQRRJ1BPJ/Hiux8JaR5q/agsjs7hER26Ajvwa57w9prXs8CbBtJO7ziCOB+Ner2NosESFM7uGPXlh0NNHPKTTGWlgSiySp5mDwh3Dcv0FaEVqQ5cFywABAJI9h0NOtdsTo7r+8IxkdqmDfIFGDwPxIrVJsyIAgTBIByDh+eAfqKlt7E3ThnPkKxGJjyCAMcAc9asW2n/aN+8ALkYJBb0zkVaWDYgVeFXdyMggZzStYu3U5/VrdLdCIjv2ZKB1A8wZ9q4DW55DLIolMUhfKu/GCD0613Xim++xqHd44wgwWaQ9B7Yx+teQ65qcVy9w0BSc4bkZYZPT0PWpS1MZWbMLUYJe/3Rhwx5J+bJ6e1emfCPw7AbC8vpZNjkbUkGOobpg15rJctbl2JAOMDA4GB0xXrHhK1Np4Ztv7skZmDnvu5/nXdSVikrHVT6hdaI+5Z0lgbA2so6jHsKtW91Y69bJG8ccBXdgoCM85xmueuIWe3RCJD909epFLFBPZ/dnIRXJ+ZQNoPXHGD+NDlZhJm9eeHooYJJQhjXnd+87Z7VRl0lInEQGHXIyeR7cHitnRdWhuLYwX4jG4ELlhyD6cVt/2SZpD5kZ3Eg5A4wfxz+lctSF9UbU1zWucvF4WMlmXjMkjoGLj5Vy3tWPFqj6bcyxXMeYkZmG4Zwo6dDXbeKboaZpcpizwpwAPbnk15tLfJc29xG0YJkyc45ByK8zmk732PbhglOk5rocx4lmiuneYgBVGR+9IIUnpx1/GuLvrieKV2A2IBznGCc8e9dPfbo7uSKXgbduMZP+FczfWrO8gl3AKTgkDt04raEEtTw6l3fmMsYmaUyIELFiJPTj0qFYSWKA8ZOEHQZq2YJSZFEXIKgEr/APXqSKwfzCQmUK/KAcEn3z0/Ot2zmgtbIoRaduR2IAG/JKqRxjpV0bYU4cIhyMJ7/N16+1XL20ktExFICyNnb5vYcHtiqO5pTGVfI3lWC5OMNty2BxzzzWlNXZ6caXLY9K+FmhrfgXbwhJD86+Yc7lJ2tjHp1r1GSM2drIAS52s4G4rgtxx2PTvXO/CuzitNERdg80fMpBJ4I246fjXaNYTanN5ZdPLCgdyM5yOvtXS9tD0oKyscNrF9tQq+ZzHtKhyvPrj6Vy+ragWV3jcRCMAKu7rj6gD9a9OvvCOnu4Lz/wCkEKpOAQoHpjivNfH2gnw3ZpPDdvcWu8hgww4J56ioUEy/UxbnVgbkh95WJMtsPH14zXJeN7x5bB43kZFAcmJj97PTGMVZa63FHIK5YhhJkew6j1rhvGOpvNM9suTwDkNjHXPJroUbIyqNLY5h3w7oSMKSN7cE8985qrM/2mYoR8wGAeOCD+VXoLGSVNwTgKDl/m5Iyc1SltJkmIeD5QwJYdOBngHFdMUtzOnGN7smltBIpUvJ5hPy5KkAbQ3Ud8cVSudNk6qPkA4AHXnP8q04GAQBgoJxgY28lcccZpLhhnewcDaR945BxjgU3Ntmr02Odls3DOVC7R1we5xUJgbOBgZ24wRzn8K1p4lVSQMZPzcdM1AbWaSUoMZBPb06V0KQ4tMofZ2CgnCc7Dnk5yeRik8oqc9xzx71vWnhu+umwnyDP3+ePXtn9KiuNAlsFJkcuyDCiMcNj3OD+lVzxLtExxEIk5J4xycdKesqq5OdjADoMnj60+S3IQgj5ug74xTCp3Hnr3obNeU6Xwb41uPAusx3luC687gx3FgRgcdDXvmn+L/D/iqGAwayLe6IAeOaMnBK4IyTjrXy/FHhwQPnQggdzg561oWkUkcmAh6727ZJ54Brhr4aNT3luc9Wgpo+1NG0Oa20pHjdWlnw6SLg5A6YPf8ASm+JvFmmeD/D4l1aaP7SEIEIwWZumBgnb6818sWnjzXtNhMUF/NHGyMhVMDiubu7y7unLzySEkliZCG3/LjnOa4VhZuS5jGnQlCx0PxD+Ik/ii+kRMQWeQqwjkEFsgHHcCuM5V5X6tuYsWwSOccE1Z+yOcKgRyHGTtwfrwfSmtYNt3sVBBPH+NexCMYKyR2xppDRdjdGTjnGPSrloYbh41KkNtJHzEA5+lY7xPFkOTwxHYcfrWn4dPn6pBBLltznqSAMe4zRVk2hTi7aHU2/hvdF8ojkQAncuVGPyzWXqeleQxOOMgkqeduelem6RpqyaJZzQxg/uFBBG7IGfXmuS8RW7C/MQGd5ACAD5q8dV5czR50lJasz9A0bcm8xoQUOw9uDn6V0EmnC1zmMjblc85LY5HHUU7w1bKsEcBBzFyR/CM9uO9bz2wifA4KKSuOCc+1edXrtysYyk0c55TwFwoY7cg54PT0pjQyBS4HIGBkDCjnmtbUYgjE/IQoyCCeSaxZ3AQuOT3HoPTHqaVKXMwi7sz9QbCJhzkYHTqSKyZAOCBnLc8sOMY+nWtC7n3TBkf7rnIPB4+tZkh3Id7knA5IVj97POcdq+hoJpHq0nZala5jAiwR+8GAS2SBxjjPXmsq5iLhwwQN/ESo9fbFbKxgvkEhmYyHktjBz796qPGiOmPvHKnGecdScnFduxsjEePDAl8DA4wPWuo8J3Mkd0FVCCSFYf3TnOfy/CsCWJmXa+OclnHoDnH4Cuh8IwhrmOXy/N5UYDMDyMHtXFiknTdzGpFNHsWkkiLLgCMqzM4PGf8+1a6kRrGwJkJJOV4wT/DzWHpBESkgjzARx1OPqa01kZ2AfIGRwBnFfE1Fd6HmSXKzYsblYrhECDDHBPQfpT/EPihILZ7K3KkhTl87tvHocCqL28sFtPOEkMUfDNgYyfQ1wup3BllcoPlDYwFOT7n2rTDwsTKTQl9qbSyyhzlyAQz8DkdvSs2RgrEYwSSc05kkDiN02Ej09aUwEkEjhTgAnivTUbE8ztYhCctg4Ocnv9OtRqWO8hJNxwOOOp9qtzWjxuXwSrAAkDp+tVyFwAo/u59citLHO466kZUvls/N0wBzmnJuVRsOG+nepAw4BHPLDB75p+0PhcEMSCuRke3SklfcpKxSYNHnqc9cdueaRW2sduQTlSD2xVq4s2KZ55ABx6mkMBOODnAP0PvWlieVkYy+Tjj14wDnipOfnDc/QVNDYSz8hDhcDD8c+taA0gybwZM8/MHXbxjtjNapXNEjLv8h4kiaRFEKsclSd20A9M96jFncXK4jiy3AySRx2zmuqk0u1RoHPBK7c56AEGphbtNMiQp5rMQVxjgZ6nParSNbI5uy0KZy7mNfLy3CsRwD71uRafFabwyFJTk7DyVPr7/hU0zx2QRJHS4fyym3OADn1A6kVaS7ksoDcFIRcSlhGskTN5ClQepzk1pbU2ULosQ3djp6bp45J7lFJQ7l8pW55K9T0HWmQq9zASZ45iu2SU9AGPHToefSsgxXkhlBiikABIkMarnOeCPxrpPDljci589BGY4QGO3oWBzgA4HWtFE3jpocj4qvEW8S3ii33IcvKVj2knGOQeBgexr0T4fYW3tJG2FljRFMcZGGzkljXJ614Z/tC/wDtl7E8suTuMt4se3c2OFLA11Xhu1uJYrR0eRIEJKRiQKvHQtjlqcqfuOx6dLRM9HhQA+ZKf3zOUAQDDdwefal1SdFAUSHa3O5PmFQs6F0iVHMoUHD7iMgYO3I7iq/9miYuViubZVIKjP3uPfFeVGNnocE6TkzJkLTxnZHkByo+YA5xjmolQIyG5kjkVnKGOQ7ui4Ix7VLFcytIiuIoPKO8YUZz3zxz+NbktvpMkhL3H2h3G4SRw7djH5scYHTitrEwoX0ZylxYrA0TQTpIsm0pgY4OOOO9Floz3PmTtAqRKwkDSMTyOvyn0rfhis32JFLviKgkbdrqxHBGexrSs7WBbbYzzJK6MP4T0HOcmr5dLg6CRzMlsAXAfLEnlhjp9KkijWD967Dag+mMDvmtObS1urqRrS5V0YZEcuQeepBAx+tQpo7xebDcOZ5WcqsZwQ2RxggVoo3RCo66ljdJlI12h3IK5P8AD1z+VFnos9zc+QQSzKAscQwWJPI9B+NTi3hs7oT3wkgWAE+XbLy2FwBn61QvtduAki2mBId5AjZhJgYPPv2pRptnbTpFfV9ITwjdudXnjuLyVyDpVgV82EqPlEjtjaSPQmsafXVttHlVJriO8vZJPOtISSlvASVAZgCWJzzzUF8kVgbh9QnAmkcBRclTJuKhcj/9dU9NvFJDadbSXDGTG4kFjxjqcDrXYqXLqzttZaFefT9R1F5YEg8q1hjGI8bFG0Y5B55qjF4VMtx51/dwxBRhYSFaTr6HPpXYRprWrNs+2R2aFsyR7Qx45GSFJ6+9adt4VTT4o2vpReSsC2ckSYB9TgVtCPKKEHfU4iLwzaQyiX97KSQSQQmB34GB3pRbRQA+VFIirtf52Vnz+JNb2p6gt9di2ijijQOdqqR0ySMtgHgVk3DJDOFkKhs4byR5pZh0UHiuk1cboSW6uGto5XR5VkdikhY7sgdNvSqGpQx292ElGx1bDPnPzD24FPudRtbN5LmQzSzxqWEY4X/ZAXcB+lZNr/xMBe388RS3jzJMwkKE4HRQcbj9KfKQoJMsx26l/Micp33eh7mr1gj3TF47mYs6t+9jJBAB56dMe9UY7qOaaOIBYskgp97C574zWvLdrb6JBaRXDxfOz3kpiVNyswwFJGTgVHKg5Uguo7OBXC3NzdzlVBupJBtiAOfujJPHrmqtzNcpDhwt4kzCc+WNpxyCpBA7Z7U6DUp7GUPbJbXg3ESSEKJFX7vKEYb14qvc3en3ibL7T559rMBIn7p8csPmRgO5FWlcd0UCkAhci0ESAhfMESjjG7kjOPTmrCEFBGtxvCcgOMEr35ANXFjs4IpFt57u0t5UBVJQHDMD0OGPFWrSCaQPIqQyTNEVT7PcfePH8L4AOfrWmnQejKFlpMb3Ucixy25kkCl4m3ADG4YU9MdOK0bi3t5rePEizmAhRKQQWJHXaCR+tW5bW8sDKBYSO0fyngSD7y5Hy/jWAQLe3uSocJbgEqg4Ug471LbE1c0tG1STSLnbHJGLeYlJYiCQw/2vQ1DdW13pmuXNrHslDkRKjx4O4tjqCfUdqp2uy90+5eKNp5U2yY3BtyDJb24BFdBL9ou9Q06ceULhJ4bgASN8w8xSw4HqBWqk+gJWE8atE/iO9/swBI0XZBCGHARFUrzj+IGqVjcLZXkgkj+0JPHLb+SW2qoaMgE464JPSsS5dLi/v3QGNhPLumjUhgSxONx96t+H5/tt4nzRXaRKGw8mWjySPT05q0jN3Ml7XTbu3nTzJbe4iP3/APllJnHyhTk1Rt9OZ7wIqQoyggGSIgjDA9uvAPStzxjpi6fqTs87RrIwdcspIbHTpUOk+IpLW7gbUbsFdzKgMa5AKlgMgZ5yR0q+Uh7GZcPE7SCcLJtJwBuQMfXjA/M1qeHHNmJb2ZIxHD+4ihKsfNZlyuGGQCAR1+lWxpMer38cE9tiaVwDNbysoiQn+PJAIx7Cq+tC2ilFrp8hfSbcyJG6y58yTepLlTyR8vGfpTsTexi2MbXUqMkpMKKMA8hc4HU5zyCOKqavamwvZY2gaAsqlkBO0A59cfpViyaSxLxH5I4WIWRBjopGB+JqUI2vwoLm7xKH+SaWTgjI2hsE+tN2E0cte2JdCIImkaABiMlySfQ9K6fw5CtroMrlC7yFSkYBZuFckjJPJJAqvBD9gmgR3cXBlXMZVgOQewGMcjvXUWulMPEenxEB4rCMIQcAM27JPfOaXoOKNZo2ttPtLSaVQjwF5SwXeAVxt4yeR71SWW5VJJrqNIIifM8uQEswG4BsD7vI960Fgj17VdQuYrcR6fFEByoAVEXDNknJJPpS+JIvNkBc/Y5DAUih83e4jDNjbjnccgn0plJWKtxdXVtElzHGI2dH2eWVB5G0cdvXmsxLJr24R2JdFCbiQAd+3cSQcfpmteXTzch7ko+52AKGPaNuAOpwTx6VpWulx2zieW2LyQxFY/7iORsUjnt1oFbl1RyOrWLm4jSIBFkLRxwrGoLkfebAzj8ayY9HuL2WSAgQW+R/qw5bIHzFmzgZ9q6SK1eV5RwJAGDykFmBy25iT24qCeGQWyQJLH9m3YO4Y3g98d/zo0KOc8i3t1SygtjKqkqn7xizA88jOOlb8Mv9mWksctsGvI8hIlIbbls84UknHrSjS7LSbWSUOIWKhTNLywwrDAxkdvWsu4ub2/8ALWwzb2yRAtcRxqGyR8zFiM0CY3UrtpJN97cCIBjHFGDmSU5HCjouKrwabEyS3F2YrRW2rBHIzPLM7NjIwMKB71pRWEds7s4FxebyBJuJIYnknPX8Kb9oisZAkolu7r58i2ZhtywKncfoaVioxS1ZTTfcyPHDbm2EaqolkIYsRnpjOB9SKuQx29vMHvSmwnooBJB9hiqdxrTx23lQBYLYM26PapyQOMtgHA+tY7wySJuL5LAESSNhB7Z5oYNo1dQ1OYq8VvsgUoFjCFfuN1YnB5rPmikuIRPJfrtBG5Dy3AHGMY7Usce63jeARTOCrvKI+BhsY6E4xUf9mRvC8lyZJXypGz+pOOKkl6lKCze63pFJET8xTKsBz+FSz6T5VvHmZSI3Z5NmeeMDP0qSS+WCQIkaoMEgZyeD3IqhLqMjvKxjznIznAGeTwPvcUEsSfSrYRuN8aO0TL5jsflbGBwPel8iMlC6LcAqUZCAoJI45OCMe1UbzWFuGLkLGdvEcfqW65OTWc+qzSp52xERAAMtgsx4HBP40tQvY0mSQOD9n2EgsBwTz6Yz/OqUgaVCiISoyAmDzgc+2abbLfzCNhFJGPlAkz8vPYYroxa30Nr50kBD2+CuZNifN3IPNNotNGO1stjayFkKXCh+nTaFB6cfSsK5NzfiJzGQqKSw24wMZzzk+1dNYXylL1rmSAzCJ0McIZzu+U5yQB0z3rGlvohhCN7iPnPcnnnGanQl6i+W1pDHEeAgMfzHuBzxSM4jXJBcnjA7cZ5qjqWqmdyPL8hiCUkOG4PXvn9Krx3zzfMfkfdkY6EdKizDpY0opCxPnJ5YHT94OcEYqZoYrj5fN8zc3U9iGxjNU5He5hAWPfJHu4OADznqM9qbHE3llS+Cy/KYx91ickHPvQNEklsod3/iwSCjcEAYwetNFyYxsII2joUDbfpU6O8LAnYiknHo2adHAseCxEYKgnHXHT9KzaHqMgunUZD5flcL8p+vPpWpb3QhvCpWOTaw2ocgOO+CB2qoLaPz1eSQRvIpSPYpY8nvVCFtmWDs5h+XJBzkexxUJES0NbcY3ESSSFSAeT05q9DIuD/A+Rj5lIwR14rMiCNaBzksGKlkGAQOe/5Vb09DcSEBMKhY5U9h0z0rOSKRqxX8lnbExkpPMHUMGwdgJK/TNZMEqCKdriNhKYim+QnIY/Sp5Sbl95coA2MfSmJcx3Ri88xRybWULhgSR0zjjNY2InBWMiYGA5eUO52hQG9vp6VW2lvl3uQnYck8Y/nV17W4hIR9/bL9g2MDn1xUeRah3Ul2K+XkJx1zVpHDtuW7uOCza3iWQSlFXeeRyR6AYqN4iUJB+X7uIxwT7Hg1Qjm8y4DsfMZsFjkrxjjitTTYPOWRzsSNckGRdzE+2TmspIh6kllpI1CRI0fAOcY6D8a1VVBeO6+W5wV2mMEL+fFSRNJa2cjwxwjeNnlDdnGOSPfNZEcVzE8Tywc5YiOVcH8QalsiMbPQ6BfD0t0UYyYDEEsgyMHngD2qG50dLeIWckgd8h0c5GASc5IqGy1v7MCDHgkltikgAAY7dOKh1LUfPs3IkCF41C7uw7ZPvRTTbOjluU5I44QNg3ybcH7xHTtmo/MkDDqNgAAPI6e1Qi7bbh1AVCVUyAvk4PcZFbWiRw3UZEj+UCo2vJlc+2cda7GuXc3SjBaGcOWIA2Kd3pjgVHbXkNtcwAYLsBuZix3EdMdRU9/btHNL9yPysgj17H9ea5G7uzc37ukzbYmX5SeBx2qea5EpNnRXl0PM+boznP0H0qGSRQwBBGQDk1gm6l+0kdsFiTyauCR5YQ2DuwCSScc5qTE0CQXQl94YdCAf0qAxJsAOeepPrUCOOCuXRfl467h9aWdnhcDBBA3fPz1/Gp3MGSEDcmMYI6gnipYUJcqBwTjk9/WoLSZjMTkADgnbxn9av7QuASAdpYf7Q9RWcnZmcmJJC25CS+3GQN3AqAxZCqwxnOKshHyCE3KCM5x0xTDE3U8AHv6UXM7lF2yTtGSemOMfnSAJuTGO5A3f/Wqd0G7n1xk+1Kqr0yzZycj0qkxbg0ASzCt/ETjHNU/LdWOeCetaMrmGAEjAyxH06fzqm/DnOT06rjqPrTKe2hGke5ucHIGODxipBColx03fyp0a7uBv2gcjJp8ZLMCAPZsnjn6U7kJ2GLbrMqBcIWIKsRjgfSqr2IfLEYOeuV5x179q01cdfqBkDkUhyeQAQAfTrVKRspmcNObBYAnoMABiSAfXjue9W47cRRgDgsoyM8nByP1pzoEw+Pm5BJ9T3prsQ5J3g4A4I/Ghyuae0IJnUcAZYN82T157VEsm12OAFIYYwDwfrTZSGY57EZ+tRhg2CeF5yfQduKmxk2WgxblQBR1YkZGWHJPpTYsldpHLEHI6YqYZZgzoSST09KlkPXUWJDuGBjIzUuCoOeOMH2p8SGTIHYDGT1zVlLYOSQOgz0znBrCTEQKrRoXlckvnHPqai1TEllccYU7TlyTwDz0q1IANmMAt069c1G8Yk3godu3GAcZApR3uTHRkXgfShcapHK/lkLkEuMjpjv6V1s07PtAUxqxO7PBUDPXPX8KoaBapDak+d88jEgLGBtB7HBqW6cLLhxvixhfMxleMZGc963ep1p3JI5mYRpxmTONox3zzn2qre3qq4BMeBjIB54GRkgZ5qs9yqZYjkqQPYkYrLlvgsxO8o4JxtyOvPOPaspR7ES1HvdGVCXxh+vlnoKjluGVSQpfbnplunriqrzeZkqmCAfn6dPetnwtrkNv8k5AaX5gCMD2p/CilE569vZIZBEVweCUByR9SRVUwE8hy7AnDScZweOK9E8RaGl55s8WTNJu3YAYZ3Dnn2NcjOm6Yl/vBsbAq4FaKSauhrTYy4rF53wiA72JByDxnPfHakEEgYBk3gIQVGe/4Vv2gDuC2HbGB+KkD+VMmVeCCeB24Ge/ftT5hya6GKtrPtQ4GT0/PvT4LeSa4EEYbe7FRxwM9D68VekIVDgjGNpOetavhCwV830o3gZA46EjpmiUuVXIlKyNu2MlvFFb5byoxhTngk9eetOuMNvCOXZB9zHXPPB6dPepuwGDyTj6VFwEzyTtJJQkHkYHBrlu2cT3KgtldCud+4cmTB/lSC0DbyECDAyASCCB6irEYLY+QjnGQMfyrXjtNyAtswBzj6VhOVtzRIwXj8vJZ/M+XHC5x9TnP6VXmtm2b3TYy/MPfntW1dMbZ5NmMMMkg+9ZNy0buCS4KlQOvetITuJKxTMYDYbjHHJxyBVuMtNAg5GMkY57c9cVA6EEqEAUNkE8/XOKtWkmJAM4BBxx0z0rZal7oa68YP7vncCvy/wCNCLlnAHJXjJ71Ymja0WWKSPYwBxsJGeODkDvUb7VYknGGzzz/ACpSM5KyKm9WCA8leMDsKgurMzweXzt2EnBx07cVaeA84AxnjFKlsdgAcBgeSfQ01KxUZHGarpLWoOwOYicgEYYDGPX1rMJLjk/NzgEnOetd5e2YlTjaSSVJ8v3zWRZeGzf30caOgLuURM8kkY9P611Rqq2rO+E+bRnObyrY4ODxg9frQX34P3+nPfHpXU+JfAd3oyQfKcyA7vvZyDj0/GuXkjZZSNmxgQPxA61smpao2s0Bc4ILnAHQccj3FSxXbqEUneqoMpkg5FVQHDY6cj86eAUjA5QnIJIximxM2rXVJ4YwPOaQAEKH2n6A1qq5mVCTuI5+fr+Vcr5m3eMckE9a09O1JX+SXHUYYHqfxrmnDqc9ROxps8i5zyeeOO9Xob8uxaTADnI56VWbaQSeO5+U54pjHCoRnk1z2RzbrU1UEdwwMb5Ppk/yqN7VV3gY3A7iCegqhFP5Mm5CQMgdBxk1owXaTbw+4yq2cdjkY6/WhJkKJBJbjduBJIIx04GMUx7VCxGQNuRzitGSNGUlvk3AZx7VRki8xyAnckfnVpFaIgaM7sHoT1zUUdoXTBLhWIJ78HtzU6xbQBgZB59qeIwBkDpgn8KtMfM0VZY3PG8hejZPOc5/lUW52y2Du5OCevGO4FaTguRvyCGznj0xUZVg55xsA2/jVNl8zKcWCw3R/KcBsAA4HcZq0h9wQMdgDTViUYR8/IA3XPPOetNaLhwOrA469T+NLm6C5rlrYrpnHPABz3FPM2TkEH5QOvvUSMfOL4ABYsFHYYp0gcsfn6424wCKd7E2GMxdiA45wP8APFIX24GSmR3wc/kaMsGBI6dcY5NAXaxUO4GBjGKpjuPAV8BTijyC3bAJ5B7GmAELwh4Ht1qzE5EUa4z1PqTVRZmiJIlyc9O1FWfLV3wxCgDg+tFPQdjn7K0Wzvo1QIFLg8j5iAMY3detek2SJaWMQBIjUFvmYt06DOK84sZVN5s3LIisCyR/NgZPr7kV6lZQMwKGKLDAEBCSV5z/ACqKh019GSW8fzODIHA6kDg+nTPStq0tGRxvwDv2MQSFCjpxiqtlbeZMW2HJBIBB5z7cVrwQBT8pO7dz8uM5riPOYQQNOY8g4zubjI4qO6tDHwGCFechQOB+NbFpA20q+Qi59ThiMc9sZqWew+0745TsYptUg4yTSmuZWRpF2OO8TacLvTbmIPIOAQf4Cecn17mvnfUInhuXjbIIcsTIvrxjNfUk8DxphgHyyg4GRgnaf8a8J+I+gi01yRsPHHIzOj+WOfm5688Vvh3yPlZ6NGdtzh8soBEeDgchPbFSpcNC+Rzn9cVOtkCAzKMg8YxyMVHJbjkDKDrzzx+lejzJnZfmJP7SmA4k+ZhlgBkDNTQ3M6oCPkwScD5M5OSPwNVViLcB1kY/NySMAfQVu6Loc2t3iWkAkkmIG8RpnYhPLZz1rKbS1M3FWOz+G3h57xJtTnA+z2sgEYb5snbnjj5q7GYJc3eFxjAKhRyc5qytkmhaPZ2EIjijEY3kDByFwSw75PrVGEhps7PmQ5DZPbtxivAq1eeWh5NRpyLNr86IBluBgHrxWja26QASs/C4OG681UslVVMrqNqrhSSf8agluXmO4nMbfdIrBDtYv30v2hpAgfyQynOQPwqioO95yzRqSG2lQcAHGOKgducAKMDnC06OXd8i9SQoA4yTz3q0iW7s9m+HWkxnSBdogBkAZQIwAc9/auw8ncEyAGHJAqr4L0+Kx0KzhVFUpEqdB2raaM5GSOevArRRuYy3KKwlQhYd+vpVuK224JwEUHOelJFGC2CDtzx1q4sAkh2LgkkAD6jvW8dCOpPaKFcgbiBg4jHXJq7c6fJIgVY+HHJyc8+lWNI055mcIJHdflJj6DaMirOpP5Q+zoX3r97K4IHp1rXkubNrlseP+P5lkaWAbo3gAw6t/rFPv715T4glj08I0JG5MbtpDbmB3d/yr2fx0LeG6NxHgFUCgH5gTjkY9q8J1kQeY5cja5OMjhSGyTWfLZnDZuRlQK95dQRh2Mjyjc/Tqcd6960cJaadbWEkbbYYFUPkMDjoOK8k8BW8V74wtIWxKFQkkkEAj8O/avazaLcpGCH8shcjy+49wRXRG0Ub390sgKyDyygQkBc89q1m0nzoJUcAlgBxjv6VjpDLEXQBCob5cgjp9a6fRpXuPlKYRScvj+IjpXHOVmKmnJ2OO1CyljkO3ACc8nJ/DFdt4R1OK+s0hmdcwHy34OSRS6jpIuYyEj8pAMMVkBY/pWBPbnTIy6IU2SMyshOSSMcj61l7S+h2+ynB36HQ+JdFN9aytGkhCqxxtyenPOa8j1RUhEUQIFwHZiCSrAds/U17Zonia11bSvsU8Gy4VypBwM569a83+IGjLZSC5iyIQZHdcNxg5698VzTlFH1OX1YzpuDZ55rltJLblxgnOdueOfbFczdwFpS55Kg5DgcmvQUj+0QhXyjZOfm9PSsy80iPyZZJETCEbvl7E9qwhN7HiY/DShNtLQ4ts3c2WiCBgCG2gDPpmud8QeIHtpoUhkG6PcZP3ed/YYOR3q14016O2QWlhK/nlt5kHOMH0rifNd3YkSFzywjbaBznofevRp0+bVnk04Wdz07Q7tNc06PGUlwQQzEYyewGd36VcWxktmkdJCgldkaMHarDOcsBnPNcf4I1ZrbU0glc/Z5AquO24tnJxntXpkdoFdNoTADfMeuR9c1k70p2PXiuaNzsvB072llGjlY1z/rJAOAFxxwa2bvxWWUFN8YaIE/uwvOMdf8A61ccupi300JEfKdQF4HIPrgYrCu72YI6ZMikEZkAPQf3Qa6HPmVkaU13Oxu/FRtWkJu2lMW5iI4sYGeOh5rJ8ZeIbfWPDbq1wsrSAYOArbyDx0zmuJ1LUTbHJcRyOQ4xEMfjya5+S/d4pZGyXZMAsAcMO4HrW1NNHRJaEVxMreZhGQKw2FvlLEnPr61wWt3f2y5mkb5iSRgcZBNauoagy70d3jRX3jlc4A4J9q5a9ZTgocOuQCCQDmuux50276HRWGu2VjHHFlNgBH3T82RyM+1D6ppboNscKMQeMDJ/LNcgxZVIDkheGHp7ioN+N/GeDgtgdBTitCLtm7dXSzOCJC5JOC0mSMVAfoSpyc5z/OqUcjJglyBnvz/KnpcFtmT0YscL29KTuNOTLCAkH5/vMp56ED0rotH0eK7UshcMuQEGCcn0z1rmUuQFj3YIHGPTNa2na9DbEFv3gyDkKDg/iazq81tCG2tD0NNKMFsUjjIVMqFMQXg9cgk/zrj/ABRdrHCVH8WQp4PA70+58WC+gdPLMSttIxzkjr19a56+n+1eY5JCkFlBXn9cVnRc/tG9OXcxnUFlyBymTtHQmmtGRwE+UdyRV9bNMbhjbgduPfillsQ4JG3nk/T0r0FM61NMq2tuC6MTjcSMc4x27da0YF2jJ5GASHOOhxxnNRRxBcARqWAwM5+7646VZiU4QtzvXo4HFaXTN01YGijIIKDaScnFROAFAOcY4O3jrippH3YwcZOW4qu7EzFuAB0UjjFBasLGNiO3lh+FHAHPGKsTw7UkXeAX254Bxj64qCBhwCCMhcZxzirEgZVyYyhOBgEHOPTFA1YzbxMKGQohIOfKG0Ajr+dWNDt2/tWLYDlGXcTjjJ/nRIolJBw+8NgehyfrV7w8pGoxiQPkMD93r6VjW0izKb0sj23w/CsVjA7kBsBWGQdq+nPTrXnfilTLrECpvDLIGx049M131prMsWlumcuyKcnjnvxXA61FJJqQwXwxbGRnj8K8aEHJtnnT12Oi8MwOkMYQIgK5G3rnPc+9bPkkIQUBHXGKr+HnieGNbciTKDeACMEenWtzyQ28od2SFH9a8Gu3Gepg13OV1W2VIZGAAbHOexPtXL39sWld8ndgAkDHSu71i0AQvgkKSCe5x/hXI6wwVDH8uxWJ8zdjII+nrXVhX7yJgveuzkJ2HmkAIXUk5J3Ekj0NQsDgjJGMcEY9qn1BtrgE7wTkevHSqMkmd6HOMDnpk/hX11LZHrwSsLMQyEH94CrAjqSO/NUZy6oEBjjjVTwF2k/iOauNN5jZ8w7QOnOKiZVZcMdgUEjnqCvX866DQzZUOyQEDIDYwD3GD+ldD4eL280e4EKcgNjIz7HrWL9kfyVKOSxyo/ekbgQeR8vH41p6LZXYmlMMExbcWj8qPr7ZzxXJXSlF3MZ3set6bMZYUclHcjsu3oPQE1t2lt5zAlPk6sQOlc9o8Y0+CNr2WTzcfMcliuRz1NSat4w3gRWsg2KOTtAOCeDwa+UqUfefKeZN2LXiTxB5WyygjjEIyzPu5yB9K417yaZyx8zbINwbdj6cUkk7SEs7lzk9zURZFGeTt4wK2pQ5VZnK229SQsW2N3wM9+n1pwZjLyDIeXYdB9OKRSBkYOeqkinxRuzZTIYpnJU4xXQUn3Jhbb0BdxBvUcvkAVrafolnfI/m63o0HzDm5uJIy2PTCHiqUGnTTpI+0oAo4JyM1YFjF84cmRxjaAemO1TctW3NA/Dy8uI91lPb3qY3j7NdIV/AnB/Ssq58O6hp0xS5s5bZkyN4bI4HtV2JxBvxt2Z+UOo4FXo/EV3sCgrOo4KXMfmqwPXriqi77msnFrUx00l4X2Sl9wOU2YIHucHn8K14NFSe2DRI8nG4ykcMOMdO35U23NlqU0Cy28tk8iqFltwrgZ64XOB+ddRcW8Q00abp0pktwB9omVghnbrtIHb8a3SWxmlZ3OVk8qPCxDZIeGZjnPPGBVdpBwgB3uRzgH+tbX9hmYmW3THb5MADnPfPaq8Wiu+8yo6Rx/eMu0Dg54OfStrIbg1qMsLWW+tp5ZMWsELfM8jZ6nOAB3xTJr5kjSCBDHFk5cgFmwexNX98rw20MUflwfKyxRgAE4wCcdc+9Zz6btuC5SQphgIzyQx9xTSNFFshtoEllidh+7/1zjy8ttHsSAPxrQsLfUfE1w4sre4uZJQdkQYExAcZIHA4rS0DwfNd214fPis490STzyD5FRuG5wdxz06V32mfZLHS59K8OQRRW8hY3mrAEuFHVVPABPZRyK3irq53U6Xc56HwpZ+HcPqAS/njZn+zLJuVsYyDg1JJBdEfaIvI06HLEW5GCOhHcnGOKZrWtWfhxpZWtw964PkyEgEqeOQM459a5eW71LW/NaOIW8boGMrBTxuzwDzzRd3K0TsjW1PT/D2sXLDU5PM1kKyC8jjURMAQVVixyrZzzg1r6T5fhzVRbTaeseUUxm5YyhlIyGVsAA9uK4aTRYd6C7uY55lyR5kuAAf9kD3r1j4d+Irid9O8P3Kxapp0rKgiuRlocH/li3VfpW2nLZnVG6L1vrXmohUSCOIH5wpLEgY459aoT6k8qRz4uIzJ0yDx6cDOPxFdbr/hG41Rw/h7UP7QgtQ7S2fmMt0jZyOMgMO1cjJLdOqSNf3Mc4J8yGSRugbbll56HmvOlCz93YhyMS4lniclbeSfJOWC5IPpx3pjXU7x7cmDGcDaRn8jWxFciSLcQqOW3ExDaCfXFY7SLd3Ekmxw8bMoVsbWPqDnj8a1UUYp9ToNGLyWUoctI7f8tCxZl9OtaENy91fpbJI+zZIwYRqf4cevrWJboJUKxOzuGIxGeoA46e9aemwbDES7pcbiNpPJ6EinylqL6mXBFdOH+SR1jhbJLKMEA9+DnNa+j6jPp5UrAziNl5lLKx44+YGrP2q1mxlkjixhhgKM98mufvPEDxRIB5YtlZUJ8wkEDrge1Uo9DZRuatxc/ag7gG4jbK/vpCGGTn7wBNZmp6uIlNlBEYwyhS8bs7n5sk84x+dYd74kWUOsAkEqyECVlwpAA6c1l296dYT98DEyjiQgYbKkdcn1FdEINanXFaGgws08ycWAvJt/mL5w3vnOe+dv61uWVtc6hai9ntILOISrgFWcYByeNuKTT7dNLREMG8uQVkByQNoOBk/LSzyq43SGSKNpAUA+YAH6YPX2ro5bFqNzWnvFbzYbSKK2DKrvIY1DHH90dvxrBkiWV0tI7iV55MnP931wT1/Sr1/ci8v4oI7eLEMJaS5+YszEYCEcDg1Vt9OxH5cBMMtw3704wxye3p+NFjWMOrI9Ogi060luYgss08jIJsqMdm68dPeqNxbvDDLBZRC3umyY2K7QuM5GBkE8joa63+xrO0VBqF7JaQsrCOeOPdtIOfukgMce9Vrw6Lb3CXMWngwpGynUtY+cBsAtsjUjk445oVloKbtscBdeGru6iKKAFgQGW48sLtPfJGcY/Gquv6Wlw0cUUs1xZwyNtWPccYUH7xAz0OcCtvVfi3JDBKmlWFnYWJCxrHNagM75+8cMCo9uaybj43XGqQPbavZW09qGMghjgljXDKV2ggEjOecCt1LTQ5ubqc1fXMukQFLb/R33FFfyd+4+7ZyK56fULoSyPtKOc7jIWPOOAOa7K91DwPqVhLHFZ6t4eaQKVMEwuICcYBw4Vk5965zXPB89pDBqdtcz3mn3CB4ZogsiEHHDZIwetWopmi5TJOuQ28iPdQeZISThbh4sYGDyFI5+lPg8VWpxHHc6hFIoKiIFJoAckjk4PcdqvWXgvVtfuJF0yzku2GN+YiojB+UktyMZ560X3hu10wSRakLG4u4ZCXt4FyRjHOQACPpUuJDiiS28RvCwZZ4bwDpDcKI2yc/dZORz610UcWj3bEXltc2d88QaSW1jUlSwBBw3DdDXDz6rAyeRFbRWESMoxEqhmyckn5c1oWEzXlzn7fKVz2JyAFKjAwB0PrS5HfQVrLQ1NX8NavoEwk0HW5b0owlVo3aFyOC26MMMjJPQ1seBPEVzfXNxbXqJKzwlIi8SsrOFywbJPU8VFpV3LOPKu5BgMHjmHyhAVwRx1BI9a1dL0iNvEdpdwxGIyBZDthKJ5ituLKc9CvOOlNruQaGhLbQ63pz2m2zF4Cm0hPnUqocKp4yMjtXW6to1tZpZ3VmhIhdYyR8pjYBWYHHHUE1xenWkl3Y39pcHyJrKQi2nEeXV8AAhu4JUZ6V6jHFJqVnK0ruPtGSMrgecBgkjJxnPbNaRsanmes6Uga5uCbkxq53RAqFZjyTwST+VUbISR6tbXNtvS2d2Sa3RQFOUwoJznOfatvxAlzpubpBvuFLLLbR7Xbjpxx/SuY05/wDT43tVbyjmV1NupbIXAGM9d1bIiRc8feZ/b+o2s8bBI5EK+cAoCFFO4Hk9Se1c2NNvQ8nlCT92Rum+UfKRx7/pXYeJLQeILn7YAUlNvEj9R8qqFJGODytczI089nLA0cXkbcSMIlVztzzu680lsQ1oXr3WI9z29llI5B+/ugQZbhwp+UDHIGOnWqMMUlxapKk4SMbPMl2BHwSScDHuap2pt0U7YsyRIssbmNj8w4yCe+DT5HkZwu9gdoKgKDwDn+VUzFollmjuowuNiqGKE8AknuwrP+wyRsYpoowrRAsNqkBvl2sMjJzg9KkkWTUGzaBblsgnzDtVgOoA45qK1m3JBbyiSOMs5UlsvEv90Y7elK476C6NdSL4ksluy9wnnGSUGJiFjVQe2egHeuk8PXKajB9rRxIiIJRcOM8g8Zz61kadL5Gp3J8qE+ZbTRjlsBWjAyMHOQK3vhppcct+LaeCWexVoI2jGTxuwOvc9ealXvcpbHVWGlnRPDOhaZJHCk+rOl5NJtClIQzZXGPlHHc81q+C3drzV9UltrW/t5re4tYIrhceVvTaHBxkMCMg5qveS3Gq+KNfuVPmWsMw0u3xhThJHD5PcAEHitSW9g0nTZw5fEYKRDOwZI+8fahlWMPUnhZD85nvnUKzyFmEJLYAUFj1HNUxCIYZJXIdm25cj7pHP/1qz7Xe2Z28slinRVBxt2kjGeK2bW0tpBHE5kNvDtuLiMSA8bvlAHuetJF2uQT6fJKv2dJJIll2tP5Y24zyqnHqDzVWawSCZ/LjWSVAQAMcAnrmtq5Mqx3NyxCPNOHdxGUHQhQOSOBVBbF7dwqRszDavCluuc9KYrW1OauNLe9RBcO23zmaKMKGeTJ5zj61C1tHHHO80W9QCrqOgwuQDXQJBHfOMbYkIHmERtujy2MBgeD9axooH1XU7lY96WcQLSB8OpAGOpPORTvYSRSmae8guLrefKUhkwQp3c/KMVmTac6kSSoS8rcNJncSM9eOBz3rqbu9jS2NtFHa3DNCEMUMZco79AWAAUj6Guf1OCWSZ7KMo9ur4kIYlsjlj05wPfFUDMO6n2yhIIkGyNgo5BOepKg4amHTJSxnvZZDj/ljJ1DYGMgDFbosotNijiSLzbgcLvXOB04IyBzWZqV4LdEVS5uto84AFUXA+pzS0M7XKC3/ANneRR5gUjYCDjkHJxz3rJvbiYuhlklnWQZ8oysQoJ6EnNWJbiOZ3ht4vtDKdxzHtG7GcA59eKbb2MmqRoJMpswZF24wMcDJPrUg1oUbQrLvEspdAGOIxtxn1arQSGTCpZzHZt8uQzKEAAAOCR6VN/aGnxJGrSK6htvloCSSfXJFUoNSe4u3jWLMCru+cjGDxwAD3q7CTY66021khd2t2kjU7f3Nxl8NyCQSOKSB9Pt2TyLK3uJ4zw0pEwJAIwQSRxj0q8pgAeW7ghsIjtTyiqs74AHXPHIPWqYR50d4HiCBSRHEvzEBicdCc80tBXuTNrWYTF57yCNSdqfLGPw4Fc5qtw97febc8gqoHmc7gOhrQ1GD7JNsuI2TJx5cme/4VS+0xuR+4BCEbSV3dPXrSYtzP0kzDUBJEW2NC5P7sDORjGfpWdf3BgcRQ48vJPmqAAe2N31rdExsoXZYkCFtvpxjk9AKqvqAuYyrW1ujqB5cjQh8jdkgjpUXsykYdvaXE7hUjklBYKoUcHGM87sVZjgSyOLiTzyMgxxHA9gDStfssMURRQiZykY2oWIxwBjvVV7rbu2RpjALB+cfTNDbGa9nM0syCMMAcBvlBAyMdd1W1ZkYo5Jwx3buOn+fWubhkmnbG4FRtLADABGD057cVuzLvxh8LJv3ZPQj2FYgmTou0mdMPtOSM5B496mtLaC8tjKcIyArjBOQRkd+3SqSrIUjUpJggtkZGSKVZQU2+VGEKFSNoznj29jVMSdy1BdTC8QfPGN5K7VIGR6nOaivnilllkjwUEmTgleR1+tT2pjhucRhQi5lGQMkc/h6VUB2umcSAsXYMPyBrFuxox+nvKE8lnLli20jp1z0PHStD7f5MLQD/WKoLkjq2cnp7VRkn+yPvROFyGJIYEEY6f4VXc7PnT5NzAnYNuOMdqRLNsTEcyowA2kf/qoJQuFbGVJYc9eee1ZbETkud+6TkkseMe2auiR44UHJTccSH/8AX/SlYS13Lx1KLyn22kk90BhY5JMKec5wMjOKoahfw6kiohFoiEsozgliMEdTnmoplDNtbACsDkfxHGOKUjy1QgdSeSehJzUmU4X1Fi06SOVWeMSkgLk8HgY+nX3q8sltaJmWNbh2Xy8HK+WSPUZ5qm13O3lsHxltzEx7ye/r60GVcRF5AC3LYIAz64ArNnLNWOi0nW7Z3haTKbV2AmTGO/vW/e266sckREhm3E8t7c57V52PKhQbsu5Jxs4I/Q1J/aM8SbYndD99v3ZPU89TWMotvQhXZo6rJFZs6RSSeYyyJncO23nr71myzsYTG+HUuS/3cZ7AH0qPJa7ErfPjBBJxg8Z4/CtHRdNFxLPI8cciRqDkfxOcj+YrpiuU7IrlV2VrmwkRFdXWKEuAo3NjgdcAYqfRruSKGQPKwAcBU3MwOB2GK17t/IKIIwEA2sAvf2rLFoYlQuAjNkqD1H1qJSvuYzdxuo6iy3Ds0e8uzfK4Gef0rm9XtIrjMiOG3N82wbeg46Gtm93ecwUddoPO761ELgP5gkkkfaSF3f8A16lOxmpWMEROXBQ9ApZiPXFacPlrBKm7g4IJ9jxTZo/MkI8vtyE46fWoklLB2CfIoHBPPvnir3N7Jx0HqA3B+ZBlhu65NJLHvYtgImfvoAMZHemxZ+RFBzuCjGW6tjuaV5CWON6LKR29qdrHHPcbbFQ75xw2RlRgf41rWrHyIAxBITYR8vymsZGIdA2ABnP1rYhjKtnywc8npWTXUycdSyy8qpwMg4yccgUk0EiqTuXnPFWrSE4eTkDGckcClnVQkZxy7HBHTpWDeo3CyuZUkWxAWH7sk9+efzpFdTgr1OVX0qWTdI52k446HvT7SAyuFBfcWC4JGACDzjIrVGCZBqG+ZEB+7t2jAGME55/GqDBmOfLAY4IxjscfyrX1CPfcogB/dqowmQCe/U1n7G2oNmCMYOR0HNWihkTsME856Y71OyjYMkFSf4c9KaEK4YdOfSpELJwo46UtgEhDTLvUghVzkcAj8aGR4sBxsyxzuU8fkal2nYARwFwR6VIQjREMD5mQV9Gz707hbsUXmKl89xzVdnHBIxmrEy7ckjf8wAI5yP8APvUG0nI2cA8CqRXQrSZY5BUhsDAOcHOf5U0j5QDjaQQR2p5XY5xvPOT7nGOKkUg8cDB78/yqgsEeAQQeMYxVmJlXueTjI5x9ajCbug96niiOQ/XH97vWDdiG7GhbQqzhiTluuSB0x2qy8jIvITBz1Y+vviqMMvkthcYycHbwPwqxDcLLF8z788jHFY2uZXGTGR5HJGCSGx2z7VAJNrkEcYGDVguNqfIxLDpjp6VGyqJXJHQhR3z+VNCehp6ROfIJxjac5qhqGoKzmNIljzuUyEDnJz0OKhlv/wCy4CAh8wkqN/Q4rHn1ZrlzIcfKDlu3GPxrdanRC5aPO4bydp/OrVppcl5IhEexA2SxPU4x/KpLaNN+0gsmQwkxjvg9fzrSsxt+TfvOFyenOc9PpWTlrYtq2xk65Z28CgohZlJTOSByO4rDliVemfk9/et3XNz3MYV4xHJ8wOecj+f6VllTwBGfmGa0W2pakbmheJi+y3vCYwoIXq3tz+Wa0rrSorqRyDhiflIPH41xU0eHLrnGflK8dsc4ra0fXxDCIZX+YkkH73APtim422Bxe5Mlu9lHIJU2OAGZ1ZivA9wPWs+42xKyqML8pAQYyPxrq3tzeINg3pnGNwGc+2DXPazAUeTIO3I98elJaszTuzFJ8yWJSRtduBgD5ieOc12+mwf2XYR2xzuUAuR0JrB8J6abm7e7l8xIkB8s+56Z+ldWEzy2OMd/SpnroZ1Z6D4ijfeBxxyORzSpbS3MJCoZAFDSFgBjB7ZPP4U0NjIB9Ovt0oYKSGkiBaPIUhRnmudR5XucietyvHhuUzwRzjg/N6/StZJZFQjyyEIGWGMeg7VjpcBZIyYiioWGDgZJPXrW7DbI8W8hA20fMAMnFY1Vdmt2ZtxEP7nJY554qqbZnVy56Hg9uO9a8kG6TnJQ5ycAYzULAlADyoUMeMZ9RzRGXKQnrdmXJGIeBH1GPugZP4Ulpp804keAFygJG1emB3yQP1qe5Qyh3ABQkE4yxXJyOAe4piXRhcPjDMSB6EHrmumD5tTojIW48qaGBzkndg4AIPH1qMKFOBjd14qQHzdih8Dd93JPJOO9ViW8okDg84PWtJWZEtR7Zfhhzjggdacy/KQOuRzimoQH43OrDH+6TU7EBcAFQp496yktDLVDFILAYIBPzc9BUYL2k0UquS0Z3jYvAOeOM1IY3bgY78d6hlRQwCyL8xB5AHTmpvoaRm1qdfqHiBPEGlRJcbSyA+YqAhicY4BGK8S1mBbfUJIgCPnOEwTxjqTXdxl4GMkPzyleAwwSSavXHg208Rwi6gvPKnVcyW8nzEnvj61tSmoaHpwrcy13PJSwOCDg5yRx/jTGIPQjnPQen411V/4IudNkdJJPNVW2nHyn+v8AOqX/AAjdx2w2AcYJX5j7YPFdimmUmjC+ZnAB4x1qyspZ+cHGCAQDz+NXjoU6Al4nMaEFhGDkDv3qvJphjAYEHJIVfm3NgVaae5N0zU028Pk7HjQuAwLSD/Cr7M0p6jJGcDjBNYlnC8DlkjACAH92Cec/Wt9rcMAyZCvhsnjOK5ml0OaaSKxQ8g9CM5o8xvkCHoV79gc1YKAJhicDPp2pPJ25BAGOvft7UIlImhuyXAlQ4IO3AJ4z1Hr+lXhCCwUSZLZ2n1xWctvuGFP1Izgj3piNJD5T725ztxjHH60NaaGbh1NRrdSeHG/qEPU/pTTCnmFHBABHPYmnrfiXJeTDBeuetMCSnywRs+YMMqW4/MVIWSHeQC2xcEjJ644HbmmMoygPHGfmIyf0qKe3dWQl8gc+o560nlSq/wA0juzHA5JwoqrDsS7fuMzgN1OPf1pske51ChcZyT+HFROpVD65Veh55/pU2wtljjgjA9aERYYUIQMEwxA4PPJ+lBj6ISS2cE+mKm27cAZGPSpIt2OBlQCM/jn+VLYbdimUJyCMAE0AfOM4cdDgY+nrV6WDgqAQ4yf3mADn07/pUU0DK6OgJJ253kEDA96q9xXKSPtwOD6VZSTbGcDjnB46U1LcLjKYIOePWlZU4QPxzzihaDQ8TfvCAFxgH5yc0UwRO2cGMc8FuuPSilcsu6b4VgS5ecOXyOR5e0nkHsT3FdnaAghjgAALvB3nOMciuEi1PDh1jSNSONgIyfzrZ0/WpnTKINmQcgHqDjk1zOb2Yp3k7nfaYzzEAyb/AKZGQfY1s2tuGkQDhC446EAdfyrl9D1QXEe8ne42qcsoYEflXR2WswxuglAjcsCweRVxzk8nPasHPUz5DoECtDsJ+RxhgPlJGfertrZq+X7K5wN2MgL/AI1ljW7J32NPCmG2jLbiSe3H+FTt4nsbCAsJeAj7cMByOeuK1jKwtWW7nSEktizqiKFxz827jAxjHevF/irokd1ZhlSH7VFIPK/eDOzq2R65r0ZvG1vNkb4Y0UhQDIWHY9R7n1rnvFWpx6zp08cBFwXIcRRlcLhtvXr70cz5jtppxVmfPUkTRZ/dtjJXOO44/nTBAzyhBkdCSB7dK7i/soLcFXtCVIJGMKQxbJ656CsOeUtGTGhCluhU8/lXepWR0JiaZpcX2u2W4d/mYR4yT97AXjHfNe56b4b07wbpoSFUkuXG5pjEMjPUZ9B9a8D+3JDeQlMgxFZACvA2njP5V71c3r3yQTznI2gfIMcYFefi5Plt3M6k3ysyr7dNLkviR8qTtPQcg9aILdpVZyeA5zIeOAc559qfBD9plctgAbiN2M8dKdfXpih8mMxkldj5APGMHrXmRVkeZe5Tu71bm5kWAn7OrBUDcFvU0xLlI024jdgfukgcfh/jVKSVE+TIwAVLnjPTGM4pj75FdEz07gnB564+laobuyUu+BjDuM5x3z0Fb3hK1W/8SabFJgh5AfmGeRwK5zBRQWThuVx8mCMeua3vCExj8YaNlDsW4VWB569ckU99h2PpXS1QW0KLgqFBGBn8SavJCxZNwzk9h70/TreaayjMgBKwqTtGOhPUfiKsKCDheeflCnJ9a3SMHox0Vo7lVQF+MkocY9DzWnp1jALjeEAfIz6ZxUdjaO8m1wQQVPHUg846ela4iEC/KO+VGOtbxjcpIhnuTEHEb4DLjCNjn1ORVUWUqK8gQbjuLsSeSK3LLS5bjfNJ0B+YN0AqbULREhdk5JUkhOR1rpSQPzPnz4gyTwzPKX2CR2xj8s5+tePakBJLsfBZTyedwH16fpXufxACA+b1SJWUbmDEndnnAFeQ6+sXzvDGOVDFkI3dffIrklKxzc2pqfC7RZbi4vLpTINqKMtG2DznAbpnFerWhcOUmg2ANu8yP5TjGMd+9cH8Ppng0eQIj/PKSdwywI4zxx0r1LTLMLZYMUvmy4/dyRkMcnHfnrz0puoox1OmMXLRFMly/Kyyxk9SCQD9auQXKWkockmNVzgRFe2T37dKSLSzHchACQ/znJJwQe9adz4blvrcmANKuMNkHoGzxk15NSbk9Duw9PlepNa69BcWmC/zDuQeabNJbXsMrSQNK24/xBQBnPTvXP3OlXsUxaCB9kYOfmyuOxwKydX1O40qzQEkupOIh0PHcVzuUj08RUp+z5SeFXi13eJXkUozY28EgjPX0rUvVnntUE0heNlOAx3DkY5xXnui6rdTaiJZZCfL+VlbnDHqMDH866fxD4lbStBuZz+7iQDnaFJ7cA5PX2pyvJaHBg5qnUumcF4wvl0QO8T5dlJYgdGHH868s1Tx3qM3mRpcnYwBIJ7Dj+dUtZ8YT6zNK5cuTKzBONzDeT06dBXNXrf6TIzR/KckLjaOuevPevRpYblV5HqY3GKtFQiWHlM7hpOTjjvTRGcFxjOapmdw5KDLLjb6VaiYnyy2Rk5JHb8K70rI8CO463kkikjJGM5xwfpk817h4Nuv7V0y2fKiRxj/AFn8QHzdq8a2rkkovQgZAHJP416Z8O7ltOswHCuGBcIZCBg9wa4sVG8eZHfS00Z1TwebIYnHOxeCfvYXnr71n38kdvBIql0J4AAAHTHJ5PWptW1BbLZhw6jjc5B255wSeetc9faoLlEZkcmTJ8sNtXk56gZrKh70TpjoZmoSKYpJYncELgfMcAg+9Zlqks8RkCOWABYEcAjr0BqzfXe8CJCTEoB2mMsWbpgEe9c3qmqLa26W+fKmkJHDc898dvxr0oIqpK0bHOa5h9SuBsEkZIAdOcgjpWJcSK7ghlfKjGGGAM9KmvNQ80yFDgbsN5nPTr0qlvOxDgI2OnGDj2rpSuebFtifwjnBPFNaIh+EILNxxwG+mKc0oBBcqq9ckgfzpFcEFicA56dB6fnVItrqPRQA5T5D7+opckoAB8x6jtUeScYwKep2MT32gA4PrRYQqnKYJx64Hp0qRZcZIwMHJHSoSw3DAwMUK3UbMrn6Ej8am2hMkTxsyKAcjAHGfSntyPmGwnPXj/CooyxdgBjg09GHGBgjdk/SpsC2JFmX52/hx6jj9Kek+0ktjH8VQNJ5rISWCkgYyOhoXft2noMY+X8+9Fh7F7cJkIP3sjHGOvvUMm5EGewx1Jxk1HGSgJQ7MnrVpGwpHc5Jqk7FQqNaFdpzuIIO7gfdPeq8s6hgGOGJK4fk/hirU1nHyQincQeeox6Yqvc2zcj/AFbg7QQvrW6dz0YyurksckB+V1A/hBI43Y6cCteOZHXKct97hQMZOePwrnFeZf3i8NvGETIx7mr0AcJ8uxyoCqFLL0XHOTV2Ld2Tv5GEUOjn7pPIJY/Wrmmyp56OoO5SBg49RjpmsuUEbgwywxuGQTke5qusrKT+8GFUAOxHUEcdetZTWhnK9j0iTXBAijqWcq0Q6KAaoJOt3NlY2d3+VSjbcE9euB+tc1FemUDe+Mry+7v+Vdl4FtDeXMD/ACvGCTv+UnIHpXLZROOSSO58I6bcNBASUc43bzIrZx9K6i5szBb7zHsGRwTgE+lXtBsY1sEJfDAcYXjJ6nGfStG7jjuhIcJsfhQcgA56183jaTlNyRnFKbsee6jClwzhHDvyu0NjBA3Z545HFcfrKCGEhHHmiNnZd3ON2OBj15r0bWdNEUfmhzySxBOBxx3rzfxXO0SGNpNm7cTt/hA4IyQRz9ajCXcrIv2bizg9Uk+eQdlJHvk+lZ7OzAkfw9fc/rVi7bM2Nhx5hZMnccjoeKsWWjy3zgqPLDPwQfmz/u9K+wpK0dT0IR0KUSCWbYTg7WyADg46DnFdfpPgS8lh86cwxxuNibhu4HPal03RDZjzy6DkbQMNnI5z0rVtb66iwkhJEhzhyM8egB4/GnVlLl90Zag8P6Rp05Rz57Ku8dUViMg55zgGlu9Vt1eCC3iit02+W8gjXOSe2QO1JNDCkIy8YJfbt5dgO/IB/iqBbOKFUOA7r84+bHt3FeJWnPZnm1qk72RDJciYuN+c4AOecCs/yZGcoImBJIDAcHjP/wBattbRV3lEBXvx3pW3OpAfaAMHk5ya4eaxxtGVHYyySKEGAT3I9Mfzqb7GqF3OXPIKAc59OtWSu5XHTJ68euaVYkFxs2IGfoCpzuPuKuLuQlcSO0EfCCRwB82T6dqti4lQgsAA2AoDdz2q1baaAA8xJZTnyYsDI7Asf8KbLbu6EkeWB0TcDj8q2sXylYbpYjvCOGbGO2O1P/eTSvkBAwLjZ/L8KhaBxuI9flNSRLs4AxwTyPXrTsN9hywgjLEnAwppQgDgAx9OmBS7yEwAfmU8j+HFW7VUufk6MQCCR2/lVxjcmzYy1K2eDjfjA55C+tSJdSx37vEYyxZSoxgAfUdaqXD+TgO43MM8cDr6EmrVozx3ODGDtAJPy4AGM55HStlobwV1Y6e38TXcJMcgt7nJ3N9tgWboMY5FI2r/AGlSkWnWqLgjZBb+WAuMdAaxLiORPmUyS7iXGzaFOSc9WzwKjW486fYmY5CMKXB2ZIxjP1IqkkatNKxcmSYogiSKNAAcHnIB9+lO0+zutSLxRP5cQ+9KSFHAPTI6/jWtJo11BeFJRsBCADBAI2gt1J/iqvf72xYxoR+927CSRyMZGD2NauyNKcX1R6V4F8MR+I5ry0a4/svw7HbyfaZ3aQtNJ8jKOVwTncBzV74ieLrYW1vpdhaRWOnaXDmK1dfM3SHG6RgACzHvmsv4fobHSJ7m58yWw0i6MaAsRHdXLKVVSpIBAxmuE1a+Wzvbi5vHilRjITbPH/rgQcnJOcZHalG7djtcrK5QudYjklnkijEZI3SS21uEy27OBkmqkmoTKhKZj82QhVlwW2n3Gaoz3SyJ5wsvswZhjymK/LjGeRjFN8lp4f3UUspblnbAAXIxz+B6Vu1roYuTlsij/axiuoAZ5QW4MsuFHDdB17V7r8P9LOh60L64McaRRpNFIVJDE4A6n1rxWw0S0hvJEZJrx1QkmHasMGe2ecn6V7r4LurTUdAt5ogU2yJC0oUjkENjcRjp9KzqaqxtRjNLUVLVoL5Lu2vLm3kilIT7MSXYZycqMd6taheWXiyeW1vZBZa9HuFvM6iNblAA2xhz8xNRT3cNrfXHn8t8/Oc8+lcfeaiL7MttFmOIttMSnJbKncGAGOe+azpuysOULljUtNvLK58qe3MCfKD9okKgZyMhtvc9KSx1C1jE6JzeEfcUbiT/ABE5NdXo+qp470qfSdYllgv7eJUsbuQqwlIOVRifU9CefesbVIBpTzwTZiureUxGExYzjv8A/rrflQ4RT2K8Mqo7yThn8qN9ixRYMhJyv8XTFFtPfz3Ml21mYoowAWYhjyOeh4/M1Rtb/wA9JHCAgEAEjOOMdc8/hUN/fLYqGuJIxAjIEJ4AYA5JyM1DOnkkxt8XV5CgIOAC4PG3vmqtxCJrQSmIysqnHzEIDkHoRjOPem3GsRt5zNP54dgSIpQoA6c8HPPpThrNr9oSGO5T5Od8kTOMkYzwRW8IlqNht7oNtqsCwyeTvDhsFgwH3c4XFbGkaPYWBtAkEO5QF2PHlWYAc7fwrG89RC8s4eRlGUO0qGHBxz7VNBezC6DSXLDa7MBGrEgbeMkck59K6UapNG3Lf6fZYaWT55FywWPdz06cY49as6beaDrCb0tLkHd0kJTLBc/d7c+lYFv4bMs6Ilt5TnGC5A3E85cnOOK1IUtYrgWdtHDc3ChpGmDHOSdox2x3rObsbxhoaNzbWjyb4IILT5dg2qeTndk8+nFbOl+FftWl6zrtzcLbWOnlEby4WbzpGPyIoPJJHJrI/svyZLPdmRZSJpzGM7YwMHqM5zXT+JPGVvpng7TLRIzIZZZ74wq/zElvLi3KckYTkZzTUtLifu6HA+NvEWm6ZNbTXIBuk3MYrmJlSPoqhVGOc856V5jrniG61lENzElwimR4oWIjQNng4weKu+ItQv8AW9SudXvHd8ysrNM2dmekfAHAP1rHeKC0d0jKllIDFGDdeeAPWlHV3ZDVtShJpUOpNH9uiMjZMvl+bkDHcfKMH6Vo6doel21xHJFbSxTMQGUqxG4nOR6fjVmO6zG5aTKjbwwGfz61BfeIbOUYkifeACSBgsfU5roWpix58Jadq1/K76fNq5RgQPPC5w3XGDnFSaNqo02b7NDpCJbxYRLeWQyIQBg5VgB1965u7vZocX9tJa7E+dcny5FG4kBgCQeadN43ubx44rmO2neFCElkjznJBO7nv2rbUh9zttb019Y0RL+2vL06X5nk3Om3GTHayFd33eiqeo681zcOgjTlKx6igkIwq7m/DgYrR8L+MUXWBa38afYtXX7BI8cm0RvuPluMk87iP5dOK56HxnaQ6r9ivI8OkjRSGSVeCjFWPJB5PNLYUZ62ZrXYa9ZGvbC2uwFWMSCBVIIOevU8etN1zwlaRLHFZi4immIlfdFkhSc4AHQEHvTtP0+11XVNlteSpJGS3lMFK/JjPOe4rore1vJ1E0zRQSSMN/lMFLLjHTBOBTXmau3Qy7ixj0+DS470xRwxWsaszAMwZuep9+K6fwzCv/HtJcS3Me3NvMVXygpUADKnA59qw9T0M2+niGYme3UhZNvO1wS68jn2p3hq0lsvDN7czSmWO1u4I0hMSklZFYsemWAKEcY60SjfUycb7HbPp8l/4l1jw/JBHA7p9rspiSQjgqWXqOADS6z4gjT4iSmSMSaVNGtrbPni0lTaBhc8ZyTnFaOmlb6xi1tYwPLtHt8p8ju7feIyOOB3ri/Fd5bXPiySzkSQ2V+kf2eNG2yJNGBjJGQQwXGQP1qU76GrjpqbWvTGWcTXEiuWZlL+YSDjoelc5pXh65sfE0boRHYkbcEclyQx2qOuenNbV7qNnNZzqluyCElJQ537WVQcAkDvXN3Gp3Uojlhfy5EIKxMrHaRjptPrWkWQzR1u6hto7RrGOR8b7eUTxDcCGJ4G73rmrizN7J9oMYGWAJYdga10llvp9R06XyA6vHeW95hj5m7AYdeMYJ5rM1a2urFyJiHfBjeJTs+bP3gDng9q1VgauULmx8lNsQfkkkEnb+GM96pW9+FaO1fHmLlkIB6AAHn61qpI0yRrGRt4c+aTlcnPAODWfd2f2rzY3neNHUpuBCbMjqOf72Kbs1cxtcguohIyBN7tGWEpHVSTnjt096hguFmkkjkMkbRDCyqQNwJwR+A5qvevJbuRlyYfkkMjK+87cZ3EgdaQSCWYxDzI4pCBJJHGuUIXA9+RWVxpLY3NCLlJbN4hbzTWd26SmQhgq4UYHXnrmvRPhVa2q6Yks8iC2luZJnLnBlEa/L6nljj8K4mC8bWNV8PXZgkJFtLBLC5AbZuIBXB+b7h9Otdn4dkuYfCNxLHHCtvpWmvMke1QxcrlV5JOcuB+FDK5bM6bQmitfDkTgidZ72W6+Ta2CcDggk9ayPFF6NWlu4oC0SY2hpOQecMNo59qs2UMmhaHZkwSoltboEfaQpkPzHI/TrWBpV6kMMt3ceTcXSyGXYgZckybyAMnr0pOxaSRZ1R3SVYoH/eRIkGM4UMecbiOoBBre03TFGk2ypciSed9jnCs5Xduzx2Fcz4ds21jVB5qeZsZiHkkwGcj5ieByAAOtereG3/s2xu53jDiGCR4nKjO0YBHH3cjpnJrNvqWkjldbsN2pOieWdNtwo+eUHLld3QDsuayhdAzQLaoxVpA0MjxgZUbvmOT0J4HrW3e3AdyhJglmVpDGO6EHn2PJqhpKvJqSypL5sKRKq7x8qgKSevoDn60J3JktLFTUbFl02DTkBtpPNTzJcn97g7iWx+VZfiCUeH7Wz0i3wssjrczmOEZMakhEJODzwTWprOswHVhAJU86WaOKTBwIwyl2bHsF/XFcveQyeKLn7TB5aPP5jRMigYjGApwTk5H0rZK5FrGVp9q6Qu7vFvlk8z94SBk9SPp2qa8gj0cRyhAkz5A3ck5XAPBzzT5ZI9PjR/NBXkRAggtjrgEmsG9829vjK4PmFgQc7doH16U0+gWsS3erRi3uY8b5X78jyiDu+lcvPG83lmUkzsc4zwwC4Oc+prcFrKI3lSB3jkl5OQASEznrn2pBZrPvnuJFRQgH7keblzyFPTbn8aRndXMSOxdY3fyx9mRQ7SEEoOc4yPf3qGK5N1LJZJATbuRuPk56HPXPrW9eX/2nfAkZMYLERwsEyQuckHjANZN1rDWM1xFAkc8zgHEcPyoT9fv9D0xQS2VpNCGnt5975duQm5iZgzKAOyhjVcaza28ojtp/NbD5LbiNqnP93C4PuadNq+p3kkbvJIkcifOZOhOMEADHemxarLsQPEsjEkI4BG1T368U0IhN7CsxmaSNdxBLDhjgk84+tNvNQEbwMlyN6lgSWzjJBH50l/ewjzRiVC6k5Q5AIC46g+tZcipK+GOcDcSVORkfWnYTVyzceIZHkRLuD7SJMlD5R38egp1zZxyKJoJY5UAG6M8Nuz6c8VRH2WGba0ZfaV6R5AU9fmpqSCNEKlIsKFIweT6CptbQi427K/aeIo0VgEUQhQQo9euSfaqLpCCSokGFJOQB/OrE8sL4L24lZQcYGduemMZqmjBfmicpu4APoaTRTYSrFzKRjJLZPBHOfeqrweWvAL54zgD+dTMJljwUQIw27wcdTTlSSRvnyRgg78emB+tJjv3K0Fo0k8eepwQCMn17e1Xr+V7WY+WF3Eggjtn72R04qeKGWxgEgL+ZIAsIRe+ME59hWeUZuShxwS7EDnvxSVitySN17k4B+UeWO3X86tx7rhDMBja2WAPJPPH61TTYjhsZI5Iq7G+cOEwDkE49u9ZSDYmilKwyK6hAQIyOvUc4PHpVU3IVAgBxwM5JJqYI3kySwxlxHtDiORQys2efXGPaqMSnBOTJGT3GGHHHJ4zU2uMlhEiy5ZzH2xnrirokaCYugSIHJXB6YHHTFZckxKoJCOCCMd+fWtLTriISvFPtlL8EFSSD255H6UcoPY0Le9hSEvNbh22NtwzAlj0PSq5ZSgLRhACB0yRk98VDta3cxcYUhST1Bz6CpLSdmhnjl7ghTGMZIOe3tSaSJJo5I5MISQu4YyMYwMd/emsJIjtcZyQFI7npn6YqgjyRtiTB3H5f4uD3yc96vwSLcxJCdwIbiRz2H096hjZGsBYRhV+bcSAgyeM1dW2ee3ByXc9gQMfnUDKwHlnoGzgn161owzRRnLRID/CMA9PrWbjc55x5hraTO0IE3lmX5WUEA9Tz0zz+NQRJbQzO11E0g2kCNZNpJzkcnjgVee8CJE0hOWQsoOME/QHFZ1wjsEQvh1GMY4OVx/OqiuVFKMYrQikuNo/dny93BzyR+VWbLVZbJcRYJZQuOmTnI/U1WhQLvJQBzzkEdc+2adL/o22cRGQpzjB5IHFS5XMZTbOr1bWl02wChI57y4Hzpt4gU5A57kn0rmo7qS5yzkliPmx13A+p9qzZL97r5pSAw+UHB4Gc8fjVi2TcwIlyFzlCfbGamxzt3Jr1WiLlgMbjjJ9Bu/+tVHzfMyfuYwfSn6g5kvCAeDhVUDOfpmoJplQhXOWGN3Hb09M0noQSAFnTH3MZOec9KiZStyjFFTAY5OSf++RQsjLhCMcZBBzxnpzUkhXaPnJYlsnoBk5HT1FNaM6qcrbkEWHaNs5JwWJ46HI47VFtOUOPmIwBz+HfFTQYAcM+McYI6ZUD+hqpJMfuBMAAYyetWyp0+ZXRYgUmbnAct9zvW9AjRBA4HKHB7ZrBsYWlukyPlKjPJD4OO/4GuodmKDoAo2gcdf1rKWxxyTVzRtI1khAk7clQ3yk9/WqmpzAB0UDpnAOMD8qWyJiwofBU5AFLOkrZQEkMFzg7evpmuXqZe15ocplSfdwgCIOm35sfXFauhTxWUxuZk3gKVCblU5IPqPcVV2xrkkbFCsfk4yc8dajMfmMXfGOOw7Y/wABWsWcyZFezGS6dRsIBGN/c/WqwjV8AIf071bvIsylShLA8gDHJ+tV1DADaMsCBz7ValctO24JEAuQOMHFBHOc8datJHuAwmMggZIx1pTbb8rwvAILHI/Q0k7juisnHIPC9evannJIKnqe9OVS2zGXPPTj8s09V+U+/ei9hKRUkiYuAyZkZSM+4/Gqsi+XsPfAbPNaLqGwSMMe9QSp1J67cA+4qkx8yMZ8uoIcbgSMDPpxSB1cfusFjjGzj/Gp7lQpCh+STuYDGOPQ0hjQ5OMjHFU2atqxNDEZnIzjbyOKvopCc9iAM96qQr5ewDAHf61eQFnIbOAABnHasWrs55MFVTvBOD6U+GII3Pzg/ez2pwibaNoAYkdR2NOQEEAAdCOPWnaxAGLg/T8qaGSNsgY9cfpU275cHuf0o8kHgEEOg5HzbT+lRa4amJrcZa2klIJCsB1z1NYsMwyMrg7WG4kYyfauh19FisiD87L97+HIFcv0PABIPODkit0tDtp7XOsAM8MDjHK4Oee2K0bOYJMgysasRsGDgcbc56dfas3SblfsaKAMRk5OQe3TkVLcyGL5o87TgkuTwN2TXL11HdNDNaAm1BwuOAQeeDisuVjgkDChsHGeO/p6VallVroHgE5IHmL90j/Gq/lZQkA7wMn5eM4x0z6V1RAhaQnIHAHQetVZwdzsOSWJwhC9e3SrxQB/lzuPIz2FRylXR3POM8E9PSrZpFm/pGsgMIZXyg2gR/ewecfMcdKu6uI3AYZnmOMA8g5+mK46wuDBdYYfvOApPfJ611ugqLi6MsvzrEnRxxuPTH0rOStdmEly6o0reA2VmIlcSbBlsYAyfxq0sRyAUO4E5HHQfQmkL7vvDLdCPWnpulcYJ445PfvWFzik77jDuAQ/KdwyB3/x/SnKw39BgKDgZ5NTiEeXhUy4HOeQPyp6WiyukaSJGxILSZOBmle5mjMiL+cHGdoIyD168107nMaEYBA4VR1zXLlTa3MjJgxISRuPX5sD/Gulsx8iSmRmwvRCMZPrkd6xqIu+hHLbuAETIbOeOh7cfjVK+iY8PkIQWw46H+7zitsx8AFDGG5wzZI5z2HrVG8iKnqXJJGD3J71zMyvc5+dw3T5G28ZHJwMc4qt9n3MAC4VR0JHatea22KSAcqCwcD1FU5Io2eVI/nG3gjAPJ5zmuqD0N1qU4rc7kLOQR3AP+FW5DlkGwbcYz3pkoZLgxALsUnB4+b9a2vC+h3XiK8jsrYL50jjLuPugHn866eXQ2tcx0+YuO3QjBzwKlWJdhYA7QOOuc16tJ8JEscrLcSC4jzu8yLA3Bc8c5P5VU1D4cOSFhuY0OVZweNwz0BOaJQfYaoyep5fNaPGuUOJCcgeuetOUkcAEMDycHqePT8a6e/8MXFtMYjFI20/8swSD+JxWLcaZIjlvLIw+CCORxgelcz00M3BooGA+Vh98uNuG4Bb6YpqTNGySRnY64BPAqyitDlSibSB1HA+lMMCyY+Qbh1HoaoE9SR9STUOZ0Hmk5z17/jVC7stknPzRuAeePy+tRTA75FYZGAQaZBcyRSAGRuVChSc4x6Yq46GvMLNbhkHQDBUADGfrioBAuVK8sgPJOOvBq+mHBY8g9u/FR+QYyQ+Bt+669MH1HWr5rC5ih9gDt/q4yrA5wT2p6QNEDjHYBR161aYbMgE7gCThc4BNNb98d6fcI+VjEwOA2PXtTTbE53KwtTLvCxlMBiCV4OfxqJbYpGgyATkgjK9yO+auJCGiBA42nbjjv1wc1NICmFye3Rc89wciq5raC5jKeItF0YOO+eMDtxUU8LLJ8/ByccYwDWlt2qSgJBySE7c1G0AXL7DyMfnRcrnMtd0bOQRnB681oWl6F3g9QAuaZJbgcAbOCPT+VRCBhggD5ct164NMV7mmqHanBKkfNjHAHelOdjgfewAT6Y61RWQwsT9Qce9WYbmPfufLgqx+pNN67FMftDZkQsPmJ2Gnoq7wFOefT35qRnAOUy4ORgrx/OoBclXxjIIwTn1pozu0Tqp2uGPAHJAox5hAHyLzxg88YqGK/iCuWMYHzfcbPT8KeNTjcjHmAttwD2wuP50MVxxyEJGOoPLDA/DFN+XLnjliRjufxpr3UbJGfM98c8j3psdyquMn7xU/dyM/jmpJHMMI5bGODg/LULwlHHPHapo3Cohzv4xkccj1xQ6gpsz1wF6nr9KpDTsyqshxhc467kAwaKinXYqnG0cgD2oosjS5gTXbW/zIOcgDPv1x0rQsPFbWyohJBUFcHkHLZHAwOBXO3bGWV8JlAcrntUawyAAg4JGAMZzx71o4I9KVONjuI/EEc29w2HUdcKQfzp41+fY4MpjTaAAgHJxgngVyCW00QILkgAkkA8D0q9FJJApYgdxkn/IrF04HK4o6BdXkw4llYuecyNjjt6fnU8WoZ5QhGKlSUyck9TznFcyJBLkb3zwBg57d6sCaREcHcgOTllyeenANEaceoKBuxXsgfJkbGeOfb/61TxapIrZwMjs/fnisJNQwkQxzjnPXOOKuRXEcrYJwCRS5bbGxuRvDIPMlddzbspvyV9OlU57CxaEkIB/EAvBH5VX8wLsIcJjq2AOCenFQrN5oJQ4PQ+1Ow0ZV1pMayyvG5APy4zuOBXsqO0uk2wIJkkiQYJ/i28/rXlUWnNd38VuJfMbnaEXJOT/ALNfRuv6PB4e8J6cZcJcyx8GRQdp7cDJNcOK1tcwqtRWpwjTQ2drySZFjBJ8st+eDXOX+pJbb5Z3HCsCcYHNTaheFl81wPlUk4yAQOgwK5nV2XV7fKz7ImdmKREZIPTqOlZU6fMzCMOYsp4q0xt6mQ5zn5h8vPoxzW3pOr2d+SYbjYqMGdwSBx65HvXncuihC7AMVTG0Kw5HvVMW7xqcDYAxGCc9fXFdnsV0NOU9mS3jlSNo8YC8Zbd1PPI/wqTSJDoniHS7tI8+TdI2emfbJ4P515DaTX1k2Yn8skMNyLn6YxiugsvGmqedGbi282JCuB5ZzkEckkn1rJ4eUdQ5Gfe2kx3F3a7bkYgmRSqY5CkBse/StFR5ZwgCYOA/U1g+ANcbxP4c0i9bzAklujbVx2TH0xW/dMLZkAcc4BwMduenerWiOOSsx5uEQAlzl9uWGc8DH8qu284kKNj5Vx3/ADrADsSQDkdQO/FaFg62sJZpcFSDjrkGrTaIvqdG/nRpmOQvGOHA6Gob2S7bT5X3i3i4Y5UZ2nP9ait9XQneUyoySsX6daUy/wBpQ4b/AFLYCg9a0V2im7ni/jK4OHimRwAWUM0i5JPfgDivKPEQXAQRfKn+zkbffBr1X4lWUiX8ku8Im5mXnB2/QcV5bqdsPN248tySWypyRjjoa45NJnLax6R8HtNZdCiCRs5dn4ZhnBYEdfavQNSvI9MheK3RS78lgpyOMHB6cVB8N/Dvm+HtOZI2QmFN37sDDFeal1XSWjup03zYGMZPy4Ix/OsqsU9D6zK6UZPmkr2M/RWuzvPVUyTI5Hc/XmoZ/G8vhm5AJ8wDcrCRQdxPHHGOldLFYC208BMhIVJbAyCAO+fevONbtWv9WiMyEoWaT5xuxn0ArzIpubic2ZV4ynakrWO7XxXbXv8ApFzEVQJgxgnnC/n1rj/FV9Z60++BDERLjlhj7uMD8ak3QpGoaQByoIBIz1781wHirXGvLd7ewjAZm+aQAZUnnPv+FbOK2R4y5qiDW/FFl4ZjInygHzDauRuHTOK8O8dfEq48UTC2AcWi5/dDKjIOecj1rU1bwhfMTLJKShHzB8tyBzwD3rz69tns75xKv74DLY6Fq9DD4eK957nTTpuO5pwEBAqAooUAhvQ+n51MI/LcME4GASnXBqpaybsg5yF2jPXj9KvJcCNcrwRnH4etdtiutmQzREbAB044zk4GOePWtLSIUjndWjBdgME/Nj5T6Z71mSsHmjb92q4JON3UnNXLS5EMcagYC9HGc9c80mKPuu5v2mmedK+EijBILFWwVwcH1781tafqjaZOqJI7jswC4XPPQ8Hj0rn9Mv3cyITHHHnJIiI5PHJz3FTXF15qIRKAq4QfKTtwMHBrKUOdWPTpxUlc3NZ1lJI9pfzFbgsSFOSOuCMH8Kw7C/R5kI4jVlZid2MZ5AIIH5Cs7UtUaFQMnzA3GVIUDHBGScfhWU1y7rtBI4wDuJ5J9DU0qKphN8pqaxrUVoSkUnzAkr+8+bg5HNcjqOrvf8N91xkkH7xHXNS67ZOR5pTA55TBwDWIGzEHwQMdD2rpS00OeU2x8jKCgAAxwcetQ7Q5wMbjjk9eT2qYoP3g6FeCartkuRjOBwcheh+tapmdrIdlo2weOeOOPy6UqFnRwcd9wPBwTTgAGI52nhST0ocfLnHI9e4pXFfSwOmMngkHH60uQBjjCnjIPIp2V3ucogYN/F6c+lRlyBzgHp1JByO1O7JFbO8cAqff2oABDD/WccDvUTknIAIYE9ORinB2OSgwDkDJxjj/ABp3uO6LHO9MDjhsk8HNMLlcAkkDj/GgI3l7xjHGeelRllw5BBG454bj0qUriVyQEMyAAEAnqKkUHYCADxiq6ZX5/myNuAB+dTJkpuJx02r7+lNoq2hOB84z94Hr26VKpPUnB5FV1Oec9aeNzdOGOce9Q7kJ2L8TBPLC9f1HrUF9EWmwcgsTz6Y6ZpEYjBHbr16VOr+ZCIuTzw57DH45/GrUrHZSqrYpRRlpCT2bk55P4DNX4grRBDJvU8Nv5OB9e9U/LYN82fQOe59as2gCAA5Vjkl+Mcn3roTud8ZKWxHKu4ZQAMPnwQOQT0qpJtTP8aZxkgfn61ovu2OcdhuPUCqRQsgORvDYIOOR7HNJrQUkPifPyvnacAYJGefzr1z4eWi/ZrdvM+dGfGOCM444714/EcTpggODkEH05r0rQPFQs8ZBOcsSeBuPf6VzSiebUVz1z7elomAg+RQOCuarrr3lvmXMQ5A5YjHvjivPLrx65kCIZN7YKoCcn6HHH41g3Xi97l0IBjkByuGzkfhXLKkp6WMoxluj1i912yeM/vQVQkksOCT2x9a8n8WXslwXMUjou0q3PVi2cjv0quNTmuocPJJ5YJ3ngHIO7P8ASkum+ZJn24j5POeR9KzpYWNKV0elBSatIx7XQWnwzSbPMAVfl/PvxXbWMVrZIBEvkeWBksdwBPr9ax4ZkDOECkIzcgE8jjg4x19qjlu0KOASN2QXHcg+nTivS5jqUex0M9xDLLIFkSQucgPnsMDH40z5J1ymAWB3chQR64IrnIy4+YOThvlLn3yaSWaVsAvleeSDkA/jSbuylAsXgFj5awSRxzRhguzHzZOSSARyD2rPTXLmKb5ipOxh+8Y5bHpkkU2SaUsd8ZADHb3z+VG0SOm7egXJGFA6/WsZqMkDoRl0Nqy8QwSEF9yAMCUfuD6Yx1rXjdZkLfK6KxyYxk89M9elcNJY7QXzhduEL45xTrW5n025jdRK6B+QmM9MDIJI615s8PzbHDVwTitDufspkQFU4I3ADvz+daaxDTg7REm4cgrICPLUYwRt65zVbRL+K8so5ZUMV4u4eXJkEqPu9MjJrTWzV+MFAw4IJODnPOa5kuR2PLcXAoMHl+QJvHUkcA/nSGFlTPTJweOfyq8bD5cBPugAHNOeDLoACQASz5AK4+vP6VrHUx5nczPJBJwwkwecAjH51LFaeZtClSTu+/7dcnjiry6cWGzfuk4JxnnmtjTNGjudSggkiku3BZhHEpVQgHVieAPqa3Ue5tGLkc3DaLO7BPnkGCwjz909cCtf/hErgWn2m7nj0qBULB7n5SwHotaupX4s0ksdMijJCjdKsagDjkck5wfSiwj0bQQ+q6mFv78qyW9uVDoM85ZScHj0o6nRSpJPVk0XhuVtK/ewW95ZKo/0nUZAqls/wqAC351A4ttPuHjtX0+4eRSqYjEEWT1JJBOB9ayLnW7vW7sG+uzLCgO2OKNztxz8qhsD8K0NN8MDUFjcuIoJIkf/AEhQpGeD3zjPtVJO+p1cyjsjU1fSdVsiUS60+4WLaP8ARruOXGOPUdazdD8SXelahZJPPmY3MarFErYA3jJbsOAKo3t3pVk8q2DzXtyFHnSJIohyGPrg9B2q3oelx3DyXwQRSKCwhMud2egyRWyV2CV9T0D4o3cQ1/VHvNVlSKGVZUzGJcqQBkAAcZriLSwtvKGqSa3Y3blSirHayoyu3zcqW59OK3dPsX13xBFLd/ZhPfW72gieX5ztXK/Ln+8vp3qt4S0KHVvGPh7Tr2Xy99yJWijxuGxtzZU5GNoNVJJLQ6YXbs0Xtb0o6FLo2lLK8sNvbG8u4w5jQXEiMVznJyFbPtXI6qrm5jMcBSKMFkRidhXOcbsV1fibxLbanr+s3sQll+3zysBIdpRAcKQBxgKAK4xEvJZow0kspfMXlgk4PrkDFZ001qTWh0RPpegt4i1K8SWcW9vAgee5kI8uJduSoPc9hUGuanbXGzTNItClpbZWN5Nu+UhSdzEY4ycVt63cSfZINJ07ixh/4+D2mkP97OcgHpis7T9KSytxPKvly8hkVhjAbPIAz1roUW9SKcG9DJNtN9hcrBJK0RG4kfKCcZ47/hXbeA7g6ZYamt3OPLaWOXLfKPukEkEn0FZMTXGoI4S3uZI1yxNtE2R6bflP8q0LHwvEiHfcSSpLCV8opmXd8xBYYGcd8CqSvudsYWNrVdXt7O4liWB7m63lJCSQFyu4EEjHQgVm3N3c6jclhIJ2jZQBJL935QCuQR35qtfafbSQJJqNxfagyEeba2yhCQoG0s2ATwAOK34r8LayyC3u4nt2823sobXe0/y4GSM9PeocbbGvJcsaJpsOmxxXF3cSy3McazNbWobaMY2/MQQSO2K6nW9cXx3pcl8kGzWNPXF0U+eS4jZiA/AAJGOfrXm17q100oe6tb/CKN5PKKB7BQP1qxo3xDm069u7i00rz3s4vNdirLlGIY5BIJXHqKpXBwUX7qKk8El6fLieQoAWKI3EfPUZPTNczq89za3ggtBdXsKrjzPJDCXjHYADn1r0HxNf6bam3u9LtI5472MTxqVIjCfxRlgwOQ3FcPqVxC+IRp1vbA7QI4NSCrliSc7uT+FaqK6lxcjJt4tU1OzkUW8tkxz5byFRtwc9yQOferNhYmFNmr6wsY37S3kM25tqgLkHkEntV5o9Na4eGeyheFzIg+ySs7Hnn5skcfSrcN7aC0Z0tLqA7Sy+Yql1U4KkZGN3FXtsXoaS2dtcxEWwF0qxnYh3AZK4x1H8qu6RpkxmkiE8dsE4WUAKigjopPOazFfTJrfyi97JkFljlnUIG9yig0o1iAlLZC8UTBo41+/glcFj9DUXZd+5pXDWzxfPcyCFdoeO3J3zfwnDYI5HpVrTvEMGjQPBpOmWltKUZTNOzTPuOQuCSBgd+K4K71SyivIwIJb26dgokeT93HgE8AY/Wuk0KK81d0CRiOHcPMkEeAB1OCQRkj3pJX3NVO2iNqyikvp9zXhMcZ3STHbgsTnYPVam8b6hpdjqST3Q+3y28QhghjYoquFByQVOAPfFbGkH7VbCe7kh0/QLNS3msAGZ1ONvTknrXjPjzxXJq2oXl2kTpPPOZxI+WXYRjGAeOPSqj2JnZ6mBr/iWXVnSW5u3uGkDOIoAEUc7hnAAz2rKtDH5kanaHGAwjXke+6ow0MtwiK5klztIQAYycgZ68mtey0y4spP9LtzaB1jcLLjcQTkkAEHpWyOXU0rbw09+m6K9tYlXOYzzLkgc4JP8qrf2K7XPlXF35qq7RmSSIxNgDgckj8aZqKLJZu8E8mF+QJF1OR14zWVql09rcStLOY1lXeyEh/l243DBOOfWqu0tBbGrH4V08qiwXixeZ8rMRjy1Hoc4/Smy/Dy0v1nB1WV2GSREEbkrgdznHsK557uKT5ZSXKqMEHGVIHXFVZriGeGJyQCpAAhVsbs8HrxihSkEpXO0uNAXQNNleKST7RDIJYzNk/MhDL8oAHUZqn8S4ZU8c6pPYy27pdiG5jAiXjzIUkbdnO3liaz9H1O7u4buC3ld7h4izbBgEBSeAcjOPQV13jbTotR8WaOHJgbUNG0t2Rj95mtlUdOTnbVpvdkpp9Cjc28nhuISWtvGdR1F4gSrfNDCyAs4+XByCOldDpVnJqkQshJv1OKMj95IUdkyTuBIwRjpg1ra1opN3amTzA0VvbxgoMlR5UakLjJ5YHtWL4+8LXOlWdlqMbvBqVvJJHHM+922Y+QEEgD5QTWibkXbsdClhNModsW0Vwq+ZCAxw4bG7oByahh0ieGy1O1tI3uZHQGQgquHVixGOeACRR4Z8TQ6ofsk7PtltZJTKcfeVlcBRnjqRzVLTtd/tLUJ3sxL/advGFniTaSEJ5YjoTn0o5raEI0/DepI2gmB5TJYXshbysFnR1G3Y2eMfSuE8T2zXOrSWyJMZDCs1rJGSvllVJbC/UmurvInks7uyt5PImlDzQAA/LL1289Oaw5JD4j0z7bcWkckuWtkkcfdkEZLAr6cfrSVl7zKvpYsajfiPUor7yPLh1VRLvk2sFuAAGiKjOMgjFU7uSHzMRxfu2+VCZijKwIPIBx2I61Yhtrf7fqOl3shh/0dJLaSKUDyroBSrbR1BAA9Kxpb2e1vDBcpJHKCScx4BY5b+uKuOplLc27dEjk/eDyPNSMszdHQqQVyD1BNYqaqPtVxo93HLqFxCc20soPzAsDtwMFiB0yasJeGB1SPPkuVIHXIGDxjp0rQ12NpIINWto967GV441+fevAZvmzyK2FZsxMrMge3l8yNflK7TGQ2TkEEnpS3Tj7M8TgeeyrluoAOCc+p47VW1Hy0uYrq1dBHchXcySYO7b8ygc4Ib1pb7VrXUYbZVTDRxEsZM435CjGORwCealsl+Rh3F0sMwikbD5H7pQoVsjJ4OTnHPX2qOaZY/OnUFxHEcgNtOeMZ9aS9McjIttLDujjG4LLyW3dc47CrOmr5OYnAKXQAMmCxX8CehpFRNLR5prKbw9JCSXZZEbB2gIGJ5HVs5ru/CptrnS7l7mOC4judUiUiVW5j272AB98da5DwarW+t6dLdo8otxdHk7sDagTAGccn9K7LQgz2Ec4kBTzFDEqCC3G7Axz0FQ9Da3Yu+LdSl1K3MVsMFplwEUP/ABD0xWbrcMH2e4Fmh8qLCqTgfNuKrjJ555qrelfNuLl5ShWMeVEijLAHLEDHHOOpqroyyXd/eRSO/wC78vaJW3qHHzNjHX5fXvWSQrHV+GbGA2d5bFGuVt7cLHuCkmRywfOBngEY4rpNSurZGi0iO5AEaL5oRiPlGAQ2Rk81l+G7uOM2ReIR2s94XEnmCL91bxbzuyCeWHPtUVxeRz+beTyBy58wlT/D978j0pz2JSYzVtSj01ri4dJRcTbdsbgkqOQq9B16mn3mr/2P4G3QoRcX/l2qrKQd4ILyMvy5GDx+nSubinGq615xP3pAI0DMMsW2jvjgc1LrFzbXN9BNcJGLfSibRBLJ99wuGPHBwW/SqilYbY/UrKPTNP8ALe5h+0yPloWlHmHI+8B1xiq3h6GKz0fVbu4l2FFRH8xvlCk5VFAxkkA0y8kbUrqLFxvZYgFBCnjbxyef1qlPqAttNi+0QefC8qyNG+RuYI38R44LYqm7Gavuitd3M+qywb5NkUZZYwyhQqn+Lpn86ymjWJQpfzZS7IoAJL+pPXpV9prnX3Afyo2aIZfaf3QI5/i/KryzWWkzSzS5kdCBA+1RnAO7KkdKu9yJ6nPTW62UST3qIkKMWEONjtt9jggfUVRvrp9du42QCz06JFwT8rZ9fX9KuXcMmt32Z47oW7HaoMRG8N3Y4zg+5FUfEOppplzLbW0A3wgL+8+5u+hxQZdSveT2qWUcVuJPLRmbzVA3SEKSwJbJxjiubu5EVLaVHYSyhpME8sC7Bcj6H0rQtrAXDzzz+VPMgCEsVHzO3t0p9zYtJqAcxjbBGINi54KjHU1pZi22K1vCTYo6pg7gGDnJUFuen51VuZrRjJFFPgJmMeXxnB+bkirFzJvSWQS7AzAhFwDwuOMH0rElyyndkYJJGDnJ9eaLWKT7k32RtzMJ1kAZ+HDE8Y49O1VPKKZRwQ3GQ42/kTzUzOz4TYqJghXyx69zk1H8yjBkY5yNhOcEHPUjPSkF09hJELADeMFAwLEZxjoajNuH+cGN8AZ2Ef7Pqff0phjV8gR7wQOmT29TxTGg8xBh96jOV4HAx1PPHFFiQns2beEGWC4LFscLUdtpd1dyGKC3EmATld2Qo6k5YgAVcgsWkkB8s7UIQA7jnPU8dq076OLS7AWgI3zx7bpnKnqxwqEcj5fWgFruZf8AZ6xXKW/ySSoQpMv3Sc9MVNZ3NtYySNdR212XLKIsMuCDkdGFUTBZW+HggiimQbwRyeDn37VDcRytJIxDyH7zk9ACOtYtMdzUlk0jUgRL5sE7ZYGCchFOOBt2msW/tntpEUukisq4l8tlB/AnrSmIyqJGc7myAwk/+tV+ymY/up0DwnngAMpAx94+9SrrcEzHKshxwDk4wc8g81attUa1ciXEsBfPl4wcEeo71JdWZjnJMiyhnc/uxjCnoearpFscKTlcHqM9sd/eqtce5tWV0ttcwXGn7p2tijPHMFYFgmMMONwz6VqeJX07xTONW0DTYdKmaMtc6fDGEQtg8oCfbp15rmB+4IeCUxuoGCOzY71bW6lNzHKPkmSYSo+cZ/A5HaokDuZsiRtvYI0Sqg/dv1XFBlePhpC8aksgxwxA44GBW0AxuJTcxgNLl2SQnkZ25BGe/PSonsrco4aPBjGcOCx6dvam7MvoPtCNRsiI8C4gjLso43L3GCwyRUkVw8Xy8S5IPHGDjB6VBaodH1G2uliLoD/yzQHKg8g5z0rR162tkuzPZy+ZBdATRH2IAZSPUMCKzasJIzpnhLuDHiN3cfuycqCc96kigDjCXOEGSRv2EANgDJ45PPWonhkQkYMjZIGR1H61XeeVHAMWzLFRxnsfTFQ0VY1mzJkL88qcscg5HoMGgC4ly8UUvlphdxXGAc9c/wCNZ1nqctqmUGwqBggcH6davHVriaUMZZZ0kADBh0wOOMD+VCSRFmTNG6riKc7QcEAKpA9s+tSalc+RJEj5yCN44OM/Smi7i2OYXLsxCmOXIKg9TnAH61QkUxuJU+csc7wwxggfh+tZS1M2h0r72jyg+cjHTOKryzggIUXCt8uRnJzjtTpWXbuIwQpOeuD2HFQxw43gufMZWyoHPHp71PKzmasLGoztGdpBHXJyOp5q7HghRESCoPORzxxnj1qEQSuhfy2gQLnL4zw2Oo7VYicO8YGcgBV6ck/jRqiFFLUW6jjtjIwPmz7QVCds9emayWLqQHQnHzHjg1evJCLlyQclR0HYVUL7mJxv5I/iB/I+lK1yNGMVHJQguFIJAB5HPSrVynzyqBsVj8vPTAxzTLdQrkElEVuT+vWpREPJDvyowWAYd/XiqURJ9x0kIVBEPvMQWOenJP8AWqc8YTLH59pJxn+EHjnir8MiSTBnCgdejYx6Vj6xMJJnGAQdwUgkYG73wabOiNTlRr6NFgyPEMAqE+TB5Gfc+tb9vbmRt6fdJ3EgDr7jtWbo0arYRMMFnw+NwHGeetdCip5JVRvc5AwT1/CuWbOOpLmKz2+zLBCSRjOcDikdthBGWGMj5fT8aZdT5yBn5Qc4PUHtVcvt4UAkdOg479fSsjlfYHVWyD+85zg9qlQoMfJxyCP5VCxxzjnB/Pt0zT4SssuN4jzkhCeeD7gU1foS42KuoMXuZGONr4I+Vmbj0IJppRhkYw2e/wBKtyRlncDhjuAAz39+lNW13NnfnBy3etVoSNhVS+3KoGBC7zjtnv8AlU+w7ATkK3HPbH0pvkCNsgkAE9OvtUsG2IEDPfPPrS1QDWAXA54BxxmomChjlwcc4JHA/AVd2h1Ule1L5J57YGODgY7/AJVTC5kuh3EE42ZHbn0qIwZi2g4+Y4/GtHyFKoU2lTk8AsSf0qG4tmwAPvc4GDj8TjH60Iq5haiHDhCB5eDwfWmQvhQCMdufT1qxqaSJLsbsxxuwMjGeDx9KrxJtfJGQTwPSmaW5kW0hZ8MMYPSrMEW/cMZJJUDnmooiG54Ax6ntV+3uUCnJwcjnPb2pXM5A4TLqgHAGOR0/KlIG8jsxz9KfBtUYBJUgYPmDkflTmBHHGWHSmSiM5QAkZQenaiSZCUGBjuT/ACqU5MUmAduA3PT396huIlckoo+8SBuHHP0pNdh3ZmarIZoJEYD5wcu3SuXkPznI+bIB564/SusvLYyQlnHIzsAPWuQkQu5A5AJA9KuLO2nqjo/D6u9vKUORuzkcNyPfjFarru5AOSBx156d6yvDWyZJYpCNxAZlyc8HA9q2JVJzjIPB/KsZblOJhMH+3yIX+6gPIweeT+tLtALnA4AzjrilVvMkIGQT37kEY/nSOVztfO4Y+Y9doGDwOevtWsWYt6kchDcDO7Pr2ojBzh/fIpodiFQSLkFskAfh1pIT84z1yOvQjHNblwGXiqLtMFQ7bdvsa7fSLU2+nxHnEvzDPXHrXL6Ppy6trEAKMIlIZgpGRj65rtmj8wOY+F+6o9MH8q56suhjWlshsKq2AvBBzyD/APXqeNPLYKQdoOTUaIxwX3sNynr6dKmil34OfMJByAcH26iuZnFclSXy2BGehOVwQB6cYpZJGLxx5Plg7m2Y/rTXifZgneGHIMecDPTrRJFEThsndnHI49KYylJ/rpAc/MxbPXA7DFdPZWr/AGeIrLlCqkgrndiuenWNbnoQAFzjnPrXU6LDF9mg8sBSBuG4bgPXnpz9axqzFLQvOokVyJDGwBwlZssBfeXJyCSSRgYrbaMbQOcYOcY4z71WkC/M5ILNwfbHtXKZJow5LRiwC8AZ6d6zbi13ZJRd/mEHIKj2610Twox3AknpwelUNQKuHZjwp3Y+Y/yzVwnZm0JJmC0eVG3BXquDkjNWdIv20u6knHmb8KA8Z24AbJ/SoZIQwkVkI5A5YrgfiRUNwFhw7/IVY5ySwweOa74ybN1M6ix+Ims20pBuWnTcG/elZAfzz2rRtviDqEk5KHGck5UBdoHGB9a5ZphLDGWJcoduR0IIwOPamm2AdGODswVAAzkc/Srd11F7WS2Z3c/ju7vIPKk3OM/MSAfbv71i3hg1HIcRF/vPyTz+FYi3TAESDCD09c5qzGUkO+I+We4GBXLJXdyo13s0QXtvs2H92Fxt2ZPX8azmXO0jscHFaksTGXe4L7cdQD1+tVfs+MhQc7ufwqPeuYOd2ZkkBPzfl6VnTwiGVHjzv5bIPb19q35IiNgHpk+3pVOeBRHIRsLIuTj0Pet0Wncw4bpgNiuN3HXHGemeavxzRyq4Bw3GTjkjPrVO5g8sbwD83zNgc0kTKuQMEAKDj2quVsZemiVnOU4A5GOetO8pVTKjBboO/XNRpMWKk8nPXtirUKZ3gHDDB5/XrT1QEMWPkIILdvYE1I4VcnOcYJIGPbvjvTnjHIYgA5BCAd/emOUGS3y7RgDk5w27vRre5DYvkL5uJcxKVODH19vzNRSgysM7w0YCnjrin/ao+5OGGOOp5z+FAkDYyT3z70rsSZWeDbnjOe1WdP0v7VdxpIfIEmUBkBKqfUkcVGZo2cImSSpYZzxgAHn2NaWkqHuSYgqyg8mTB5z7GquzREXizwbceGb23t55bWfz4BOJbSTzAcngdcVhtaGOWRiAmAVAHt+ldr4x0u50nWjYzyec8CIeeY9hUMuD39OK59oFbfkZxng9OatM0uZMAaAbACihh1GR0561Z2K3K7eRyOBz+dSzQkNITw3O7Pr9Kj8rGCN6kf3So6/WqFzJkDJjIDj5fbrmofLIxzyOn860uHUZxhWB6D8agaMtkINwBAPtmlzXJSuUiCjcY55496QkcDOQM5wOlXnsWDA4yRxiqsttIWcAOgHOcdc+lMTJI1BJbGzBOOeop8btG+UTyyCWHJqNFcZJyCpGVI9evNK25uckYzg+5qrFWEli885DFD6ccD0opJWZcFep68UUx/M5+bSbdfmOR6nJP8qkS1EbYAJQ/d4qXcRlhxubJqJfkchc9z1PAz0FDdztdRslwM5Jx1PU9c1K1vGxwR7kex7YqJCBk4yeQcnrUomDKevze3cdMULcxuVGsgWBY/MflUDgc/TrQ1q0fAGzcoXeBnkfWrpKyTDI+VTwMYPB4p21SqgA/KSw+Y/40XsNSaMx4ZEdyRkcEN0/nTonmDAKmeR+H9K0MKSNxHC4AfB5/E1ZWLMwgEShhggdSSO2Q2KttdSuYz1hmk8skSbcsTwcAA1oaRod/rkqJDBLnKhv3R4J+hrvfCHwp1LX3g83yLe0BaR0IzkA9Mjn9a+hfDfw30zw/alrePzDsD79uOmOnesnJJDdRI87+HHwrTwpi7u8y3yfLnAIAz2yK5z4jeJZ7/W7kuMgAkh2AGB0AAPH4V9J2+lNdMXQGdSSMkbBj26dK+UPi2i2niq4gG7L4bOOhzgrn681wVVzySOOUnN6nEaneyX/AJYAOcMWKEjjI461l+TPCPlPPQghug/GtoWe1yxTIwe2cZ571M2ivKonl2RqpKgFSN34GuunBRVjrglGJk6WJrhyskeQejggZx7Cte206OLJkwA77uD8pGAOv1qLNvpaiOLE8oYr5mPU9+wqhd37XeQCAAQQFOMDOehPeuhNLYluxqzC0tEkWJMsPm2jkAn61nsy5+YgsBgvtBJ6dvwqq10zKScBmJ5B7VXmmQby2AF9Dz/KpeulylJs+vf2aPGkOpeDYLCW4YXVrK8ZUqoOzjbwPrXrRmWU+ZvOQT+OO9fnl4U8f6n4V1WK8tSwUyfvIj35GRx9K+qfCXx60PULRI9TMllIFUDyxvH4jdmuaa5NzKpBs9faJkiDhOQhkIU7j+lWrSSOWCQH5MfKfM4z9ORXnC/FHRrizlTTJzcPHgn5gDtPHrnrXKXPxMv5JHW2nZFK8R8ED3JIzWPtF0OCb5dD2S0u5Ib24DDMIwFwT075z1/Cta41A29kjp95iMIDnb9TXk3h/wAR3V65M8nnrIgKtn7pycgAY5rvraeV0CAZT5dxJ4P/AOquqDVjFTuY3ii0GpaVIz2+Zi5OMgcHoMnBrxe/kaS72JG5LK68cHK9M555+ley+L9ZhFubO08oyMQDNkkBx2OemK8yi0aVfENkTJ5ivMocAAqcHJPPPSspwTd0UveZ9KeBbOG20q0iliAHlRlZCSB9wfywa1dR8Kw3VwZXl+VgQoJ/unPFZ2nXSiGKIoMBBGuOmAD2+hrbtpm80h0aRELY3+hrCqux7eHrzoxdjkfFNpcafCiW5kl3od+RgY7Dj3rzHxRrtv4O0yS7vbiHeY8rHyrZxjhiMYz71618XvGNn4D8ODUZnBduFjZV47+vrXwp8RviDe+MdSkma4lSASMUiBypU84wOnPpXF7JykrHDVvUm5IseNvi/qWs3BNv5doiLgbfmJUHuRWLZfEC83pHLB5gwCDEwVhnnqa4ucSCVyjgEL90dDnr1qW3vUVSZEywXA4B/PNdyoxsbwhyo9v0HxZYeIbcgBYmb/WGQ4MeAATxgYzXN+PPBpuYzdWzLuVANu372fpiuTsL1FkSdZxGVwHAOAQeSCBwea73RvEiahbeRP8AO5HyyHBUY7d/UVDUqLutjoi29GeUGOW2LxvEUKEoB83bjPJ9amLHsMgsQT+GP513XibwtFfRPc2/OzJBAC989PTPeuQFs1rhNnOQeQecnPGfetY1OZXOeaaK0By+8uXGPmA561qC128EkFcg5POB0qtaRxxMXBBwSOB1wD0+lbOmxoLDe+xHk4DyHlie9bR1Lpx55WZWuJEt7GNIkBZSDgMQWJ55JxXNz6ncXLCNTKiZOBICR156HtWpr+oNLGEWQpIWHHoOawrZFLRoeG+YdSMkdxXRpFHou1NaGqjO+STvIXaMrkDHsTV2wtPNkjABDY69RyfQc1WtFWQBxGN7sARjHbnk1ow3aQruRxvIADeuPcVyync4pTe7MjxPIkI8hZE/mePpmuaVfmIyTuHtW7fWBubmRi5TBJ+UAjH1qza6HbSRF5CAAwGcjp6detUpJGKld6nNSAOuMgbiMH3qLyw+M8gnIzzXVz+HYFid0m8vBH3sn+VUG8PsQ5WSPPPBbaf1BrTnTLdToYSqCoyWIz175znpn0pSFOwMOcY+taw0O4WSZiDIFIOAPbHGMVVuNPmiiR/JkAcliz4wB9Ac07olalCVmPBfHU/UelMz9/JAy2QPSrf2U7gWx1wc5BGR71E0IRScDjIJ/GqQPQjCkKCDznt6Y5qRXAJKEjknB5/nTSpGCeBT94b5MEs+R2wMZqrECNJ0UHBPPSgFmKDnBIX86N7SKCDwccfUdKe4BXA56jnii5qkRrJkZLkDHHbn05xT1UfIF3YyR+VPUDnuNoAGSf50SH5ACcD+Kncb12FUEDj3wasRLvcEnqKqrkqjBDhSAcdBmrsUYXAPPHNQzEnSI7upPTv/AFpypxnIcsASCfU4qaEBjtJ4HT0FWYVB2YGegP8AWs3Yq5nT2rJsBfYoLded2PSmDJbOEdB3bng/Wt4Wayo7JH8p+7v5xx2rJu4xEQvAC4GB7VonY2p1eTqRs24ODljgZHrioJwdsh+4q9RgnIPpgGrcVuztk4xgADPX164on05jGVOEkbKjHOMD1Fbe0TO1VVIzFdfMGMAcngDIB9c4NXI5pBCiDqQc/MeuKhubKSOVyecnb+8xkjH0qwlnK6ZSM4GR3547UtA0k7jlmOCBkYxjk849fWpIbZ44kKgpjAGF5x+dOhtSLhPNGzls9atytGUKrtfYB2I79s9aHZI66VNXuiFZFPQMeucknq2e59KdJeS+SCN0eB025H6GpY4lPOChOPk2+2Kt2sltDhjGNhXDI4281jKR3KkZcUE0YL/N1Y8HI5bJz+NT29tczuNqZjdAQ5bufbFdTphtpVJEcaKAFIPG4k++K07OzkJzAFIjywAYZGfrU8xoqSRyx02aHy43JAVyCVO75s+wNXLbw406488k7Pm68Z79K6eztFdQJUlAwWKZ4Bb2Fa1joUSlAn3EX5ie2O3vXNUq2LUEcYdC2s4EmQuFGwEHnrmr7aJYzW7xSRSAcN5hUE/jg1240NCuQhIcAh/XFRy6UoULEfLAJDnHIrglXb0DlRxcXhuyCOIo5RgNtCbRk47Zq7p3hWwW5KvHvX78gl2kjBzjIFbd5pTxQodnmORjPoe5x6VHFZvFp5BiBa7kxnoVx6EdalVnvcpU21Y4/VHl0rVZLyFJBhFCiMFhwf7pGK6u11W2uIIn8wI2ACpzncfqAP1qG604FCjnhAQAaxbvSZLGYSQnZE2OT1BAxx+NZuaqM8yvgXPU6kTBd6Mjhuo3g9Aeowasr5UsJBjeV26L5Yyc9sH1rmbLVZdOiAuU8+6bAVDuPyg53E4wPpXX+FN+qL9oKIDGxYXBZs4PTOcjArpieLPCSi9jZ8M+FZte1KPTrT5bwtvuJJCNtuijJLHpxVfxVeaVY2MWmeHo5JLeLes2oSfO9456nHZa0dc1uKCz/szSEiitpQ5ubmE/POxOOWxnb7ZxXEi0JwsAd2DNy7FflySR+VdCSeo76csUQR3OWBJBkALD5SMA88ZPFVb29XejyAyO5VUCQj5crgjJPBzSX04tYoJQgDTAfJ5gbZ/vHsPrWdDdyyzS5cj5chHbKhuueOv4U2khpPY6SxEFokEk433TDd5efkVRwWY9R7DPNW7dp76aK3tX/wBGRSSdx3HadxG09RjjisrTtFG8mYH7RL5mwRsxXAIwXJU++BnFdToWjb5nbUbg6faLGyy3RkG5QTyI1wMkj0rRHRTpSe5U0nSIwY4rRFdHUu8lxuBZ8NlQRgDHvUsqS2t6ttbwSXV1EFUQ2shdWYL/AHhkda6C9+zWmmwWsVsY9MjJAA3ea6Efec9c81PDo0wtY57CC2srcFgPLI80gLkcEg5/CtLWPThhihYzapPFYXM1hZ6dPbzRujpKXlZVkVmDKWwpIBHAFa9mLWy+It7quCkkc080cPG2NNsgwT1PBHSqNzJd2EIllSOCNgpLOoDE5BJLDJHBPU0mna/p631xcbFM0sUhBOWAU+gotzM09jZHPT3zXcwQQO8SI20IwAwTnGTjPPrWjpFx/Zex5o4/LmcYSNcYyB1yT+lacEOkXGj2d4TK7SLK8KKQuWDYAIql9mfZGButyOQHiVgg7AdeTWmiK9mkrmV4l8Qxaa7xaTaScpvlchcqQMkKx6ZPpXMzyXd3IhuZZpZ22nBkYnJ+8Pl4OPfFddPZtbW4F26y42lP3ZAzjBzjGfxrCvZ/saD7GPK3JhpGhBbPsDkVd1YPZofpNtLaXYlaUkKcDy/mYk8YP410i2OvTlJltpktS5VX8oowByDgnPrWBpuq3MbSLHFH0JZyMdDnJx712uixSag8s/mTHy8kZZpIsBQecN6g07dS+VJaEem2V9p6CS5ikvJET92ODz1ORgH2qISiZnnH2m3uJQUG2TOARn7p96ebi+0m+M3lPBMpLIY2AzznnOavWuqq7mQQWtvqEilFlmVm5I6jGQPxFQNWvqc/YXWs6ZcAreGaNHKuRGyyFR2YHAJ+grqIL3U4Izf20TvbvGsTQ+WWLLsxz3Ye3SsKSx1dJJvIeK9eRWZAJQV3ZHPJBH4VlT6xqFtIDNbLHNA5TmZdqEcHC7s8dataDdmdDdRx63aSgWz2xLtttoQf3ZByy4HTJrmZ1tExDFbr9pj+aKS6BVVcHpyKq6mri8kuYJZrK6LKfNjuGCse/AOOfpUOrafqMX2e9S8hubK43MUaYu0ThiDuXk+9FmxbFKS9uri3dtgiEa7j/AQ5GWxkDj09aZiWbeyuRGCWTzJMBgOp9KLvWmdhNeajaSykhl8xW6H+HaQBVrSfDeteIDEdLsF1STgmOFTtwevWt4qwLVleV55nlRJfLUYyM4BGeeRV+CSDZILqRUVdxVo5lU8c4Jyc8+lbcnwh8Q6PHAusvFo8M3zF7llJIHJGwEtjt0zVrTdF8KaTl77brjeWVB2t5aE+gOO1YzViklcZoHwwOpFL6OQW2kIQ89yY2UjPLIgIG44PUcVf1m4t9GtUtrJpdqqpjGF3lAwBLDpnHFR6x8Zru5srax0i2QWiM26THESYwQFOeSKoeD9Fm8QyyTXMaoqvnzZZOTlvlXIwOai9zWXvNWRY8aa3Ne6FBFP+7sYFaWKP7mSV2lmHQnHrXhV/cPq8wCg+T92MqfmYe47V6f8AFTUPN820R40SIFGk5kQyA4K4z0Fec5gecmF1IUKP3alcEdeuK1jqjCokmW9P0eWF50E/2ZX+aNQqsw/EDtWlP5drNsKyylRsWOKNpNwAAHIGRjviseGd4wDEXQkFfkOMZOeM+1Q3dzelEijd3TBxIsu2QE+xJ/GtLGEpdh+ta80uxEtoo0RCnykjOB1+9WCNYG/YtuEjICSHlsjOSDhjU0lxLG52zjCEsRLFv6jt8tJqcUxt3It7eRCFYhYSGi45yFIz+IrRImT0I2mlvkEioJUzx5WVyAcDrzW94U0WTVL+WwEkUsF3G0WJgS8TnG1hge9c1Z6lCXEiedbzqdp8srzn/ZINeleEnsryyvri2lU3tkI7pkwAxQMFYDHJ6Z61dkRzanO6d4Zm0rWYHcSRzW0pYRIXy4xtZWXIA49a9K1XRrM+IfB3iAtLJLFp1tC/myY2tC0qAE9sYB/GuhvLaxku7S/t0gxIo8/LlvOLAkMcE87SB+vWk07R7ZrPW9PkBSOK5YKwIZvLkIKlc5xhvWqaNFbcv+UwiRpXaQoFcknjbu6568UvjkQ3WiQJFJieeAyMss29d6FlOAMetVoZYI7m0j3oVubdrWRzJzlGJVsdBkegrD8UatLYXzhCN1uyssfyD5JOD1GcA1OvQ0VrHE2E/wBkUyqT+6t5Ff8AdsC2Sue/A4PWo71Ft70XVkVilkMa+Y4G774JBI5xipbkm+v7yMIYjKjJGAvysDn3yfxqloVwkttcSzAxlJOhHPAwcD2NIh2vodFrl9d27z3EaiJoixKpkk5bbxz6c1Wkv4brSoBaBbmKWXe5iJRFkYBWz74BNJLefY9RtHUFys/zLMFAIPzDg+3FRWJiUk20iW8U1wJJISF2rhW6U3ZElvVLUXd2JZQI2aJD8sRztC5GDng4pNZsX1e0iWJ9+oRQ7wBEPnA+btj+Ej8qqa486XrxpKSZLSP92FHy4XGQc4qxE11B4kFxE8IaJQYHIwskYZiVYEYyQauD0Eo2MWz1VJ7fTAH2MUwfKwNxXIB5HGT6Gty1uprSaS0vPMT7Qm+Gb5HUkNjB+bPX2rI1+wSzs7J4kKwNJKH5B8lgR8px2yTVaG7FhA9rdeY9rOWaKUhcwMTuGMDOM+tVuNo1b6YXsMrRR+W24qojO2NnDbsnHfFczKVnllKv9nuFyJI8g7sZyOOhGe9dNqGnyaTFBPGY5I5Qok8kHYQVbkAHKnj0rOmszf3kBleLT5ismJgrkTEgld4CkZI4qUPkOdWL/lpFszENwGcEjp9TT/LxeW48vzAkYdXJZfvDpzxWpLYbpnVgVd+Q6kAgZ9DxThpYH2dkTFu0YZQWzuUDjPXFXYfKbGmqIltpSN8UkqiTBztBzu6Y7iug8O7ItNeNB5apMREj8jIABOcnqazdIgS3sLhJyjQPEZYxGD8rockFvQ7v0rct82NtGkchyWM7RwhQoUtnByMnj0rOaugRm63cpMtxbOUGxhGu0guScZGAQD071lQF7OSNrdJQ7kZAKj5snkYNXrm2YxgCRZZIg0sgEe0gjPJbGTj2NS6RbPc6lpixoZShHmYblT8zZI545AqPhQ2boaRNMgtlHlv5S24Mh5JkceYeeh28H2rH1XXYWsYkgkDiZGLIgOIlXO3JyMg+1W9cuJIrabyvnmkcCAFhks21cj8ATXI3kMVzqclrbxiK2RxaqWXPyKuTjB75ovcdjd8PyOL6Lc++Gzha9kDR5AkHCAk9s81dawd4REMXcZYyyMSqCNmB3ZA75PFSWNsNM0iV3TZNq0piQNIwxChI3Yyf7ufxqPVr+HTtNgaB1ZpSJH8psF85x1H0q+lkQ+xnarfquXBIiRS7mI8gBcDqOn4VlX1xJfvp0Lj/AFcbsTjccswb+WKo2UU+ozSLPEwkkz5kR2nbGOGyw4wfrXRafZfJc3qJvBLDKNlQQAABn2AqrMys2KsKaPYW0kh2SyFsIQNxPCgtz0yCRWclo+pzO13JGlpEhldps4GBz1B4q5cWE8qTxtvDM2PNeNjgLnGMj3rH8R6rZsGgtk3xx5h2rGwMpHc5bGD6dK0YpLQmXXRCbmWKNRaxooVpFOSV+7t5xj8K5Y2c15eRy5HnTM0jNIdy5JzjjHOKvndcqUGGdm8zbtUFVHTGelSwxYc2wA8/+IkZEeAo4x35oRi0SWNokTyMXjdQ3nSeYuBiNNwAx6txWbqLvbApKfMmd2k8uI7iuccce9b5KaTpUvmzuithIwkatwDk8nJzn/CudTXr1n2wAwSXEhKuFYsVHJJPb8K2i7kkH/CPTkB7u4i0+1wpHm4aTacD7oyevtUVymlWN0FsIl1MIdzXV1mOMYPOFwCce9WAsryFzuka4AMkkoA8tRzweo5qVQrvjMc8AU7zuGBjtwDyTQ2Qua5iS3TTyyFI488q7iLAB7AA8/pTA0YdHksreVVck+Zlc5XGBgg9av3OjG4cPFl43TemBwDnoc85/Cpp9NYDYiRBsN804PUN14FZmnLbVmTdWcElvtjcQcfLEp+X2qSPRNJgkjubiea7UjBgjAxye+a0G0u3t2VmnCEA/KAWf5dvbGMc+tUXgkO9YkdIRt6x8n8Sadyiubd48iD91GWUoDjO0Z4piW7PF86KQWUbnGDnt1INP+ztKpU79rHje2CKiuEidSMfKSMZGTgd89aQuVpXGrYQy3DjyFzgoXMq4AxjvxTHDlCBIcfKT9zn/wAdqGWIorgJlQ27BYkAnr1PNDRzFnUuSCvB4APOf5UmS0K1sPJQ7ACNp2vxuz6CqskGxB5qEMxIC8EHnIyM1PGuepw2Bnv+vaotRkDrIX8yVmOAgUDj8DUMSF+yO9qYpAC6gvGQck47elZrSec0nXGwnDDj72ccd8dK0rDUEtPkcIkZ3HADGTn7o5yKqPbhGkPn42MwfI6dscenY0jSJBGVG8H/AFfBJ59v8asQ2rtmSInaMAoGVMZYDI4qM7G2FHE6EEZiZQOoPIJ9Aa0dL/ezxMyyBYgJZPl3FiBuIIGenSoBtFm+ubmeRIpZWlihQxx5PRc8A1A86JcxggbwWVXAbpnAB7YqUSPH+8lO1ZAvUFcEjIyCAf0q/caWZgAOGCgYc4BHXOBU7DRnyWywxOXcjIwN2MDP1zU+EutNgiMiI8UhKJs5wwOckAjqahuLQWjOp37FUHIjbnI7GnRXDLbRokauj5yJFOc5yvUiqNEiFXmDAqTsHB+vpxinnfdRHyhvBzw/OCPrmnCeST7qAbeoIyOnvTzNC8oE2+NychnjYjrnsMdPeperApXKFiieW2Aq9c459OKiR0kxk7EfOA3HA/Cte3MO1CoM2MAZVug46Z9aG1BZXG2QIWBAjOMkDrg4qHqJorNpjsMjYCcqc8dOnpUO1EIBOCQQf3n8uKuKyzK5V+Ywzdeo+nWopIG6tkgHI8vnjNZtE2uQ2wgJWNzJtCkYUbct2OcVDLPHaeY6BzIWAB9Mn5jT7mATLGQZJFQ79g4z+dMkEcTAmVhI+RiT25wPwosckyPMocyb8LggHOSwBzgY96ltgZ/LIJ8sjeZMkYP0qQwoIslwNo3Dr2+lOSJ23uQxGQcBQMfkaTasYSK99GTMQfvbcZycVWYGSRCztznjrjj396uXsQkuCFeQlTyCMAgj3p4gXYCZVjUnGduciskSlYj81o7MQLtKnA3nGSQcE9KZkMhVCNi53DHJoviIZgiDzUTI3ZI3E98CoN7kOOHD5/1QIxj6mqXmTLQsLkOQTwMjkntVW8Xe0ZACKWOWYknGc84q5O6HYQMgqqrknOR1JquzZmjUDhiVAUDrTbuC2OosLQxRIFnikVAcBz9OnerQhk8kD/WOWOXJH3qWCAR+WDscgYBCjOKJZGGwRjkyHBwO/tnFcl02ZSRQSP5ME8ckZ54/DNReWsjjAyQByeanL/a85YnII4wuR+FRi2ES56HB6E9O3rRYwkOaHf3LHOcHHHPFWIZFVQy9WyDg5OKh8gtwgGH5bmhIETLDsR90Yxxz0qE7Mh7lqS6jDorD5QMBAOAfWkt4BK8aRRtvI+bJ6Cq8kCb5Ah3jCjJ7ZUH+dT6dgu6eYnmgHK55wK1IJ/s4dHYuo2DnKnJIqJoQSQRgnGBjrVwYZckff7AkjinKuXRiccYJz6+lHMBXt4mkSQlPmTgDNNe3aM4ZDxkECr1tFnDB8xliCoUZBHera2wKZHl4bLHzJc9Bz05zUOSEzJt3Mr7vmkfacgdm9OanfT43GET5gpHLH0+tX3tIywZEO0tnAbHUds9cVla3qH9n2c+9P3hT5CDkEnp0zUptjSvucnreI78DYMqvzbGyBk1TilJ7jg56Hmos7X4feWBcuB+mTmnREiMEkknrW5vsi1G2SQMjGcZ75FWYkbk7B2A/Cq1sBvOEJ5Geev0rXhgVnycZUcL6euadrk2YW0sgVSuSCfl6D+dX1tDJDJIeG37QD6Yz/e/CqzKi8EZ2/dBHX8auQLs2MQAvJ5G7gnPSnYhqxWcBE3nIQjneTx9ahMrHAySM/NwR/StKS3gKIjb5Mfe38fypkdosi5LBB8zKeDkdsgGpJMqbcACSgweATXHapbrZ3RXYQRnPJx+Nd7JboXALjYT98rj8s1yPiaMx3abFKDByxIYHnnvTg7ux10pajNA3RXQGxB5mAzE+nPHNdBKPMjcOeCpGIye9cxpTfZ7yN2+cgggYHpjmujmkIjBZx6+nA7cUSWp0t9yip8sOMbM4UAc5AbOcnmmSFmUD3OOADgnPUUisuwAHjkjHAJP1pp5IzzxzyemMcfjVRikYvchZM+Y5BwpJ56nmoZZNmeDjHXPSrRGAB17j1qvNCzzeXEOTlSBhue1aXKsdd4PtBFpEk5RVlMild+Dkd+a3giscgcgY4JxUMcCWdhBCgV0jVRkDHB9QAKsFgDwRu2leM9vriuGWsjyqk7yY63zvfjgngDqc05D1AcnkH1x+PFMSZgQFGCMEn6Uu8nIbDqVXbzn+lIzuDBlGHGPbj/69KFznKAfUUoGW4xySRgHpUkUPmOQScAfNzg8/UU7XLRBJsjkRx0Kd/XtXb6fbqttGyxhAyLzGSOg9Ce9cLcN5UkaNkHaSARkgA98V3Ph+QzabEpcyKYQBIQOMDHP41y1UE0raFgqFTOec4x255H6VA0BL4QZYAsa0AvmufM4PfAGDgYH6UkkKrIAd4MgYjYp7epzXMY2MKcnyXITJwOYx6+lZl2FYjB+UjPHGPyrUu4szBRlHCqwCHj8azWs3KEgbgTkFQcZI6detUtwirGZKoPmEgyBufXA7dahK4U54yACCK05IPLBB3RsrAYb5TgVSugeXA8w8YUEAZz1OQK7YOxqm0LaCMyYLqgcDHPqT196maHklT34xWd5cinH39mN2Ih1BzkfhWtbytNhowXiPG7GMfXNaN6FDSm8jA44xu9aYieWznIByAfStD7+G6FTxxmm/ZSegDkkbj6DOeh9q5+a2xm2NjnBXY6YHUv2AxTJrYqwIQHGWD5Yk59QDipJImGRjgE8U7DLE5AwNoJI28c/WqTvuCM14yBln+UYC4BOR71WMXXI2Bh1YY+XtWvcMHUnJTzBwWHG3sOOlVJLfd/GSEUrySenSqRfMZN1E0yqASAgwScD8qxFh8tX3uNwKuMDg89vWuskhErFSQQWGeOSPy4/Cs2+sicOkYKEBsE8AA1spM0izFJYEk8AYq3DqDS7IGMflgkk4IJ9KrZ3Nw4MYUbhjnd6U2WZmGCgIAGME8/pVblG00cUqFRjy+pOec4496pyRKXldXBVgCQu4kcY71Ha3Pl+acY3c4C5746nmrq3QuHCDIHHTjgduKlNoTKbRhXQgkdeSBzT9h5A6r69s1JInyu5JDEEY4PPrSGRXTeTheR09O9Vy6XJauQMpLuM4VV4I9Cc4/Otrw5A8lyiRukDlmKBsc5+tZMbBlAHpVuIGUoQAhBAyeCvpg+9Firm9rr397fO+pJJHLgBfMiZF2jgYBwMVnwOsbbx5bhVOVfA57ck1u22qwazo8sF/fi3u1jGxpozICAeBlATWfdWTrZMyzQ3MJG1nwFwxGBwferukG+qMe6kEsrt5ecEA4AxzVfygrA7A+CDyM8j61NMoVQTj5M5weDg/Sm7PmIIPoajVjtpqVdpLg435JGPWhYTHhBGwJZdxTLY578VaVAgJ5JGGJxxTtoO0J1I3Nt46fSsgRT2MgG4/eYd+TTXLEgBy+Dxg+lXl/dt8pAbBPY9PqKrvCWdFPyA45GMEmtOZibKDGTOcY5PB6daYCe/UHn2zWg8CmN4yASwYAZII5z9OnvVSWIq5BbClt2BgnAOR+lap3GncZtU7eRtK5/Gio0LISFxu/u+3rRTuXymS7BC54AY5puDnsR0FPKDeAwwp46c8elVwSuSM8Zx70Jmt+w8cqDjjhuePrUseGGQ6Adep/wAKiZh1PCKOj8549qcDKYtyFyinaSAfrWg0rlgFGJJJwwBI7j1qSJi6gAZzkYzjr7mqnCuQcAqB3OaZK5CAPtDA879xwc8HgVLQWSZvafo9zf3Yghia7kYrxEM4yPz/AEr23wD8J7HT1FzqcQCoPMEUgIAJA6jArzT4P+Ibex1O8JfNwwVoiDgZAxjGDXrmoeNbwyvE4jLEgAbQvHUc4+bj2FcNas6b5bGc5OKtY9P0uKLT28mJIvLZRh4Ygo9SOOentXd6NoUN7ZxzeY7o25uCFyMYAH418/6L4wuJz5RuXDuwYhzu4xg4HTpXsXhnxU4tRbLIY40UeUHA+YE565rONWy1OZNvc6nVrSz021kJlIIBIjck5wc4GO+K+UPin4SOqeJ7x2lPlAspTC4IPzA5znjp1r6fv7ifUvlaQjByj7h3Xnoa+X/jP4ltdM1F0if7TMJRuij7Ac8sD61qpqb0HGdzkbqKx8N20bZBfcCXJyMEenNchrXiSXUJAUfhhndye/oeKydR1F7l0xIdsagDt0+lV8bjx8nGBXWjqV+pIrhlJGNxyTgHu2f5VHI7BeegwvPPHTt7UhyocnIwOxJ9u1aFhptxdyEQrnbkkR7skDqOnWpZTutypBavcuEUhAAxJPPH0qO4YjzBvJTJCkD72D712Q0tdPgGARODny5I8sAR3Jrk7tA8hzuxuZV3fL+hzS5lc6KdmjIWFYJgeM78Djua6q0i8tg4f5mAUsdoLZ6c+1c40cjXSAYCsPTnO7HH4V0ltmAIoKIOmTj7w/Csqruglpoy/o2tP4fvYpBKI1MigkkAEE56geter+HbCLX7cXsJPkoQJsMoySMEDJHevH90mwDfx0wAOo711/ww8bw+HNSFtf4ezmKKNx4U785PHpXO1bVI5qtOMke7aRZy2EFuh8vccld8eTk9CT7V1F/4sk0Xw9thI+1ZG1HiBGcdSTziqN55N3bJd20n2iKSM4fJK5J7Ec1z2oQtcgyuJZEAAeSUZ5+p56UKdtDyZwcZGYklxPcJK0mA5YOUxy5A5Az0roNKsYYNRtHnnTsVKZycjHJxWDqM0NqiBPvk4BA5GaTTPEyJqItJZC42pg+ZjHzc9aXtbI2grbHvej+JLZb63YgPIDtCKBt6YHf0rt31+wtdNub13jSOFSZCX+7XiOnxyRy+bA4ELuMFxjC1xfx8+J39h+HxolvcZu7kDzIo5DhoyPvHjFciqScrHS6jkrI4P9pb4sTeNPEkllA0Y062Hl7FbOT97PvxxxXiMjkMNoKOg4A4GD1NLPOZHkJcvIvI39skcfXFV5mMikB8E5HvwK7oRsioKxE+47QDvwMc8k/WoLeBWblCCOpFWY8x7+Mg9DnrS87gMbF789a60dUZaCpAy5I6gZzjvT5byW2kwHff5wceY27suasptihcjccHAPrVKRBI74MgYHBA/D/Cm4prUuUtDvND8SpqETpckSTjAY+n+zxx+NJr9mksDmKUuHOAWGcEDtkVzNjboWyDngn5OOg75rbW4M1uRIhcLuA9DlcevrXA6bjLQx5rj/Deh/b544nMYXBJymMsG2nGM9c5rv8AV/DOlxaA9yvl4i/Q7fl2jr19q5TRL+CF8DAn3lmjEZPyZ7Enj8ah8R67M1sYN4iRiCqjkEZ5rqjdHXG0VzI4S7DyTtgblUAB/UjvUcaKHQ5B25Ozjv3zirE5KDcAEXGQDyf0qo0+TsB+bPGPpTlsZTk2Wmucr19aakpChUACjsOKrK3EjHnaTtPrx0qcYAwcZwGyOnTmsLGD21JhL98nGCMEc9KkRmKnH3SflAqu0mOpAGBSo5y4MmAMkECpdzHyNR5XAIJJCkDsKY65JBchiuwk+9VvNEg5QJ5hwDtHHGPX1qZCxOOOAOvcioVxOw9DliztjHU5PSpIGM4OQYt2e/p9KjVd3JAxjHHepFlVWIGUYDKAjOR+FTzSGpWFn0aK9AwgLjgPk4J7VzuqeGrywDPgyxliWC4GM898V1NtKP3ZJ4UggcgZxgc/Wtq1ImHlkCQKvzZwBn8TWqrSjuWp9GeROrAZBf1HA9aDGwwe+eQPWvT9Q8Ew6kWkhzA5B4j5yc+9cfr/AIPudFcl0ynLZIHHcZx7V0RxEZHSqd1dGGAFwB70AnAIIyTnoaVIWAYscEH9O9BOBznJyDz6VqZ6piqSzcDqRtx/WmZzgnC5wee1P2rkE52jk7M9voDUqxImU8wOxyrjy2AGDxycdqq4DYU8tuDkj0P9KshTgAAgnge9Rr9854z6DipRnvzg5FSJposrypwPunGM8mpkuWR/lJ4x0zmqnIYE/N6YHWrUXzqDg4556HioaM7s2rUybEAPyjPbrhcevrVC+iEnKgI3Jbyx3/HNSRS4i2bSQ2f+WfCjPSop7pRIQQWUj5uc9KpXHZLcpRcYAj+TIDdsZrWt2EyA5VN2GdIzxn2Nc+0nmOQN3p3BAA/WrttOYEzyIoQcAk4OB9M1m00axfQ6GzSOSXYTleS8pZiQD0AzXUJosTwR4Rcrls/MD+Wcc1xNhq0xKKilyVPGT2HHIHH416Bo8ryQAvksCOXbIPOc5PbFO7RnUqSjojmbzRbi/ecwCNShI5yQT3HQ81QvtFubHZ58JcsAAynIOPY4PX2r0uyEdnC7pjzMbm2DAyT1qa8gt5hmXyj0bLYYYBzjg9aSqvZnbQxrg1FnkMwDMmRjaSQOnIGO3vSJuD+W2N+BgY75roPEfh5LDz5bW4T53ODDxlTg8D68VipbuZWnI3lMneGXqOgxmm2rH0VOrGWqNnRrlYgk7Q5cMPlcZ4Heuo1CMWnhmwmkjzc3pabDBV/doxVfzPFcrp1jc3bumZDsGSFCgF2bCjJHTNdl43nhuvEklrHEDDpkEViscIBbcqqHyM4+9uNclSTidSeha05odS8t5h5RL7/MjyMHsMDg1uw6YkDhi8gbIbnbjA7Yzn9KzdN0qSWwCnzI1yVQMCDnseCa24Y0I+d8HBBzyM/jXmzm5CRJBK6wBH7D7yjjj601grBTkfMMgjnn3pCkYTd5gc7iGRxuGOPeofMWJhnkE549a50mNW6jpAk6OeSwOOOvTtUWoWMrSpDEHIhJH8IH5k1o6O8N1IhjeMnkIGO3n15FJe3Mb/MpR/MyGYAHGO/NLVGt7HNy2ryF1bAVcHj3qvb6Mio7SZdBkjJPU9AOT3rotMgbW7y0so5LW3lldY1kmbCHJxliK3tC8Mwf29G97cwT21pcHbFDh/PIY/d3Dp3rWCsy279Tj7fwabqd5r6MiDO5txC7s8YHcfgKk8UKbHRLfTdGCwRSoWlZcbePQnBrd1zULq6vJZQIzIHbbCQCka7sjgjHSud8V3r3zm3LpAFiQZiUIpwuCAAAOTXZGdzndJN6nGPrz6RbvHFc3eoE4ygPyx7iWxnr+Wa2tL8Q3T6LJrF7bw29p54iiDnHmNt6AsOnaptG8KHXL9LGLYis4klEYOI0UYDMeuPqar+K2TxXqlvptsY49HsmWCH+JC27LMfr+naumM+b3TL6lCK5jmTrCaw6IiCBZAxddvysBx8xHXmt/wALaA15PzATHCoYJt2nGeTnpikfTLfSJ54hc+eoHlSOCVUjdk7Rjg59a9O0R7bQ7GTULmLzPt9uYoow3CsclflPYZGa6VTUdjknQjF6Fiz0i30yBzcSFZMA4K72lOc7R2HHrWYuk3es6q97NBvtcFLeLaCsRHGQCRzW1abryZwyCVw2SUO1chQD9RmtCw1iy0m8KCMSzDMY8uQbQQOoGOfwqlJLZFU6fcns9Au70SIlur/MP3rbQwP+0Sf0GRWZrkC+G7kzGdLm9KmSUKQQg+7kKRjgVteJfGtp4T0f/SnN/qsrKLaAfLsdj1I4AUZFeXaveXmqahc3eoGaDTQgUlAp85s4KKCenfrTWu51OolG0SlqurXGp3Mk0qE2qEgQpHjeRgZJGT79K0fDGlWurvO++604SwNGrRBZFVSVzyQCOvpVK9CzXlu0UjRKWCQ6fFEGlbA2kt1788Gun01JbCxuUl822F4gUyspbysY52k5AOKu3Y51du7KM2mLaTRadbXBlsoCBGjrnHz4Y5wDz1qaGX+zrYQRWhnuk6kR8ZJ/iAzjHvU1pZyFEcxyFpk2gmNQT82N2GzwRyK0bq0j0Kz8uCV03FQ0UPyyTE9SxGBiomdEdTnZLSS6OTJlerEk8Y68e1Z8D+ReGa3clGBUkxL5aADGQSD3roQIwhlKPFENxEYBYn06Ak59qbJpweFGl2x2xypi3jOc56e1QmzV26Gd/wAJI1sr2xFmijaDKFCk55PQY6VpaZrF55UuyVYFaPYnkloi7EEA9QMYIqL7NptiJPtSKYy2R5aqMjbjqOao3FvBqLmae7kjjdwyxbcsqrtOAAeOAa3TIsaGp+IZPsJifBmK/fmk8wEAbu2celZf9u28kZQSgOWIPlZbI25zz3rInhvrYyh45HQhlAjXhR659asWkU+o+XLbRGfBwUG1drdNp6Hp7mtFElqwk3iSSDLxOEPyglywCjrxzjP40atr1rLYwX8wN47uI7koCCsjj5fmBB5HNWrOwh1DNpqFuY5ZWAJztAI3DIOT3FZqWK6Dqtzpd7ElzZ3aNGomjbEjxkFW3j7pxnHNPYzs2Uni0pW8y2877/72KQsSmPun5jyD7VZ0XVrbQ7kTx+c8TlXaGQLhgfvZBB6iuZvPEmnh5BETaO3ymENuGQ2Bhn5HFFnMpaTZ5cnzhkKdcYx3IHStNiHruehWvjmxtryO7s9CsI5V4QTr5pYjIB5yOtWpfi3rRj/c6hLZquA4ghWCPaPTZg156UxHtlkwqL8rKM8jnt70RmzPlxqbu8mXIw4CKCfoTn8ajmaHGKkdNqXxDjuJo5nBvboswS4kV5COMsCSwPsKe811qcuJo3lgUmV5njVVBxwqqOTj3rB06W3tWtxFHHEocP8Au4fmbPcH2966WDSL/VVnu5o5I5uN011IyiLPfHQ5HpWcnc2UTMEBkeQLKpk6tgcAe/vXoei6ddDwnBZRCQb5vNld8cfN8o5/OuP0azsm1CAR4ht2c7+CxYg5JOe2K7628Qx3MMhaOIW0P73KKRkkFVzyBjPNJbGifKeEfEcQ2utT2EMsaRRFdxiQ4JI+bj1JrBsldnAAfygSc9TknPbnpUWrXjX+ovKZGlLE5aPHLE/U/wA63LMNDbyoiPFLwSUA4yMda2Ssjmn7zuVb63ijitwSgYIuYkJftjk89axDcJEAxRkcgsvmMQeR65rX1F/IhgW0jUHcCZF6kk+v0rnXtJhNt2EOflAPzEt6CtErmLJWvTKQG4AO7PXj9as6ddXVnL5piby3BG0Y2uGGOT161ni3aBAC+x8H93GwUtxj09a0LK6aGZIJU8uIt0JJwqnJHWtkrEPY6O48PW+oRmaa38yILloo/kZSOvzdxVFdEGlYuNLuXecofLJZSmz+IHA+cfU113gS5is72C5gkDh2ZJIIgQArHCdck+tdWujHZctBEriIEFY4lXL87kPTI4/WqHo9zl/D/igPbeUUG0MA0RkXIB27sEei/MPyrpLjV0sLuLUGffp125iuDEvlEKqhcEgnnbz9ayW04a/rEXkeXZ6iHdkGVVJQEAHQdsVTsfMilu7drYi1nDtNCFLNE4YfMoJ6cGkgt2OxtFJ0rUbecy50kJeWcqFf38DAjceCWwWH5VyXi2+n1Owt7uQEXMCNDPKuDuiHzK3K9e1dL4Xk/tuG80Zp4xOtu5tnmUbioy2xfbPGM1yKzvaz3FlcpvwJEJVSN2TnGCQMD1GaY1exlLdukoaWSHKlihVTu2jIHv19qZfWclrr8ZEB3OwXMcjFCrKWOc8deKdNZrHdbZDmMONpjk5POemOOfWrOlm6aGVGeSNo2LRM4yN6n7hIz2qrJgrtakzXCT3hSCd2mIRhlcoSOmM56ioZo1t5dgbeu47ju6kgrkcY71JFbt9pt1w1u6gBZMMy4C4xgcde9XL3TZYXClQfL3Y2yhiyg7s7c1DVloVa5T+3NIsSSRSO0MTZkjjB4H3QeBnJ9KsTMcRud7xysU8wxqUUFcjd3BzwMdar3MNqFRJ4zKSuQsuAwU84HI71c09hb2LxKkySBOU89pIJfnBGQT8hA6ZzRFdyXcs2sMTaXcRyRrJbSnOUYZHzbmP14rInslLpDKhns2DDb0wcY6k561tQtc2zh4JDvUsWiMmI+mB8pFdNc6JZazYeakgjkzva3kY7gScNgjjrzWt0kVGJydjaRWazwSjfa3CDCbjGUO0gdz3NQy+HI4rYiCRz94hmG8K2e3uB71fg0maxvZWQPOgxv3FVwobGBznPfpXSW9ptSOZo5I1GQYwV3ZPGcnI/WsnozblsjhTa+YZA0cnnW4CIzRjbKSuTz9fetTTtNaHZsieK0dFL4XlMD6nH4V08+il7X7QJXlkJEhBjVQvHbAPOPatax0+W1SKSLy/Lc7GEihtynr2rSI7KxgaR4VMdpOyXDJ5atMV5wVIxjr3BqLUopY98oieNgkijO1wo4Axkk8fSu2ttPl2eZACiPFLHIskY29scnp0NZ+rabC5RYoCkbNKj7cJ82BggA9DTktNAUTjde0sQXsEgw8bW6RqSTgkbixOAMEggVJpbbbZJlBFzcsX2E/djBUqMepwa6LWbb7fZ2VviMOyg8gsdqn2+nWq8Vr9ptpLqSQ24VSmNo28c98FcA+hqLDlG5l6g8d2ILgoBNZyecB5JwNq4XHPY1y/hnS4Bc/ayn7jdsTK/M0hVVJ59wTXWTWMqxbCgfh1OM+m7knB6c0f2c1gLeaL/AEfyQ0ihPmAkI4zzyBSsZ2sO1eFby7tCgkEdtbyKCTyF2gSMcDoDXF6vdyeItXkIgL2loRHHllPyA7QxBI9M10t/aSw20vlSvJJLAlt5rjYCuFLlQBzkgg5qtZ+H7Xw/YGSeOF7ibaBHFgsWIZlzkdMcURVjOS6lC7wtpJZQMRcXu1p5ecpCv8A+v5+9WbedtVlg+yW6SW0W7ZEM4YZ6tk1VGl3N1eG2xsuJ9nnS+aM5LfKi8YAA61e15JNOeDSbOdvmhDTPDkEKe2QM1a1IKV9AnnPF5Inu5CrRRRNhdxLfLnPtXLwRXFzfkNFE8qE5WPlVGRzz9DWxNYTQ3MgSWSKUOY05ztUZ+Y5ye9M8iLToYlBe5Lj55MjIBJyD055pozYv9lPpkYlgMLzzRyJulVGIX0xipHhQpEpcRiNdzSDapZzjgkgmnQlrh02r5CqxRpHjXHJ9eTVKdFkxcyjAD4jGFwNvOWAz29apky11ItVv4r7yLYwELbbh5iyfeJG7P9Kr2NtHqFztjQxR42kwnsFznnGPSlht4mhkKRyThRt3iIgbs5boT2rR08zXkM8kRFtGECDLBT03bunfpjrTuZ8pQkMP2qSBrmRIkcxhLaMMxx65zVeSAPnbGYLd3DKZAd3XPIAxzWnGllGnNuI3VmdrndjLcgggHpkjmqupaqujAP5kUpBG5IcElQNv3jkU7pbjemxCkZleOMOXhfI8vk4xzuz+lYWpXN0t5JHGkW8SNHzLGTjOR8oOetQ6t4mvLi4uYIora0jaQmNxtcgZ/i4wPwqzeXsVxa2108kckbhlYW6qMOpHOQAaH5Ave3MxJZDJ5hd49oIPJA56579qmtLBr8lUnDyZCDg5IHfJxV6D7DCS7QS3DhFPlsxUlz1GBVqHYt2S0r28RBG0jaFBPzdOaW4rpbGTfWH9l74cyPOCSwC9s9OTjP41SSPzC6KCXbkcgj3rYu9JWaYSW9xDebgC0oEu7IbP8ajqKebT7ChWKOOSYA5kPGARjHI9aZV7mLeWv2QHzZBvAB2d8/TbVFo3n+QDYrIAHfk5OB2IPQ1tSRuLkzbGlmkfJfOcCmPam2t1eQZJYfuixBA9zkHt60EPUo3gCiUwR/ZlK8LGrY4AGeSe9UJ4USWSMsokjJyCMZGa0gTNcAAgICB8pPQtnHT0qvMsEZdl2uSxbhSSPx61NriSuZscZUoQQQCCzHJxz6itLUNMk2XjpuRZ1UGXChY1HUdeuafbadJO5jZNiGQn90CrEZBG4EfLx9a2/GMMSaJpcFs6iJPNSVkjALuHHJyB0pMqyOAW1gDFXDGPA2kqCSSCOc49a3tKaNNN1SfeS22OIDdtALNk4IHoOfrWZHb/AGs+YIN6n5mG0A4A461NqcEul2FpZjIlIe5cliwO7AAP0ArJRsKxoQ6iu+QR24QSuCA5yA33cAnP1rV07zLu0uAnlJcINzb+eBgHBI5x14rkoDIGkbB5HHpkDFbuiSSadcJcsZY4wQG3gHII4AHb8KTWpZbWUEEy28ckAGRJHu27hxjB5rKv41EpliwpBZokAOQT79PzrY1m1aV9yQiOzkYNEWGcnqc9ehqtaQkkrcxeYqbmZWZhwF3buMVa2Azg+N7H78ZULgDByOcjv+FWThpXaMct1wzdAMcZPH4VpJpUOuWDtYcXWFEduSEJIwSFZmyCB61jzRNaT/ZbkPFMir+7lDAg47nJB/Cly9QbJvs0tmwcIIpFiDKScZBOQO/WkuHG0yxfvYwxLjuhJ5wetEV1Jb8gGI4Cq0ZPIC470kU4E3mN8jMcGTHXPfjmpasLmK9qITKCgMRwVORk84/iP0NTlGjkd0m2JIeN5wABzgcelWVsDcxPK0amFeTsZhjGeT+dVv3lus8RjJRWOwMdwxtwTx6VFkyWyuZ9ocSR5cDG4k4C4PtTxLHOVyMZPWQcAFcdTipCouxIVwjhjhW4GAMd6gGUuSjoMYBYA9RnPXnrSaMpK5JJbgP5aqNyrzhiOD/jTYYm3c44GW57dhTEZ5GAR2DgCPDY6DGO+f0rQjsHYk5VSGIIjYHIH1xWTRk0Z1zdsN6O5djjIce3rU8aRTYmBaMAkiMhtp4xwTz1pZy0QLtGZ8gg7AAcDvz6UpWSazSfJ8kHahkkHUkngUjJ3M+aNly5+R8kDI7nvUMiblGcDByPer8c/wBpUiRAVAIUknO4VA9g9xNlMsqjPTAPr1PaoaIGhhJZygB0kQHJ4wMn86ZbE/2jbOCyMWDdOg70+EAzFW2+aEOPm6kDPpzU2nfLfoHB5LY6nIGMdKT0Q3sdOZFjTL7kVCFJ6kjPtTJZlSEqPlzyMnkr65qGZXfBbMeSBjOAR+FNK7idw9xnniuRaGEhAA2QCMYOeO5qWJF4wAFC8CoxEY8nn5s9GqaNTs2nJJKkegPbJouznloTRxZIXoWAwOMnntUhgIUHBUZA46HIx9evtTW48vABcY6elLBJ5u1UuHQMcMCc9896LXMgEKtv5Py4AHABOAAcmmtG0b7jJlxwDtUcE89KslY5DyPlQgZJ3DgYz+dHlRsgDoNvr61eq3Fcs2zmZNzvjbxnptz7Cp4Y0eNCCkm4BsuCoA9sVVhUsxKSAMCMFud31zWvD5aDAODwWCnI/A9KybsDGQw+ZERGMbOQR/nNOiiZWyD8oDDhcZJ75NW7dhGCQNmMehyPwp15MChdwXOCRgjnFc03qSkyO3iaBCYznKkhn+fbx3Fcd4gQGG4JPYqu0dx3weK6ie7jtTKYn/eSN24xgVxfiK9E6Tl3TJAARlyMknJyK2pXbOiCOWMTfOQfvDhfT1qzHETwO1SWdtJeu6Qxksfu4Gcj6jmlWMrsAA6kcNk8ZrsuU2S20JbAI4OTkHpg1sWyhwQAcknLjn65z6Vl2S99jjcAPoD3rUjf745RR949Mt3AoIcmiYr8uAcg0qFnyA527f8AlmDyARjGM0rbM5UjHHCHJ6d+KmRXZiplGx8xpGM/KPrn1oM3K5ZhgZiAYpEJxy64HPrk02RCnmbDvQA4aMdc1F9m28sN75A+djg59Mk1c+yxsg2Erg8dssOwoIVyjN+8KAb5CvzdsKB35Ncp4ss9sMRXdhSFDAEA5G4jr1HSuylim+cOg2EELg9c+tc34ktvOs5kH/PMsAOmQMj8e1EFqddLSRx1mcShgeBg/Udz+FdNdZKhlA2YBbPuQR+lcmr5h46HGQOPwrqpJ2ltI3EZ2NtQkdOFwK1kjsmrFRgPKAJLbjkAjpTXlx0/jGOB75qV3Hmgqeg456VGUXaC2AozgipM1uRkFvnBIHIxjkirPhq3a91hQI90ceZTsIToR71UnBCbRgksUHTPr6+ntXTeB9PSG3ub9gcsTChJ9OvApN2WoT0idE8flzYXgFSMFeeD65qKBN4QxvIn3m+8RnPrk0rKkqggKOVxk8EHqakjQj/WcsTznnvxXKeO9SxGAnzHJyB8g7Zqfy1COwcgqeQDz17VDCjOm4tjONw+lSlN2CByF2jPFBIbguAh+8vXOOvrmmyStcbQcncOD6YxQkvlMhXlQedvHbA6+9TYiaEsNylRj6VokaWM+6dgqMRsJx6cEdfzrrPBdwZ7eVHjyI3C9AMqRzwP9quRvUaKNDKBJl8nZ/8AXrT0O7Wx1CRi/wArBdoxg8sBk+3PrWNaOg3qejQ2qyLjBO8nocY/OmSWuI5EUELwcnHOeoFKhjKiUkkqOfmIySeetOd/KKAYVRknPzEYFeeYy0M+6s/ldinKjB49OlZ95ajyyXj2EhT0AXj2Fab3ke/OTIXXdxUDShxIU47AH5Tx9M09jNPUwpLMTt5hd8IB7Ak+55qncwssbqw3jDDhmGT27V0EkYOcjIJBBPJqnKF2BWHzclQOOe3SqU2ja5zLW6NlxjhmQ4Y8jGOKtWym1OxyZVLhlwwPbnPNWDCsaSZHUFhg/nTNmAmUk+YckcAc4x611RloFzYjg3fMQNuR0qQAyks/mSLySGY5BAxUNqfOR8tnoDt4zgfjV/IKYAOHyDwOCe1Zslqxm3FurKDjeATt+fH8qqTQksSsAyw5FbElm6kyKF44OOeKqMkg4III5ovYm9jKSPKgDEYPAUdj6CpUUFcMQFzkkg8Yq4Ydz5OwDHJOMZ+nWo5lGwgtx6U1OxSdym/DApypxyD0/E1TmtCyDLuhPyg7uCPpWiwKvgxpKyAAZ54qMRbJdp+6oO4kZI/OtYstM5W/iCTPuwDjd7ZP3eBgVSliwQBx049zmuh1a2iVJZCfLYMvJI/edOgAOMe9YIV9gOQhU55PvWyZpcqpjnCdAA3HSpYbjam4PnjI+tL5gieRgcZBPOAOBx2NQSLzg7H4/wCWZ/wAoNE7msl4jjGPmyAM9D60XB+baOOMHuOfYVnL+43lIyikbo/m3ZI6/rxWjbzK5KAc9ePl6e9V5CZI0O1XIy2zK5VSASBz1GeKsLbNO8EQy8kpPyIBx6elVrqSSdd6yEO4LDknnvgmkt/tGmzJNDIY5VVRknncKd9Cbms8a6fCSSOgxk9MdiOuaisdcGnLLhI23tvIKnAIOR0qkZTLM7yAO5G7ceuaYW2uEy43ZHAqdylPSxPNc4Z22E4z0k/ocVAbgBn+TgsG5PbPOKRImQSKAIX5HzjP8qcVO4oD820kN2z6VNxkf2wSBCAQoI3Ak9KRLt3d1QYX0A9qebXO8E4ZcZI6dKkaELsAJeRccqOORUiuRmXbjLbyT2zTii8huxBGPapI4PKOWBxu5PtUxt8tkdBgL3xznnHtVaEXIFj+UAyHbwuQPRcfzqE22xXCBApUD7oOMDHUj0rTS3G/BIxnngcc5pTbhvkPQHBwfbvVbbAnqYM1qJJGIURsDjOwtkfWitWayMkOI3GA3/LTr0oov5m/OcgyjcM54Jx+NQLEvzswOARjHvVwOvGDzUZUHgFskjJHTFarQqKImhTCEgHK8AHHHrimK6lERHkMZ+dVDkDOMdzUzRqqIEwgI+UYqOSMNvB6nofrVXZo3cQuSxzjIJycntVaaPKkDByuGGRgEHrnFW0Xc5OW5LZ59aVYG+QZ3sAcYzyTTQJmTDdXenXKSR3EySLgqfNJ5B75r0TQ/iHd34jsZrf7ZIZBlcdflCjccnPPNYOk+HH1u7NsiSSPwGKLhVBx35r1rwh4DsdKVswLLKoBYMM4YdDk1EoRqfEKc421LejwNIkcvkeVP5YD7c4XJ55HFdbYeK49IgcnyZ5lhHSPkZbPBIHasm/l2s6Rxx7mXLGPcpX8QQK4jxVeziJ8St5kSr+7GcDPYnPPHrXJKnFaI40+Z6HS+MPjobOGS2sA4dt37xMDBAx2rw7Ur+TUruS7uZCZmO4tgj2HelvZpZZZJGl35YlQQoABquF3M6k4ySeBwM1dOCjqaQpqLuM+R1wBx6UhV1VCqZB7d81ct7FnkARDjJwfXH9a3NH8PT6g6ZiOGwSX+THPH51u9jp8jP0fw9PfT+T5Z+c7cJlce5Oa9I0bwi9pEY4oxGYwBKSRkN1PIJxx9ajsbOHSYSV2sF45bPFTP4r81lC5CxZQ+YOeRjgfSuCVaVz6TDZdCrFSkyxceD47rDy4cDKsRzwFz14NEPgfSigJEjsc8eaep+pNWbTWZtSRCqfIRgkqQCcY459K1lCqCxA3ZB+XBHWud1pLc9ungqFKOkTkNS8FWscdw6QRphNo4zjDZyK4m5txFcom9I9/YsDjJ2gkcdetexSPHKu35z5hOeOmTn+VcX4i8NLI0l3FbqjYVAQoUtj0xVRqt7nk43C87Uoo4cth8ZJKnDH8aqz5dnmRy744yx5q5NE0LgSkoc/PvjHQn2qq43LjACt1AHIArsTurnzkoSTszq/DXxU1vwo4jW7ke03YaE8jn064/CvXfCHxe0zxLC8U8C288hEmSeTlcYH4181yWx2bR8m1wcjjiobaSW0eNgWBjwxkXhiAe2azlC+pjOkpKzPqrW0gsFlnlSQvLHlXHKAgcY6VwOl3Mt/rdsZSE3kggxkcgbup/KuQg+LF8bJIJCJIAD/rjwM+9WdL+Kg0u+juY7MyJluFJPJHOOfWsPZsyjQ5dz67jii0fw79tnfEC7gQ2DlgvGPxr5A8e+JJPFniWe+kcPhQgVeMYXA/Wug8a/H3VPFmlGyiCW8UfJHByTj0rzNrgXDeZhss2TkcAjnjnmphCSlzNDcFfQdcxZV3iHIUFs/lWfLIEdyRgjJHzAkrjHpV83C7Tuz8vINQTXAmAD9shTXYmy7WKq43YXBHIp8QKsj7RxjO4nH9adsym4OgMYDY7nJ9OtIjGJivToeOa2hISJpZAicngA56jn8aW0jWSbJyWJ/gFZ80ivIcbz8xKlznd+dXrDbEhLnOxuSoGAPc1s32Lb0OjtolXIV95bkgjp9ajvYhG8jIAM4K4UYzk9/Skt5Y44wCYvMbnHmdvfis3U7kRu8jSCMEgZwTwTx09ayjFtlUoObJ01YWLnzBHIXJU4yMj3I5Jp17qHmYfYgZt2I+TtOeByKw7H/T7smU7AFyNzYXdjtxmr2oyIgBRMvjHHzc7s+3ara5dC6knH3CG4ukD4Vx1wxAxz6c1mbergENnd8hJ/oadJlmw/A646nNNEalgw5yD96ptcm5KjMMnkAAnB9aeMheedzkD6Y4qNMl8MCWx29evT6U8ScIR0AxUuNiJWHmQlsH0x09KernoMcZHU1XLAdTn/Gn+coU46HkHHXIrN6GbRow4bAI4BJ6DnnNSK8bFzkAkk5JPXHSqkbsflU9R+Iq9ENyDGeSe3ce+azaIcSUFfL4OACTj8KMlXOZBtBLZB27Rjp1qMzAFcDjkcAHqKVC0byBvkUpyQBkEjj65qWSrdS/Hv4JGwow5HJ4Oa04ZmXruOST1H4Vio/fJLYJzVmGQLsyehJPTBAxWEkDbTOkt7yW2fIfAX1wBWxqhtNX00weXEmEdPlVQdxGOuM9K5WG5DHggYJVueDg1ci1IwJg5jDHqDjms+SzujWFZxVjitc8My2NxvgGUwd4A6n05rnPs+0uoBz3+p+vpXsr+XcxRoQCc7G835vxHrXmXii0FhrDs3EUgJ5GMYxjpXbSqOWjNlJNamFJESxJHQ5NIi9QecnJzVpVLtt6k9cdiabxyScYzXbsUthwdN2SMAHpT/PVcc8knsfwqNACoYdwDg4qQOVbI/hNOwmh8Y+UEA8jt0zmrUDhXwQVQKACTyT/ABYqrGQWwnAYjIJ9+1TB0XIf5G5wJBjkGpMWiZJEkQHBQliQuOxpGOdr5wMlcdfmz0pUjIYIg3n7owNx4+lbekabFZP5t2Y7i53qkNtu+Vc5Ys3H4UOUUjpjSbWxR03whqOpwfaEhFraqMvf3TNHCvrlh6D0Bq1dwaFpSbEMviIsrfvY5HigDnsmSC/4itHVJ3vURL27EoTcUjBYxoMYIC4xTYrG0mhdDHGiYKKD1P54rF1bajcIxOUuPEN6iyJbhbKAk744Yskr6ZOTW/4c1eVJsSDKuc7ixB3YAUY7DmttLGxClhAhXPQMeAaYTBboQP8AVkEMqsVHPp19Ky9t2M5crN2C8Xh3n8uTlDEMnp06Uv8Aan2eLchwxJxxuBXHpnGfxrkJb9oySs5QHLcYJ/76BpU1eN7rJKBTEQrOu47vfFZScr3MVCMmGv6ncS3MqgK2TgxlQQpB7daxGtZ02FofLDk844z1xn6VrxLbzxxP5YkLMCTtJJz14+tXJb5bfYsWIwxOQRjAIxxj2q1Vs7WPUo1VTVrmz4QRrRLNJyzqGe/kB5wiqVVP++sH61FpfiZpXEt6B5srmV2QAMXbruJOTzUQv2tPDrzyfvJbqRreA52kIDuY4I6Z4rjrjUA1yHGeByJJc7hnPak06mjNpY6SfunsUXjK0sZh5ckaKzDaoIVifSrdx4htZwbu2ljeB1DmLPMbZ5GT1rxRLxRsRCTI2MYJJB9M10V9YkeH43tnCOGZHkYsxyDkcEHtWEaEY7nVTxl1qd0/jK0RZFWQoylmx5gH17dqvaVrlvdHYko8zC5Q8HPXoR6e9eawzpdzIoQyM7kEkDPP0pkusEh44PNc793mDhRhcdTUvD82zNXikj1s6zbDlZCznOBjGD36ntWVNqTxOFA3xje/kwg85JHLHP8AKvNor940zMfPHD8c47cn3qleeJ5nh8pLkWcQTG2IDDZckD7pOaVPCu+pP1pPqeqt4ntbOK4mDhLlCiCERkAHgHDY696teDfEMOqa15Sbw4ikJmZ9qoShwQO3415dqtz9le3025EhmU7pGJKEOV28n2qfTdZ+w3FtFp88UYdh9om8rmQ7WXBJxxXV9WildbnXSqp7s9HTxDDcILWKUGRXPmSnq5A/lWdf3xmk8tXeUyAFcZ5I54rjPD0051pHeN3YeY5ULyxAIG0dufWvQ9Ht7WwltNU1YyypbWqvHCwAzIVU59xzjBrCVCz0PSjJM1ric+DtHMXmSQS30IW6LcMoJyFU9RxXKPqdxd39ta2duPLEgwLcBc47k1Q8Y+Khd/Z7preS9uJV87y/Mwqkr/Gec49hitT4W6brPiLUTeSwIiLHhII1P38jJPPTAJ61008O7czOepUUtEdRoPhqTUbdJ7yeIaqoM/kycx5PdsdSPQ1etbS51jUreXUDEYZSptYQojdUGFJKnrkjPaqZ1f8AsGZEE/8ApV0yFwMEAk8KCKsThopri9iYxyMRCp4Uklguc59ia7Ohwy7FvWtbM88cUhW0somC5jlGeCOueTmp9PvW0ixXVHtHErZFnHISSGLbS5x27gDg1xd81vbvBcXam4KSgRWqKr+bhgNzE44A5qxP45ubzy5YUL30rAqSPlRQ2AFXdgY746VnoCbitTS0+zu9c1q4v5Eku3kZGaUx5ZmbB2hcgKAAOlUfE/jWztL/APs63t/7QvI1LSDy1SGBhnIDZ607xl4yfw5aXPhy1gxrAAuL++tiIirsDtjB55CkE+lefgaTBYXMkxuZJlEe8wqrKXZdxDMSCpxkdDWkFfcxlPses/CTxVJc22oX8UVtaQwO8Ak8hZJSxUE7XOSv51t3FlNPpM+sXdxMBNtERaTc4PGAy+nBzWP4NsY4vDWl6cNsETXIvrmIS4b51yoOBg4Ug81a8S39v4j8fQacsEsWk2amZhDKyqSgKorYHVickVDfvHTB2jctX8t/qUzT3P3jHuMgA2iMEBcehx2ArOeeN1S4ut8mxmBgAHJB+UYqzfX0kFxeI0hS5IOYz91RjAA/vYH0rmbxlM0iwySXe3LfvVAye+Ovepclc6Io0rXUdRe8kk0+2BlkDJGsYACqeyj+vWqunaHN56XGoXEZuXwzxxyZSIHruyBgj2zVYXS2cgjzGZCDyThYv51e0/xVoFhFnVIpr1GXcfs87KyMDnKkDOMUnf7JpyhexNLOEtriO4CFTtO1cfnVeK4JXe6GNmQoDJCiEsVwRuDE9/SotX1DwbrLySadb6nZSBm/eS3CzqeMfdIB6+9ZsWjqk0YsriV8kBY4yxySMe3erhqh+4dppN/bXjiCSUWxkI9XXAXJwM/Nk8dqytT0adrw/Ybfz7q2w6lBiRRnOQeccVgaJbalFqUenxwSyS3LAMLgsiYLEjnsM+teoReIdE06BNGtbyKXUV/12pvGzpNIFyYgR0GOMnn3roTsjB6nAapdXNhbYksLn5VybkqXHzHp17E+lYX9uXCyok0klwkTZRJgV8sheSAcgZz611HjTTwY5LvRrua0ugXM1hISu1sZZVJ5IzyDXl11rV5cvIks5uRICH3nLA4x1PPSlcV7I2L/AEXS7rUbye2WPbKCzJtE/UgrgEcfhWXc+Gnsnl8hPlj+U7GCkj+HCnH406+15GazZ/PilktY/vFThwFA65zmqh8SbrgzLckhiwKvApUfQ9K0MW7mhFoN/GshMucNnEe7pjH862dO8NqxDz6qJ2wT5SbmcH3wOtYEXiyeCUZeGU4+Y+UBjnPYinReN70SIPtAEgDkbGYEYHoOD+dRK44pI9G07StM0+GKQaX5j20Sxk3ChQAAcFgM7s/WsXxB4wuXMkFtEJ3LDBGdgbGB3rlLTV9Z19ik9zLOqp8oSIKTx0AHpU9ikWjxzyE/aZ4ypWDy+N/+0cis1Cx0KWh2KXUGnaFJHPIZb64VfPuYyoijYthkQEDgLzms3UPHV1beG7/TLJ/sgumVJJVPzBVG4bSBx6cVzGuatJJcW8CSK4TESxIvyhzkE4yR1IrY8WaalrZWdocRz7AXSPgvjBYrj3rTl1M3JSRwqRZLlMuwBWQtknn3Ixn6Vatv3flRpGHUjHIB3Y9TkVrw3UdjDtNvFtTCmPyyQSSSCy/Sp0vLeREzo0KbVIQ2q+T169B6Vsc/oYjszZGHwihQBgAcU9YhdoJElETDcm5QCdwHt0NaFxpLTW8k1o7Sxq5Pl+XsIB78Ek1SsYI5Z03wSxxyqxInPBYrncDxg4Pf0rWKJaZhTaNqD5LxSySR5JQMC4UnjOcc5rW8LeHZvEB+ySwADy2m/fEI4VQdxzyOldHa6LJd2lzLtNneW1lmQw5PmjdlWySR+R71a8J3VhNPZz7JEvRPIkjptXCOqgjII+UHd3rRCsU9N064s9Htla32TW7RxfLyXweDnOOldzFc/wBpaSmqwEEqi/a7adSrqxbHQZz0zWtcQ2l5p9w0KRmyeEhYvPDNHIAcNkDIA4zyaxtC11Y7gxu7ieIHdFICVl2ru4J6+nNZO6JdrmU14NKnSdiRbgAiTJOz5cZ5x/FxWvZ3tnI2bko0sijE2BhgSepBPrmqF4ywxTi2HlqGOYwuOw4IqqwgeMmOOW3l3A5jywztAI7FePrTvc0V+hpxWn2DXLaWzvHMOQsjeZlkQnnaSPTn9KbcxjXbeNHuD/bEQFtDNCQVu0LdWHA3Y9qlWWJztWQwMg+8R90A5wSM9vWrC27xODC4aa3wVMZ6nHDA8DOKSkatN6nLx2k9riyud6OHZJlk+Unac5P4UtrYrDcmU4CSFiME8ZHHpW7fX093OXv453Mm3FwYegC4wcE8mtC28KXVwhnsCNQtGAZPKiKycKAQVOec+9aN32FocxbwxtFNbXMfmcNE20Y5HcEe9SGyeeFDF0UFCwk2Yzx/KtO4sUbfKh8m7VyskdwCMMDkcZHWrD6ZKss8RdwpbOQdyqxGQhHtUJiSZz9zp7yPbyTJhpUKIvyytgcHk5px0O4DgwDhjyMgcdjXVwxLHZkzwKbiNuDEP3eeoIOO9Fp5NwZ1kijJSPKmOTZlvxA4q0xqPVGNa6CxQyXJUKDgFfmzkYwc+5FaVkfsrOMOVOckHCDHHX6e1dloehaY0qRPJ5DJKsjZmZV4Kk5wCDnb2q7e+HoUBNtPF+7UrJGsu+JiQScYUeoFTJtlR1OQ3pfQ26NAsgwwcHpkZxjirltpMV3CRazgFVJlgl+V48fxAjO79K1pNARvKMUn7xVDtCq4xlsDnHI+lOi0E3rgQbXeHcWjSMh0I64PHBqFc35X0KOl2AiklLQHjKCSQAZwce/8NdbZaXBBDE8IVYlcvJC+WkA74xxVfStKe5tibfLQMdslvfMSd4wPlPVehPStGx0+4hvCYx5RQsHHK7eeOvY1vFhyl3UNBh+wSTWoNxA0SOHjyXjfJ3ZBIAzWBqWhrJczum6MxSq8ZI/1iyD2Py42H869B0Ir5MtobMxTkEYYibIPdTxmqOv6ZFbXMVzF5xtthMkUSYLEfdyck8ZOa1sNJXPNxYAt9oSMhIYhEdp7npgnnk1E6/6BZRCJJFcFhBuYEOy44+XtXc65on2WOGFvLjaYhgJIyw4bJB+brVjTPBxfWJbmWOFAHKoXAVVJHJGM1LG4nnF5YlLyWMWzLLcRFVHzKRkYbjp04rnvIhlfyogfs8Ks7SgABsHbt9Wz17V6P4ysjNdSXCPhYy0atFkFsHgg+lYFzoJtDHptv5v2c+XLK4k5kIX7pJ5/WlYhxOcSwWDTZ9QuSfP8rdawyLtDMW6d8cVlT6e9rfpf3Hk/aXYRxRIc4JHoF7ZrtdU01XSIuHeRDlY+G5xnGD/s1i3miXcJkkEnloqbvkO1t3AAAGBkmlYylE47UYrvSEwJV8/aEdjG5kJYdSAMfjVFLmeb5UfzJMxq0jDbtABzz1Nb6aDLnzpRDE8sihvNbc3C46gZ61lJaSLO8UTyHcBnEhA/76pqKMuVGRcL5lzKN4nlUnzGMhGM9cZXn86gMItVZ55Yo4DnbnA75BOAe1bk2nOUIR4ZJHd0jhEzby2OM5A6mqY0JFmKF5by9EXz2trdHy07AsBkY79anW4pRS0IiqJYpd3MUKWwbcIgA0kjBcjrzjNVb3XbWKUyfZBJ5ikpbFjncflLHLZwOtWNTsVWGe1tt73ZDA3SZXb8pG1ffJFYtn4SN6sbsXR3JBaZi5yG6Dtj8a0Ri46lbTGvNWuUgtgLRmcEyASfKCME/J7+ta2s3LDUBZQILeyj2hZHG7dtAy+W7k5rpkjl8JaLc6TBJJ9uuQRcMUXKKr5ITBJziuU1C0RrEPLdOYWcOFlkJPBztpCcUjGu9fku/wBxZiO0s/LZZGnjjZ5wWDZX5SRyNvGKwbvS57kuDLJGDnKFVKAE5xgj1roIL026n7JaRvubAJgBKqFJ4JHH4VVuDeXihyIw0hBbBGfvDt9KqyM2k9zKHh1DDIryjcVZgOm75geSfatKyULpSMjyqpnuORMcKCAegFTSWTXEfmBy8koIUkDA4xwefSrjW4txEj+VGiZOFGCc/TjpQxNGWZnnmjeIGKFduWCneT/EeTTo0mNu8rRErGgU+cWJJJ7mrzG2gLxSHYrpkO4Dn8M4H61Dd6gbiaWCCeOO3LP5T+SoeTA4yAx70kJojlk/d7rYLcOXKkiQqFUDn+E1HJBPDBJG85uWLpiGORiOucFicH8K0EiifzBcXjy32EQxRquyPPOGxjkilurePTLP7Y0tsPmxiQ5KAjHCkYHNNk3e1ijDALWKK5ucPMcf6MmQFGOjc9ayHMt5l5SgBLFkGecnaAD7dasqsU6k/aYy5IIxxu7c+tMjspb5ygdYIsFiW+U9McE+9MuyGo8kNtK0XmkufKXH8OFySc+uMfjUlpoyQ2wu7mSOOSVR5FvJIxc5HcAVtWGntcW32m4jP2ZCw344Zhhvl/vdMcVoMHu5fMdB5zqPs0UQ2HgY+6BxipuTYq2ti2madcarMItw+WMyHcY2IwMKeePpXNeJg09vosAlMoFoZpTgfvHdwcj049a6Xxbqjx3kem2PmT3UX/HxISThvTg4NYWtRmG6kikcJbwgRSO0e3kfQmkNIyotNSe0ljOIITPhzIPm2KvqO3bio7+MahMHSWLy1Zl3DgYB45PBrV1zfp8Vnbp5cd0UyRkB9jEPyMHr05rFu5XEFxI/72QyKFG48gn6YFSMqRQ2tlCqsTJOSfmJOMH0AyKkila48t418t2+YeZkDb7cVF9ut3+WcGRG4Oxl8yOpoNOxbCZHPljarb9zFcnpjNTo3qEX3N/SHea2NnOTbkklHDD5T6/Q1raW0cl1LFeCYqltIN0e1CxMZA5PPBrBhtTJAXMQGwMHyTkqQTkcD6Vv6e3mi3t3jWWAKVGTngrjnPvRsWcrFCqqFixOqShvmCneNuec+3FQarJJHfOVDESEOIwxCjIxgY6c+ldTqOmiGzkWKOKRkJygjVflB7YJrnLwf2kiF49k0aiNdnCkEkgHPetERyplAXHnW/luTnoqsx69cAkHvSeb5O8Sg2752r82RuA6ZBFRlpSRHLA4II4K5zx2z0H1qeO5G8KUPlnblHYnB7/McVLRLRs6VJEU2QykXRB3xSklTnpjrVuWTylndIPs1wsgJAwDhjz8oHpXPJD86MZBL8ysvJ3ADtmtfSdWutOl3rI0mFAAfOTxjg55rN2RNyO8s0mSdyhOweW5Bzhj6A96SR4WEUc4MsYAQOAFcL71cvkjuMS2nzxliWHRge5c9KotEqnF0jxc8+ZgtjA96e5TsxtxpFxCiujk2xBdT947QOORVCNzG7sUVXzwevXvgVv2ly9sZETmNmO7eegIwAPxp99YC6EcsUaAqCn908DjoDzWbVzNxRm2l7c29yksD5ZSOWUMgz6qQRWvCsfiDzdOjgtUKRvNDMYsNKwPYAYxz7Vjy2V1bpAIkaR5mXhVJyN2Oc4+tX4VEtvcJBLghT5uflyRxjvnJqGiOXQqXUNijeQyXVvswWkIQgsep4OcVDaWQu4Ew/mswAh8wAAjvuxTZ4tkkheMIq5xkZLH8KjSRreSMR5JUYce3tWZjJWH3cJaSPzE+cAYKHpng+lQRWskerRKI5EUb9pBODzxkgHFSX8qzW6sTsYsCMexqzp13dxCOF5DkgOwB285pMztdGpMrhAnl78fdyOcZ471WZsvk/eVcbfp/n1qdpc5QIAVwGyApx7E5qukUZfchO9vVg316CudqxlLcd8gU54wDkMAAM++ashMYBPAYEj1x0qvsMeQVOBwcj/HFTxh1dCd5DnAwOazaOVpk4g+Tg7B6nsKiWFTIjjOVwDgfeqyY+ADngBvnOecY7e9RgBmck4XIOM80k7EONh6qsaHYAD1IHbnPtVhTvYBAMEKcDtxzSbCsqKrkqRjnkfnUkMLcMAf3bZ46H0olO5GhEW2YIQEccen1rStLtWsQkpHY9+ufas+RMHIB3Ec8ce1TWJ8uMooMZ5PAxyPTmsmyTVgIkUlRg+gGPwqKa4SIH5wdg3MnAwRnHJ9aQTvbvEx/j3EYYZ3CsXVdWlbzMSSP3cZLYx+XSsEuaRpEZeXMV35gMv2RBgqzRKxJIxxg+tc9q3FuMnG3AO0cH1oILkF3YgZI4z1ORUWoPH9mcSH/dx65x/9evQhHlRrFEGl65PpEyT2TrHMgAJIyc7uv5UC6KSiVCXYOxfcTg5HOKoxwkgAYG3jcvGeMd/ersSEugJ+6pPXqc46VUmDuX4IhbvjnzHHmEE8YrQt5EmcIQnzfKOeQT3qhbcFAc9W37hg4z0rcsrcj5QmB8zY4xgnOfypJ3MmOUeVk7/mbggHkfWp2uVWHIgQIvREBJPOTVzToILh3835GQYPJG7j6VfbTYgg+fLoBt2vwF75pmSRlsiqgKFoz0Xgdjn+VPwsh3EYIYOMHp61aliQTRjlyO3uRjNQtCscoALyZJ65BHp0BoKRUkQDKJ8/b5zj69PSsDxMirpE7o+xm+XAH1P9K6K5+Vy/lbQw3YBLHOO2cVg+J8NYXCZKZVc5Geox26de1axtc66T95XPN3QEgYB6Z6+w7k962rOYtbRI7E7CMJnAzWGSAuCNgZeRGfRs1qaOVeQoXEbFuMnP8q1lqd9SzWhqSqVYr9wsW5Kfl3qk+Y1fHfqD3q7MqtjeQMAmqshCNknJ9hkcCsIs5bkF1I0ioDvAGWGOmcY/lXf6FAtpo1oqpgld+Bx1+lec4aSbaN5YjaMA4/nXqjmCyW3jLBMxIFyP4scrx6VNVmNZu1gVQOF9W4JFEq7HjByCDnJIIOPpT7Rt1qh2Rl+cHGP51LF5ecjGCcngcD0rmPPeg1VwMDg4496mLL1zjAIz60gfKAHv/jTDsd0boFBx15oENJNw+RyUHIH1z3qTy5BbkjeWVjuAQ4A+uabI+eHcZYZBwSOKFJl3qCADnA9a2Ar3m4Im8fLnAyu75qYHj2uhJQ424BIJAIP8xUtwshhTKMinnAHT9aiijAwCm9HG0HIyD65rOeppY73QtRa+gkDkkLgFSM8561euSY0kJOwMMDb3zXJ6DdmzvpQxKJ5bBtzdweOgrWluGcncfkznBHOK4JKzM5RLEjq0QI+QINuRnnimRSYXBIzyAf8APNRsNyA7jjIJFRDCqQN575ZcE46VBlaxNI8m4HHy7eR7g5/lULvkyZGCMgH1x6VIqsrFiCRnOD9MUrSAMQqbNox64/OgpFZYwVw6AHLAYGc0j26NvKE72BXhjVmI+Y/QknLZHvVyOIYJBUKc9e9aRkPcyUI3fMecA8gnJ7ZzVpjJk5yhPJNKvGAuNjY3HqTipYELQk/PgH+lU9QlsOWQNluSCfWn7UuGweuMcGofLO0MOhbpjk0qk4yQXZW4Cfrn6VlsyWI1ptJUAEE5DuMHHpUEluWBIcfKDkFfXp+Vacaq2AMjHvTtiq5z15XpVbCMOQbH7DI5x6VSuYRPDIoJj3HJk5zj3rau7bLgEDao4wR0qhLavHgDJVVbIz94Y4/KtlMpSZgaoM2pjMnyjJJQ4B+ua5z5mPLZZic4zgYP0rpvEUYtS8lwMRdOWK8kcDafU1zUkSo6BNwAzuHAwTtP9a6Iu5uthu8KMjBQg/xev4VFLcPI5VCc8DlyPr0zU0bE4XeWTAz6mhYQWDOXRl5OT79ulaWY9UIsEZ5Q/KxJYR84yMHH407ZkDqR2LdsU9IG288gMTwOvOaQAorhjyAcDPrTIu+pYjcRjG8twepxjmpNg3MejMxJBJbFUiVO/p0OQB0yfepkk8ojOUOeQflx/OoLSuWtoOwAgBweT2pTagLkgfMf4jk9OelEUvmkHjkHBAGKuW6rkOwEYznv6VArFdUIXv0AJz0pwiPGD/DtI+tSSvtwioCQVzk9fpUKypGQxPcA5z09qCk7bjtuCO/Jb8RVhUBUZ46YwcZPSqyXWPu/IozkHv8ATNH27J4GQDxVWIehchhz+6HCADGevvTwEQhlGMYbAOM8Y+lUpHkYbDJjb06jimIzsenQAcGpFfuaDKHXkDcCpPP8WOVpxkWPcwGS2DnHHvk1VLhN5I+7wcfpUoG07xyCMHgUDbHv+6ABLM/qnTFFMaSQOV+UZ6B+oA4xRQKx56QeDnHIFNiklZM4xtPy+4pS6swHXkfiadksu1eTzgd66mdqBXzjOACAMbv/AK1KXXALYPII/CmqszunXpwfftVqys98u1E+d2VAOuc9+lCQ3oPgQu6EjdwM7Dt549a6Xwx4LufEBJiDx26ttZjx36jrW/4W+HrSx+dfW8hTO5WkIyTj0Geleh2tmthCEgQCLquV2kD0xxn8qG0kZSlYoaZ4etNEtvlyQpI2swycLk59enertxd+VCSrvhVZmC9SPSqetaxDo6eZKgeYhtqnpyu3k/rXlniHxfcecXUlCQVVY+dwxXN7RydkYqDkd5e6+yW8rLv69iM8n2zXFa1qCzuFGEbncxxlvTPHauY/4S69liLeaHU/KP3XXHv7Vmt4huLjBJB6kOBk7j17VcYS6m0aTjqaV0yvkgiPI2qM9KqEKVwT3yeMVUGoyOYiRwcDsamihnvHIiyWxxtwOvc5IptNG3L3Ow8KWhuHt5tj+WudpOeSePT1r0y3tvso4GCBhgeSP6Vy3hixg022QyyBlGCoJ5GSS2R7Gujl8QafDIT9oSRHwZPL+bb65rJy6GLbuYPim6D3ewxlEwQAJC2QenQCs+2sheyoh2gsxKoeOAORzmk8RapHet5kTb2woUjjjd7e1XPD0UccwM8qcfMSGGMHjAznvXHU0PuMumnRSubdpZtYRADbGAQ6jqMeoxSm7z8o4K9vpVmW8iiQ7MKo5yQcYz6Y/Sqs5VVzj94Tx9B+Fcdmz0J14x3IzeYyeoI6DjtikSdRlf4VwFz0BPWsu71KCRigfJwRwcY/TFUYL7bHwct95kJOQSP89qtRPNnj4J2WpPrXh1dSj3oFSXhfMjUcgVyl54du7SLfmORQCNwGDkdOBk11MeqT73UvvAO58gkD3waYHuRISsb/AL4YyVJxx64rWM5I4a1SjW95I437DJG4DgoWByXGAMVGNPcRLK8ZZcBA7HkfWu3WO4V4y9nLIOBt8sjP5jpTriRUiBeyYRgBmG3jOffFbKocroU5Lc89eAHfIwGOzkdeffNRsqEDaAQw4Gcck9uK3NUsoWczwGOIModYecfrWYYZhlnjlRj82MYb8ARXQpJnHJNOxVAKZCb4yeSRUYA4yiMOuB696tMNuMumCOpIBpURWQgYI5OSMYrRSSOeWvQr722lRxgYANNEgOTz8vBp08bW7HA+TAKknPOeelM2skmD06nFK10YuSuXI/lwFwTjDc81HOAzk59OvY0iOcBOhz16cfWiRw7xk4B7nPGadhlSUYbnHOcZ6Cp7S4ZXIxvyhYDK/N6A81UuF3MdpTp8uZB/XFXfC2lTXupElx5MBPmkcYwpPGeOvvXQjojDmOjgHkQObjd5jAHORwpXOPzrm9TuxPKYoSI2L7QSSQVB6YwK3dZb7FZ7CcmRcFowO/Hv2qx8OLETakl2TJ5ZA255w2fQ1bfs1c70o0o6FZtNNhYlkP78kMMyDA5x6VhM8hdzKCW7g8gnpXpvja0S1idRIZ/3e7pt5BHH615rcFd+1Mud2GJPA9jXOqnOrnnVNZFR3Az6fmf1qN3XeBz+NPmUhnBHPSoi298+p6VZA6OQoSMnAJ4/4DinfNsQr/dAyecn8KiQkc/wgfMfc1La3CrsyMEnkDjpSYmiQbgozt6g9DmnoCRjOeMUgnXfkE5HANBIHIPOaylqJJEkc+zBAxgHJJxj0q7bzxuoY7SSeCgAPQDufWqSMw4AwG6A+1SRkjY5B5yTk9Oc81IpI0VUvwBznJ+gOPWiKM7cDftAIzuU4xx361WhKO5CbQCMDjAJ9s1Y8lfKdBw3PPlDHJz/ACrJ2uZ2JvMJxzhDkE8Y/LrUyziVMjDk4AO3aAM+lQhd3JA574GSakhBPy8nB/j/AEqGiWXoiTEQMOfL3kJxkncT1+lWFLlcEDcWzhD6VSKkkL9xieT+f+NSwkK4JHC55rOUbE8tzYsrhkmJBITHB8vOc+4OP0rWm0m112JI5IVkcqV4AOD6mudtW8vYUI+UgkDjAwf8RW5p955Xlg7SSfXk59eKwcnHY0hOzMzWPhbA1tut3Qy8MgA28g57e1cDqWgz6feTo2NiE4IOd3Tr1x+te12N+luCQ+ExnIGccYxyaq6/o8GqQ79gJAZlyMHOO3JxXVQxD5uWex6MFGaPDNoBwMnBx0HQVNEC2xlGMnBz6VtXuhBraKS2AclCPk3c56dT68VoaXoiWzA3WDIUBMe7gfpXfKooq5Eko6Mw7DT5rlCsQBIOHzg89cqfpW9p3hqV8PMg2qQGO4NnPrjG39a0JNRVHXycBOirjIzjGefan296Aw81Ah5wB2PqK5JVZPYx5lfQ27MWmnsgS3iwg5K9c1YvrZUE0yRqjMdwk3nJyc9KwDfqF3lsEHPXvVS91ueS0EfmHBUjnpXM1Ju5Xt3aw3U18syv5vlsX5JH8J696rw3YiyFcEOOp5Gc+orKugH3E/vFOCAV6VJa4VkAOxVC42KevfPNdPLoYNts6CO4eQnCyDoGEbEgY/Cs3WY3meIySbVTBGW3A/UAClW+WCLB2KCeoBFQ3N29woQk5LKQAG2iso6MltWM2LG4LwFwApHGc0NKvReGyePxqRlVsnZgcEj0qFo9zYPUEknsK2bQJ2JYpCrvIuxOvYdznirMt4GwFThUWPkl8npnj3rPVNsXILkDgBv8mtzw9p4k1K3cqDBCBcuAcjA+bk/WjRO41oyXxpOlneWmlQFHjsodhJkyGaQ72x6EdOa5VmcNlTxnr6A1sa5qDaldXNzPI4lllLOQcg5JxnHoPasKMKi4L52gjg55HQdK2jqbLU09IjUTC5YHy4gWYeWfvdu9bVpet9nSzlaYRzjzTnOAQMetZFg7XNslhgvJNJ8u3CkHPGeOc+1bZtoItVcSShbeE+VhoyCxAz8uM4545qXG+hrHTVkyWZ0DR4jHG32u8lJHmEnZGoGXPGc/hVW5v4bEviRbkgjGFIXGc8g96XVdd+0+HtPt7QAxebNGZQxEhbg457YBrCA35y+RjnOcn9DS5S3VS0Q29llvMgvlchcqMLtByOAa3fh1o9q/iFNQ1QiLRdJT7bPkAlyozHHyRkswI7VkQ2rREM8GFz6Dpnrziu41i3PhL4awaSwhj1PXZk1G7yMyLCqsI4yxzjO7NaRkkrGSve5w99dTatcyXc7mSS43FmJ5DEhj39OKbYwGSdw5HkBQ7o/BGDnIJ579KtarYnbFAIyirGC2flJZvmJznpjip004TQiI43lxkjcw2AEdSfUitNLHVSk0zvPhpoial4sklE8cWlW8QlmZztJB52jOck1neP8Axjf67rAt4gIrTz/Ljiji2nAYBRu9MD0q1qGqW/h2z062tI9/C+dL3lPp1wMCuJ07XbrTXnR3+2QmV8QzzHIy2QemaEtbnp+3dkmzXu7R9dWzVBG+JZLVyCQVVVGCG6Nn8K9Vt9StvB+iC5tokS6jbCPzliwKKMA44BrmfCGl2J8M3+rXG20sYmjnuVuGYhiMLtABG3JI656Uy9utQg1KziFv5lkIzKjiPcpdvug454Fap6GyqXRJD52qeKdOjU/PZyRzkqdqhRkY2kZfnFdl4nZ7Uvc3k6IgkWOxijyouMbgHwM4GSOtWfDoiuPEMpntbVLXTrdZbq9ji2r5ancy5PJOeK5vx1rg1zVg5n2TQQqq44WNM7h8o6/jzUu3Q05b6nNT382ueI7yZMiWCLZEoLYO47DlhjHrXRWWizaCAk0ZJUCR5QC4iQc7RgE89PWuOsbqC3h1CcOHR1KbpAAcg5zyfWrU/iC4t7S3t01CSz+0SfPKFAKoSu08nByxx1o5b7EGXeag+oz6jcWnmGWWZ5G+UFiTxk4+grV0TwRPqlnZpevBaW/ng4upBukIUgnYBnIyaw4vHfiFYL+1XX9VFpFIVkjEoVNg4GFUAZJ963fBmr778i8kljUfdfcGlVioUnn3qrOxMIxb1PWri9g0y3ifz/8Alim7au4sSFVe4x8vPNUdG1WG5u9/lfZFaVWaTzdhYhSTnHvXL+J9Tki1a5gtpJp7dL9LZTcH5rhUgy2MDjlcVreGdMY6bB5uLeaXMiBzlgpHA6elc8lZXO2CLEF68g1C7SWOR5iQp6jJ5+br1FYuu6pb+H0ljgtku7qRpMSSSFgFyuOMe9aOqXlza3Nppcj+XaQMs9wgx+8XZ8vIIP61594k8RyXuoPFbQGC1jcchiQSBnPrzis0uY20iagh+0SRHVbxLdpWY+WCJGbB5wvUY9zXYQaZ4Ei095J7LWdVZSoDvciCPpgjaATz9a8v0G7e81uKWUSXCOhQr90En/ZIxXqGprZeGbK3F5JDLczwK629qTKYWHZgOmfeteW4m+xDqUXhONBLa6FcWsY3B5P7QkzHznnK4H4g1QjS1uYsWZNxJu8wxPIJJFA5znA4zxTLG/F3H9pn2AIoAycL0ycqfXpXKa54lSER2+iSi0vhgS3ETESSrncFXJwATxzVLszGUr6np51yOws3gQi4QlUnkmIXOW6A8/T9ay7fRLIwyC08uzAy7xiZRuJ/iGQdxz9K8uN/NdRR6nZmQZUC5tpYzmFxhT0PTvVqHVzhBFPJFISFCglc5OcEHg8+tbcrM1JnqMOtyTQvZ3e17yNSsckhDBwPl+bjrjmvPvEempZ30jmONFYhvl46gZ/Wlg1w/u2nlUuy5AJUnPPcVBPrCXBizvDykrjIIweeDtrOzTuaKV1Yq38MCi0ieJHRI4wUyd33fXHXI9KzTpcMWwLJMgYnEIJY/mSD+laN1cGWUxCPLABFx7d81Lbxy3XlqoMb+ZscAFuQfm9K2jqjG1ncyotME7hUebcEJAI25b0ya2LGx0+Bw8iSyMnJTO7Gf9odfyq/Z6Gb4wRMJYvnXBdd5ySTjA6cetdDpngDUGtjvuvsSpg/vIeq9s8iiT6FROZaOS5ZIoJEDEHPlqVYAj1602DS2ZkSKMgJnze3zE8c5OfxrppdM0XSGMl1qhlKrIJYo92MgccjOP1rE1T4jzx2dvYabZpbQedkyFd3mEbWySR2zis0zWVkri+GvCtxd+K7KNUk8ozJJLINuBgjAz7suK1vH8Pk6kN5WS+kidRsziIltq7fXnntXN+CNXuLvxGlyc3UiFUVGkGJGAbHygddzZq/rdtEuoXFukmy9dgLgTZAjY8lc889qtO7MnLTQzbXw9dKkjeVFdvJIB5XmDecAKSFA7ZrXn0OaxuIku4JUkUbcy8AcE9PpxVHTlt7GTzUgT7cYxGryTDIJYEkZA7A1s22u6lGJI5iNQicnFnMweFTnPIxWyRKVtQdZrNLS+0y2iSE5D5jG8kDnPTr2rTl8GJql1aajbRPZAGNn86XaGyuHBAU9N3p2qhDeK84aW3trOV4l8zyZGaJcgnIGOw4qOBLLRDE7yTlJFLRyRruViGIwTgYyTnrWq03JvqdBpekXWmanqmi6jBcustrNBFdxBckBIynXqMr2rib23aTVLgWyLbzkGSOTywmQck4zkZ7YrsLHVvPubeeOOXfbEqfOUhQpx90n3Jqj9kBjMDXYMYJVCZCW4OeR2pcyRajzIr6bq0+nsUUZwP3XmDIGeCOB3qa4tV1n94hEF7tZSV4wxGePTinGB9LuZ/NihHzAlwpZgB1qzZhdRcMyRpIVO11DK+AMBiM1Km+hHJZiWE8yTCO9tpEbnMifMpPOST9BVm8sGllBS3UMrD/AFhUgKdp+UjnOParqpKzhJFJ3ZDHOc/Ljr9a1tDjtZnEbR7LooMAkKMqQOM5zwPUVNzZRaOeitYlaRGSSBlcMwugWDgjGBgjB+orYsLkFJYXgJ3EAJGxO3jAOfYV1I0qyivHL2ThBgSbN3llic5PNNOlWd0CLdNkhwwjeHh8nHBBz05qbKRry3MBtNt7uJBL+/jyOLmPcQQD2B+aq1npTW1x51tJJEexiJUqT6jGK7j/AIRY2c5WdPsEQ4iiltGJVz6cg1fg8M2d4oAgmnUEAlYypBweWB561S00JVO71OXt7T7TCFnS2nCjH2p0VXYkY59TUN34edwZC4ikz/Gchj69q6S28LywxmQSRzqgDYIIGfzqRbSUHYY32ocfIMDHXI6ngUjT2bOMXQ7qR3REiG0HOTjLDHQAY7GoEjJxG8b7t2ANxyD6YI6V6Kmn3Wk2wY79j8LBMoO7GfmznI61WudMtbtw0th9kJyBHgjcB/FnFaqVtylDSyOaFu8i27xyyfMoPJPy4J6LnHNb1hDJcQoHkKKpwJI4svksDjAPoKtyeGNQgiieCwzBvChVUsAuO5ye9aFjo8kz4e2yQNyt5bA5J29uevtQxxp2Nmwgjnm8spJMiRsVeCTZIvJAGCPXmp9S8LvJaW89qfN2FcSJIRMdw5yNvzCsFtNhSbErmKMKVJJZDnGDyetbenWlhabBFaCR+A0kkhcOMY5IPb6043KasMt7WG2aWScbCjHEytncSCPmXHuK24ktNUZxLEuYydzB90kgB4GAOa0rDw1aaiJY7SKzjfYCfKmbBHAJYEHByPer0fg/UtHuBKji0O8sGVtyj1PK1vFEW6lVNCh3pCZwYZAxiuYhuOR2yMbT7Gqt1plxEIraQu4B3gupO5AckHPciumXTlmyt9BCv2hQ8gBJXfxlhlh/hVpLS6t1T7UiyhmGyZFboRgdyBVl8qZyf9h/bne7chLFJRFxgtn+I9c8fSo4tPK+HthQvKJCG3nkkk9Pwr0r/hHlfRTF5RLyRjHDYDHqe1Z994cjSaC4iBeJFIMf3SSeBnOelFi7I8S8W6VFYWE7mSVIrWIyttJ5fkgDnpiq1voaTWEU1x04kYlSSQRgYJr0rxdoEM9tseNCbtyqqoHOF781kX/hyZrS2tUCxhmiQlskeWrZbGPyrNikjzu58Mx+aZZXEAKBYokbndnr09OOlYuvxxwXIEcZkiQFAu7K7uuc49a9W1TSmRpY7YmRWDbpGk+VGBIGBjPvXKy+D7fZ57usjKiuzFeN5HocUIxktDyqawu7y7jkuRIHDBwCxC4z02gZ5+tK2lw2sG+SROU81/JHzqc5C9QentXdX+ktbIBLLIZXILmNckAHIGM+lZ0VrEk++LcIwFxuiwemDxk549apswcWcWdMvL5tqRhIPmcys2GAHIwMdaqwwRQJLFphtoI5YiktxuEUjt0CljziusutVkiZ2htjcRQsxYSkxqQfWuSkMmpX8b3aW9ty3yIpY7ONuCe/vjNKxgzNXT2cLm2ieMAyORlsZweMDk1rw2cejQRzvYI9xOdkEJCsVXcDvboRkHiprOKBLkX727vbsoWGGTdkv0yQMcVS1PVriQSXM0kc80g/emTaCp3AKB7BRz6U2Q7nM65PFNcuD9yTPIjKIuRhsZzzn3rFv5IpMRLK5I4jxEoCjjk4HX3Na1/bR39yJZLaG4kf5jGqltp3Z+nSq6aHcXGRPLGkBQ5VI/nJJ4wRntQlclpsy3VQ2G35CgHMvByMdDjtTbXSbOBQ16+wKhMfkqCAc/xA57elarrbxyukMUgfaTuMJcgj16CsqTTraW3EsMsxu+CRgoBxhsDpwaojlsFtd6VbYtYrdY55JDieaVhgAn+HbjBFRRXeiXTxyxWzuGwMmUsrKBj0GPwFXbR7PTTsWOSeMIArTNnPy4PJHr71Tn1Cxu3SJIzLNyw8sA7QOvAJOB7ipuhWVrkdzDZTRf6AkVvGdwRIoWB4/Enj6VRNg9rKk8oeWVH2fPJ05GfTrU1/O0cNtc20DypNAJWjwTgknPP4VTXW2DHykmQMTIGiLDbg9MHNTdtl27kxFzaBI4I7WOIlpZFjg3SsTwuWyBwPaqos/tWfNt/KkkBBuJfnBIJI43Crw1F7u3dJUlKplt7A54PPGaVtEvXd3tmW4VkDqTkMCT3XGf1oV2R6FRNHFmvzbJCMAYVQAR/n1qe2099WmiRigjQEuTKTgZB4GOtacUcemeU15K23eA1pgKpUjBOeTnNS3rSBEaKOT7FPukTfgKrA4wW4zzzwarcVr6E+9ZY4o0RpIbYk20YDALk5PGcZqvIBbmWYB/OClSZI84z1xz/Kmx3VlY2kheXzJRhHPmLsXP6k544pmpWtrqMscMZkuZfNEeApHzgkEHpx3qWgSKmlW7RSy3csBjii3MfMGzLsPlU9c03QtGTWdYi82RUsIp/Ou/LlZPlA3EAnGSelWNYtfL8vRrARuqDzLiXaTmQAEgEdlAINRPNYWmlTsHeU+XGioeVZm+Yn14HHSqvcTRz1zK2pTS3MoImkwv8ApHzMoHbPXpWTdIxicyDEbkZweQB7Vr3ExlQgoRtJBZFIzwB657GqmoWpa7igUY25Dc45I96RJyctoSBkuSWzlItpx9c5q9o97cWE0U1ldhZEcOVlZTnHTg5z+Ip8kDIqCcjeyZIAJxknH5ConDDYEztUYPUk498VDSYtGdM2vW+sXU090BHdu+5XtVEceM5PyjAq/Zyythh+8i3KYWDA7gAGO4EDbnp3rhY3Ocl9zLn94ThlGOmeCa39K1mW0zE8skqKgRB/EpLZBBGccVL0C/Q7e70hrhLi6jBtkZgxaRWKYI6Bhx1rm7/RFt03hBcqFBBWbHzAYzg+1a+l+JftOlSWM/mSyKVaNo49h2g5YbjnPHrVGSJ4E81CY7e4OVkuCTnjccDA6dKady4vm0Oent4kkd4gCXOcEZ4I+XNQtZ7lwMRsjA4PpjHfPeta4VGVAmHjf+IsuQAuP50lzZl8zREIFO19xGfXPB/CrQNGPGjRpjnK9AMVKFCkqo+ZCPvtgVbm0+ReShdMn95GCyjHuKrTW5jZHyWyc+WMq3H1JosRYksNTubZSnkfJ8wZwVwcjuO9OuLJdTEktowklYFjFhV424GMc9aVbUSRgxEPLjeUjIOMU5LGZh5rxGOQDBznIHXpnFS12JSKqSSrEUkACkgkgZxzn2rq9Llt5W+zjyfOZicDjdlc984544rCluLBkKG3JmKnEsbeWoAXgFenX3oCOkYEyIcMDlCGA5z396hg0dBrNjAscE6SIhXDeYCBIuOoOPSsuQWrzeciGUgHdGeATnPf3p0VwGjKSkbsknzMEkD34qnP8rAn7jH5mzkjnPT6Vk0FjXIS8tsCIRPFuLBecjseaxdWha2d1PyufmQnuM9M1LZ3ZDl1kjAWNyyySbXJ3ADAx0p155krRs+G3gnaWBAy2B+RqTNq5lojRpIkjiMEj+6ejdieOlRLMsjSSTn5izfKeScn5TkcVamRUlRVQIrM3Ocr+W3FDac8JecI5iGCUiXI468UmYtWZYV1lJUHzMABeev51OjEYABHt7/WsJZCmwIsrklgdykbcYx3rR0ia5Nz9nMT3CgDAAIGc+vNYOLIqRXQ1oJ5I/MBJdEAOwFc5NPkKJ8kbtuJB2FssD9Rj+VW761isQIo0WSWTIaQEYXHTt3qvBa7S5Kc8YwSccelczZySVtQREDYDkAnr265pzQ7EzIAAxG3Jxz0/nTpAHQrGQH6NuxgjPUcVbiYeQIhGRjB3H1Bzx+NRY52RWymIofvjOWDEcD8qumQBAEB3Y5qvMZE3u28grjJYAdadDF5ibg4O4gjnoaJbHO00O+8iAEt2PHoMfzqkqHc7FF4GGCkMcn0wBWo8A6g4UZ3gdeuaYkyxKWUyyKGJ+UBMY+uawlKxcVfciYYty2cjA2nPIz+FY11ZtPLkEuDgPls569q3Z58RSjEmQACM9cVTkj+x7p3KnGM8nt6GqoJt3ZpFGLeWYWORnc7zg43dMfhWXqVu8YAkdwjNuH5VuXdyHWN25Ujght2ePQYrN1hjNZlYwzszbvukBRjGMk+teibL3WZEUKvjbg+mTnHOatQLvcICe6gdt2emelRApG+U4zjpzVhBswBkFmyPqazYN3LtswYcJj+Ele+a1bAMXjREJJAU/NjoMd6oWzbQEICDcOSwU4xjpyetXrRA6ktxtbkkVKOdmtuiKoIdu4Fi5WTJ9ACAOPWrdneRwyhZN21mOcdCAfWqVnMC4mkQFVwPLHTGMVYmiREII2K64EZHK1o99DMsR3iEeY6KpY4K7skAfQVWbDtJtjIK45NRwXIjVF3uZBwSPQ1Kyl8oN53egqhobGjFZCo4IBGfX/69Zmu27jTnzwjKCMLgk8+prUZTG2SOMkEbW7VnapIH0q53uLkryqqOcgcjmlY6qb1R5AsQMj4I4JOewra0q0a3I6u0nII461RkOLiWPOVjbqD1rbsH80RsclssTxgDj2NbPY9F2auNliycA9Ov4VUZjHk4IypzWjPiM4UvjAOXA7jmqUrA7xnjtkfnWKOValG1xLfxohAV3UcgDr1716TsJmJCAFT8mwcdK4fwxbm/wDEFlbCTyw8qscDt3r0e6stl4XVk8pWOMdCD071FR2Oes7EccTKApznqQfepsA5JI29+Pem7fJDggnoAQSTx1FKpEeQDgugZkznHPPUVgcDaY4n5Rg5U9PzprPwQSef8mgRsSTyVzgcdAKURPwN/IXn7vWgdiABt4G/C4bqfWlS1O4smHxkg7v4s56Y9KtLGGIz268daSVgjZDAbckjIyBjbmt0K+pDdRtHBv2ICeOme/bOKgilyqJhCDk5xjkCpL2QTQqjAdRjJ74zVaOMK2VBQcqO2KiW5qti/DdtDveNtiqCSA3r71tWrtNagt6YDDk1zirsJZs9ulX4bhLa4BBJwT1Jx0rkqLS5L8zo8lEJJKYfbh1OWHt6fjUqorZCtncMFgemR7ZrZngivraC9ineSVzz2zkfNkniqa2TQfeDjZgHlcZ984rg5mzKRSmHm7AA6cfyqQ2g2ktwRkZ9KuFBCOT82Bkk9T+VATCABPMxuzj5snH4Vrcnl6me6eVkjoOpHTmjz2GwnGFJyCB0q3ICqEkBUPLbuOB+dVpLUAAqDtI9c0kxxITySR1Xp2FTWrF3III7jBx+fWmklGkJQHec/pUkOBgACNyRkZx2roUkNlooccYzjPAycGqswG7JyOh44rQYtiMEHaMDJIJ4HtVeTE8pBRQAQe+cenpWXW5LK0c7pznIHtVmGbK7DjdwM+5qm8ZiQRDfwN3cEHPGSeox6CmtO6zPEhTzHywGO4xV2FsajQgF8gbsEcnP8qr3FkkgI6YBH0z1pkMskbxgYR+4Hp6H3q7DNFJs2csQd2TwCKWxehgalpgniMTkmNjlsjJ9R16Vx+q6SlnOYwnJycqME5GOp47V6PPEkgcDB7fXFUb60imgKkb1kPIPJwPwrWFS24RnY822DIXGCcdeD0x/OhSzYUZHGOMnvW5faUsBkzHsQ4MfmAgj5vU9az5/LjUEvhhnJQ9CPXjpXUp3NLt7kKRhVc+vNOCMoDIMjqCPXNP80jgBTn0HSgeUR0PyjohIyfwqrgRXMW1ijjecKGDjkVGsOx8YJCsTnOPzq/NiTlgdzDO498VTkBL4+4WzmpuXsOAESBg4yB0zn8sVMl+kmQxwoK5IJ6mq6SYBHAXgEjqPWpN4Gcg7RtYYzzj8KVrg9CaSIEpzjGBnnIAOf5UhjVQ5ySD0J7/QVEbpn35zwAGI4z8ueM47cVcyp3k43Y459u1OwmQeWQwwM5GPzqyIEUJgBwSTySBj0pyRbk3Acjj8hTiCVwEz1OMimTuVgGjcgYDjkc5yM9OakSMnOM7iQfbAHSld0DuOBjHbOOfamHeTuAGQMrye/rUCZMiEoBjHr8pIJ9etSO4fILnBJC4AGKYsJdS+M4Q9c4Bz6VaSAb8J84HTHy07oLjIVE0rE5/ixtGeM0U9UdBlDGpPUP1op2C55s4O5iBjJ3VII239PTp2qTgOgzjsfXFT22I5d54dODuPBGe3fNdO53DrW2LOFEh81skI3TA9OleseCvAUbwJc3QD/INsQG1t3PIbp3FZPw08JG9Y6i/yYVhGZFAXaOv3gc/hXsmlWjai4ijjzAwB2gc9BjH5Cpc+RGM5PaJFHozyPsigLhAdoY5bCj2ql4lvrfwg5il8t7gKSkeMgZ9cZrofG/iKx8DaSDbur3UylWO7cQTj0Ir568Ra+9/evcz3Jkkk7gnA9ua4Zyc3aJnG8txPE/iWXUJp5yjF3ZnaJI2wONuAD+dcdc2rzSAtvdSBtGDnJH5/pWsdTh8x5QC+eep9Md/apbW+M+FSPIABOSMfnit6ceTY66astTCOlTW/DQSRHopdG6nnnHtULaeYVbfktkAEyAKAQe2Aa7I3aLHmUAscAlOBwMfyrIvbmAzoUTMig5II5x0xXSpNGstVuYUdkw+YRgdOgxx+tXtNkGmXO8lHzgKJPlJznr0FXobC41JEby2K9MZBI/StfTfBt27lJCELsBsHGCD0Gc81nJmNu5Whurq4kkd8ptHQEEfjWhNbea8hEfzKAJAOM/hXW2PhO1IRmg3sAdqyZCnA781cm0WCztJZREEEe3fI/HJ6c8da45bXJskefx2kss2xByAPlHHJ47itS00vU4lIiU7ncBRGw5O7ODxx+FN1LxNIWBSUZC7m2hTnGcZJGQOKqQ+KrkXkW6eSIsQSY14HcfnWLTkjuo1JJpRdjcgt9SmcCWR4/wC8BIx5HbGTVqPQ/MLhrsKcFmyGH4DmpbLVBfp5h/i5LtjO/twOeaVsyyOYt4AP4e5HeuSVS2iPoIYaVVXcie38M2G9GJctwFIlOMD2q62hWsMUm2JDgfNknr78UWqyBV5A6jOWyTnr19KvsXWQkOVAB5ODz2zjNc7rM2WXQejZFFp8VtxBbwpnKb4lAyo+tMe6eBgwGG4XMZ2j8fSp4vlwuSckk5yeT1IqdbeOVVDp5mf1qfatmiy+nHRGf9qaZcugOed/FMuJ2+z7FSMKxBYdxj9Kty2MewlCEVST07VSu7eSCL54H2glWyDn3PbpVRqSH9Uh2IS7yLubajDCjC8gVm6rDZ24eaezG1RJucxhm4GFOfc1opcqq5kJDKM8/wBKo6jd5UQSOkq4/eeWy5AznBx7VtCpK+hFXBU1G63MAtpt4Qd6iRZAhjBxgYH+zUQ8OwuzlFBXO3Zn5uueB349q57XLZoruVU3GFmB2Od2D+FQQ6rPBgxT5Ck9xwcYrtSclc+Zqx5JNM19Q8KhBm2JOAdyHBHPI5AHTpXOzWDwPmRWh7EyccYrsdF8TiSIR3MmzGFAc8SEnrxWnrejm5tZEjIPJAwuckZzWsZtOzMfZxaueb7AqhlAxwuUPbNVRKro2HGOSPQ4q5eboNitmJWHyjGCQD1PNVwWc7hwcnIPAwetdCMGtbEcpIyI32tzgHn37egresriPTrdIyEeX5ixB+Y5XvWTbR7F3jESruzx1O3GM+9NnJNw5RyAxHUjI4xjOK66autT0aMHBXHXEo1GeNYiXj+YqIgNzDjpjPoa9U8EaXFoVnA8qKGMTDzHLE8/QkZBrkfDVtDDHHNcxxwXCswVxgsMZ28j1yK0fEPiSO1tZbOOfZK2CJI2zg55zkGsqnvaGdZt7EfjLWRe3iQeZvHX+Ik5x6HI6dxXHXI80cRkqoGWyVyS2P5VIbpZQXEqhjgHAPOPWoXcO5B5AA+9k87s1zxjy6Hn3fUosrM755LcZ6D9ai244z8wJrRmjSUEH58E596oEDJAfIGcgckmt0UhQBgfSomHynqeuMYwamAJx6c59qiOEyD8gJpmrHD+Af3ucHr+fSjcwwBzSRkF85B5zsJHH4dKsiPaQp65/KpaM9URKG3An059qmyPqcEDmkWJy5BTAB5PtUyRYyCPfGKh2B6liyKrchJDvTIYg8lfWt+SzXyTMELhiCr844GOeMVhwpsk3gGVgDvTgEnHHT3rdtbwDT2iIG7JyrA5Bzxg1yzjrccYp3uZLsYyS3C9M54zVmKV2Ppnp7094kLAFBjOSmSeaVFEadfyzkVadjnluTxuxJJOM5Azzk/hUyoFRznGRz7fWoYxjGwYOdxPpU8PLhjyCDn1PpxWcncTkXIkbY4OwsVKjPHp6fSrqTbd4zhiCwqlBtZQwdi+TkEqAQT05FSCMRTbCcEAg9ycH1HFcskOxtWcj7vuPtGSRuYYJ+taUvmXcGx33/KScoOCRWRYSRyQmJE8x/NBbIY7ePWtyAqiymQ+YSAv7tSAcDnqM8VlazO6Csrs5i/gk0tAjYQ7AqYAGOmPlrnrq9Zmw8rBWGMAc8dcn3rc8UzPcy4AKKuBweCBXKSu7K4B4C8AhuR+VdsG2c05c8h8bF3BTG1sZO71qXz2Ybxn8agt1Z5i4dgF4OG44Hp1p8zKCBvxgn8eOK2sZtaWGLN5mATgZ69c/nTyrOhByhBJHf5fXmod2QRjA65ApvmFXBJJOO5x/KkTawy5hIIAxtIHOKhDCPIPcnpirrHcM43LyD+FUrhf3nHVie3rVJ3N1otBfPK8gkYOeKnWQHoeSRnLEYxVDewfHsc+/FPE4KDnDc4yeDmpJ5UWQA7kL8+0jdj0z71O6IMAHBIPb1qsWD7+SWJwR14HfmpdwK/cDkKQcEj+dSkFkMDGNgQRuBxkDHb2re025MOi6jMZIyZo1thubGATuJxjPt1rnPMLNjcePWtZmeTQ7OBEPmySvJJyuNoPGB1qmgM2RmkLwPJ5UZGRt6E4x1qvLava8kP5ag/MoPbpV6eMx53pv6EjjIzTob14IsqS42bJIzg8DjPPvWsHqbx1NrwTEltJf6owBGnx4VyMgTEZUDPr1rn55GkkwxkdwDnAYAsWznnNdf4nVPD/AIP0zSokxNLKb+/PmLvV2QBA3fAXJ6VxKkNsfYiZPykcg8Y70bybKqPoSxv5kJtmw6mXeu4ZKuQQeR6g1TUjYWTCbR1A6fWrHkMvzpEzvuLsY1+bH5irFzYmJ2W5lW3ZVRjCRiRgQvbPXmnJWMlEtWDjahm4QYLD+97e2fanahrdxresXFzcvs3E5xGSqIFCqqg8449aozXbSoUKiMIwOccjPrUyIkdhvckNcEqqk4+UdxnHes4o0gm2UQskkyM0hkZkUNI+QePTmtfTWK332ou6bicRklhtOCTke4qfTtHS62SglNxZBsXdjH0NXvIZY5JUkf5gsSIIyARjBPOa3jqdnI0ZeozW2pvcyiTZa2zqxG3h2wRgDqamsrQxMNQlyZrsr5MbDpkjrVq20qKeG3iu5/3UUgmlMQC7nAxt5GevvW3oFnNr+o+e8a2S2Ya4Mc2BtQDI4I61uawjrdm7rUixaJaWjBTdfbrQTRLtZWAZ5WXHboetVPA+nX0Wp6nq8oxqN62+Owk3MVQNgttHAABHTFMvtQNppwFtYRyX2qXDtHPck5YRIw3AEAdXrc0OCXQ7eMtdmS/aw3eYODvJB24HOMAVDk0tD0qUE9WdSk/nLd2CJLJFc7klJjJjbB5HPT8a4TxDtu9Z1l0wFaRlRwVJVFUDAx1/Gu21aBtM1QWEhDlrsSSeUfvAgE9sd68t0aJtTstR1M7kUvKJXQcKDjJ9vxpRu1qdrstCC3eCPw5b2gkJuZLgmR48LuQ45AIOO9cf4m1K78Xa7KwtwkIxHGTID8it1+6B29a6vUNMbR3khluI5wnIO7GcjnOfvH6VmadoS28NxcSkyTzARpkr0JyTjNdEdEc8oalGDTlj3JHgQH5U5XzJXBySRjpniui8J2sS+JLcSDMcal2lLL98nODwO/y0yxighliBSNCAQCRkgsu3Aq9o1s2n3MEspjSVpVIiz1Qev1obZUUkzZv/ADHS3mEQkzfS3bSJIF+8XDc8966i11GWe40z7XK+Yolzz/AFwAeOfwriLy7DpKiCMywzHMfCsFLMcDJxXS2t0y/2PLcXGEa0+Rxux97HJGcYNckk7HVFpEXiS/a+1KTfcFwxRIy642qFwOlebW4BtnKCWQ7vKUt/ExbGcn0HvXe38cUmoRkP5pPliRPNARVBJ6kA1zY0q30/yrnU9QjigWR5kCQtLuIbIHynj8auEbIU3Yimtl0uJIAmycyD92OQu1iD8wOOlNtrtwPNuZJp+ckFgQAfTj+taeo6hpN1dPqM1nLP5kkjS29xGvl5JBBRVAPc9aS9ivIwJYktdLVIwFjQAyBiPlJUknH4Vo7E3vuVG8UPcxiKC0KQ9o43CGXnvwcVSlJILrHJaOcZbcucA9OVqXU7a91VJJbm733Hl45GFGPmPAwOelZEGkiGESzyu+xioYtwCfaml2OeTa2NfTnkuwBLZoZSTkPnEueCGIyOlSz20Ukck9rbECNQDDJKP3ZB56g78e2KoWV1FLciKaW7dAm0jy9qE8n09x3rRtZrItOm+WFZAI+WU5Oc+3atOgrkCEW6OY5cmQKwHocZ/wDrVAyG42JKFbAXYFGMMBjv71patpUcNtaMrjd5cmJM4BAdSDj6GqMafvvLkjcPncokJG4Zz1qyipPazvPmA/f3HuMfqelPgudVgwUvRG5JxsUAhj36VZv4luxtLjK4XJbpgfSse50t7RZJRkojdUBJH1xSiTJtnRWutXiRYXUJkkI+bLFCSBjOAAKjk8QXF7/rrmSVCNrYJbao5BPI7VjR2d6yI/2uXcxZw4kK4OPunrU8k9xbwbUkZ94EXrkbcHrSlFC1H3+pXV9MFiMkdqjMFJI6+p+vaoL8yz2VspjWKSZSVWQ+jZOCPYCqEtzI3yDAYYwikZ6ehGK0LzzrSy0udATcPFJsMvXG513cY9M1CiF76HR+Gbu20aRJYEUSQuOhDEkYPAx7Vq6daI4DTJLEk8js6FgkjMSWz0z+lQeFNAa1v0aBDfaqkWYlRisMQPVpG6Z9M16FYwW+l2cUnnR6jq7KXYmTcBIQQVABAwB7UPQ2UbFTwL4fW4uCIbKZ53J8vcQ5CjcO4x3Brpbrw5aqLaDVDbQNlCZBqw3kgHdkbeeR2qrcakbaDMG6K4Dl7h7bCj72ML17CvNfEHiy/aYyW908rEnDkYCfMcAFuOAe1OLl0Ik7aJHYXraRbIUtvFks7F/ltSojRRnIUsVG7FMlurazxcf2pax2pwnywyeVyP727AP0FcRZ3etatCI0SK4O1n82aPIVeBuyORWppdtY5uVtI3MiyDbLbyMsZA4zhye9atvuEYSlqdFZ3UerfPZX9lesI2ynnNnduUnitk6W8KRsRaSvKeRbSiU7T1wRzWPZaNp9zfyPNbOXaNgZJpQxycZPGB2rtNO0e4mUNaFY4UJ2KT1A/WpudkKdjFttJ/tF/kAglcthJWAyvueMH61r/wDCEyqZAlnFEWU5uJLiNicNn0BH510Fn4Zjud4SBy83yu7RMBk9x61v2WizQE+WFSJ+MEEcdM8k9am9jVU/I4i08OJaOiSyK7SBnDBSQvOQDjj9a3bLw/awRgGX7QwAD4XGSefX1rszp9mHTzLCCddwBdYmf69DW3pXhOK/fNtFHEN4Cs0flqCfXP8AjV7l8pwVt4Yt5S4jiCKSMh1DAsBjnkdq2LbwFLcyIkMcbiNdzQRlV6LgAEn0r0qDwfcadLIIpIbgjDNHb/OOcZwwJrZsNFs55BFJFJGf4iikcgcckUJDUUjzK28OXcCBxDcwbgHRNuTz7kVMnh9VwzxtHKmDJLGh3H0J5GcV6+nh+F3CREylQQCzc81at/DhukiJt0KAcoR1HuetOxfupWR5Xa6VezR+SYxOeQ5aIBtvbmop/Clq8MpZJEZnHnJKu1oSVI4z149K9gm8JRQ4NrbyRueCMjBpp06RoszxQzhgqqf4gB93pRqC5Tw1vBd/ZSC5gunuLJgAu7aWH94HAGBVm30KO8MiARyHbwEI5BPQHqD9K9kg0GW3c/Zv3bM/nbHYbPZBkU2fwol1zJAdxywABHlnPqKroTZHlUvgm8tgXH7tU2hXCM/Ugjdz2pX04Qn/AEiARBCGSRZDzxjkfWvV20aYQvFJHlN3qQWwMjPSprXRNyRg2yyNgDDqcEZzxzVpGqSseUaV5kqIbqN7uBgfLLEHPzc+taz+GtCukEstn5fzHBhVo5hn/azj9K9BuvBELIhggUJgkxYxzntnp+FVv+EUlhmMhiEkYYchlyvHpnJ59RWkUYySODtfD9pCxJufNjVSoEkbK6ktkcgjGPfNdFbX3lrGJJJd+1tvm/Mr56+3H1rr00qeRkE6CRAcrxyBitGLw1CYRIkZkiUFsMB35ADAjnFWZqxyYhIfy28p4cAfIR3+maSPymtpInBkidiAjndjPYY9K7i20fT4440GCpYYSTKnaO2TiqsujWM2PJsEklGQCAVAz/tHNWIx9IVJrYSRPwoy6nAKkdsHNJcwJ9nd3EnByfetZvCsq3LXayJbbSwEUXRqUIJFR2jOR1yOM0N6AcnqmiSyG3uWjEXlkybAdxAxjFZmq6Ctx5ciJIGk4AUjCgHdz+NejNAJV3D5CGHIJ6d6zZtP8ufyijFJXO08YApWNL3R51f6a86AF444g2GLnYD9M4ride8yLzPstudq7SuCo34GOOvevatT0Vb3Cy4MUZJVSOpFcvqnhO23+d5W51yVDAsBk545pkuOp5DcQ6fcWvmy3BtJyzbkOMAYwc8dm4rndUjmWIRWKSXLDr5cu1Tke4r1LWNJtI3EdzAZJs8xeUw6cnpzisjUNCE7kxabaWSHnLNg7R3Ayanfchx00PItQ8Il5JHvYPKjAZdkZYofc96murPTNJzO1wLSFCyIXIQOM8AA5xXd3fhyKRk86eJzIQFEJyXx9WOM+1Z0/hkfZy8EcVvKTnMnz45/hUkj9KG7GLpnmWsXxkBZxGkOAivJGFZfmPQlumKx7iCGeNngyV6jy+d3r616Vf8AhSwtLaV02JIcsWLKzZPoNuB+NcpdaYbSaZ2uGkRAyOqxqNqAdVAFZc12ZukjjZrTy0uJAJSULZiK7FyRgAmsu4S+nE8rxRxxqAtuqk53ALnI64GfWuwv7ZbdYrVpZDkAyfvC3mE85IAOOPSs27ltpoRKfNcBwFaMbRj6Y9hSvYSjY4dbW6M0j3UEk6AlmjNuwB6d9xOODUcc9rJEGk0iTaq4DQxluvJPAI61vajqep7dggNxb7cKshx3PuM9e9ZNzrr2EEVs8j28khDOkQHy5bCjpj7tNSZi49Cm03225Cw6efIXCAXJLEDqSdqjrUPlRRXIu5LfyI1iLK53KOWAIAznpTZWlu1eZ53d5OcsBgYxjpipbTTfPXEr+bu6bJCv3nx3596aRly9B3iCHydSNpEIZBFGsCFT94jOeh4696zJmgjVA+2PfghxgHnt6Voa2y6pqDyzTrA0yGRim3cWyeOf8az7bSLZNgMjxfuVY74yQAVzjHrQhFrRNQisnR5YklRZNojuv3iFT1yBg1cv9SSdT5CQxs/zGKINHDgtnGDk9PeseHTxbqJftZkLEbQsO0Lgd89RViSM3UyPJKZGdQM/L6cY4qthW7EN83mySBENtkgNFyVVgc8HHy/jmri3Ru9HltktpJFtJkeOWHduO4gHrkAZqFrcKcOVDD/nowTOPXOB+taFg9umha/5s6uVtYsCJ8AHzlOd2cHj0pNmN2mZltGTdPJJFLb29tumKSsCAQNoxwO9JaXv9mxXFw0ZvNTuGKxxj7kKlclz7545q3GpTSJHvE8uOZgFAK9CScZBJOT7Vl6newamqAF0j2FmAIkU/Nng4B6073NW2Imrm02WlrFCZcKJJgCSxKs2PvY69cdazb0GT7NaKinYgJLZChvWpLHSY4vLJeNPJI4iHU4IHTPTNStHHvjKggjgn5u9EURq9yKGHagd3R2IAARcZbB54+tQ3enqbTCeY8shJk3csD9TVy0RZnyZ1DR48tcMd3POcsO1R3jnzpVCbFUsqL93OD75ptoErmDLpoCiVvM+ZsAFgevGOKryW9uCcxHd91R5gbj3AreLpFgbAjOxKjHPFRGDezwmMgKoJfbgNnoB6fjSYNWMj7Bp5iRJY/IO4kyNKI8qVznaRVyzjtFz5e24wAQC2Oenf/Gs29nmadnSPYNwAWToqghccfQms1Z5Gd1bG8FcyJkZGc8A89KzbI3VmdnFDDduXMsNuxLDDxFuowOd3TFasXh27uYJIyYSkSI6suSAueTjJ5NcLa3RX90QSuSxyy4wBhQOfWus8O64ySxxF55GEu7AkyuByQQB90VKdioGfMrxcFCZAGVuAuDn0PFQWUisqIpyxT5vLYN3J64ArodbtfKvHg2O78yL2JQ/MDnnjHFYMaFGAlO/aTtHJ/oK1Q3qQhlCFSTG47oRwCMenrVkmWazEYkw0bhFLDkkDkk8Hmla1kKkrHkLmMEjg/NkHrmrN5BmzjBcvkFyNvf64zVGe5TE8++4eX7pQfKT5WQTztPJH41c8nKOEdJHlOFIbeQP5VDbxF7eRifvqAWAx+BBpkE4jlQgEBThBGcr+nNSUo2Kz2skYcMHCE85IJAHOOKYsgtnjZfLwCDjjGPfiujvYLfUIUuLMfZpjhTDIM4bbhjnjg1h3FlIquTIcEYaoZL1IlaO/bMCfZLkBUEA5VsY5B7Zz3qwl0qv5bocDzMgnow+U5BGOvNZ7gxSbQSHYrjZ8p4//VV62vpJ2AuCJHyTluN3XPXNZPQi4hvlWPfFteFUJ8zk4BOe3vTTNG0CO4AU55Me3nOenPQ1JYQRQ4aCeKNl+TypDsQgHPJOB0qxqulTeT59pLbfZ9pLQJPkKSCfkxnd93HfrUCILe6WIgrGko+YiORTz/49UHmpAgJCKMZ+ZehIGc81C9ugYBpZdpU48uM5BPueKuC9S1YGMSAcsPMcPuyB14q2gaQi6ebiCWYRrHCBnzOBnPoP/r1U1G43xXMUQTaGA3hhv9eDVqS6a9RC5QucBdoYdO3HFVpJfJ+XdkL8w+b7xxWbV0Tyo6TTr+PUdEtkO5Jk+Uue+R3/ABpZBGXcdc4wST2ArDsbhoZI3GHjRhxk9eDnHFaDXokc7I+ZB/B0zgetedKg1LQ46tJ2uidJQWCseT1A5q9LamPgpwDzjt9azreQrKWcFF6HHJrSFzvZFL4R8kv6ntmizOVxZXnjBl/d8H5SeDgjuKswTbRg8Bzn61J5TOwVwNnIEinOfwqN1GCQVKx8Yz7VnJkun3JPtB+cCN/3YywxyfpUTXQ3kYJGCRn685+lVZJGXg5AJI4POMetT2+n+bAGlkVwcEYbHXOR0qY07u5CiLI3kxF3ik2f3iCM59M1nTXH2yJFZ9hRSBvHJ+uKh1S5udQeKNiSsLKCPLOAM/WnW4aBcBSHDFenpXZGKihOyI/lzudy6jkd/wCdUdWRZrR8Ic7twOcd8961UjXyURwcYPSqmoJvsZWMeWVDw3Y4wavYuJzwk+bI+6T0x2FWYk6EZzzjtn86quBjCPkjb2x169a0LVgyfvtp4yOnFZNgy9p8UaSRea+wMmeBkgA55ArRQrOYyzEADP41WjtvJwUG1H4Gz3q5GPlJZBtGTwRxg/WlFmbY6FvLETco0eSDng88UNJNO4MjvJI3DMAccevpUyQFgCSXBC8bcD3p8vlqhRAnmHLAAjv+FaXRiRwkxtkghiOfQVKb19iBMIiHcoI5P1zimovB80v0P+TQ0e5wEOBIMc9x2xVXsNEZBLYywHzFgQCGJPr1H4Vn6rciKJ3OcKpOB1b6Zq7cGQ5KAg7jgkHbweR1rE1rdKJERN2Qx6k7cDpzTTuzop6tI8+YZfknvyOv+Faelz+W/kkIEy4X5lbkjg8VFLZlHAAZzgHqANx9qn0+3IkQHIJJ5OB27YrpdnGx6jVo6F6SUsd2e2Dn1Heq0+SpIyNuevTryas+WuMHk5OcccfjVW9IWMtnjBxnPQ+lcxxyVtjT8AFhr0GzY7qhYcEcDtzXoS3TSRIpL+WGwTjaMD0zmuU+Htjjz7ojgpsTco4J6+9dZI2BIynMYwQc9j1+XrWE3dnn1ZXkQQuvmIH6MuDgHipY1+UHeTtJHU9Kg80FSA6vlSQN2MEH2FSxHBPy57cmpS0MrlhMBAmBtbHzKMYI780Ou9T7MSD+NNSZRuLklcYAPbmkEpZ8H5iOAeBTdhiMjREEYxjrjv70gJ3ggFigPv1Oe/XmlaVVjJZsKOpOT/KmCQptbPPbrzVJi6kFyibJG37GLgqTjDdOBxTREN3yAR/NxmTOffgU+7kYwuGPCoCML3zxjmo7OQM/BcnbwB61DLTViYwFmKDGQc0qIMEAlwMdu+3B/WrIO1MvgFQQQB196nBBwpIGASuB3JzWEpWJ3Ot+H1x/af2nTZwroVBjByuSR2JrfuNJCM6+UdqE5Cc7ge9ef6HqLaTrdjdhRJGkqs8eSGIHHAPFeuybGdJU4RwHXtwR05wK4ZWuQ9znbiyaJDnIxzkEEj86r/ZHZlBJJzn5wD1+mP5VuyRSGQoTghcbgykEkfQ9KR7RRJuJ+YLw/c07ohnOTp5acnYNp+RVHehIm3EMnGQP8a17i1CsCB8vX1zVR0Crjd1z/wDWpoi5m3dqsgCAYznGe1Ubi3WDYuzeQMH1HOBWvKf9k71JP4YqFbcupJHUd+ppp2GnqULVTsI+5z/dPHHfmoVld5yAnClc89sVqeUkThQByeeOtOfTnVHYJ5bIQuOucduKd0y3bcpmVjvDndCTxv5x249KjljMeGXaAMsX7n8akktTuIHbGQT1NDIyxHcAETjtkk+lVfsHQrOmwZxjJyT6H3psYw+7gYYqVHvVkQpO/wB/eq45B+9z7ZomgSTGVG8nchG4dPpWlyXqOWRcEgYD+3emyHd8wkyCOMYxz+NMSJUZCm4svzYyT/Op3hDWYdXIc4AFLl5tgRmajp8U8LxpMRI68k9+c/zrk7hdhKL0zg7u9dtcQxLE5yHcjGUPQ+nI715x4huWg1aeIuQFLBUIwT/Fn8uK1pq2hvG7Qsp2hABgnOcdaRJWMoIGMgEYj54HPftVGO4ErA5AyB0znnnn8KnRxnsCMkEf7uP51uh2JmdQoILuD8+SrdD1qKZ8gDoeN3tmo5MOqDsF2getLhpH3jKAkEx8cGnawkxDti4CnHrx+lPU7f3fXHcdzUbRgKCDyOTj+VKzBW9MnkimgbaHNMChAxgqMA5NNSaQDDH5VxxjmkfIABA42nrzz2oXcCcHj1qhM07ecqI8SKBk53KTxj2NSsEDAAjLHavPc9hxWapaMg84yRnp1HtVmO5ZHBD5DHK+xqHqCLC2vzIR8hBA+9jp+FTxoNu0ZPHc9cVELjIx5hyffnJqzGMZYeXkDjPqfrioJeo9ANwLZwp3ZqcFWZ8EHcM8+1Rb8JHkL8yjJ3L17jGaR5V24IAJP6Z4oAfKAACWDHkZ4oqJbiJkTLFTzwihh19cUUFnER2Ik2hCHbjJB9uPeuq8GeGJvEGpCNn2RZYPLgHBHbkdaztD0ObUr9IYzJuZhuKDgHGRk+w4r6G8G+F00XTBEdkkuDnHy8Ho3rmum/KtTplK2xe0jwmIobeGXzCqYVI85Bz1/wB2tnxdrdn8P9EklM4OoOqrGQVxEMY9OefWn6t4gtfCOlfbdRfz7uaMutqDg5H3STnv718x/ETx5eeLNUkkEkhgzjmT5Qc56Yrz5ycpWRlZyKXijxzPr+oSlppvmcnjbsx+AFcy581HIcljz8zEg02GLspwoJ5xgcn2q0lrJuIKEjA6HOQe3Ga6oKKVjohElgQFCx/eqR0x/LvV0vL5JCHAHUYHC+lVl2okoCEYGM9xznr9KJb8DADjceRhTWia6F2IrhJJGIdy5yCATwKaHVJEQEvISVUY7n0qWLddOAmPmyuwj8q7nwj4Thu1+03MsO9N2BJlccY449aG7D+FXZQ0C3vZfIEqCNWHz4BU5xxjOK7/AMK6fKkpAfIYg73AY89WHWrz6NHHhEKmNSvyREMMYweST3rS0qGO3KN0VgBhs8enSiPc5pTcnoTy6csCfwPlWCYDckeua4T4ia+lnZyWUWHDDMvYZHoK73WdVW2024kEgDxglQ3Iz7k14drl5Lq2pSSu5KAknYF6/lWM9wUuhkExPFvPKEFCVB4XnjH40qwhGBHIz83A5x2qdocrhs568NjrUbBlJA5756DP41BalbYsWkhtEjZHIK5PDHI+nr+NdHpeurv2SDkHAOTj8fSuXC5UAgc8DJ7VMx+dj0znp0rmnRUz1cNj6lHd3R6daXSyIhjkUoS2fVeMD9asCQSKgL/PxuAHXivM7HU57SXcMoqE/K+CrDOc8V0mleJUlEAd13seeOn0PevMnRlFn01HH06/kzrYHym4HkfKOeas+emNoTG0kjBPasxLlJUymAcAmQbe/tnvV2OTawBwjcbt9Yctjv8AaaaF5VSQdmYjHU/jTnXeAODxj161UWUxMCOH/hz70v2lV74yCOvXFSmyrlHWNHivLfyOR5h/g6iuRvrSW1jkEbnBG7Pc4wP5A13E8zIvJBY9COg/rWHd20W7aVJKA/KGPXnrk+5rspPXUxqWtocPdCLzikoVGXHJO3OfwNc3eW/2YkKNm9myPL4BHeu7v7RY5SATG7gMQSDgn6VzOqaZyMPwgK/vBjJPJPbtxXq0jw8TRjKN1uYW8b8sSAQAOTgY9K77wxqCXkThyenyj5RgAc4zyea4KIbWBBACgNyvr7HNXtJ1B7C7VkjikOAjGTrtPJx7iqqxbWh4aTjuWfFeji2mkVAP3ikjb83B9xnFZUemTNcx+ZG4RyQX6DH0NdzLKt5iUeWSAMx9MCqd7c2wRFn2BnBA6tz7d62oq61D2d3cxfscccDQRxuY034LkZ3HHPIHSoUsN05MsbBQMYOADzkGi8uobfzPKOPLZjxGxBJA49apnVJCIkGSSBjcAufy6fia7PhOxyUY6GpPOlp5mw/wrhfl4IA56Z7VizzyzvJK0iOxJyAQM/pUzRy3GwHAfkZySe3f6UIo/eENvXnJGOvoME1zNnI53IYED7I0BJJJ4B/mAR+tXBpk77BghCQMkeozRDeJbRFuidM49TT578AFQ52scnGD06VF0cb1Y7+wmLZ3jb94Y60TaFEm8m4BIG7O0c85xn6U6HUWeXYRne2ExwP1qC4uXZnBOCpBwvPbHTp0oVxrQY9rDHgjdk9DlcciofIjMOBgkD72AefXihH3DbvD9SvK5B9OlNUSRSnGYw6nB44/KruVfsI8QiTYJCcHLDHJ49cZqMS9RuwOvTNTSKoVx2JOCRzjpVaGFhjOBnJ+6RnnI6k9qYWuErsYd4B3fKvPP8qfBKcs6k7s57Dj05pp9U4Hy9DTEYqu/g7RnB5Oc9Kh6kGiFAYAgbupx6fWpIZ5E4yRk7jkk/zzUMBXfsYYLHB9Aewp5UY+U8dAPSs2Jk8dwWHOCxOB71MBtxnJx3zjPPtVOMKEGOAB16n9KuQLxsJG3naxHWspEWLSPu/PHtVqEl3COgD5x16Y9arwIG+dT3zjpn86vwKp89tioW3MTyev1rGTEldjmCrv3IBzySSQcDP50xBPc71/eQIgH3Fz8xGegqwVgjcky+Y27Kx4xtH48H8ae06qP3TgIueAAGAPfI5PFZ7nRFRhqWre5exXCk/vEY5B5yOnFNvdUeZDt+Rxw2eu73rBGoLKRtkAUBSr4POagmvVDguTt65HVmq1TvqzOcnJ3Jrm5d4ULvkKDx+NZbjIyhOfvAljj+dWGfCEqAWClmBOfyqC5lUqFGBtwQcGuiMVEzW5G8hRsEDczE7wOfzqHzizDvjj2z60s38A38bRjHvVViQ3HAHOD3FaJGtiYTB3wM8khtn8PHepGc8Hox5GR6f41ViJ3AggYODjvUihSnTA44PtTaMm2iwZvM6ghWPIHSmyMIxhsAAjrzk/hUe5d/ykc5bG709+lRscIirj5Tu4I/xqVoXewyQBXjBY5JxwOKQn7hI5IJAI9Kcj9WBDZIPUU4LEqoCPlAbOADwfrQS2MDleB8pOT1p0Y2sMnOcZ74+uarOPlGRzkheMcVICRy3bGfeqsKN2TLIA4IOf4R6YraSNYkjJQRtjKnvzyefpWErDy8KOgJ56/n1rSe8HBUZ4GCT0O3BrOS00NNi2wUIGGCzDjI5OPWtnwNpVuNUubu7iNxpmnWs13diIqPmA+RMn1bisKG480YRDK/KoMc5J7ep9K67xfc/8Ir4esPDkcn+l3arcakQy5OclU4xjB61nFtOxrT31OOutel1PU7y6nQOJWO4NjaARgDt0BxWvb+CbiGyg1a9Bt9FlJ8ifb99gudqjjOO5xis3TRb2DwXt6iyRRuHEcg3+dgegzwK2fFvj6++IGo3FxfmONAii0ghj2RWygbSqqMAZHXjJrfYbaObutThk3xWcYjjBYNJklm5984/CsyVhLI7sAeQS+MsP69qhDFNwYg4JzinsG2Eg/MQR+Vabkalm3vHRCjIrxsTzIrZ4HHf1rY1cW8jIJI7nMUawBQQACeTjIPeueG15oy5MihjwGAJC/X1roXmS41i/tnj8t8kQsTkEsoIJ5p2ub029TTsbmzsdEkbyNlx8+wyMWO4k4wFABOKmsbe41CC0WCISNHGJPmwgEhbCqVOScdeBV7xnoc8HiOLTLCH7NDp1pao0oJUG4KZkGT39K2LiaHwvoz6napH9njBhjuWcFpJCpZnA52gdB1q4xsdcXJnOeNb+y8Lf8SfT54r3ULcldQuRGzBZcA7Vxjv3FdHoludB8Ko80o+1TKbm5lk5YFj8sa85xt55rm/hz4PPirX5dRv3mfT7SL+0bmRpSyiQtwjZPJLcdK9WuNEm1KPSrKKLzLvW52nkdAm1EEgRQM57AmtNFZHfRpc2rM3wt4F1XVPs+oz24eJ5Bb2RLsVWI4BbA4GWXGetWTpscHiu4MzsJpbsW8QjAY5Jx9QB9K9i0drSTxBqGlzFYx4dt44fs0eEjYAHJLAjJLEnivLpij6pZ3Cfu/PuywBOSAWJyM5rPmvKx7SpRjDTcPiHqs0V7Z3tvI5KIqEpGQrFQVycj0WvKPD2p3FjoN3bqDbNeu8cqNtdSpUEg8dcgiu88bypPqVvaAbEjKqTLIx/iYFiBkc7ulcVYQRPZOsflSbJWKsvyr95mGcYNbqyjZHLO17IdLHHdNGmY/MjUcSEDk9cE4qDV2GmW4AQKyKQw5JJwAMEHtSNafab+ySIRpFKRMzyMSAgzknqcA1JBpI1C6uZZpfKtEYh3CsMk9NuQM04kO5FoqszWxkEUENt5bySMxLyEfNjB49qg1K/afxBEkcexTcKCxYfdP48Ven0Se6sreZwLe2cMIVMgMjBTwSAMjPvVmLQIY545YCZJJNoIuF+6QBk8emDQ2iknYptFcxrebAA5kEikbcHGQeep61sTal5th4fijz5myRpMsGxmUkA4z0NMntHsoftNxJH5UQO4A9QzZBx0zjtWLdwvaXVvZCZRMIjIowMjczEDgDsR1Nc3xM02sdjqNo88keyIAS55AIBA+91Fc1rmkrq19kRYszEuzzDgFtoZiQe34V0uizPdxS3ZPnpaq6uScqoLAev41l+MNOM6RWkYklnuGfBXI2oFUAAHgcdc1okbSjoc7YapZCAPZ772QKVY5CpuAwOcc9OeasD7dqMkrh/LjlbdkfO2NuFHOe9TDQ10iGLzX2RKyMrk43OevA4OfarEN6yOVgRUCEr5jbtnsBx1zTaOe5SgUwxSxukTMQwIkBOAOeSB2NRfY7S6OYZDGXyHA+cYA9Bk07WL14LueDdLcyouN4lEaksQCcAc45qjBfyXRjlGTGAxAjCr+BJANapWRm3di6poclxPG8D3ERTLKgG8NhRjIIz1HrVV4X3RM4jjSZAAUAUhuQcjt612+h2cOu6dLdlwiwsIVBOFaToQGJAb8Kim01b6a4tZUt7dreRVeHyypXB2g8dc9eKL9xcq6FCS3lFtBI/7+1hZUMiEjy1cdWJHfb+tUbuCI3jhHLxO275jllI649q6TTbZ4pkSM/ZxIRDKHj3KwBwpOeB071l6gomZ7O7ijt71mU4mKoCoJUlWzyCcGpd2UtFZmbMrCUyod6xliSpyD6ZqSZLeWN1Wc20iv5nzSFQ454NQ24e1d4DtxuJfB3DHtjrSzzKEBlAlUg7mj+VlI7AHIqohexHcW995Mc1xbrKrcJIpfYT7kcZqisK7EnIcnfnYHztycVoy3UzwgxSgqOPLmLBgQeuBx+lVrUy3tzHbgW4jbG4nAORnnkg/pVSITGoT5XkLEd21VYhdzHPHUk11ml+Clvbm51G8nGnaJoEMcc8su1hJO4JWJSOrEkgYqh4Z0RtQ8QW8BkXa7KxdACAME8gVo+NNXtIbbR9FskFppVluvJQA+bqQMdsjgnnDcD07VnzFKKevU1r/wAUWjSWek2yR2YvJgrrnBlbI2jdwcAA8Vt20sl/rdyIf3KQzm3txDgiTAwzE/Vv0ryzQrr7T8UbB/LDrbObpSF5XERYnnqDntXtfwp0uRpIJZUVEUSXk5I4G+Q7ev3QQQaUjaMW1qZ2s2rafoVwksiCeVnQAFvMI3EkqBkYOOvHWuQh01oNlzJbQ27YJW6vSZCAeQFQcDK88ivRPHWv2ttey2lpZi7vWZ1N3JgpEoZQAuCAB7nmvOdSkn1m8kyGnSANGLdMAbQ23ccdcD1zTXkaRimTLfWep3iRW7ySPGRHvmGxZC3IG0YGO1dlaeG5RZASwxvJyroGOQc5/nT/AAz4aCWqyykOqMqKpKjDHDA8jPYivVtD8NQmwspGk8y6nlciIRjgDb1Iz60rs64Q0Oe0HwULl42i2TkneyltoC56V6Do/g2aHYkkA3MMZ3YAz1wBXTaJ4UjsbSJYIDcTEDBc/dyct7Hj1rqtL0SYZMwJkkYNnPI/oKps1UTmYPAvmomX8tVIwQe4rQXwLcRnKujxvypZV4APTmu5tPD4SGOVwo4z824Yz+OK0rKws4wAxVxHggtIGGewIOaZadjjrLwokMZM9u8kyOP9VwGB68HArqrLws11BvWOMjdzED+8AHqOldHb21o6iQyEhQXby+P51t2nhzfNHM8vyuoaPy1wQD/eIx+tapGMncxdM8MwWqFofMilHBwPlFasWgo0oI/eOfmA2gj8TXTW+j7ljDSswToAOp9/WtiOzjRCFQDrnitYxuY8xyi+HgU2SJFGpySRhfpz1qSLw+iZCAZCjOCTn6V1UlgZAnAIAAO4Z4/GmjTt3PHIHTpVNIhzMBNGWHaAGcKT97tT5NHVkUFQCANrRk546ZB4roDCY+V5z681AQHLr1UMcE4zQkkLmZzT6B5vB3AjG0nGOKij0tXQhMnHynJP411E0YTABwuD1Hc+tUprM4R+QCDwCOveqcUaJswzo8TqTwGHHA61MmlJC/yvGT/ACD3GK1mWUgA25KAjJBUfyoV7iL5BbSbQepYH+ZppWLuZP9nq6AM6k9wWzj9KhTSAmSEAQ5yfxzWuYrlgAojgGOkhJOfwpslg8qv5lxI4GG2YAGT6Yq9iGZDW0cYfI37RgCMA/wAs1VTTpFYfY4hBkrxKODgY7dOK6JLZIk2oBx3yT/OpypklyqbMkY461JBzy6Ms5QzHzZOwHRT346UNbPCmUBdd2do+8K6CSJcAABD7HmoChZsDAbBIPQn86CkZG9WBUHk44PXmq8loZZdojbbj1HBrbW2VXyoBbjJwMmiWLagAUA5z0HI9KssxvsSxxknO3IzxzgmqQtSofjcp6b+orfZN/BBGKgltQUx3PcVNy1oc5d2pj3sBknoR3rC1GCa4Vw6RxLkKo8va355xXYzQ5AVuFbAz6f8A66yL6EMdjIHG8DBAYdO4OQKQmjhbnQ7I+ezyBJDkLIWAO7G4jJH4VzV5aJLvMUBldCFySGxxz0zn8K9MuNJS5ykpE6ZOFCrjJ9cis270mG3YPEi25Xr5ajg+wFAzzd9EslXElvCXZsh33ZH0weKybrTbTOyK3jEgB+bLAjHsTivSL3Sp5sNHGQf+ehGD+Q4rJutFgMUhliEoZssZOCPbjBrN3A8s1HQrqXPlRkj5SSuFDZPfOc1x+s6P9saczIwufnGSMA5HTgYr2+Xw/HOg8smLcANu44wPc5rD1bwhvjkQk7M7wM4JPtms1ow5U9zxiWyn2EF/IkVg6PICyScY5IGelYN94eceWziG4jAy5kVmCknjuOAK9F1W3ezf7NcILmEplTKRz82MDGOcVgtYi1c7InS0lypikBGPQce1U9jGUNdDhjodtcSlJ7bYcsp2Bim3GRjB4/GsPUPCsZuXNu8M6PjbllUjHb5hmvXUVTCFliyeE+TcMg+uOv41QvPD9vNLtjtFMTbhmQ42nGM5PvWfOw9kmeH3PhwfaUheJ41Ct5n74YODkAfh7VI1vcx21zNI5gErxiElSNuFzwdvr616Xq/hdrJ0leJZFJwCdoPTHGfWub1CzZZBbh5guNzR3MvO7oNoHGAKfNdHK6PKzz6fTzHbW8Zk+0nacmVeTznp16e1CWn2WYpPbwzhBsO4NtOAAOuOxrqtasnuwQkQikUhRlSMHbg9z3rGvLG4tUgd8hJRuU9VOWAPT2FWpIxcDFkuvLySqowIKpwSuBjjJAxmoJr6YnZsMYfOHjKMcjp0Y4/KtEuYJo3TaS4yOOgyeDnvTY5SW2lzvJJZyqgg9gMAVbZPI0Z0gkmNs8sjFApDB8Fyc55xkdK0LSGOy0q7WLz41lZVw2AxXKkBeOOfWlFqbiD97OYwSpcbVHy4xnjkc1BfxjzcbB5bFRuzkE8dQTUXMnFDdTbz4IkkTfKrllAXJGDx0HpWT9mupb3YvmyJynlKpwpJ6nODW4lvIkaTODAC37lxEzCZcYIBHQ59aueda6bbXMUP2eSRnKNc/MxjbOWGFIJOPammTLTc52+C23l2IKPKse95drDLAgEA5xweKzzO8RILxBN7AndnBArp4tN07UjGIrnyyCUMZITPA9QD+tUrvwtL9mD29vJGwUFQi4XPHOcnP41SeoWMEajZ7Iwbj5gBhmO1QSOfmJHStHUracsZY9pACk/vFcHOMEY+hqKXQvOaTZbbyR5j5HTB25wSBg9aml0l7eGL7T5sG4MgQMpJxnB4JGOabSBIxLhwF89M3LuxRo8AOrE8cZHr+laduscmlQxSP5Vy+ZJt552qxC7vrWhpL/abmS0MSxGRcCUFBlxkg5DZ4p93Dbul3OkYliaYRjIOAqMDwcAnO79KCeupgTadBHJbsYpvnHADDkHOCQM+pqle6Vbm5dSZQQcOGi4A+6MY/OtaC3ZrgJKAZixJkB4Cj5sc+g4pt+heEFUBuZVJRIh2A4ySMVDFa5iPpcltbo0SCQZIY+Xu45Y+/HSpreeW2uRKkvlSgA5jBHB6g5702J5ovvu8b7QP9Yc5zk9MdakE6tgTYyQACGyeazasUlY2pbx9RSyeUnMUQhcsckqOnNZbBftYRhg4LYbnJJ5wcVbt7FJgASduC6nBxj6Zp+7FuEY5jGcOnBX0/h9aE7BJWQtttlfoHIwCAOSf8+1S3yRLbRmPc7NMQfL+YYIPXoQPoKYAbO9gMyTvai5j8wxRt9zHIzt4/E1o3wQWTiAySM11EF3Rg7YzkHOBmq5mzJqxlWNwFNx5qGRhuj6gBSBwcn071U1SxdJ3hnlMu3BR8qcj0GAKs3NlIpjuVAjsrsmNXlRirvtJYdfl/GqN/cML5HKPuZQxJXaoGB0z24NUUaGjX8aXOyPBl3BUOGG3PHPY1Ne2BuJ3+zxvLglRHH8wJGSScdsCs+ztJoZLS7hJETFmXYVwrDHGOSMZrXttSks3GR5and84IBORtwfzqHuRPQ526h+14LEvLGNzcY5HB69gfeobFUi++XjkQ55AbGfrkV0esWMc4jn8xVc4RY0JKnPzHIx+FYl1YSWaFxl4mIGRgc4znknjtQ43I3Kl1EpmcyfvQJMliozjGM5pkG+3IMQGwDHIH94cDFXFt1mvXt4sTyPjEQYddvfAI61qW1tDY3iWqvm5AYu0Y3KuOcDIAzmoasKxl3JihdVePedpPO3j8c8fjVi0trFFFzdu0YeMCOMqp3E9O44/GnaT5EyLdzI+0czB8Hex6DANU73zpr53uI4g7bdp3E+WQeFA6YqeYd7Fy6la5aItKhG7AEK7QqAjk1XS0RE5k34yAevas8yoJykhLhD6YyB9KcJpbVEEqyAMSVwuB3x1JpXGrGhlJVMY2lio2Nu5z+VOhQjl7gEx/OAFOST05rLe6kYh8kgrxtPvUiSuPMdZ8ZXaIyPftTfmRKzOjTT5J1Yx3EcqhBufPl85GeCece1LMJUmJ+zhICd/Eu48Hb/PmsC0nbcPOiEjbwUJYDAJFbcV6ghwxkRlLHzI2HQHlSO+PasGkZ8sGXPtAlQSxAytkZEg2lckdhg9Ae1O81JFlARVJLMU6ZHfrzxVeVkSG4gQi5RipiuCCmOeM9OgJqsmZULg5kGODgnHfBNZeyTIlTUtiZJmM5b5UjbbuDknKnPHHQ/SodV1KS8mR4EeBunljO0JjnIzU8Nz99XGwlAMdCOvNV7azi+0fIkZV8AS+YSQD6/NjFaKNjmlTLNnC1x+4kjYFsgiNSnAGfvH/GpBabQSUGSd7ASHIyOa3YXhk80JieKNWxIOC3UHGfQ1m3ZNu7oAXLqArlMcEd+aDlnGxRXarA5WQK5XAODg9O9U7of6HKeQ2CMD5hz9c1PJDMXIMnzqVbDR5Bx7moLolchnwm0khOpYUrE3OZ8xM/N87jBPO7+lWLRUVWwATznPv0/KhSSiMPu4wMHaT9cYqa3jyAAcKF6gA9T71zy0Bq5qWdy0sYV8hg3THPHpVyPhwWztOazrRgjJGyPuyBlyew9s1sQOj4IztBOMjtUmViy9wlvlwX3t8w8vbgfWoY5DPNzJ8p4OAeMU2OOORsHAAPX61PArGHfklc9RwSc1aZDROVVGJ+/H8zL7n3qII33nyQdu3cVwuDzjGDQzZTgdCRz0/LrUbAlyFHuCBg807iEmKFEwm/aCuMcc96y7q2BkfDIQ2QSPcYH51oFDFs3Dj68nHXio44Bcs7h1dQq9MYLE8YABNWmaQnZnB3WxZ5VcKSrtluuRt4x+NQxDZcISE6/Mck447elTa3ug1KdO4YZyMDqCR+RqihCuGQM5Ixg7cYrZPQ9n7Bok79/GQTzjPP0zk1BeAkIpDZ6EbSSF/DjrVqaMIxIkByobkMefaorCwTVdSgtARGXZRwSOO54qL6XOOXmd9odo2n6DbQF23MBISwwck5H5CrUzFug2PtAyOp59atXACuGfEixsYyNrLlQMDHPrVRSPkIIxuPf8q5b3PMlq2NRg7oQcklmwKekWE3O5yzfN/wDWpV8sMgXGDkhgRz+lOV9jAA4wRjIqrktWHQxbgHY7AM4yAW49R0pdyZIPDDGR3H1+tNG7Y5wdp4wMDPHtzTpf3lwWBVFdsAAE5z2z1qSkiFhycgAkZHzYHX2FOJO0ZG/k9PSmqHXgOcY6E5H4E80pR+p4+nfNarQjS5FdQxyLkhTgk4GcgDp3xS2ixplSQhwTnrnPXpU8lskaOZCUBjJ4PzA59OlZqyMjuBlMjG7AqZF2TRsROsjMqHIBIHpUqlo44/n4Un+EcZ/CqFkXdwFjIBLEnjBPr1qykhZfm4OB+dcMxJWHu0jB3BAlA44yeue/tXsfg/UV1Hw9AJHEksK7fmA7AYGK8bkkYPuJOMgY47jFdh8NPEqWGpfY5gNjEOD+ODyeK5q11G6K5bnpb2btG/m4Mjk4wvTNQNYsx3HnbwMd62be7tNTfFtIHOSCR0XjufWqs6lMjgPk5xnArmhO5E4NGFJZosLkk454zjH1zWbfQqQgT5RjOR06Y/nWxdSA+YsmyUt/c5/SqUsXnMBjEh7AYG3Occ1s3oYtGKtp5chclg3QjrkUnlmMuW4AxWjJjJA54x+Rqps3ZYHIJPX0FJSZKK4TeB5vyc5HtzxmptqqAy/eLM3DHk09IDID1y2OfpUiW25flQdyO3861TuU2VH/AHy7jsAPK4GCPzqpcoH2kIHycjHv6VfCA4JweAF5z/Oo2h3ZyExgbAPakmyPQzfIZWOcjHAoELyfxY7cc1oPGTj5cDknNRmHZGc5lYHO0BcD8TirUi0Zv+qLkP6dQR29amhxMjoP3eCvA9fxzT7pfLITkg/dGc/rTCGLgnB5yQe+K6Yu5py6CyOWYFhvAK5GepH6V4t8RD9n152V3D7iSQeucHvmvYb65WJEyMDeOh6jBrwvxNdvqmt385wB5xHlt82FU4yP51vT3OuhG17lvS7+K4R/Nk/eKoZeMZAGO3tW0kHlgchgB19T14rhI2ktZg43/MxPGDxXW6ZrMd6zwuSHLld7ABRg9eK6HHsFSFi9gIRu4IJpfMCrgDJxux60/wCzurA7G+b6EfnmoxbuADsAHryenXpWZzp22GhSWPyFVY5ByDj8s0BdqISD6Y4+8eP51IuEUgc5JJyoAHtxSNGr7z/qypJUHvzn+dANjCpViCmw7sfPgnPrkU1W5APRgcUuxt+z7iBsg560iKTjPBxyD25pt2J3JFJOVIw2cnJ/KjbjkjHGfxpUiJ5GOfbqKeIsMCcFXHHzdxSK2I4kMfzYOQcrz61oQXWEKufL+ZTxjJPpzmqrhwwUJk4GRHjPTjrjrUZYsuQ2xl74A6UAaJZEPyclsncQKZ57v82PSobZwq85/eEtjPI9KveXvQscRoMgZ659cHFK2gmRwXBtpPMC5XbtA9Oc0VP9mU9255+XpRUk+8el/DjwY1sqXc8YQsu4AyYUqWyTn2FegX1/beHdNn1K5njR1iCRo8bN5hAxkHtz60/T4YI1ihiPkReWoJPIAA54OeteMfF7xw2qz/2dBcfu42P3JSu4ZyairUvpE67XOR8beMLrxJqMkjlvLLFU5JGP8K5yC2ZGQZwzn75kJ/i9M+lWWtyYgMAO5ChPr6VtW2gTy2ck6IhkkYGMkDGDw2KII3ilD3Ucreaq2mFIohHISVySBsGDzWL/AG3e3LlS4QMR9wYzg89PaujvfDk9nM7zjK5zgbcDn6mqcOiLgEkA5OQG6Z/CuuMEWtDJaW6unK5aNCxOwHIHGOc1pW9hcRYlNwsj5wQQw4/KtKLTo4pMrgAAAc5GMc59fxq48GdhGAhwfkOO3vWsYBexUsH+z4CxjcSOSv3uMnae3pzXVC+xaJ5SGOPBwJBvOSc8k5FYSWjyOV+58wzyc4xnp+lXorKfy8CQSZyQgYqOBj6VFSi5q6IburGpZeL7/S4lAuHMQyDnHbkcD8q6mz8b2t4gMsgtN4UuQx+Ujr1x1rzuWAsyER+Wcbepxyc0xkC5OBkeq+nSuVRdPqYyilsd/wCMPEwurQQwSxSFxkAEfdPQ8A1wCHYgLAFydy7TwPWogGleMDHzYwSx4WporUQcsQQVGB6A9RWTu2YvV3I7p3WKQA7Jdo4c8e3IqugkKIWTOVG4k5GfYGpmiUBB02ADg4zj19accjBGMDB5HPFGpaRG2QnH7zJzk4HftVog8EDjOMfhVWFx5iBnAKHB78flTpLhTEWO3PGBjBI9adiloSOWQ42Y5xgYqvL83O0gg5wCR/KmzXcUbDAV0cHHHINQy3A2ALjeRwd3/wBatFBS3N02tjXstams0IjlfJPzBucj2Oc1pWvjeWLYHQHaigZBOWB4PJrj3cjPQqcDlQfr2pkC/OD8h6Dn9aieHi9TupYurF2uehW/j8c7rdgWHUsOvb1pI/HclwY1KbmO4oAuM469cda4GS4Fu6BjGgLDkdMDrU9v4ktLdvLhIMoBdRIzENkdBxXOsKkro9BY2pfU9MtNZmvEQEIhPByTnJ78Z6VZvPmjMjHeSDlT1yT+FeeHxdNbEM8Q/ejCDyyCFz15xWtpvjWK4mCODE8jEZJAI4z0zUewcdkbrFSe4/UtQW0kKTiGMklSQDjg8YNYuo6ir5zJ5YYFVzg7juzmuh1S3g1VEdXB25x6YPOfT261yWqaVsld4TmF1D9mxj+7zXXTVjGeKb0sVxLGXx84bBVSv6c0y4tGtcyfwqAQeD/Sm2oktLfe4JAAI4OeufT0q1dzMtq7P+7VV3cnOcfgK65R5jllTUtQtNY8mFBL87OOhZVJHYcGob/WBLaIsWFLAjcGUlQOnI5FZbXMKJGgjQOAT5oJyTkEAjoMD0q5p2jtcypKZTApcADdgEAdxiqjDl1Fy2RTj+8mT5gZAw2HJNdDpGi7o5GkQp93Ik6HH0OP1qdLaKBQspIKgAFNoHb8icGmX/iO10pZNiIkxAXYN2fp1rJz5nZGL3KWvBrBCY8bhwYz2BGPpWbDcoPLVy4YdSM45/Cq13qv9oTIZDxIdxU8YA7UqxpJsYDgkdTjvxgd/wBKhpmEmr3L48udAQS5P3h075HWq0kQV8r689OlWooMJuOTz6U2SElXUABjjGO4qVuc1iqJNrO5cjGOvNXg5uIdwKZj7nAyB24rAa8zOUP8JwTjk/nVmG7Z0Kxn5R1CqOT+Nb2e5qloW3uCr7xiM5zy2eM89BU8rLuDoSgycDA55rPW4yxKk8jPJxViJ0dcMCD/AA8nGPWiwmhzZR8ZJwTyTmoSyuTgcDJ/HGKnYH5wMcnIz3qDlcqmAx60pGYRnIBHtwPapGXcwO7AB+bjrSxlVXzEjIy2ACe2PSmu4+6SByKm4MkglbaWfruwofHpweCela1vFHcwDdJgtgl0AHA7YNYyRgtgYQjOcds1eR2jG4HhfmJPPA7c1m0K4pYK4RPvZbAAIGR3JAqzbSK0QJOduARu9fqBVcoZFKnA3A+1Pimkj3Bd4Axgbcfw59axl2J5jZiy2wAbznGMZ4PenXk4tIn2nLEEfe4znr0qvazN5kCEmNJGDMEAJxnOMn2pNacxzAo+/d79K53qw3VylLfOdgaTJIYNvGeTUkU7yuMFccqx79McVnq3l4AfLggkkZz+dThyWARSCxySF/8Ar1pyka7sluJWY5B2YRVQFjjI9cZqBZPMjzu2EADjtQXd2wntgLxxn3pdkbLIQcEHnBqk2iE2SbCcq5y39/qfzqF5XMoHBC4IJp00uxsj0JGWH+FRM+N5OCAccd8fTNbbloScsscZKDcoO5B6c4P6VA+GfqOQOO9WLpCltAwz8xOcjnAB7596rOQUQkHC4xwOePWmjZvQjbA78gjFNWQFxkEqeDzyKGIbBGdvUZ7Uwj5ThORz0pkvUsBvlRR8i9AOMHHtT9wk+YnHQnA61X86NYepcdckDv6YzUySKEQDbjcM5OKViHqOCsWIGQB0NK7K64KlSOOPQ1G8h24/hHTnpmlAxuA6A8Y70xbCiEHjHTilkjCIAQcU5OHQsQOOnTNSS7QgPmAY7Z60rmqaM/eCMn5T29/WlWbc+RkleoHAH1zTHxucMc/NnB7cY/nVjRrL+0LsI+fJVszOeBsyTjJ9qZVrnWeEFfQrY+JryIG2tZVFsHOfNkboQB6VnW6r4l103GpymeNv3lzJwG2FsnnHduOar69qv9q3Y8hHi0+D5IYug46sQOM0+a9fTPD1vbp5cMuoMJmIlJPljhVb69amyTLWhS1rV21W881YPKgChI4xtAjA6Diq0MjJB57fM6PjMahcgdeB6VXaVFQgkArg9M5FWriMW9pBGSYHOS2QAVz19KoV/Ir3R2ylV2ITyjVGko56cE5yeufwpk8m4IXf5MbvnXnP4Zpba3nlZEXecdXJ4H1rVaoLsuQwQ3QdATwFweh+nNdpoHgw6vqWl313c+Ratlrgxhnm2xjduCgEYK8ZxXIRyQ2cLgfv5S2/nnBA6CvoL4OacYvhp408T3gM97qFta6bpYft5oInZSDxtUg5rRKy1OuhG7szlfDJPxC1u51nULuaws7Eh5opoQxlc5Cngdccj071mauLjx9epoVsczoFktIVQ52BTu4OAD3/AE6V0EmpTWsp0LQHj1CSaYpJ9nk+YYXDZO3sOvNdt4T0my8Iasl2s7PLZeZd3t8iqQrYYJEvI4yQtNHoRh0Mm30+Pwhb6R4X0y9e4nuhHPqMhU7DIxyEb6HsK6zwVpTL4nu9YuD5lppECxIBjZznkKOepribuS4fxL5s8oimvZ2u5ZGIAVQCQu0HI9M9K9A8Lxr4a8M384iWOS48sGWX59zAhuCcngcUTjoelSVlZEcCnS/Cut6isn+k38jQbpmJfqPm47ZBxXOSZbXPD1sRHOVy8pyV248zHp/CB+dafiC5knjcykGMys74LKCSx2qAMdMnpWPpjtNdarq93wq7hHvXfyAoUYOfehKx08zaOB8fyfZprdp3AuJXhfA5A3MDg45wAKx9Fjku7a6tYgZXUrJJHGAuScjr1qz4nRtY168ErmN2kLPLgBY1AAXp0A9q6Hw7Fa2NnMLCA3dxK6oLollGwEA8EEdTnpRJozUbu5Nf6DZ6JbWd5qMoilNuI0tUzJIQCc5HA/Wqyx/27slhE0mn8CMFVjGNxBYEHPBpup3Mt2bgHL3UkhjSQDcUXvz161etbW5sLKVIZRcSFlgDSMrBRt5xnPP/AOurTuhS3JItLNwlvCiRlo1GFiLAkA5JLYz0qo7SX+uJaWThEjBZpOwXYSWzjJ5OOcVsx2V4pjaKV/NkVo0dZjvCkENkCm+QttYyaLoxkdJEjF3fMShncruw2QMANx796TLRzms6fBL5dtADPbQbXkkfgyELk8dR6DIrmY45dS8VfbpU2W+Wm2YBxhcBefpXTeIIXFgbXTzvLsu+5kICSEHLDjk+1ZtrbCzEikgmUkHMY/vZGDu71KG46nVfD7SkezuLKfznZXVv3bLhmYbsP9Kr6zEkE8Ec4QytuBPUsgO3PByM4B5Fb3gGwjtvCOs6uTsmkvgiRArlvl2cc8+tZ+oWM93fSSO/kQoFDeYyrkbtoySTxnmhMpt20OPnlkvLhJ5R5iKqBYmUfuiGYfLz2AqG1ebVtTsoEiDxrNGwi4G4hu/BpiSC6v5WgAcLIQGUMUViTjnoRnPpWppz/Z7mO8JBdHRoUPdgxPT0rVtHNZnNSWRivJpJp5DM+793njk59+xxWjplrqUk1pbJb7DdusSxyx7gAxx82c4wOetT2lusF0YgTLdeY7SyyABVUfNjjjOOKbBrEq6zcyieUvGrMsh3Y3CM7cfTpT1YO0XdHTeNPEdtc3Fpp1qkA0rQ2NlHbqV2O4AZpTgcnc23n04rEmvlvIfMhlCSrGehMZJzkD061zmtztFcR2MJ2LZovmOQAZZGG5jx1603Q5L2S7Z4E8xyOUJXAIHUZFTytmcZa6nVS3kzwmZbgGN1CzRZY7cHLbmHHLc0k32XVLN7WceeEBEBkVWZf9ncRnt61QOo3TwvCgk8qUbp4cKoLZySuD3H0qnqFwRciWJ2eCYM6jJUgA4wcYNRdrQ1lJIR9Kmsop4ppPKmVVIEi8kMoPapfEdvbW76ekJIEllFccg8Egg5yT1NRNqc98ymZxONhQMSQQqjA75OB61eazfU1s5Z0G+JFgDyY4QHIBIJP9auG5lzNmeultFYS30rw21sjN5ZkkAeUAZ+VRkk9snis19Rh3gYy3KH1Jx06da6OTwvdyt5st3F5ccZWPMZJXPXDEHA/KpItKj0ZBfuimRJlECOQzSP/eIHYVRKWo63ul8JaDeRRGFNSulCmQn5oiVyEHowXnmuY1gXTaKYoLXy3aJIFeSRSxUlmPIOa0r2weawtg7+Z5khuJ5HGA7n5clT6YIFQ6no0UekROJGfyJVAcfKCC2T1IPGaLdTRRd9CDRYZTfwSuJJ7ue3eBYT8zg7fL4Ycj8K+n/COs2/h/Q720FuLmW7iiguZHIz8qjPzEZAGMc185+GLkaTZ/aDF5l5FLJ5LgtnnBzjP4V7b4ItobOzkiv5JpLSNFacli28MxcjJPPDYrN6s6Yt8pxuvWxl1jyFlOWj8yVY2JDIDuPbpgY9a6bRPDEgdJoo12SsrED+4Rzz61PoXhxdU1mSU25dZ0k2tGSgjh5YZwR2GPxr1LRPDyFI3gi/cRgKoXksR3BPNO6sd9OGhR8M+ElS1i+0R73EzEDJYjGdpJ/GvTtD8Nqnlh4vu5yoxweOn5VNoejBWSW5KRDJZT8qO2OiqB1P1rt/DmiTXDGaWMWyBsjoxOTkfmKk6bWRLaRRW0ccBtzGxG0II92MDHYmrlukzTCBIgMkHfgsT1wAOgz710lrobuEVY1t9xy0rcswxxtz93NbmkaItsgjCAYXHB6/X1rRGTkYNj4dvNWeMXL/ALmMDKliB+ldBpPhoXnmMhjCRsEUDPOAO5GTXR2+nKIUwcMoBbIzx6c961LKzDRop4CMeg6k9a1sYyZn2/h+3ijCFExgqQFB6j3rQtdKjTYRuO4AAZO0AdOK07OzRySCeOGGOlW7aNd7go0ZU9+mK0SMpSKi2zJlljJwRjGOasrHs+ZgAAeeOam8oiVWViUBzgDmp1j3RdfmH9709a1Ri5FV4yxLL8xPT3qCXchQYGAOcD0q8CS5XB4HWopipizydv1q2kg3M0Su3yYIwBg8d6inAWMkIBkfLnnJ9eKsSBPk3kA5Kj5etVpvk4H3ScAgEU3YqxHEvmGNSSQGw2QKm8sOmwgFgD2HeoWyr5JwOnSpnbC5OTnqaRoV1XZzwSeTRkOuOQfSnDdv+YhVxwPSkJ3N24FBSIthXBODj34proxznGR09DUiDdnOMgYx2xTo4w2R27UXFYpvEI2OBj1zQE6glgTgqKkk3F/m34B/P6U1psHABye/tUpjsR3EeEGw7MZxk9aao2oSw39Tk8kD0FSMC7LkAqo59acsRHU+uPxqmxbIakao2fcfpTZYdxw3RjwDUgj6AEAN1JzVZ4m4Jc7iM49/SgaGGLbFjlxk5I4x+dVbrgYHvzVlk+RSY2fnJyarMNrA8dCRluv6UFp2KUoYxAMAM8nHNUJdPLNlX2HqxwDWw0J6/njtVfdubJ7cDHegvQ56609X2FzvIz3IyT9KYtg20uAI884NbU9upwX4wMrj+tVZhnj7hYdW5H6UMTMO4syzOYuWXrn3rFv9JF5A6sQLjrgD8+fautlG/CkYZcdB1xVS4RQX2/6sggcc/n1qLiPPTafZ3jinkNvjAEgX5Dk9D3/Sie1X5wxWQ4G3PPGB61193aRyRShuYwcYb26Vzt9ZyQTyrAheLcSQR0x3HtWQ9jl9S8O2F/CYbiKJzngEBTy2eGPvXAXHhW9trVTKhd0yDtkV1bPCkZHpXrm1ZUQuBJLGoyGjAyB3GTVXVNJg1KEqOqBSnr09V560rha5462hsEJTKTKxXY6gbscd/eqX2WOVChjyyn5lY5x68fWu8vNCZJHBEkdwpyvmbnWTLZbkk449qypVe3mkWZDESwJKADgnJxUNDUbHIT2g1i2jSUIskbZMcy8kDp+FclrPh6GBC0nmIE3MkgUMfMP8OTzivTNUs7pYUvLSOKfG4b92Tt3YHHsKwpJorwE3ltKkWSjYyASPQCpZNr6HlQ0z7TDKGcPeCUMRJHnI6k8nFZjeGMeX9mfzSzq8lu0nGQckKc4WvQ9S0+CyZZ4Y45EBUcghgCevTpVGUySyBV4imVg5jUYDHpxihMj2Z5vd6NGQS9uQTtALEcbTyOnNZL6dGsSeXGftBzu/d4Ax6Y4r0ebSxczSROZHMecfM3GemOOOfSsm9097W1txcxm5UA4kBLY47k4z+NVzGUonFw2a2lmT984y7uM7iDnGDz+VUmtJb+VMP5JLK3TJOPQCui1Czd4o4xukAztOAGb8RzWcumvaOjxyFLlsbVT+H1JNCdzkcTDv9QWwgS0tEn8tI2+dCqkufvfe54PtWT9um8hEMYR1lLeUODJkYyTz+ddUbFXnjkuMpFGxVnkU4JJJLcA9qfaJaIgniAnlbAB8rGCeOnFaRepi6a3Zyh0s3SE/vI45XZmJkDbSTjjIq1aWv9mO8qyTXLrGVX5gvQ4HHT3rYNvK7AySx7FOBEY2Oc9elPt/Dz3amWRLi3j3DBKqwwVPY8+3Sr0JsZEeqNK3lTl3LkqCCeQeg49KpNplv9gEiubic4EYQIBg9euDW8+gTSJbywXUM8bfPmUFSM/dxhQafYeFlt5nkd/tDHc2IvlWP0UE0roCr4X02WHUEvJ32WsKsQNoI3EYHXg/gambTDcBJZXEVqj4t45V27+epHf8a0bZibCBIxHGd52I8pycAZI7gUXMkFvKJ3AuJFYtFFKCQGHc5BGKaepl6FT+yreCxeW+k82PeHl8tTuwMHAA9uOtYE8ML2Z1K4jKQ3DkQQy+ckjEDBVVxjA9eldda201zbJA5O+6xPOGLYVQQR0wFGfeuO183d9qs4ALusnkxtzthQntnPX607oS0MXULeFnAgMvlgq4AxliOwPWrWi+G5dVedIP3hgUSTDDfulB/iYgfpUEGbYkRf6RtPL4Py/7vPrXZ+LPtHh/wxoWgQJJFK0bXuozRKweZ2OVjJB6BecVnNlnNCPnykyVUbVkC9vwxxThuaaIIQEbBIBxgZyetWrbFwkTvPiQylTGQQFGeM96l1bSmj1JFjjkgIGZOS4KHlTz/Ss9w3RSuLhr1b2U+SRcuzfLNIgVR2wGGT9atrc+f5ogQjs2ARgcnr1rAgu1toAkuSkZIcyD5jjuoON34Vfs7xktv3Ukj7m4J+UnPrmndmTu9yKS6LWzoshNsQBJHnBzjGQTznHvWbeTG38uKWTz0CKqrIBIQAGHUgnrV64ixEXx86/eG7dx24ziluIojBma4aLaxJbyozxknBJPHWtIsm5kJqkWzDfugzLISgCYORnpUl5GssstzA+Y32gJuOQN2e+R+tK2kwR+awcvAwPCHrjngk1HDP5KbAm9Tt5LEsCPrV2F6l8alLaxos5jdGC8E4ZWz/dNTWjw3L4QSShWG4SyIABnJOPSsJrgXE5Nym/ciqCwAKkcgk9avaRC2yS4YGSJMqrqow2eQM8cBealuwBemeC58yUmIfMqGPbtbnjJAyKveHrV7zU4IV7yZ80AHrgH/Jqs1/5iGJuvGwHAGT16Vb0yO3tjEIU2TyyIZJAzZUA9BknrWUncllG5ulaT7PbgC1hlIUEbctyCeMHrUKOqacQ0Y3Asu7OT7Hk1ZurYLfzyJyqyszB8DHOf51asNOt5LEiWaTiM5UgZBz1JFZWsS9NTNsNHhnvUuZy5jVsnLclV6jAxVJ1e689wU2RknaRjaueAM963rySPTYsJEAN5XyzkY/HGeaQzRSJIGiGWG0Aj+Kgy5rHNsw84gkCQbgY8ABcDNLCGG8SAhgdvQ4ye/WrmtCBJ7iKOPY4zufOSQec8+1RiCMzI7uI4wu8PIp+bA44GRRJkyYDc8UvmoOTjJjBwAeKsLOIjvIGeSCB69cen4VnzwyxsX2CQbeCDwTuzwPpSRzlC+OpOGwc9D+NZGSR0Wl3qOXSU4Kkk4z6VK5hkR3UpGOAU5OB3PArHtZo3wS3IycjOCc4649xUglZMkHYmQMqeuTzS5rApO50FubDUkMdxO9vcsv7ieNWZHUHkHAJH4iqt3AtvJEiyeZGoCDZG2CfxUfyqO1hF4shE8sZVVJwwwfmztxwOlWrW+lZPs0+IlZiY5EjG8Aj1rRST3KvdklnPNNFnYcGMBZOAMZyRg+9X2tFkYpOnkEDJ5DE8Y7Z71gRs+4MXfGMiNj7davQX8Uo2SoIwO74JHOe1HKhOEZF6W0SaHaXEbAhhlWbdxwBgCqN9ZhYJEj8x3dDukEfC557j0qX+0JLPhj5qlhtB4wQPaqN3JJPMJWnAPRsjOcDHGD6U5I5JUtdDmprdo1JKbACTg9cY4ParWn3ADAScgDnjH8qFQmV02ZTJ5JOQOhzzWhbWKSfL0HG0+ua5ai0F7N7EqyQq/nWYkgTJUbhg8jHb3pzTZhRMFGGRkEdaiuUSOEMrlipKHBGMg5zwTTUmGefu8nORwPeueN1uc8k1obMGyWAE7CQqnpg5+vSpJpyfLRPkCkH8fSq8EiqChf8AdjGQBweenpTkZtgI78qSOODn+VWRYkjj3sc7kZgSD33enWnyx+ZkIT5oGTjoCaS3xucv8m4kj92MVcDkISE2knByB/SnuRoU5IvLmJYGTGcZ4IzRauIijFCik5GccY9zg09/LLT7PLDoBuJPPP4VYsEUSRtIUkih6KOmMVcdAirs858YReXrc7YABUFcMOcqATgjPWsQcoAHAbgDPpjH867f4pQKmq6fOgCrLbnOH5HzY+9gfWuKSIuyIAQ2Rxk8DOa6Nke2neCNGfm1gdshiOhOMD+VWfArtceLbTEYHzEZODgYPP50l8ubFE8vftj4wOpzjjPXnmtP4aWbPqt9O6ACK3KqcherAdB65NZL4Xc4qjsmdlcIX3CMHYcnOS2WDZ6HpVTy5HmLkeWrMcjA/wAa07iEu+5BycgBmbnP0zzVMA4+vynIyOa5Yqx5erIAjKow56/cBHFWFUZQb8gjPP8AWhoVVYyuBsAZ8jr64pHi2PgyZHr7VqrCvYY8ojAyVwAGHP59qkjicYy+OQST2xT47eV/LLP+7ZgC4/h9e9PVB1JJBUYHehjvcRY/lwcYA5pJpsRbQN2MDj3PrT3Mm0AOAq/d4FVmUBnB4KnsTg59ulJXF1EZd8YcAIeRu5JP5e9UIk3YYDozAgsMcdD0rVCvtO0EKoHTsc5/nVKHJX5TvViS23LYyfTira0NlsNZBAgKRruUHAAHfrViBmlaRHxtIGOzfrSNsJyXIDYPIxxjkVKYsIHD784xxllye+a55RTRPNd2DYBkE/Mu4YOOpP5VJZhkY4GCgI65/nUbq0W9HcFhjPynnHWkBUuMOG5O4AHNc7XQ0i2eufDPXG8me3VN8ZJ85iq4ViPrmulnlKKSx5J4J7jvXhfhHxgmj+MLm2lOy3nI25IB2kHHAB717NC6zw+ax8xdoKFDnqa4p01GVx1Xd6lW7nWQgkHI6YYqSPqCDUBuWdgkaBEUYUZLYPoScmrN1ApRwOiA5Pp9arsQqyCJAWPBPue9GyOLYbLGR98BBjnHXk84qiyDzOAV6frVh7j98R5YKMNxPmEgD1A/pVdpx8h2Fwf5VCFsSHEDgNng8D1qKWcyEAcjBxk5xxVaSUq5A5znrn8KkiBZsAIgI5O7rn8K2juK42UgcHO47TgD2piTg5wM/KfrV51REw28MSAOPwqrLZEuVUYOCQc96G7DSEVwykE4PBx9e1G8oQqPsJ6jpxUn2Iysio/lgkZOMjOOetTf2YQ6YPm9dxxzj+VVFp7mii3sZ0kJbPA2t0yp4OP61Wmd4wZDgYyFOOP1rooYQg2MAD6sCBz1qnIluQ5LmVFygwQRz7GuqPurQ6oRbOP8Spm3CEjzCQRITgHjtivK/EHh2WJt8cQxzI7BmGByD1wP1r1XxHM7qAIBER84J5BHQkde9U2sVu4ZDNmcFnDZxnGeOaUqzg0z0KceVani08TKrjAB+brwCKgDNG52DCMRkZBwBz3xXXeI/DT28zlV2REFUXuSe9chMjLkMMADGTIBztwc8etejTkprcco8252Wha/HdJHBNFC5SIATBQGyea3Z4R8jwvmJlDq8MnykEDOcgVwfh65Fpqtu0g/dLlSAcAcY7e9daIbzQblFgdntGQF0kkLELjjAz3pyjY8+pTs9CaWB9u9urc44xUEyOrOpTIXg9/c+vartjJBqcReF1FwI/8Aj2bg7h1Az61aOmzI2HG9ySWyV2j5cdahHO0zIKAsDjGCfpx1oIx6ZJxU83ZVcFmLEFBnFRMCWOOPT3p2YXaG8hgBjjGM0xIVZuB1J6e9PU5JB4YdqWNgCNvJB78VDE9QD84Y84wCRnNP3RpgnBxng8ZzUoC/IcYCg89Tn8aiRG3Rjy8jgHZgfzoQ0AkHQ8bR3HNSR3Ii3u2SFB54yf1qBDu4cYOOCec5+lKibYwQCcAD8TV2GbiXEblhGTIoPB29qKzLWZoS2AMcCiouB7r4/wBaHhvR/wBy6xXEwO0528enFfP5Y3j+axaUsCS5PIz9e1dr8SNfl1rUvJD5jTk47D+GuRW2MaAyumOM88+1cNNNmsH1LWnQRBDNIFCrzyO/tnNbkXiqGzjkhiEcgChdhH5EfKMfhXNlmICqOCMDpzVV3+XAck4B5yTx+NehCDW50Jk17dm+uS4kxHjae3zfjVSFVUAeZ5hG0cNyePpUTShmAYBgACN+eTmrUUEyeUQXOQMgY4Arrig5m2WlTBHEgHG4kkAZP+FPFuzgbySPu84qe3tkjBYMMKmVUk8npjpVvKtMQFAO4HA5K5557dK30SKZBZ2zRoXCeYDtXDL6dat7A6EA4CAkgnqDipVnt49imRRxwWzwcc5rPF+koMoO8OmVAj/xNLmsjPmRKsAmvIt2BGc8k54Hb61bvdE2/vBAvlswJPmDIz68Y/WsSKaY6lbOsjxpGwY4GDg+wOP1rrbrUo5IwqZJ2q4GMucDpjpXBMyb7GNDp0gOGTZhhggZwCe5rM1HMbpnaAw52nuBjvg9a0brXY8bkLYG1QPc9Tt71zt0GmYtwN+Wz0PXPaslBslRuJNcLGu48EKW+f2qtPcEv5QRYwCckynn86Jo2l3o+duMDI/rmopBO5YAOmOSTHgHP41fs0b8o0Xbg4JJYYH979ajZ3kHDkY5yacjbT+8IwO/X5scd6du2pjkN3BXg5HGOafIi0iMptyGyGOduDntU3mYZDk5xiiIMzoCjxjrk9sVMqxIRHnPOSc8j6//AK6u1i1AhXJ6HqOOKjeQRDJAAHODxzUtzcxxEgld2BmOP5+voRisyRiXx0ODuJ4NN66BHRledWncmTG7kKucgA/lVjTrDzZd5yFViMjAP3cevrSIFdSxkDqRnJP/ANarsTiBMqTyck9jznp1q0juprqya9ldowTGQFU5GdxHtVeK0mZEnQOi9OnT1zU0ET3+DECDnpgr1/CuqtdIY2mxiAgJJRpGVzk+nP8AKtHodNrmPZNe20aLFA7wnHJIxyfXOf0q3c3TSuVlBR1yuPL3YA7Yrb0zS4oyViy8gVgc4G0jJHU/h0pslmk7uEjADE52ggY6HnPY1hyxB0ubU5qQQuN5yXAIUgHHTHIzisq61BoGIlkSKNGJGHPKYq3fM9t56wZWPI3IR05Knn9ecVg3VtPMXLyEAjADn19KuxLaiVmfdPHtcllXJbPynIx0Ga15tcuBD5MRGFI5HTaRjoT61nCEcl9u1TlSD/Pipc4iyM+59s5pOVzldZvQinubp96vIduFDHgcjPIH41m3ErzTOfMMieZuDAljx3zxWhOSucA7hk/nVCaM7yzkEDuPQVKSM+Yh87y97rnJyPwPWrFneyRHJxuKnnBxx0z6/jVYxsz7h0P86Y+4ZBGFx1q7Cep1FtqSvgEBWx6nqPbFWzMHV88Io4JOP1rj/MZGwMndnGCOe9alneqozITgABUHQ/hXPKBi4stX2nidUcne7FlCk56D1rHVWt5Cr4LE859xXUwlZ0JbBzzkAHn8KztR0rDyPs++R39BVRbaNIvoypHKGTBwcjPPXH0qwrkr36EDPX86oxLcRScoEX+EMM9/arcPyAFiHA5OT0qhSsWuWTI6YFQhgvJfIz6cVaMsStlAScHdyMDH40wFMgrj5hyp7HNJmAqRgMcDkZOfapipZS5425I6c4qv9oPIz0yvA7Zo80smCnqW/GsCL32Lv2RgXyg3g4OTjPFTIA+4H5yuBhR6/Xiq8ULyLuQkls556cU15ZYNxkclSwOMZ7UPcbjcsyJjlcjGQcqeP1qMPlRgjnqce2KfAr3O9IhkghP3g7/hW7/wjzRxxzzmKKNgcJn04+nX3rCUknYcYXWpR0ube4Qkhu2RxgDAAp2syxl/ljf5UHHXnHJpZpo4oniAJYZ28Yxk+tZrTyOySS48xX9Sfl6Ec1hrJjbUfdIpFYnHcYx9B61H5i7+AQR8uOBzmpZ0+bnoQcH15qIJnYwwTnJroiu5i2yxFMwXLfvAF2kelO8wkDb9zApsKBjnouMY+lSlF8sgEJ6Z68e1aaIaQGU4BcEA+o9T9abI8U2zP3geTj29KUwW4QsX3tgYyoUcd+c1WlkIySd5z/B0oGiQfvrN2KZaMgAGP19qqkttDnbIcgccdvetawK/Y9QDSSO7w70AIxlSODz6GsYhnXBAxnO4nIAqkinsPZgcemB69KgOFZQAOBjOKfvJOB90DAPrUbbhjIxgYqrB0At2IyvHNKrDGQTjJBA+lJtAwo70qnayHpnOf5VILzHnIye2Bj8KcHxxnnPHvRgtxk/l2qJiSAeAzANjnI5qmTy3LSuEwFBwBxTTKx4zwe3U5qJS6sBkAY5z3pDEJIgMnr9TxUpFWsR20Ju5SgdVxwXIOAuffBqe8vUW3eytARCSdxdj8x6E844AonEofYgEYwPmSTljVfyyGAJIOD0HXH+Nb2NFctaRZPqF/bWUOJHuJBECSdoJIBOPoCat+JURNbuYoSHt4D5UQj/uqNpJ57nmrPgpGtdUe6VP+PK2nuQzDuIzt46dWxWWYvO5MYk3YZgvy84rNxsVa5FZQi4vkjB2BSCS3ZalecXtzLc7BtdyFUYT8cDFaNpbsmnIYXKXN2GWMKMHaM8j1/SpbjTYdFjQXSZvPLGIh8+OOS3cc1fKUo3MldNkePzJX8iKTIGflOCfepFMlyqW8MUgiULnyxySfVjxVg3JvJ3Erxy4UZABbvxwa19LtZ9WmS2topQS6qgwyKcc8jGPu81ahY6I07jfDnw71TX7u0RPs1tDON7SXF0i+XHnBJwTz6V7cttPL4D0Pwx4fMOnrYWckMt2CxaSZmyH5XjCrn8a5nQtDtPDloBZWUfnSARLNwxcgbhwcADdzyf0rq9T1ebS7C/SBxqmtXAVmVGDxRKqgfKTgdASefat+W+jO2nBQ3G6b4X0rwkhstKvHnvDCHu79F2ylnTLKrHoS3XgmtXf5MEGlI8fkyCOa6LRpwwXuxJJ5GMVRsmlsdPF7rtzLd3FwJLmG281VVUX5QwUcDB5HrXL6r4tgtZXjuDJdPLiWK2jn8ksCflB4J6/4UtXodN+p1nhvwxcTaxcX1tG+rG4yrSxyx5RRyYwN2QB0rsdQsJrOwtwLcl4o2kKsDlR0HTPfFcf4G8JW0GmyPYwIB54W5KkvNDKWyylsdlrt9Q8T3OircLbXPkWj/uRN0dgCCcHpjIrGcrHp0UranAa4uoXFraQSpKF/dynOVXcTu6dTTv7CuI9CKRC6fIldsHZnB4OOnXpxUGq61f+Ibom4u7r90E3PJKzNjb0BPesXWvEB1+ECV7nZb3BVxJIwYoDlenUE/nU83Y1aSRSXw4i6al/rMksccgX9xGp3zSE/cOBhR78inXOtT6ivlIkdmlvuVIojgKuP4unP1qvqniHU7i5gKahK8Z5SLcWSIZ+6F6CoVMqL5RiBMkpG7bt3euec0rXMkxkE4iXz1JPOW4zkE5A545rZsZ47WXzLiSGKNUV1VVVPnIJOT1OFweKZo2ltqdwYrs7Io0V1hjOBI5bCpnBrvNK8P6Zp+lS3V55En2JS8pmlVSDnhVUgnO3itdkTy63Kmh6bL4mthdPOLTSYn/0i9+4xBOcIQQelN8beM/DlnYDTdA0MafCSzvJcXrzG4fGADleMnnik17xDdavYJBFYTWVrGuRGwVQRjOcL7cVy13FFp1nH5oJuZ2DLGCWZSRjqDgHNRuaK6Me5uF85JzbWoVSywW8kIKmT+ePwpL2Xzo5ZGjheRFLSAJjaxPGMdsVfvYZ9P2NcSHzZACkT4BUdyQT37VjayyW7JBBIpkuHUPg9ew7UbEpHeaSY38LeEzBGSW1mSOSPbhWG4hdpAIJz6is/wCIV0tipsoxsd9g8uNgTlSMg49wc10XhDS3tvCvhYzRgTWmquTGAP8AWeawGMn+8R27Vw/im+hbW9UuvLicQR3MxKSKSzicIAMdvmz+FJKxo9EZ9/LNo9jcaFayZN6Ulupj/fG5gnPpnBqquqLA0sjxxlLeM7f7wI6EHv8ASqemP9qvHeeSQkMzkqSM/wDAj71HLCoLuiYgXDeZ1LY65zk8VslcjpcjN4InCxSPIJMeYX7scCtPR7RLnLySZihBeQKxA43N1P5VkW9uJLe1kXln28E8k5y36YroFt549OdvMMduyEuM/eAPIHv96rSOdnMy2kGoXxuX4M7LIzyMdigLt4xk1HNeR2w8uHbviBcANycnAycVsXKtPayvPE8USzrACBtG3b5h+7+Vc5JIuouDEhiKx4EmSRKR05HpVnPsyGLXL2Le8m2TeB/ArbRjHGACPwq/JqcF0sRS5+zXAZhH5g7Ficc9azRYyZRpTjPyrjjIALH/AArNuvtEFlk+Z54uFIwxwVIwOcdqUo3HzHaW87oga8sBGxDACPGcHp8yjAJrb0yxiub6Npo1eOUGVlBHmfKegyB6jvXAaLr93p0JUWy3sbYwsnAOOuOc5Fel6f4oS60wwEyWnDhPLIypyCTnrjAFCVjRNG9HZ6WvlS3dxL+7UiHTiQVY++D2rB1GSO+u3nudQ8jUdpAiiHlom0jHXA+tUmj0y8dz9rilthuYBhudGx+GR9DTBabvNMeJ4vMKxmaMHI6n5ckn3z1qRq7LsOi3mrpA6XcCOLddpuFOCQzE4wT3NRXeilZJLS5uInMjBtm7AXAzlTj5vpxUj28iWEUiIoWPaoxlcAtzxioYdNe/vC0fmOzk4bdhWAH9KmTOuESC0sFS7niH73cFULkqFJYDj6mvX9I0i6v4ruRJf3BmiDMMgBFEeU6E54NcNpXhuWDULON4yZjPF5hj7qCGGAPfivoXwjpxj020SQSIzAs8UjMzl2J5IIx0rNvU7YwTJvCnh95tIu7iSNTc3rBERSWKx5GOTg9Ae1el+HtAiiYumMx7gh5xyfSoNF09r+6RTkR4VPLk4Awp7dO9eg6Jp25iA58pM5Ttn1oR0pcqMzQ9NjF4UuIMtH83mPECeT/Dzx+FejaBYq3mTPBhAfkjPJxggcGsSPSov7QDGBZASFHTGScj8hXoWmRvCxJ2AliThs5I6AcZ/WqitTOTAWQGxW5dj85NaVrYje5QkkZHHpT4rdmlAHOCOcdcVoRQDCKGceYMsQOlbWuYN3Jbe2V0AxjIAC+4HXNTwWvOXyFB3ZUnj61A7CO2kEJO8Ale/J6D8a1IW3xABditjA9T9atGcnYsRhSm31/umpHjLIOQCSMbuP0qBIGcjGUYn5WBx29KuxxgY/ekSHPbJ6Vqjlk7bCLtYgu+GwAxAwKa8QmTEhLKuDgDB4qdtsrENklSM8U2QZB6AbupHUCtDJMpyzZ5UkKQQB6+nNQuxOByQ3HGKt+Wpwp456elVXgPn+aDjj5VHT8aNzoVirJICN3O3pUTjcyYztz1yegqW48uIFm+XgKF9T+OKiJdkC5HGQ/r/k0rm1iKQblI5xuzz2xURBYc81YmkyMgDjPXt61XVtuwAcHjNWO4skb7zwMc81H5ZZ+nGKkLYTLn64qGabc6bDwPWpk7FIexHQDrmkV84ITjPPtUbTcgjnHf0p6zB3IZcEHgAH/GgY5hnGc9ailXK5OB1p4bI2/iKYS2cHAxwfxFUJifKG3Y4Ocmql5c7I8qOHweP6VYZlMRcZweefSqo4YDACqMD2qSkOW5Lwh2I3MBkemaUsC2c9KiSNVfOQMkHn2/GgMcZJGSeSBjj8aCrCuued3y+lVmbOVDnj17CpJGKcD7uB+FQs+XPcdBQirDXU7cqMnGOv8AhmqrRBeVGCTnGanmZRyPr1NVZGzjB+tUBDOxLcY5yKqIQUOBtU5q+EVgWJxkZ5FVnjCnIHHegCq0aIMegOKqur9wCCGycdKvSx4I6gd/UVDjLkAErz+GRWbQkZs9sX8sEjG0r71UvbQkSOMmQDjBxkenFbjQDqR6bSKrNA2OgO3H1pWKaOJ1S1gP71OSCQynkr7c1UXSy6iSF2iYjuuenPqK6+5s43m81AiSljkkDaR+NY89hJp6PPAiSbf+WQOM/TAqLXFsczqmh3lxHtMcMjZXncUOemeAawp9Aumi2tGEYAggkSk4PbNd9b3MeoW/mRz53HbyOhC57nPWs+708LEWULhc4KDnPc1DLUjzR/Dw0uYyKksR+YyglmUgtnhc8fhUNzp0PnHzTHLE2FSQEnkrknoOc8V6BJHcRNiUCUNjlY8OQBjHWsvUltrWIyPGiQZJMYiJYc54x7+1SOx5zrNosFuTAZNhjCNHjJwO+etclNpc24xgRooJd5Bu7duK9ZfS49TO6QKm0kxkckj0NY+peGYYIZ0gtPKySxkGcDPU9elJjsjy64s7i0lz+7CiMOpEhJJHUYx2rPu9PN1abDgw7hIwkPUAduK7N7R4ZCl6GGwnHlyEgg9aqS2LIrzBJHjLcjJOOMfzrnbYuRs4ebw4sn3AZWCEbQPbg8tmueudNSFHlEWVwRv2gEY9MkZr037KkpICdOX3H+LpgZrH1XRFF0USN9r5VV4IHuaalYwdKx5/ex2l1Dgxw3ewhwHLKx4w3IzVFdM063mLppfzrhmMU7Ng5HOB24Nbeo2VxbyziJN+FZfLI3cg9Tz0xWJezzwQyFZXjn42mNWPUng4PvV87ZzTpvoNutUt7AytBaK8ysSyCcucHtzjafzqouqTq8YW3eBgr4ECjJ+cEBmI44NZlzcTk84cAk/NDlicZyDxj0rPvrm7ufMluTNbSEqoQyN+PBIqlJnK42Oit7mSQgpbT7gowQeIgOuScZH0FZt5cG0ZHudTtrdWJIt8M8hYHJGCMcD3rnbme7ubgKdRmd3yrRzxhjsPQA7u30rV0u1t7JEluTG6LIZF+7uJIwTyMgVpcza0NHT/ABFEIxbaZbeaRGIvtEuHYLjDd8KSataVpn9oXIa9IkRTvk8v5hg9F9OfaqlneRXd3hLf9whDfOuSwBzwN3rXRz34srO3eKWGGyG0yQwHc+NzcEDAJwPWi5KikVNekSG0uZkeG0nnH+tkjMogjGOAB16HpiuQ1m6kudRks9OtngsFmZJLo7gZWIyGIOeK2dQlOqxSBJZLaFyFZFX/AFqHIwRnGeazLdRdz3AEUlhZRsGklYAnaMc5z7HiqW1w5b7FHSLawt7uBWI2rKodpCvzYw3ygYz0NV7m7uNRvZ5zJw0zyI8UrEDdkgfTbzinSxGW/Fyp2KOI441VXC7WAOO2RTbW6k01LeCOJQ2d7Fs7T6Dp/Ws2xct1cbbTSW90kQ3h5MAlyeSfeujsdbS61VI5pY50O23DA4zgepA/lVKGzju5S7oY25aPkEEk4457daniszND5qAGaKQqzR4U8AY4OcH60IXLysxvFelmC9+VCkZ5jkOAV5zgemRWHbtJapKgAcNt+crjJArvNW23yHzz5hUFHSOP7qgAA5OOa4W+he0u7i3ZyzogkBAGMHOO/tVrUiSTHLeFGkiDkbuF5weDxk1sW0A1W3txJERM8jFpZWLoGOAq89smueKm4hJCfMG6Edcdqu2ZnSxnIlyAQrRlcgYYHjJ69Oa1iZtWLWp6Xdaa7wMJBc+Ydnm8g88jnkcVixtBcsXYBLh2ZWQgD5ua2rrUXuIytzKXEXPB3nkc57fd561n3GmIsnnxSb0BO0gkfKV68j1960diWNS1WEBzF5StwCSpJwdvTP41Xu7p75DEJJJFjQhfJ25B7ZB45q9ZhXt3inNrcSLuHySfvBgdwRhf1qtPoWqSARrifccoMrngdyMk/jUbiM0RtF5jOCEDbsSYzx7iprS+jt7sMTklgR1I4+tQT74lKSZKnKkD+8ef5VEI/wDSZE4DKCGUEn5gRnGKyE7GzctHJezLkbDIGIc5AycnOOOla0DRQ2luqpsLlnnYkKAPlIAIPvWJpto6HzJHzASS4C4zkYGM4qa8uo7mX90X+ybioHXJHbj0+XNTYaiiO91a9vZnmuW82SUFz82WVj1OTVfTlEmpRvJJvjBBJA44PXGaupCt1ASu2SQOq4C9QxPrUhI0y2nji5e4DKxBOVQdhnPfv1qXqYTjdlHUJRcXMly4UmTOFC446AflUNxEzwhgZJ4NgDCQj5CSRgHNRu42yZI3E8F2zx+VTadcgb4jhkIU7wc55z3x296zkrmE07FFbqaE7oDiQHPqqnHqcirCva3qE3aeXO3BkjbAGTk8fSrdxbId4CfJluEPB+XgfnVRrcwP8keQFUcnHJGM1iYakkdubSU+Vcs8UjFEOSVJyD0/AVaureYSA28fmqAN4MgAyc9h2qnYs1sSjRNIjPuznO36Z6VrsyvyoKSI2Q+Ooz0xSeiGmxqTmJRESHi/iyobJHA5IJ6VaZhNHsCKNox0GcfXrVcopZCvBwQRiph/o5GAc8Y4Bz7/AErO9hc4lsWvMoybFXbsbHT1GRmq93DLFM4CLlTzxjt+FaFxbeaHniT94GLeWME4PpVNryOQPA+EmLAg8DA9/rXRGomjdaoqbt3zEvknJBPQilJIOYceYFK9fbH86kR/tEQkYCOZS2VxyCOen0qOSMDYB9/bgE8Z5yelXe5SXKyOYJvKAnzOR5gbK8juMZp1s00fY5B4OfQcetU/NZZiCctkkEsck445q/aXoPyR4JY4wDt5/GspK5nIsy3KPFEEj2sm5pCeQxJpsFursgRBsX5Sce/60y5jE+Xtn+RQdwODu5xxkn+LilsLh5XVAGBJ6g4GfxrnatscVSzZoeWpj2DiME5GB8x9at2+BEVIBRQMDH4ds9qoxKyLg5KL1JGP51dRuZGK5GQPm+XqfxqWczCdSGimTAjHO01ft2jRQQgAK5IHGPyqsIY3k3EuVzjpwFPT24+tWLfbDcljGdmzG9xjn6U0Q0riyruhnQHKggMQ3Ix07UW6rhIkcRjDL95csQOBzSXMmFdklLvtydvQ8VY094rebKxxSykgkzqrKFx1BGasaMH4tNI39lu5KIqtgE8AcYH6GvPLQ7bhCw3AYwfr6+g/OvU/iPp73fh63uJW83bMY1leMIu7BJQYz6kZryuCN/NjCnhT0HOAB29K6I/CerFtwRoaxiOORWAckKQc5ByP8K6j4XokWnalKYlJLrDxwR/FnJ9hXJ67tWyQK5f5hntwF9a6z4b/ALzQ79gSxVwT1IPyhc5rKXwnJVvy2OgmX94Cw+7lkLHIP4Cmk72KnKDAA4zjH1qSWLEgxgYzj/6xpfIYgggJkgjHJ9qxPOu9iu0rPyxzzjpU3nEoGKZ+XHAwM/jUbI6jLdQe2M9aFG5wHztU4TJ7+tCZLRJGxO/rgA5A9ajYbiMADHA4qbygMNzkN696Xyfm+bOMjmhvURXxubjJxgU6W38jlQCQeMse5q9HAVD4xhsHHvUUkShpA7sANwHIwc/hTi9QT1Gb8LxHn1A/5aYPqaz2creOAAAx+4CXx/SrMs7G3dewO3LNnAzziqjDypiwGwHPQg9vaqb0NlsX4QGUlSXQ5XtnOcDpmlEf3wX37guONu0j+f41HBDnAI+XPzHPetCW0kZHfZkE4y7j0Hb15rCTJ9CskXmzEl3CfMchs49c/SmLbOjxE5PXLj2FWVtznB5TBBGOopCCh4B2uByGGF47isb3NYNXPPvG8gs/EhIfACptyfb2Fe0/DnxbBqmgW6mfM8alFiIAPy4rynxtYt9v8+IuVdAD2IwMHp71zuha5c6BqQkhlG47tyZPHH0rapQVSCsdNSnzK6PqaG7knZxGFOSc85yMfSkWCYjEhXc2RkAj/GuC8M/FrSr6OKCWS7spgFzLHGCPc8EcV29rf2uoRwpFqEN2xDMSZTv4OR1J7V5koyjo0cvsnuJcI29DG53hh0PaqraZKX8xgXUJhgCcjtj86nvtTs9OmzNIMgZzGMgKMD1HepbTWrG+hPk3AcMRkAgE/N1FJbXZPsZvoU5bFm8ssMchQCTndTxG0bA5bKjHUVr7AXIZMPkfe6Ej9aYLItIXMYxuy4x0FNMzdNrUqxbpAT0yAWJxx+dR+XHIxI+cgnBHc9+elW2slSPLEFipIzluB7VXis3EwjSNTGzs5xIQv4AirlsCiRwCTdk8IeT/AJGetWCVeJ1OHjXkIJWXj3XGKsHTTCHEmQGIxvYnAH0FQN9km0+6up7hLe0tULzecdpMYOTjvnFZpXeh2UqVtWzHub2e/eQ2ctnbabBEPNupW4PbC8fM2ew4rmrjxXa6ahSytI7ws297m6J7egBrnda8UXnjG9ihhH2LR4cLbWkUJCBd2S5IOc4qybNnyuPM5YccYBHHX0NdSfKd7stEUbzWbnUvKaQxpsG1Y4lKkKWJzj6Vs6betPCXEQ2uMjB4J9a5+dHCz/u3zjvn8q0NIvFjtUhMYXkLxJ0GPp61pUjzQTN2rovahb/2hbSAY8zcpCbckcc+1eX+K9GOn3DkIfLaQ4BGPlPOeK9YgPyA4GSRj5h2rG8ZaRFc6XI7DzXhUnbGBzj0JOaxo1OSVhRXNozx2KVRKckYUjHT1z616Ho9+up6NblgfNhyrL/e/u/lXD3Vv5efL4I5K/LkccZ5rb8JXos7nynOInGEBPJcivYupK5x1Im9JZkvu3nJG7P3cY7dTTdO1a9sbn7LdSPdxvyuflAP61amtjZg5lMS72BxIP5nFZ9zafajvDgl8snzdfpms7HLJ3Vma9xb+UzksUKkscL0BP1qHydwlYRnC5U5Bzx3FQ6bqpuh5F1GBdqNqsYwFkzz1zzgVoyW+N+Ew/mPhBzkAZ7/AJdaXO0YW6lJ4lDhiCOQQcHkfnUZA+72/iI9auywEctH82QQMDnt/OolKFygjPBG3njOKncWiIYmDMCo3DdwfWpsF0AI2dmwFOc/jUn2YZI2ADA24wBQsa7d2OdwJx6CkZ3ITFt4ypB+UYAGCPpUIUeVgfdwMADpVx9pTIBB3HgDPXvVWSRQxJyFBHftVXbLTuMBGOv6UUjORnaeM/e/pRRYZd1HUbey3uSJJtoGc5xj1rEt72bVZo23nyw7OSkeOD6Z7Vg28BnfMcvzkkBQGbqW55PtXWaXp5sY380R7sBcnnp0xj1qqdM61Tsh+BGmO+Qc1SaJ2Xds+ZsKcL0/WtXZ5p+RPMAwp2Hp9etMfT5Bgr5ezGc9yAe1dd42I1RUtdPbeMESSMyhN3AXJ9OauuRGCFw4yegPSm21kWctvUjjHln5uDj+fNTFljOW8sJsbIO7II+lZe05SHLlKsrsSAEWNihHTdz29KekLnPz7MkbvLOM4XHaroniRiSSh4JOMgce3NDPGdnTBPfrUuqhczZU/gxI7HjB78nvSrtd0DJkn5Tv6YAx1+tSADtuQk/NuXP0xg05bZ5AH2I5ThssRjJzTU0LUpqgcbjsBAACYHX61ZaeUROw8wSBeGB5/lVtLRpGLGLEeMqB3Iqc2vlMV8pdmfmHl8AntnOablHqa8j7GIIwyLgEKcbcjn8aRrTdGCPmU5Bx2P41rhliyHBLAE8DrgVm32of6qMJFcM7E9c7Dn+6CSfxpXj0M05XM+e2KtIssYwDuG4gDH41SdduARgDvwKnmkMvABRdpVcEZ5qJpNvyLyW47cHH0qjpimIlvngvzjqTwcURxgD5zG4yAE2kfzpsc0jTSRglOAEBGQ2a0rPSbzUVOLf7vAeTgHnPH4VDZskVJ72KJNpLgrgJxnPPeoUi82MsNpEjHIA9619X8HNZWgmkl3sCG9AAeT064qnaQokWEyNpYljgAdMd6WxrtuUhYJ5gXK4OeR0/lRHFDGExBHIR29yRk8Z7VrsmC+XfqcBDjn8ahktN+wDeGA74PbHb3potJXMr7EGm+TITpgMSB+tXrWxUyeZI4SMEDd3z+WaRoGGSQQVYg7uOlWIJAoQO2MkEnr1rXmtsdtLluXorNQyn5SAVBk6dPYitqOYLbIgA5BO9Ooz6ms+PVY70OhO9gThi2P51HHN86BCB5ihk4PPGPX1qJSudkox+yapnAA2kuFzu3BuoOfT+tV7mJblkUvlRjILHBGcnrn6VPHcRJbkyg7jyCASME8nNVTMBPmAyJsJKhMsCBzjH1rFTZ0ez90xdR0rEjqiRxvG5kVFmI3DdgfpWK8ZMmCBG6Ee4B716HcXH2eyllmRHYjjgr/tdT0444rgNbni1C9MyFIg2RjPBHatXN2PGrtGfdSl1SJWErEEB87AecnpnoKqO2PMKjHOAPanSzKq4ZxkHpuyOmPSoTJngfhSWp52l9BkkwZt2TyOAfQVCQpfk4xleRUkmQc4BO3GKaOefriklYq+hXkg4HPTJprgbMjBwPX/61WXZe5yB97HoT1p8cDzpmPOOBnPFXclGSyjdkDDE7gP7oxj+dT24lLgIju5547fUVoNZRM+WBboDjHY5P50uUiAVAAORgelDdy3IvWBewVyXEacKwHAz+tSXN+Z3JJj4AC4IOcetZ3muoI/hyBgng4FS7gzkFyeRg468Z/8ArVmtGZyaEdy0hI4HOMEY+9n+VNQHcee4AwDU5jLKMgj/ADim7HjBABIOCDg8Y/GqMxy5cAhe3X/OKiXIyferLguHBHBzjNQshIJBxtGcVnuJK47OOTkAA568fpUio2XBHG7II7imoiuQOM4G4HrzVqGEYQg5HAwAR1+vvSFewsbMi5PHTAyT147ZrrZPDsSPJ5kp8sbSoMeM/iSK5fYqbGXa+RzyQRit/wAOLFPaSxSuTcRsxzJ8+5T3/Csqjsro1UklZkkU8WneWbaMRvt3Nnkg/Q1Su9RkuDlpM7sc4Hrn+dTXdg2x4wd6KrAclen1qsmn/IhR95BIJIPGK5eTm1MXJvQqyESyAAqMnGdw5/SkEeGx5fXrkjirf2ZwrgxjdupPsTHnA4ByT2rWMTK2pQnQZJJ4/hqu0/luQEIPXIH8602s/K4fBVc8jnI9KpXMZJAKbDgE4x0PXNXsNsbuPAwT16frTjKpwRyffPpTFtwkQLEHO4E9M5+lToFYDntkD0pNaiUrFdnY8He4yOOn86ImCjkAgelSiAOxJPQj3/nSKqQFDu3tySuO3YVpYuJb0397epDGjIk+cknjkAf0rMltmT5Vd9owuMnPHStjSyj6pbjy96EgHrjuTjFUfMAePbEXZiMY5DZHGO5P0oRtbQqpC3l849cf0pTAXAI5yOueK1RpFxZRPNfbLcH5k5wxIGPuntmoYpYIEHlQSSY2/PJjAyOmAK0JSa3M8ovBI96VYCMAjvnnPrU892zHAwka9PlFU3nYqN28EH7zsDx6YFPlBq5ajhaQhUR3zjIUdOfU0C1JwWdUKhcAnJJPToP61Ua4YpgnIVsHnOBUUT7f+WezJwvynjH40OI42LpVFcY++D1PTNORvMXGzeDyCnPX6ZqGDc6pkglSMjHU96kgkXl3OdoYAZ46YHb1osU5WHTWpFv8hJ3bWyWI5B+bvVfa5QBUzlgOnGO5rQjKuyLz8zbRgEU68szDySUU5wMFePxNDklpc3SVrmloVvOngnxBdoJESQQ6e8yjG3zGU9M9SFNZNnplxqN5BbxRTGSTlRHHuwCcZOCeK9I0XQFi/ZxvNU5efVfF9vaRRpFkssNqWY8H+8/H0rLu7KXwBoMaHbHr+p4BlEZZreIKGIYA4BPT1rRO+xXL2IotWtPC+tvbQJHLgGCVsbwFxg4981zCxXl3dC2tY8HG1Z4srlBzuYkmrFl4ZcRvcSyLbxLGX8wn5nJ5O1ep5r0DS/DcmlaRFaS2jSTakqymNvnZULMMjPK9OhprQ1jBzOPs/DF1PqUltaiW8lHyyXTjdGCDxg9TXrXhrwV9kgiIeadkK+bdsoCySEfdVTyfTOcVuafo9j4fhkSCT7HGkUZaNELvKw64BPy/jmmf2+kGkahqd27Jb2SJOYpJVHkqHYqpAHVmGAvWtOc7KcVFWRjeKfF1v4euEswJBNNIIkhQMSW255x049aj8K6ZF9gvNU1CNIreKJWuvtW3EajLMFY4BJzisvwda3vipLzxLeOLK0SYiKMEh5mZRuZiR8oxwKsalqc/xKjg0m2dItEE4jW0iUbrhQASWbaMZYEc5pX8zWy6sj8Za3Nr63eqy2UaWm8LHa7eViAwqLg9CeTWX4D8MT6g76zqf7+efAtbSP587XGTgEYAzxxzirWp2k2oaxBBGn9n2VpGyzOgyZZDycdwAeBXoPhvS5bK0jvXjKTBAI4htCheSoGfUnmtFJQV0dUIX2On0KyXw/Bb6QweAW5a4upCTGs08z5AJOc4HHU1n/EEWlxfzFo0WK2xEpjBJ3EckHuM9DV2GVrC2EUsH+lyr58nltzvAwB17GuK1uULmKSeQXQDGV+Ts7jJrznK8j1acbJHN3msG8u5LSNBFbwgP5hB3SN0A646Viwkte+QJSI0jHmru3liWYLnj2q1d2kkjuFxHbhgcg7vlAzycis23uZR9odHMcNySvmEdg2enbANbRjYxqO2xbt7Ri0ZhYRs2EjToMZ/nWxp9ukt4884/dW2R5swUAsQPU+9Ure3ls2jugGvI1UqrRgFVYYOeO9W7Jru8sLe0NsmmWYlDb5AD5rcFskjsPetUQnbQ27qXzPL2XMN3LOIpP3MpAjJbIGMcEV01pptpHZoLmOSC3hnBmu3KhZiRj5SRzzWfpYXTYhJbaf5snLqJMhcdR2+X69auX2oS3emXFzcmOVZZwixgcxlfmbAJ9OKmT6GkVzGRqV9NqtykelWUe8KQ9zMCSUzwBgjH41k6VaW1lfSXhIvbmOTZHHF80cRA5ZgOpDelXdR1dNQhS2tYJoEJ3yEFTkDsSMGs+zums322WwCR9hIBQAHliSc/nQgs0bt94bn8P6PYeJtWkiuNY1jf9m06Q73t7dcjzZOQBluAteV6hqMxuYJXkMRVw6cD5h5qjH1wTXb6osMyOHjiCqGXLBnJIXIwcg8txiuQv4QTFO8QMS7VHyjII4bjP8AeAFNbhqev+Eb29s/E+hw6fOYzFrcd5PI8YdYkLyZyGPIII6fXrXlHi5xFNriHMfmtIq+XhOs2WAPNb/gzWi+pJLKpIZY5kBkCsVLYGMdOo61y3jgynVr21aM+U7ShAcHaGwcn8jQmQ3oJoFrHFo+nPK5M8gnKg/NwH7kc8VZ1WD/AIloLAJvIXzADkZ/T9ar6BqZtryOFIyVFo5YDbhQGVmZePQ10d7pU2oaHIsJD3LOkiEDcdo6/KAK0+ElSbRy1r5kt/ZRACQKJCiKOjEBc5BJ4xVXXNXkim+zW7kW0EUimNwpBYZ/Hua0NPto9PW4v7gCS4yUgG0q27cSxOceorH1GFIbO2dy5d3Jd1X1bpgH0qkzN3sMjnkk08qRH5Ed4JTkYO1occY681XigiW4S5MR8uIM0EMNuPmJJPOGJ6D0qGCFmtriA7wF8liSPuru8s0/MEk0kRtvLhjRhGBEMkqduT8wxnJNaXucz3KUjS39w++KVEjD45C85HXnPf0qKfT2ViqSna4wikFlyOnetN7C1kthcGOOW4kuPLMO442E53cZA49auafo4lhSVgIfJdieMgc5HpninYOVBBZW1tG8iwebJHgGSUnIGByO/wClVXuBZ2Ed3bJNtMkyyRHBBB6AEjI496s6/qVxJelLa3MlvNGAoyqgnHLY9PxqfQdCi1GKWyux5tlIu4SPIBumAAwq56VaVyiisKXsIc27xwRSHbFLtU5IxgAZJGfSr2lxRzyITGAANiy5O4kjBPGK34dCewuLeLZHHc44kU5EQznPHGfxrpLTRbKNEeSWNQoIUynKu34CszpjAraNb3OoxiL7NE9vKQEkYnAwcd+vrzWvH4eUxRxCJRMWwfNBbbnjAA4966/w94TEVsDIgRS5+RAUVVYKBgknvurvNB8B21+/m3EhMkTEh4fm3YGBisZHoU49zmvCXgK5k1qATRyukIJZlj2rvG0ryT2r2Dw1pLPYRgYwSyx44JIbZnI+hNWNI0efzIIILeMozh3kPVQcLg/XGa9G8N+G1iSRX+dUbYm3oGO5jgde+OtTa51p2G+F9DG0SAHAYBcDJLbce3Ga7PTtNEOM4CkYJzzk9sVbtdOVAiIA7DaTntnmtd7ZLWGKI7pCxAHHc9/wrSxMpXKKaed7kRBEQ4QuMZIGM4rp7cPJHGh/dopBYehqG0tImlTKE+XnLnnJJz/OtQWwKJjklsEA56GmkYt3LUa7WkIT5TjB9/51dthG7xcdCDx3FRR2zqoJHGQBsOSTmrcEXlzDaSBjHvVJmT2HwWh+XfhvlGQexqWJWjmCqMRooBHXmnRxkZbBBGOpPOKsKksgOEAz1JBOD271oYSkOs8qhZj5Qz0PBGauPGqsHC8881Wt0MPmBtrFsEE/pUks2eC2EH5+9aJ6HLK7kDE4JGcDluCTxTDMpXIBwDjLDrmlDbkOcqoJzu/iFVbmR967gBz8o9vWnsVGN2TTSF1wBk4PI4qHz0HyEjIAJ5HGRTISY0JY5JYk7uSB6VEzbt7K42ZI9Tmi7N1HoRSt8oOc+hxxnsaqhvMZx03Hr71YkwXTPAxjHamlF6jjBzQbEN5EJItiE7RnII6ZqJWK7B6cmrDMzOAE+Qnk5FV5QA/A5IxRcCOeMyKUOahNuqnr83HFTFzvJ9eeTVdbjcpBIJA5AHT0qm7lIkkQsuRgHPFU0ABy4CEZHFWQ7k47+xqod2ThNmCQd5757VN7GqLCSnPtjA9qklfGHXB5B+lVxE2HAORQmcBNvSruJpCvJu5KZGMcVXnSQRHZkSY5BXp+tTSSFWJAzu5pNoc5KA0mBAksr2/z5BAyMmonTcSWLORnrVySIAED1zimhSozsPWmvMpSsRbt6RqB6/jVQtt5HrV7IPA7njHaqZZSmBwM/wAQp7AV2JZyTgDp+FRyNtYdRkZqSRgyk8H0HrzVaZvlJTkjA/CmAqNjlsnOeKa3zD5sADG6mM2F2rzgnp6ZpYpG4DDd3P7s/wCNO4mNmbaDg7iwJ5qpLuGCgyBirSyg7MpglSAM9P0qORNxJIxnAHvQ1cWxADuDqehHXpQYNjEkcjPH0FP2FWoI2YJO7jvz/KoaBso3FskuAQRt6VRkgZuA5yCO/ata4GCT1IPX8apyYD56dAD25NArmHeaZHcTh3zuUHEgGOoxz+FRNaSW5kJtySAMdg2etdF5IbOfu5wRQsPRc5CEEY7j0pWuK9ji5tGuJ8lI4bZMHsS2c8cj2qNdJazd3f5GI5LcEV2T2fmOhKcDryeOMVA9oXiyVyQuMDoT9DWbh2NOe5xV3p8atuCYK4ycDnNY8lkxjlKxRyAjaybucemPWu/vNNiYSB4wQSqt82OlYc+kCLfgFAR274rBpmqaZ5f4k8PPcgyi3kCKpAAZVb8ARXJ3NsujXGd79y0chymM5xgfrXsupaeJoZIpPulcAjtmucvtINyjlYxIhBDRjAwQff1rGSZ0KR5rqUJlTzovKkUrx5TenU9O1c3fXP70xu480bl65/hznIr0S/8AD0KeZ5A+zh0C42nC5PNZEuk3To5aKzkZcjbEdjbSuMkkc8elYNWJep5ZeW9wswnhSFY8kziaPJKlcHB+tZd5pNtdP5aIkYKAgx5HI+YZIz9K9M1jQrxhmKDEgC8qwIUZ5zWHqWlXp4kCAqpbemDznIGQfStUc8qd9TyW70+dJdsHlyfu2UpKRuB3bsjv+lc3qVtLPMRNIpcfe28gZ6cDNeoa5p92InnSLYyli24YGMe2eK4i/kkk+WN2AI5KNn8ec0czscsoHKSvLbu6I4SWMbRv5x7npVES5uEe5kjvZwOEC9j/ALIBre1EQkSlNiBixaQYBZuwrl7y8aOQhSsbkAExk5Hr+NaJnJJWZem1dNL3mV0iLHYgzsOQe2cU6y8W3d1KiObWHeVCuZAD6Y6D1rm5IXuU3tHI8qluZCT82csQD7Ve0zTru2uYx/Z87xvtBkUfczyG6+laWOZnZ6f4jhuliS8tltLliQkpkCoWDZXnBzkela+qeH4LwPap5cUmRKw+VQxwcDccccmubtLG60sl4ruRIHOGUKAHz2PuKvGzlv5vss9x5FzGFfziwUsRz5YBJ421astgWm5gxxpZ6kgurQoVdi8piB3YVtoDEdN3FWEMd3eYWMbZW3NnkxsP7p9Pxq9Za9/oYsLxVngdsRhgdyHrncOpwe+aZJZC0iEdqgRzIzJKxJfGeeDgYpPUavsdBoFobpBbzJGH/hkA3MCOBwMdetReJrSW3UEZNxbnEyN1mBzyV6E8Ve0u9tYLAyzq0F4mJlEbA7lOF27R371NJdxXyCdJVdicfvYzwcYI/A1lG6eomupx8115CoyRiO3dJEdcZkKno3BxkVT8Q2Mh06O8ijGf9UxyMrkHacd+h61du/CsloARPZIkzSMPMulDcHAGO2aTUUuJtGlWX7O8YRP+PYh8bc87gOpya12MuW+5x9qkq3EjZEhkI27Sep9QauW8EVzHsLeQWbzAuOCeByfoBU0Vk8lw6EOVhaMFXjPVj3Oe1Y3myedKqElWY8E8gdMj05+taxM3fqWjpl1APPt79dihvNPkrkg844b0qCG7Pzlj58mACQMcED1pbbUZ1TZ58oXBx5cpXB24/H8aSf8AfeWZCjlMDduzu45zxWm6FZdCOW7CfNJ85UtjGeM1Zgn+1YYEoxUjIHQmqMkOcMmTvbjJ5/TNM8toyA6FeeMKetZO/Qg0onuPMn+32i3lr8pAPyuRtwSDn8qmn0Sy02WO6tppJIQGKwTYeQ5xks2OxpbW9h06JIrgCe4YFSFGSoJyCevSp7XS2u7ogyFWOdssjDoTk89M5prUlMyZJp7nEZJQKwbaD6cY7HrUmnbLa2eCdCduWiAIQB+M5wTnOOatfZxHdYkQSymQndJ8uVLZ7ZrYtb2KRIvtEETwRr5kTxYYlieRzjFRL3XoaqzM6C2Gl2ryCIRh1VsShs5HYE8VTSaeAIz4kU4A74XOe9dG8p+xXMM07yRTnIhkbKr64Arj7u7LfKflI/hHr/hUoTSLrWLajAZ7eCSQRRnzYh94c4JXk5x1NUfs6K6LG/mKAWEj8kgDHU1d0jUxpkySiJJCCrA55OeGHTkEetO1iKzFy8sEn2eOTdIIvvBcjp1ptJnPLsUFkUAYOEyCTT0/fJxnK9uhxnHeoWjVpk3AhcE+w5qzGpZZQw5QZO8k5X2wDXNJWOWUexArbJSgwV53DjgYODnHrTrBJZA6MjlxEoDuvORk8Y7kVp29nGd4ndYgfmT5jx3GR70+EmOSIeXjI3NIrYOQMcA+1ZNnO9CpbyAPvlxgZzkkcn6Ukl2ZC7IcYGMZPP0rQNnhHBAlU85xwKw5ISHHku742kgckHvWF7k3u9TYsbOebDiKXaANsoj3Ac5GeRjj1qC6X7dMQ+PPwVxtC7iBxiqVlqEtjcTSK5gaQKZcMwzxj1rShuxOAJ0+ZCWXDLn65IqYrlZvF2K4bdMMZDOfmJP3Ttxj8aC+1t55YtwDjAbGCB7VPIy3H7yPcWcgEAAEtkdM8VTvSu6MqdgUFwJMHAyeODXVGfMaKXMynfHLKR3b5gPXbj+dRyR+UyFuCjHg7SSc8Hg0wyNIQ/SNhtwPbnNTQkkbDznoRgHr70NsGrk0OobFDEnIIB6AYJz6etXJfJuJncn5QM+X1AOMdfrWfuMnCAHJwcn061LbFVijiODHuzu78nNZ26HFJO9jVhc3D+WcPyAAeT7VctiHSMD5CcbgDyufWs+MtBCXHzvw/XkHHvircLlGyC+UUlh3YnFZ2MJLsaUDOuxRJlsgkbSQM+9WYYfPBJRtq/K2EwPyOeaptEyuN3O4jHXkAt+vFX7SZUneVYkdWwxBI5B6N060kY7Fe3jM8iEvsG0ZHl7c8474FX4oSrgwg4TDc9D7d6reaIW+QJnb8qgbQPxrWtwtyiPyY1OMCRfnx2GRTGpWZk+NBHdeA71Hk3mErPHF5eUyWC9z+NeHT6h5TsksgC/Njrn7uO3vXunjS2RvAup7VhEW1eTgEYPA4P8ASvF2tV3EpEvmb9zYBGB19a7KbSWp69CSlCxe1FGazi2jLhQ28fLg7cng89OK6X4Xz5a7gJD74zjLdx3rCvbUvpkTkExlcKRjHU9/TkVpfCzZFrYygEhiZRnpng/yBqJW5TlrK6Z6EVb5GzyAMp8pwT6cdKjHmcEITvwxwOmPfNWbncWASAiQtkE4wAO3Sq8lu5XCoAmT+7AJABH0rjTPL20RUn3b0G5MAnOTg5+lSxq+18nLZUgeWO5+tKjGPAITHmFgByD+PNOdnDRFDgNgKT255qxDgxbJGHGScAcmnA7eQX+YBh8ue/sacLfymkIQJjk55z+VNj8tFIAHI/hHSpCxI10C4BkwAMYwM5zUM0puMkfOoU4ABHfr3p4ZmCEHexYEEcbfrnr+FNUYL5PmE5YAse56UJGaVis8XyoEPUYw/Trn+VV7hGjuUUgIgzl0AArUKDug7fyxVLU4xM0TDPyvtJIxjPsKp7G6WmhJbsoKsvmfLk7RHnPPBzV5HSU5yC/DZx/n0rKiEkcwJ3Bl4D9MjNaFu4aQDHDfLkjBGKxqaInYuOjKGKKR1PvzVK7WONkI+VfmJfAySPXmr23DkZOSF4JxgGqM4eRHKb3VQcAjg4965orU0pxuzO1uWCW4ETnDAYbuQc5/U1yep+HFtwzRSI6nLcqT1HoMitG+Mk97LcOHMkj5IC9MYwOvvSW7tjynkJGMZHrXpQbsdfM4nLS6RcwvtIOHjAyqhMcnPekgub2wkd45JbfA/wBYpwc4xXaiNJt7lcoMqvzDLfp61RuLIFUWSMAHbmMcseeefpTdpbornS3Kun/EPV9Mj8tbh7hGUhvNyx5Oa6iz+Nt1cwG1uLS1KhAplC/MuDntiuSn0aF1LgeW2OMcVi3WmCzR2cOAFwW5OR+Bpezg9kawl2PWvDVwNcvp7+21ESyKC4gkDZ4UE4wc9favVvDfitLwRRS2+SS6gnK5xjAORXzL4F8YXXg7W7a8QyBQCmyNs5yMHKn869gupxfyPc2jiRW2lyoZQpzzgHPWl7GM9LWOpRjUi9D2Dy4rht8CAkAj5AMkd+M5qCW08mTLlRs5AJzwe1YHw/CvOm8coFQMc5bIyx/DpXV6ytuiGeT7iDpuwWbso4rCph+VWOGdH3rGRchDES7CJctgk5BA+leZ/G/Wnt9K07RYXWCOVWnn2DO5cbdpHvg12CeIkub2KCC2/cMDu8wYI454xXmvxomH/CUOkoDvHEkfmvwTlmOApz2auanT946eTkjdnI+H9ZW1mAKA+Y3O8YO3pgV2sdzbXEYIKyIUyMyAEZPU8evFeZOwjCbN4JySSuCBnoKfFqFzCWMUskYPHB6/nWsqWuhipa6nZ6iY2YuXwEyMFupIxnr0zVnRSZgGXeQP+efzHAPPGTXEL4gvChSX94PUr6HNXNJ8QrbajE7nMY4ZM4zn361o03Cxuqi2PQJ4AzuUPX5l+XHU5xyfSq7xy3EZV0LrhsFhnBFV7PVbe+wUeOcK24hvlIAGMcnn8K1pIzNE7DCKxAXOcDmuC1t0KLXQ8i8S6TNp+ouDGSpJIYHsPXjrWIrGKVJeCyEHdjoD616r4p0YXcBJRN6AoDt5JPf/APXXl00DRSskmQ2AGw3B9K9KhO6sy5K6O68Pai2qaWAZyJYgd0ecjryeetSXUJmQqQdqOFGcHI79elcNp17Lplyk8X7typXJ5GCe+K79NStr+HzUIQAgOnQgjr1rRp3POqQa1Mx7RWjKGLBwSrADj5cVPYatdacqJIi3EONpPIbls5/Kre5H+bIBUYJIP4jjPWoisbOcjeV4wSfpSsjHpY1tPuNO8Tv9ntpRHdxgArJwMhs9eKsXemSpITKmx1wRFtUDP1xXNTW6MqFcxSAnaU9q1NP8UjUEiivnVLmM7Tk7d34mkZuKLcli+I2IBw4GwcfL71SmjxkDgJxx7Vqi5jA8xTlAR91s54+lZsqLMZHQk5DO2M4ANJsysUJJXZ0Jxgjqegx79KqsRJyAMuBgc+nFXZot7E7BnBye+KruhXHVEUDPT2AqkxlYq2MMQwIDbc9DiipvIB4DEHqSvX6Giq0K1LWmeDNP0zZI3mySxgYaSTtzxgDHetB7S1zADJNtzu2x7Vz19qymmmcvGPMRRkFnIAJHpioGd3KNJJ8v3uMnqK5VUm+p6HNc6C2n02FMKhd+OrbuvU02fW7bf50KANsCqCAQPwzXNMyQiSRXdIwowACOn4ZqOVnddhJ3FMDd3P1qveetzN6mnLrrsshT5GJJYjjkAen1rPN5cSbI2kY5OckZwT171WdTy28ZPJ9un+FKqKHfIyD7D9KGtNyORMvW0uxsgHJJOPTAx/OpxdCMAAYQFSxPJHrWWZWhTk4KkEHPJyc1CbvcUZDg45A6HjpU8jZokkdAtyrOPkGM5461rWN2jjAjjDbm4+nSuL+2rs5GAehB6DHApz6stvICTkqpw/mAdPwq+SQKOp32ptJbwhrZxlOWBX+Ej61zMniKUO/7ruVAPqOh6Vh3XiKWVSpyCFIzkViz3ktwxEhLhdx2BcHJPt7VcKTe56MKq5bNHXN4maZIw4ZHC71cjHXtWNqGuASnaAjYXEn3jz16VgTTOQC3UJgZYcD86Z/fwf4gRn2raNPlMqkoz6G0ur+Xk4XbjrjmlGqeacoShIzn9Kwt/VjkdsnpS5MYDAbQuT06gc/lTtqY7HeeFrvTo973MgLF1CeaTgYGOMH1rrk8WWZP7p0IUnIRguCRjJ4xXiaXBicbiUVmH3PrnirCahcL5g3k5Axz15zS5Xe6OiLT3PSdc1+PWHS3iJQqjZGBg9MfyNVktysOBuBztI4+bHSsfwfFLqErseUiYEnHoD3/ABrrp7FlQhB82Bg5z1+lZyk7mVRpaIyJ4yXYON5KlsDkA8VA4CtwcOFBHUEc57H1rXktQMlwSqkcryOnOc1FJpz7QSE4yQTtzk846jtTU0tzKLdzLVTICycFCcgg81G0RTLY+TGBkDlq1GsJGIkAyQCCFJyf1qjNbB3eTnKNnBzgnFVzHVGTWxnnIcEICuevX61YtLwROMDIB69cAHJx6cU2SEDKnIAz09DUZUHO3oOn5Yq1EqM2ndM6CwvrORA06AEDOXBx14AOal/tpLFzLG4L7ufLGOvXv6VywUuXJTOD3HTikNgrpID1yOU4JIGMc8UcqOxYmTjZnZ6n4gOtQhXjitsKUYgcsRxznp+FcB4kcC7KxY2qW2gYHfgnI9KuoJcFE+QPwNnUetZ2oBluS8hJcjaN3OVx15rNttnDUfMZzNIXO587uc8YpoGBiptij5CQQc8kjn8hVdifvAggjjkc+naqV0YdR6opBJ59qjYAfMcYHbHrTnB6sMHJ/X6UoGABjnA75/nVkp3IYYWkMarypYBjk4GPyrWubXy42bO8Ag4VSev41UjkMe0DJxk4LDrTku1ZkRhkYHIHr0qHdjZE4O7ONhz0qEqRnA6VYLq3AYZB5poYHkHA9cGrM2yAAr23BjyfTipRKYiQ3TOaf5YUZIPfjZ/9ekCHB/AZNALzJ45hgY6jqKkGz1BOcjjg1WXLvgg8E46dO1SwxEgHHHAzn1oaJZKPujPYdqPKJPGDhuevIpI18wfKSOvWnop+8Sc56ZrPYlNojjQBskg8DoCDx9avWlsZcB0yFVWJPXOePyqEu2+ACSRzuIx7H3rStyE44CjH3uWOc46VLE3dkgsWIckcHIGF6YHrUVtdGzkkIwUOc4JyBjrxmp2h3A443sSCDj+dVZ4CXyMAYJPesrNkNm4gF0gkR2dR98kHkkfyq6Ym2kbAg+bBBPNZ+g3MioYCcsDuQNwDzgjNbcQHQ9GJ5xxzWafLoZykZPlec8ca8OePUce496sR6eY7cK+TlOpHU9+ma2LTS/s2xwR99icKPlGeM/WkuD5aOTEJOwJJwvuK0uVFpHNajG+0qF+QMcDaQf1rFkKFyUyEAGd/J6e1dDrKFLjfwQxJKd+e9c/Jnqu1Ny/Nj1oTG9yu8Y2nAQgknkURkvKXUgcEe2c0joz7CCeCefQUFFjUquSckn2yaqw0rhI7M4XAyxBJyMAdgee9NRyfLJIywxnt19aJHBdSXIA6bAOuf1p0FvcvNb28ETSXM0mIh5ZfPOe2R0ql2Noo3/BdrcXeqCW3GxoiFLxg5VmOASeQoxk81ry6toPgi0kt9AibVPETDy5tSukLxQL6RDgbsfxYqHXtSfwvpR8M2k485yJb6RdygOQR5ZJwDgHmuOnjMcxjPK7QdnGcEAYBpWudDnypJEVxNJfvmeSSdhnmTJ6nPTOOtTE7CEWMJwOAOOnHFC26lflHyj7p7inOxbB5DcYJxggfjVmGrK0z78lyhDYAwOaqeVhgQQOc8Ac1akG2Ej7hQg9Oo+tJ5JjV+CcMQMYwcVpewrkLLhX65xtHSoiMkkEDnIqwts07BI43lYj+AdT6Vqr4S1MqJTZP06Y6EdqlzS3LijHE32eME8AOGLkYyfatry2uIwUOxhgsMHG3OT36/hW9pHw1v9RtpJ22QBHCBSuQeB6n3qhJ4emWSPYFTBYPMQQi44GST1zzSU1IGU7aMxyhnyNzfLnnHHtVh7eS5jfyv9VCNryBtgXHLdc/rV6MWWnuRJL9rdUC+ZEGChs9cdTx6Cug8J2q+K/E9ha6pJKmixukl15eSRDuBbAx1Kgjn+dZuzep0U1dWPQNY0YeDfhh4P0rVLAyz2sU+qx2wkxue4dgkjYGcBFwPc1wviaP/ioLn7MM3KrGkVou7+JUJLk9Otdp8YtbPjrxnf3+mxCSCdo4bWJt4W1tUUpEGxwAQu7GOprD8ZWV3c+NfEGl6VmBGuFSe9LFwcxRgbX4Kj8a0jGzO1wstDBsrKZNVTTtNEWsa42fNkVf3FuBjcQWyO9eim0g8I2kdzPLDc3wCxmRNoDMMnaMgEgHrinaBoOn+AfDw1G7tHvLq9EkVrYDeJLpwQDJgYKoOvNZWqvNrWqx+fciKaIbZlji3LCpzuEY9cEc9fetmuxtFOKMrxFraaY/2+7D6hq8if6Jb5BAyMg4GQQOnOa39D8D3PiTQbJdciljtnmF/f8AnyCOIFeV3HgNgngHin21hZaQ8WoyxR2UX3Wu5Y/Ml8sYYhVydvpVi/Gu+P8ATjbJb3NlZzTeTHcyyCMNCMgllbrkkdKd0lYuKtqc94wl1vx7qFvoGhva2WjhvKTZdBXlA+bcxBGfSuhs/Do0xbiCyuY45bQRxR3rz/u4WBJKqSTk5PUVpaZpf/CFaPc2Gmx6Yb2d9k+p3anbAgVTiIYwDk9jVrS9RtfEWtRRW1oLw2rDdcXMflxKOfmCjGSTxyalSTN4U+Z3sYnhzSE1OeO5upY7i23oUhB5uH3Z2epz3zXpdrpX2i5KXbmNoy8jCSIbF+UkAYHboK1/CHhSW6c3bW9qhAfDmBvKgXs4+Y80/Wr61017u3W3iMY/1LSKV3IDlic46tn+VYVJ9D1KVOxw2tT2lhBHczutvNMCA2VJ4Ofu9a821m7ubxZMuZWm6YZSzAnhjwOK6fxD4qe7uZNQQxR8EKiRHgBuAMn0rJt7+41GF7y7uPI3qpQ/d5HYA44rKmr6s6ptJaGY+iXNnpsZcJb28twIQ7EDL7SWBAwcAEUpsrKOyMRninZVXPln7o24wSferRguZA8iRITgumFUAEgAkk+w69aLGwt47aQ3syhWwzIW/wBYevXj+ddKZx6y1ILjVbqKRBa2mbZCR9q3ALz35yDW/p2kAwS3riCW4lJJuMFtrMuMKo4/Sr2iWLanfJcyxRR6Xbo4S1G3yiQflOeS3HuKtXc+8vteKCBH8sxhQA3HWPnJHvzTe2grWZTvbiWwsZbYiOMsBulJJMgP3cgVz2oZ2IsZSSRIiDII2ZRx8xwDjJ6Zpbq6imuJ5or2MNNlR5h44HY4wPxNVknlimchzgqyD5iVIPfinFGilZaDLyEJcS2djOZSwVFkiAQbsAt7+1aWnWNwLaK1tkEdyevJdmGeS3oBUvh/Sms3d1RZJWTcDtGFGevc10MHhrUpIJXt7KdXYZaRYmyRngbv4QaploxpNHNxJ5AilCq/MoYMGYgjHH3Rge9cN4wlk882ifIFXAUFR82cnGetela7NJo1h5KQI9yIGCOW+SJwfUcHr2NchpHh22vtS/0vfcSMfMkkjHmbVH3mCjnB/wD1VNrkSTWxj+HUOn2Mty7iL92U8yYYDIGBGMD0AxTvHaLc/Y50kczTxLcShwFOXUtt57DNavj7V08TXmoGzgFvYQxQJHH5ZTCjIHQjrt5+tYN/frqGs+c6rKLjTzCoJKhXEYUED2NBkzD0G6+z6hbTtnynaSxwACdrJhj+BxXoiM9jHciYG3dW2Aldnljvu5OfwryOyu5Vsg/l/PG8hBLYwRgcZ68jtXW23iKL+z4bkPIYLslLnjdtY7dxUfw9TW0uhhTerRX8WXivqKIqALIiPwCACx2nqe+wn8aybx4pbH7nIY4x+VS65L5kARX3lOd8qglgOF6fWs+/uHjggn4CyoZSAQQOSMYH50JamlR6FQXKvFeqQRhMHn0O7r9azJ5pLqfeZPLlkVYi5GSAOPlUUt5M9pd38S7JY5flwOmNgbI/GjSoTdX+ngIUCMRsLKcncB1AB7GtlocLvc6GxuBaXLun+pUhAccv1GSv0rWbVLO5/dIHtzH8z+Tt2knIGRjPPXrWTKx+0yrbRP5RyATjHy8N1wc5rZ8M6aX1HfIT5ec7OgbAxzn3potI29O8NW8dtEgkjeUN5aJMQqn5c9+3atz+wY7RI1SW13x52wwzK0ak8DDAdfeq80K2bidjKbiTCoDjy1B5GPc1q6fp8M9oUld0l3KWjUjdGuMjcAOM0maxjcSz02G1tE+2vHG/TzAeMj5R83Q+tdVo3hi5aQ3MdutxIV2CZwflA9ACOapeH9Ck8SakE3kW8BYGR1wHOMALnGTXrGmaA8BE18+wyENFDHCf1AJxmszugiloXhqNpy3nyFGK7iMsWYNkKoAAUV654Y8PyCRxFZmKNDjn19eai8P6APPjMiEzMwBjQKMdCMkjnIr1TQ9CYWsMYADKgLbyoLH19/wrNxudl0thuj+HoooQgj3mRsvKAQemO4rptO08wLGESQKjAqJB/rD05xWtZabGkMZOPlOTkZq9CsZ4Q+Yq948/eHQVooicrkVtZGJC7gI3fAPUCrtlYEYedy5ILBey8+tW4LQoA8u5zklRk4zWiu/5Pkwv1+8KqxFylbWzIUQAcc9eatNnY7gEnJqeO1DuCUz06HGfyqeCHbhTwwOQv1qQuLaSGWCNNqxtgnPc8jJqwgIIQZLkcN0H60RRgZDqAQWx34z7U9mKcAZAB6nP86DN+RbjfbwT2Iz70sjgkcl8tyxHpVWMOcgEZYkdB3q0kR6hjuxjA5rVMwkkndiNN82GAxxjPr2pd4Y5yOf60jQ7n5J3ZHHbih9qHaADwMnvVtC06D1IJBc5C9BVaYmYk5+UdKkZgeuSee1RszMSoHzAZORgcUmy4qzuMTds+UgnO4+9I/3CXwVUdAOc1B9p2kgOMjjoe9OSYySjEY9fc0uaxpYV+VAI2bjxntVd5S8RY8BuAAMZ/OpJZmc5OHIyRjgfrVV3f7sv3i2SRyK0uOw6aRH4A2Y6VVNy+0EANnp2z+dNO7zN3PQY6YFISrZc/OwGAHzRcpIaZBJkDOCSD+NII8EEEYOMnnFPU/IhxheMfhUT3KhvlPGeQaLlJCylkU7cBsDB96rRg/Pv5yT1NSKwm4PyAdOlNjjaUcdCTgtwCKzvctMlEuRyMEdQO1MkJLkqufT0NHlBTnf+A5B5pyKShJ+ToSM9K0TERum7LA+34U1pxHyOc1IISqn5+cnjHb64qsYm++QXVarcBxmLAsB83TFIshdcjgnjn1pJH+YrnacHtTHkU5IGcnd3xVFEMkrhnZAOxApGmMnIAznuaUgFgR6YP4U1lHTpxQBVZgu8Y5NQsgUvnrnkjvUz5fkiqrqykB/4icY6e1VuND0j9OMY/Wo5Dg4RCTzTyx5IOcjge9N3FflPahgwVjIE+fGQO570H5c+q56+gFOYAgYU9PajksTjGQOvvU3vsSyvPIFGewqrIHIwny8dqvuAvIA6ce9VpB83TGataozK2yQ8MSQMfpT/ACvkToRkEjr06VJuUN3700k8BcZHH1pMVxioqIRmh0VFzvqdVyqbvvMTn8qZIEBdVIJxwSDwahuwyBmxkZycYB7VFJ82c8ggk59amYlhnGRnPAxjjHf3qN0UNgnB64qWJFSW3LFHXO4AZ9yKz5oSSQwKEHjkHI/CtZuHB39O1V5YlViy46beBxUFqVjm7uyCqkQQhSdoPesG/wBO8ucFN0iyqeoyQfwxXZ3ERY5IIGcg1Qv4sqjHAXnOPasmrm0ZHn95pSzQFJUyG+U5PKkdPY/jXMX+jXlpNugcXUXGVkHKr32t0/SvUprbfCVd8biWHHSsbWLCOaJExlVO1iowRx+VZOBsmeXagt2FAlszH5nykE546jpWXK880IWO2+UBhu8xQDgbTwB2r0ia12JuxvUJnOwk5zxXN3enQx3EqFOSA6cbRkjLDPTlvesSvI8x19R5M8SpHL5qpk7vu9sV5tr+kXEk/a0WPaGGBwD1HHeve9QsB5J2xdCTxjPB4NcHf6NGvznAZ5DI75Iyc+h4qUyZQ0PGfEukJYzQIkolicCQOikc4Gcg+5rnZ7KAb5BHGX28Ec5J/Ku+8S6ez3kSGQkQs+8c5IPI/lXN3ekpDMqCJyrKGJl5yR2GOn41ojgnAxZNLiltygjjuJgD8pHAYjHSnPDfWls4ntorSTClPKGxemMDglsLzVe+tbqKFHjR2bzV4B2k/Nn+VZt3CbXUD5ZuAMg9TggHLd61j5nHKCWp1FreXcMX2WeOEmRcj7TAcjJxnluvesaeFJ7sy7IhK+1lkhjYHIJ9DjuKuw3MksySsXl52EvJv5IwO2etVb26MDp5obBcM3ldcbgO2dvIq0rHP1Cb/TfLlnk2SD5hvB+8Mj27Vd07UHECQRxK7sGO+Yljgn7oAxQ1t5sMccQ2OyeYHPILE5AAI9KSwb5EQ8YHmIXx1HB46/e9qYm9TSlWK0EFxE4kikB8wBdnlEHAHOeKY2ogTDL5hcHeiH7rbs5/KnSMsc8qzjNvdMnJGdpPU89qy9R3RyyxApEB8yEc7scdqaRUpaE/iGA6lZkCMv8ALvRQpycEYOc4xVfTRKmiSxCN3z5TKpBII5z1+lOF0JLSzi3iPKhvLKkZXuDzxUtnYSI9taWYiW4mYCOKIjdKhYAcEn1NXa5gY+oNJZasZQ++Gd1Kx84J6/oK5+MbbuJnIYbAi/MMj5snHHGa6y/tWvHPlRGNrVXCCUkk4XjGPcEVySBo1zskyu0dRnjg8Yq1Gxm2aEtskxIi+1RKUMigwNMOh4Yj7v44qpmWFMgSeUSAhLd8dTnBrRtL3+zJYHjeWMbNskY43c8nd349qsTW8N/ho0kinVxgLcBgR+C46VpsZ3aRhGY3TIspiK4bAUEYI98ir1vZwx2byOgSQcJ5hGev905p9/b2SRFXN3EJAW8t9pwfxHeobhLO4idkuY4yz4RJV5wB7e9FlYClLb+Y8qyyYuFOJO3IGOCPenwyPG8ahI3QZYh+fmHHb3pqkTOUL72YgE5UKCec5OO9WTfafZQ+TD51xdlizSbESMZbJ/iJ6VNrBZGil5Fqc1ukh8pWRh5gAYhhjHAwcH61JbxLpkb2iRI8sbkbi3YelYbaoRguCFUYwoXLN6DArY/tRLeF1k2TzklzGpAZVPuazk9LDaLE+IlR1dzFCpLEd8dR+NZ9yVDJiNSSQwfAyQe1aVts0+Epb5l3QMSp+bg9eTx+tU7q1DoWQ4/eKyZbb8oxx0PoaiwNmPdISwCEjgDqc5qaKZpbbyJA8kuGIPoo9RUske5Nrcgj7wGOR6HIpYYldyELbFyJCG+6D6ipMnqQm1MSPOHjI2gjEgJbr0BPrUNvKS5JUbmBBCsQB+VWr11SIJ1hiUqDEPQ5HQHt7VVdSCRzhQCM9yR7ZqHqZmoLiSLBJ5HGRznB45ppdLvIUI8okIVieR6g8VVt8RTYMg4G7ByeSM96uQ3ots7Rlz1fnliMH9awkjnlEt3GpwQoDCBtX5Xwdxx6kGqc7KruHARuhPHNSKTdKgaMkkBFCYy2ODnPHWoZtOaF5McshXO8bu/rmsbWOVoptZhyeRwBzyOlKkLINrAE45zyK0liDREjK4HPbHrUVxblMSKHIQfN9PXjNRuCetjMYDG5eMnoeTkHrzUk8fm2/m27nzAx3xkBSQT1BBx+lWPswk+dWyMEYH+PSqvDKCI8YbaQcAihXTOhaGTNHLb7AweONgdvG4nP0q1aSKHJYAHuCcn8jVq8i+1xAYIXJycdD2rJgm8md4ymGHys3BYA8Dr1wa6b3RT2ujZjjBcFch9wOB7e1TzWplVPLQ5ZwpTjnv1Ge1V7eQMUcuNw25x3x09K7vwHe6K9nrFpq8aW85jMkE0kecuowu0g5GR61i2TFJvU5VcjYFGQyhwfun2oi3MgAwW3EcEDp9TU0cqCNgwB3AoPMzlcdOuKglmMZyfnjyT09e1Q2ck9HoX7e6TaJgZCwXALMDjIznAI9a17ZJJfMySC5X5BngCuegD2+Tt3oyjjgAYro7GQKcgnd1wSelLY5m7sl8lpL2MuMREHJMhJzmtFUUTI2CVU4BfoKbakybCHQlTwHlC5B6davR2pLuNgSNiQSfnCt+FTcm1jI8fWok0E2sSFJJ0xIev8WeMjHSvItUsorKZ40cEooDkyAZ5+gr1DxzOnlJD5vzOGVkAIxj5e/wCdeTa3L5V4UI/hDfOc5GeelaU5Nux6FJ2ibZU3HhKBAB5nmOCBwNoGAcn3Aqr4AyPElkodUUttJJ55U9BVjTpFu/C8rsBJIshTfzkAnOCKzPCTC11zTpQmD5qkZZTyOOQTnH4V0PVMzl7ydz2J5XkQHknqCeKgnIZTnkHjOTxVqUbnGNz9AMFeB1/lUUiqMFAcDkRvjp07GuK9meW3ZlRY0RwCgJxkZBIGO/FSNFneeWXk/d4z370+JHchgnzYOWQ459MHinxQrgjYgzgnOeAeoxQ5WFcgZG5wc87flAGB68U0RlGj2t93j/eq26GLDDqPlIqvLIx4HY5PA4pJ3KWpUaURuAXMm3BBxnGTtHbA/CpULB3UOOcdevJoV2RAm+V1YEHLf7WabkHeCmwY4PU9a1JasTEjnnjtjk5xj+dVdRXzMZ+c7s45BAIxk4PrTiGcI5GxScLgEc5z6012LrkoDs3dsdTn8aroEbohgUId5JCgEgDOSM+la8doJE3LwRweeenFQWUQmVHfGC+zAHOMZz/Stm3h2s6MNm49cDiuSb1saaGWIyyHMmGI44xnHTFQylCEGC7BTnBIYfWtnUy3khj/AAr8pAC8fjVEwrvBPH+10PvURsXHTYwdesHtrsYjUAo33F5PT3xWO0UyTlDG6Mh3bDtPb2/xrstYhWe4AULlgeDjAH8QrGmsMvvRPIeTlkHOfoDk/rXZB6F8zb1MiIm1eMlyBk98++efepfMWdpDyG9fXinTQMy7mj4GBgHkU11x0Q/LuxsOOO3WtGJ3K5SUZY/OoA/h9uc81UntzLbFFT5SAM8Dir/MgQY+8PmprR/Jgp3AHHalexrCRxd1C1tcmHA3RtwDxuyNuR7V0Hg/xrPosiQXbySWTuAYyGU5AzkHPNPv9NW5jJIxjcGPdQTng/Wub1DS5bdVZBvweMkkgd+OlbppnoQkfVHw11iDU3kltrmLYVDCKRhkdMjJxzXaeKL0W9hcnIilXcUToTj7uM55r4l0vVrrS2jeGWaPaC7AMME/zr3vQviDP4g0SK2vJ4fO3rsBj+Yrnj5t1cs4yc7t6GvtFOXvaE9lruoajqqJJtlTJZpJGVXGTge3TmuC+IepHVPGGoXRT5GKp5YbcBhQBgn1wK9WtNKtPBeg3uq3clvczvG7RQxyB2ZyhCnqRgHFeH3ck1w/mSjLS4cE4PX3HNW3F/CLE2SsmUpcje+ACgwcVXbD7SwAIIPU5GDzVtox2xjPOeO/vUDIDjjB5Hbue1Zo8xXuVcBgOhB5UYwT+dOVRxjL8Ej2xVp4iMM3PAA79actux7Ddz09M0m+gSdiFbhoyHwHdRtXPOPcA10eleMmtGKTo8scZGTIcZz6Y4/WsSWyKMTgdAN5PQ9euPSq6Qu8IkPLHAzn9aylBSRl7Rx2PTINSttUhIXyyZD8/DDJPc5rlvFHhp3hlmgkjBUhmURljx16VQsdUa1eAh2kc7SSCDwTnoRjpXYW2ox6zbxgf6NKV/eAjcSMc9DWUbwZ6NOoup5HcxtGSixyZPOcbe2fuk1c8OatLpM+9VQwlSJIycAjHJHXpXQ+KvDojee5gAeHbuA4AJ74ycj8a5Vh5YCY6BuY1xjA9+K9iklONzplBTWh6X5pvEjuRLvhkUhSSMZHQYxkfjVTyCAdxLkDHTH8qxPDms/ZXitpPLeOVmJyTkZHfoK6JXYoG++q5De4/CueceVnj1IOL1KJIz8pG4bvvZ6mo57eK4QK6duo9c1e8jDlmC7SRj5qa6LH1xtBPIx296nSxnrYoodUtVLpKXj4BiK8gDrz71cspY7iZ2Mhgk24RGbAIz36VbWBdwAA68nHqM//AFqq3Olx3Y+ZPIySvCgkjOcg9vxoaJVmtS+9lKybijjedowP8aY2myBSFjLjIG0g5wOnaqC6jqlhKY4bsGNHDBSFkUn/AIECP1rVt/Gl4kJGoafDfocCSW1j2SDnjA3AdPao5WiOUgawfL5TZyM71Oc4+lFbtp4n8P3ZJmWa1kwCUaDcx+p3f5zRSuxnEzKyk447kEk8+vPaoGY9shc9e1bFwQ4OAAx4/Drj8qzbyFNmQ/ChiBnIyfpXJB3OlSViuexPUDNQsM8j+8GO4njPvTZW+UbnxklTj0qFnQyp/wABByeCO3HTmuhIvRkkjY+4SB0564A7VXMzjJHcYznmo2JG8qQ+AygZ4/PrUD5PTOOdvvWqiUtEWHmZ+M++/wBwKrmY8ZGHJAPXGaidzIwcOMN7dR3qN5X6N07Vsoj3ZNuBJzu6g9On61DM2/Zz0yOD61ARjGANvA/KlUgcDO717dK25UWkKzEk4OB2zUZUsdxJjGctwSSOmOKVyCoJJHAwD1z3pC+cjlD6AY6miziWOAjU4OACApBBP86hZmlZzxxyMYGfXrShhwocdwM98U0MHGeuRyMZ61RI7dtV+mfQg9ccH0pshGCDnd0I4ycjBpoJbnJwwxjPpThAcoRgkd84PP1qWrMaIyiqSw4OVJznjscUwo7clPmBGFztwM5zzjtVnYQr7fMzkKMjI4OT+lRsMtxknPJOcdMelFi0mdN4R1+Cw8yGfAhKk7+nPTtXV3PjXTIZfkcSvGqnbEdpbI55/wDr15d5RZyCjZYFT8pA454yMdK2rPw1d3v3kEEBOBvUnP8ADzj8+tZyhcPZ8z1Na48cuIgIovLBBHXt/WsS58WXt3wzuQ455GVOMfyq2fBjSJlZwijgODwWx8wySaym04RvOJCUdM54yePpSVOKK9iomhBr9yER0eR3RgR2Az9OT+NayeL12GC4AA3dSuGz/hXPW9tNbuZAM8AHn5QR7da2NPt01NpA1uscg5L55Xnn68elTKCDku9GbHnWtwpeIjd12ZPCjofxqrcTlHwAcj5QMd/Wsu+sLnQmEoSQopAkeQdMnj8q0bHUodQj3MQJf1JHP06VCdhWadhn2xUZgQM/eIx7VG128oAYfLuwB161Yntv4ghXJ9qp3KBMljjONvmEc/lWq1Q07Mufa842bEUE53DnHPpWDPMjfKMlwMYOTWusTHJwQzAqfbmq95pMsSO6AHByRkZOffOKTRTV0Yzs+0lMoSCR8w4pJdyttydp45PQY/xq2dLuFfBiPLY45wPwpLjT5rfJkQbFGfzpIx5SvEFXac7yc9fUdKTaS3PH940rAJj2z096bxwc4Az+lWQ12DYNmRzx3pTE4GFJI/2OPp1qXyzjA5yCOakKAq5PYAnOe1KxnuUUXBwQQR2xU8BdkJIZiKklUHnPUZynTrnnv0qG3c79rB+e+Sf5U1oItGON8gAH8KaUUmMsPukHqadMpi4IxyB096YiM/UfN3x254oDcjEe75uB055/HirsaK6RN8pIYfL649KaiAcHqT1qRRt6e4HA4obExzBejdOScdRmkgTMZI5zz0GOPX3pync2ScjBGVX2qYRnYMJ8pB6bhjI75rILCQ2rzxB0zGchhypBH41chieKUjzI40bafmGTkFu4GaLOBZeBsA2nKdMY+vUfSp7a1fejiM7WZgOBxjtjr3PapbuyHFbkk8BiLkYy2ep46dg3NVpnWMBwRt43Vaut0jH5/mIPPUqarOqsCoycDngZOKpaE2GJI63cRXPVXUj2Pp1/Su60K7+0xCUbXwfmjyMj3rjGiZQARggYXCnJzWz4U1Q6TqXlSRoYJQEDOASDwM8e5rnqR6ofKmdabZVfzSPlIO5QfX/CqN6DE8YUb9ueOME+9djdWS26ea6MBKByRxglv8K5LWrZYI5fLj+cljkN057DNZwmmZOLi7M5nV9juZM4UYIU98dfyrmrkec+4dP4sDg1uamZGhkDcfIQ2BnBx6Gs28RIU2Hg52kA9wPbNb7gtSg2V2LkZIY57UwyA5II9RzSSLl+AQhz1PPSocADdwByeQKo0juSGEykcDHUY6/hXb+GbSPwp4VufF9zGsF7OWttKLq26V+juAOyjoa42ztLi91CC2gH76RwE6nk/QV1HxW1mCbWLLRbQMmnaFZR2UHJIdyoMr4HcsdufaqRtF21OUWV5XeWdxI7fvXaRick8Hd6881M8Krhjhy6LsxkD3zmq0BaQ4HlvGMb95GeenbtV69KyWsZBztGM55xj06VorMV7kSyeWxweenApC2FIPJ42/1qPc3nAOShwMIgHP1qXy/LIyhKkZU9fzxUPTcERMmQhfO0gDBP9K6Hwn4KuPEj+czrbaehJeWU7QQSO/Poas+FvBz6vYf2ncE2togVMy4yxKkjA9zXQPeLZ2wihQwRLGp2xyccZ5P51zVKttgZHFZWlk5itAgEZZN6ck47gmrum2Ooa7qEen6Xby6jeOSiQRZD8jkkY7evSl8MeH9T8aeILfR9MjaeebCuSNkcKtkmRmIAVQCOtd14m+JOjfCnTp/Dnw8P2vWRGYtS8WSRKXkc9Y7djwEHc9T2Nc2r3OinC65nsZHi7QU+F0CR6zqkVzrkw/d6Nat5n2cAAZmcABTx05NeaeIddvtdhd5dsUK5JjiJCgd+vJz71WDzX9151zcSu8mAxZ/vOOrEZxk1Zu7Y+Q6HJ3JtGADu4x/Otqd0XJJ7HP2qShY3z8u3dzk4HT1r1Twpo50Tw4LlgJNQvR5cQib72XILNkfdGc1w3gbQn8R6rGjuILG3/fSk8GRR1TkHknivfn8OtdRm6QpZWEC7PtEudqZP3e+foK6Wtbs68NScrs4aa1XP2KFJN8kW+adSd8rcD0wF4J5r0Q+HrG4159TljkuLUJHctsKosrhU+UjBBAxXNabqmm3kyaVFaXhM4CXV6kShmYsVCKTnjBJrpvFWs2/goadpYcWdtIPs4to4zPdTEEKBjkIAOckZrddz0opdTk7271vxrq2qNpVs0l1eRPaC7U7Bbgrj5Wc4UY9AK6STw3pngSa3s7rWbZL6VhG7QKbuVnYKAigYBOQcknAqxqcl5exWcEvmWliY2jisbOMb5CD95wM/yrDuZdO8P3EiJbyXOp71ImCvK0TA8KuDgYJ5OKJ3toLlu9Dpx4D08qdVu4Li8MbM8cV5NGsCxq2Czqo4J64JJrmdZ+Kw1HUf7G0aygv54mR5765ytvboDuZVCkHPAA6Vj3L+KfiBqT2gubmz0aAgpDM0ccRZQQSQACckjqa0NB8FW1nZmHSra5vZi+Li5jjUmWXIJCjkBQT71irvctQk2kjTi0yfWprd7q2+0WssoMahsjaCCxK5Nek+GfA8c9ukyHy0WQMFJ8tmGdo3A4+tWtN0iy8LWDyakY0vtpbjCqi/3SSSAfpVHxJ4mn1OE2OniOJWwzFmyCgUANleQM+tZynyqyPTp00jZ1nxJFZvPYxSn7KpKEhgckLkA7K4J7LUriV5B513A7uJpZd0aKOWwGfjAzg4qyt1apeQQWdsAoJLzlwEDYwSTnPT2rndU1mDWLgWT6jJqEasQIlmKQhSTzgYBBPBz1rmU3sejGKiZDeHE1y9F3canYWmlWTEMyFn8xzxhSM7gPbNbiWmmXOnSXDxPbWCMYkuLtlTzCDncqkDtTdX8XaR4R0naUheRSoWILu2k/3VXrn3rm4vDGt+OII9T1eQxWPEkMThmWNcc4A4HpzXTG7Maj5izfXVvMUCu8lsGYnYMGUAj5RnH6Vbjmty5kitPsnkxl2W5ZT07YJ7UNY29pFkeXLFb7irZPIz6VA+qWZkd2gMsXzYJBIJHXJ6810vyOK7joM1nxLd3lsLRIlUSLlY4CPmUcFmA45rDtoNU8QXVlapL9oeF/3ceFXapx97AAwMGn3upWdzNIjRwjBIwvmL8uBgD65qGLV4rmFFgspLMpkNIsjDoD1GeevenYpLmG3FhY2SBHcSNluhBV25Bzzn9Kfp4tmmRuRGPuYyo/XNV7TQbdh5txq0Makq+JQxCYbJ+6pPIqW6ltbZIhbahBIrHOAsnzHPUZU4/HFXYlKyudnoU99c2141jpWoTwmMKZbW0ZtpJOex4/Gp0vLq2iA+0XaSS7gUM4UMPdc5rkIfHus6VavBaaxcxxsxHlGdgCOwwCAfxqpH4l1ucOgltp85dzcFOhHRT1H4moYk7bHTtLFFFJFKguFIxsy0m3PcAEn9Kt6je3umaMkGjxLpivtea4uAqMIRwMDG4ZPqaxdLu7q8hFoLyKLzGG426oCMLn723OB9a57xb4lsvD9tPZ21xJq+rzKwnvJAwjOHyFX5uQO/FNakzqOxleL9cggeSA3ALPCgYI3Xb0yQOnBrmLm7bUrS3nXBCLk7DgEHn73vWPqupMLsSv5ksrNhmyxO0BhgAe7d6v2emSRabYQA7Gkk2MsQOdg+70zyK1jGxz3Zja7dGa8RI4hbxIiKgRv4s5Y9OOfar3h1wLAlxJsuJpMRkEKwAXB+b6VuX/hS2vr+KLT5XnRyJMSCQeQPRsqM/hmsvWdJktxJcmB4lL5txOpX5RxnaThQdvf1rVkJPco3t40fyFiI9o2sAGyPvdsfSqcky3liY3/eeW2VaTrjHpV26EOoWf2RZ1ju1digIAQjggBh3JzWFHLIlynnHZwNyHbkZGPT1pLuEpdyxfxZeOVJEwse3hT1z061f8Lx3dxf6YsVoUW3YbptuSzFmOTk44BFYDbhbTocRyoe69AGz/Kus8I3X9nWN3FK586dWiiDxM5Py8sP7vI71bdzM2ILWTZcTmQwhJGi+cfebdyePoa63T9JSwFmFPnzTrtkxuIiXIJJ3HB79KzrWyhF1bWwQusePOiklyrsAzZAHTO7HNdhpStF5iRwZkkGAG5CKT0XtxVFxTe5KLJte1XyBxEkTSRKF+VQuRuK9T1HQ11Wk+Hp79I9MgQefOqmcxKwZjjkcgmr/hnRpLW2d4I5p71Y/LjRWBcqcZA9uK7HyofC1skUDkeIpZyxMJ3+SuO5IOfwrFnZGJo6PZ2HgiK3txBBeyLvYKd25XPcgntXS6EZ5H2wxohcEtNJETkEY4Yg459K5Tw/bST3SNJH9tu5NxaRmyewBzkck9q9c06xj0+1tlciS4KgCIcYUHI696UU92dMVY09B0h3S3IeON42JbeXO75QB9a9O0G3CbHMrGUYC9zk+melcj4ftJ5ZjK8UiQhgpcrnHAPc9ccV3/hq0CAsZMlnDAgdSPr0/CtdS3ZaGvp+nIySROMIoHLMc/pWrY2AtfmVBGy5Cj3JqSxjQdCPmwDjpgf1rRghSTYACSfmAOcD5s9fpSJ1J44BgqcfJgsXHqKRwI9gJ7YGD2qYuWyeDnAwCf61BKoZwy8DJU5A45obGtRfnT51GOMtn6VKkjcsE+8M55/wpIGZWGcFgT1p1uUEJwc9f58VAMsIAFywCcgZ6VFL8uZCNhx69vpU4dG+U9hkimSwgNncMhSoU9iMdTQZXs9SJGI39Q5HBz3q1HOV6ZJOFyMcetQtGDjGOtEmY8Y4PYetNaFNJlp3YNhB8g6k9TULgs4I68AHPv3qP7QTIYhyQMmkkI34B/3sdq0uSo2JHeUDavyZJG7rTWlL7xnI9fqKryeb9xQXXqTmnSKIlAJwDlj3A/KluVyocFWMY6AkfjVaYyeTkfuwQDkdcelTMU+RicnkD2xVeZ5FGSgAI+XJ5/KkaDQQOf8AWYBxk8VX3eXknq3Jyf5VG7OHA/ixgDsaREXysyyDDjkKckD0p3KsIz5JAHLDA9zTFWRwHcbCBzv5x+VSblkIIQoucg0MAdm19gOD+HfirQmiKecw7AFJwcfLyeaqtFI7ABM7icE8AfXOKvLAxIIcZHXJ/nSkFCQ2x8c4HvTBOxCsIjQRsPv459Kd5qQptOMnOM5wOafJyow+Gz+lU7u33shOQfqfWh6CLTyJtAx0HQVX+1IXwEyRSQqB1Y7jkZp5gRmGAN5HJHH86SLG+cGBBGDg4HHNII12YPt36YoQjoEwWGMcfzpPMQOBwMDj3rRaEsbcPtwfbB46VWmG4AAE4+bGSKtNIQF4G44x361BlX5zyPvYrUpFZsso56nNMcFSRzipz859f7pGKqXU4UfKHJyAeAOv1NQjRA0gbeD2PeoJjhsH1/IVPtz94cDGTjgc1Xnfah24kH5fzqnIZFGu9wpB4zyPrUrqq8n6c/WoLVxMw2Ex4557jvU8+1VAPOT25qL3JfYTywuD+dJJgr154ApEzw2co2cZ6GlY7e2SCOR3xQjNiDj8MVBIh2HanOB3NTKwLuWwOCT7YppIXIzkjrVIhFSeMxckY4xkc9aau3JGcFskA96kmmG7J6qR+OTSRkcEEPxgUmVYRQc5PUdPrS88kdSD+god85yep9qiZi2QARjgGouUkLKwk68gAYJJ9c/zqrJLg5GHyMHFToAvB+YHHUUyWPhMADPAx9KGCRVkcOgyMY44prts4PPJP1qRAGBb0J9ac6j5/QAkntWNwaMu46gF8PgGq7xKSR9f161cunQuQvIzwR3xUBHU555J9qGUtDNuYSXJYEjGOMdBVC4tlc/NGSzAbUXjqcdBWtc5i4HIDbSfXI61VuI5BCXBCkDg9xipZdzlr60/eEv0xgZx1HauY1ey2TCZAI2iyd3JBOc9OnSu+u7bzkLOD8qkAALzn8K5/ULXaduD5YHHcnjHfiueSNonC3sPmJ5+BscEAZwWBGeBXI6vpSizcykkH5hvHOR2Fd5rVo8JypJUHILgDjPTgYHFc/rIEbSw3CEIGJzHhx7cgnrUSSLV7nimvWPnam745ONoX5SVzxknj9ay9Y0Rbe4KZwhjUBx/ePUnsa77xBpypfqShfIUbiVIx6DJ61y95ETJbrOSEfao3gHn3xUqVjmqL3rnE63ZO0YJA3SSL8z5O09OMVyOqw+Vc20bjLPKY3O3gLjnvn9K9L1+1CiNoiiYdd2TnC9zx6Vw2tWG94/M2x7ZDISqkt2yOR2reLOGrEi0W1aDTbsgEGC7I3IcEhVR+5HZsfhT9ZtgYbxbaIs02QSTjcOWGc57mtC2tglveq2cYd2UhgFymCTnGePSpg0U6W7K+wyxtKPl6hMkdVNWnc49VuY/hyxF7rcVuE8ySzkySJCVIABJ47AcVk+bcprMsTQERieWFcj+HzN/Bz+FaXgzfBdXkolkgfY0wkTcCxDj5en3TVrWbV7vXJbuOAI1zeGQBBnClMsB2HzcVoY7sZqeJIJI3kJEZ2jkLg9R29KozxlniMXllUQhRk5BwPTn9K6S4tVtvtgO+TeVcLuDFSV4zTLaNmtrgbJZJxtXaAp++pYcnoAABSjrqD02OS1C1aLVHsrWQl9pi8zlueB9evtXY6PbDTPEEV64AmsZ4l2llY4RgzDpwcg1a0XS/wCx9OnusGSZ3OJPL3CMkgjp1yQetU9QWUaj4hligjkLb7mInKZDMQp4IHJNdC0JepzpnlhN+8BAlZT5cYYA53MT19ciubW4ae8SV1f5izsTgfNnoMe1Xbu/CXSebHvljYByyrkcehoazwz4IZieATnnoeO1aGTVijNDExk++UJZkBcnHp0NJA62+QmI95XkEDtjuc/pViJY5rQkvJHcpGfLQxKqde5JBPHpVWPct26PEs0UeCxzyBjqM8cUSWhDsaiXlnvjknTzYUYM0ePmIBO4bs96zb670mSd3gsLiCKR2eKH5Xwu7JyfYVI9gZ1gKI7s4OzgKWIPI5wKwriVY12OkgkQ4ZXUjHbqOKlAi9FFZTQurJKinO396mCQuRztP0pltHZtLG88TzoHBYjHAPGOAB+lV7MR27h3IDKEby+oGWJOcD1IqaVFRgjyvuaRwR2yDxnFJyfQGWFudMt1EhtPNZl3EiRkIOeoAIqCDWoS5KRSQFwMnzCzNntzkVFJpol8tn8wr6kDHtjvTbixs7eXDXMksxK7U+5tA29fzoST3BI3NBuLW9vIoRcmKVlWB/tBxliCDjoOpFLP9p0dx9pD22cqCjZBIZuh4HQjvXMLI9of3O0lckkx5xyD3PtWyuqTzPIHfMQYEIkfJJHIGRx+FJy6GTTOkv8AQvtegS3Vs9s6qVUvKy/uyx4IUkH9K565u4Lae4traSO4aNl3TA7dxPXAxyKs2c0zrEgh8hJ3yYpVJ3HJOOB6VXvrCKaKC4tn2WzMSCSW2/NtAPGetZ6DsiGS4Vd4ZBuKjOPcYpJZml4Y7+2cDmoFjZAiS/u5SM46lhnrVlYCVLuCDnGE9fWsmrGckysZHY7hgHkgY/z0qS3kYNuKCPK4YEkgnOQcHp+FSzIIoeDl1BUZ6ZOP8DU1gY3SOcYdl2swIOfes2jLcmDNa8HBfAK5z1PJxnHepDMLl9wjwpwTjgfpU0cH2mBHgU73dgQWOF5LDnHHNC4VSsRBBIzj5gCMcACueSOacSeCXehIGx5CyqCBzjAP60juZdpwSpDbgeoPao0aSIIcLt3ZGeflJyeeoOamlQOnCE4Jzg9+wzWLObXcri1BjRTgLxujGAoxxms+5gEEzqS7j5WB+XoSa1oEWWUYT7uDjPVc1HJZhIxvAMbYAJHPJpXaN4u5ltMqIQeG4++R19cA1hagImeCcGMYOAUb5myc884610BjYrvH+ujAyyoFwMtjPsAKzNRiAOE2YcAKueMg5yPwraLOiGo6zkZyiycZw3QdOmfzq9aYyAqBGOVZHAxzWdptldX6XDQ27T+RAZGTzFyArgFuCOB1xVm0mAy6h5DGN2EwdwHfntSkZTkaiOkUwBcbXYAndn5h+GalykgkGzZtQgE9896oyOr4aOTyxujfhtp/lWlHsfA+fcRtzu6VmzmkuwtuHiTamE4PIAJPoOeK1oJcJAMFxuAzxy2OeeKpyWbDDEH5cFDnH6ClhPmIeP3nIVjng1LZxvQ27NmaT5CHYhepIII9hXTPeJDBiVnkUISoXC5PvmuYt5hLJHj95uYFjgA47/lV7VV2aUGhJL7W698CnHUqN20eeeJ9UudQv8ohkkBO6MoxGSOe+OK4jVUIYMflbGMADK+n510F5qoMjsArxoQcfMeccg+v4ViX0vmdATvwcfL0HuQDW9NWPQUWkavhVgul3qEgkYlYE4/2cce/NYFuEsbpcuC6EAnORgHjOOeldN4Mt1eLUFI2kRZ5AfIBwcAc+/SuZ1CN4LrLxmMyKMlRjqOODjrWr10IV3dHuum3K3el2j8OZIlO9YiMEDGBnGeKmZPJDqo5fKHnJGT7E1zngLU3vPDoJJHk4QDvkH0Ga6crGcjClVJG4RqOevYfhXC0lI8yas9SoEVskjeCuD9akAiHDA/MTn5qkZFVie2QcD0qEMp5BxyDgf8A16TaZl1I3URLgDDHsSW5qHy2ZAcDOOcHrVkhQxBX5geDkj+VPjVXeOMj5mIHt+dC0HcrC2BfcAFGd2B64xVi3s12l1T5yMEkMc8+mcVaMS+QC/XJHyA8/pQdgdAeH2/wjp+FPUi5Umt4xgICW6EDgDoe9U7iI+UWZh0O3b7HvWlPOpBL5JB5xyTWZdOGm2FHAPXZitC9CKGfexxKEwQR6n1rYWdFOCg3MRuPzHA/DNUNO01Lo72SQRqcH5QDj1qdQyYGMYBCrISxA7GuacbsbRPG+9Bn58DadxPH4VFIoYIRuKktz2HTGfzpgCx5PMgOeASDn8amgbEwxnPaPt25P5VnsawdinqdzFFqUgJBlAwUEbEBtuTmqjSF2QvyMfKh+Ugj6VH4llP/AAkN7vOQjgtkAclR6c1TjZnVjjhCP3m09+1dsbWRva7L6QRhCAmGJ65J/nUdzaxypIoQEZG49+vNJays0jrwcBQuDgHP1qykQVUVcgs2GJGSfpg1o0StjHaApv7J0weT+lNf5XAIOMDHH+elaUkRlRAUwQd37vOeGx+PrxVGSEycAttBPOcEH8azY1oVGQOCCRjrUE1vFckh0Jc5GRyfwq1INqjEbBMY6DueD9DSTRlH2gBXz8oHPP1FSpFqTRxV9pzRXojMYCEfKf73Y/nXT6VAbOFHkT94wJEgjbjHQD61O9hHcRIGQEjDDPrnNaEUCCJAI/lGWbqcZ+pq+ZvQucuYS7uZpo0AkkkC8KOMEewPFU5tOukhMoQCFSVJLDIGPYYHNWm2xypkbyW68kKPyNXbTVpNLR1hMYTGWUxhhk89MYqUrbDg1L4jlrgncwMZIy2TxxjnJznP4UiWDSkE/efDDPPA+lXJdsjOzAvvbcc8YyMcA9OfSpIHEOVQ7zgj0I59qLGbdtitDafZ33OhjByxycjP41abyolcqN6nAyQR1/GrEOn/AGtOru59eB0560o0nM+DGnJyB2FNIybuZ0jyPsQggZ+UZJyQMdPpSLbiJkymMDIQDniupGnK0scvl5i65QjqKI9MGcmPjBwT1FKxFtdDlUj8wOxLv0KgKF4AxjpTQzWaoYx84BCkdea6i+0vAKqQHZeC3OCe9ZU9mfNRFdZHA4I4zik4XNk7aEWoeI5brSZIZo45GdQu44BLHqOD2rjyQcsMYIJxjPX2NdLf2a26rGHL/NgkA4GO/Sucntxbu+8gRnAXZ1wPeu6jZKx6FGfQaSrRurAOOCa63wzra3CLaSyEBSEX1YH61xrXMTEEOCRuUlQeOO/Y/hUkV35UgkYg+Wcoe5IHFa1YcyNZ0lNHqgjzgxuQrgfeHSqFzExfDBdwI5Udz/Sm+HPFy+IbTyZH8uSIlQNqksc8jitCS0VmcBxyeu7HOcjg+1efa2jPNnHl0K4YH5c5PykgdsGpnLfOVOFfaGA4/lUO14xGnCHI5Cnkd6cR5p27DgY6sM9OKdzmehRv4osxyOgdkcEckH9Ov41VjLAIJCcZGflXgAeuc1oX0ThBkEjJBc8YrNkkDL9/5fX+lUtilYVoo7gmQrHISBzINp6UU0bSNxDv2IToDRRyh7pJcS+W8jFC6iVTHJkDgqR0qhNIn3EyGT7rcjn8u9TzWyhQwjGOMsB37VUaJxswiAGQdTjpu9M+lefT0M4kExctvZB82MN396gd1KkMiZAHI6Z9/TFOlduMgHPAKEnH4YqrI+MkoSG64rridUVbQepCozDH3WwB6ev5VBIY2JJzuACg5Pemec3ATg/pjvTHdi7hk+U4IPTP51vFDTuNd2DucgKVPHYVCHYjBG0FRtx+tO2grJhzjk4OPXtTFYSNg8cmtUitgHPUc+ophyXABA4yeueuOlScbCV5HUe9NSFh/DjLZPOf51rdFR8xvl4XJfOA2OPekBGUDbw+AcEehqxtw5B4yCPzpqxMy55wxxknOKLou6IfJKtygyp454pDGDyMkdgRVryfLjDsQmcED1yKs22lT33Aj4YZycjA9Rik3Ypa7GX5DyHEYLk8L2A/Ot3S/Cs966TXPyDOFGc9Me4ra03w5FaujvH9oV+eSwK4I6AnB6HrW5GcQ7cEZA7njJ5POazkzoUGZ/8AYFtBysYyoOHO05zx0z6VTOhW2w77QHk/vMkZ4x0B9a3lClAScKByDhun0qG6aOEBnKAYJGccYG7/AOtU89tDVRSMqCxtoGG9N+xxtzyOOO/+zXWrdQ/2eqQoE2HAk3fM3GPpXB3mvlZEBiISQ5wAo7deat2t8XjCvJ+7XcF46sTxx6UmzKTH3dyY7oMRlAowuBzWDc3Dxwc4yoO8jrz7jFaF5MTMHGx2wMDjj9KyryEXAwfnU/eA4yPxoMnUu0mZja2XU4iB+YgFCclfWpoPEX2Gbzl+8NxEZY/L+VZ8mlmMEqMEZIwTzUJieJDyQ2COpHX6VfKpaG0UenQaraaxZSebKspcsPL384GMGubvLJ9PumCYdSS2AMZXbt71zFlfS6dMJYU+bnABYYAHXjiusfW5dVtLfeAYhkhiOeueo561lKm4FTj1LEF0LiKNJTlQwbP3cVNJGyocSbFz8vPP6VQgONmPn4wQQD/OrkFqwjDqDGCW5FSpWORu5LbFmcAAvu4wOc1dCsqByYxG3IjY53Y9AOn41BHbhW2F9gJ4IPTFFwxgG0lwcnBTBzzVp3OmEk1qNXW7eBSXQxOrYCIQcqfUis/UNWS5Bji5VgM/L6e9Z+oWxtppNkaEDLemMDHP40lrD5toSoUspxnJxge1Q9GYybIHUPz2Ppx/OkKhSQAOSQfmHQjntVpbNmyBjHQeYfT0qSS2eFiW+fqTnHpV3Oe7KuzbxsIZSSCATnP41KVWVI1JPI6pxnjnrUht9hIkATIHbOPxFICO4zjkZ6YPaqSFYpyLKSMocnqRx2xUkduQ6AAgg/8ALPj/AAq4D8rDqcc5p6uIsFMjjjHanYGRtDgoN46Ankn+dT+QGwBwSBjtkCos7QMZPA5+lTRlw6bXJODgkDkYx/OpGtBVt125784qZIlXgjHZjjP8qTGG5KgjP1qf93H5g3jcpBUAkZ456UpK4NEIi3fMBGOcqBkY/OrK26gOQEfco5x3x70jQbsKPunj5jmngbWG5z1Ge+Pz9KxszNuxNEvmSBNgLKSyuR90EdBU8qCLhR3+UD+dU4RtPPUDipDuPLOcAHOPpSsK9yqZJCcgBDgcdiaW2k8kEkgnkc+9OKGRQ44RW4Rx2pu0KzlkBGAR15zW6SMbl2cyJECjnem4YyTkEgg/TFVzKquhHBDEFweAQ2e30pyh9gUnzO/PBAAxjn2qtIgCuETYd5YDgcnr0xUtXNYuzPVvDnja11Oyjsry4to7yOMRBXYndg9R2zzTfEEcdrcuU8sgHh2kO04GeAATXke3ZLuU4IHB7n1rq9I+IEmnWyW98Zrm33s5BkZdo5A6D3FcUqLg7xNZwVXVblLWpdjSBJQWIJOARz6jI6Vz91JJdOSSLgsxzsDKRmu81TUtI1WAywXoSRQqNE6vzzhvmP51ympacsRDkl45Gx+7Jz9apTtozD2ckYUrsyAnAIPPsKZsbqw+8MDrzz2q3dRbZn2glT90YHzfTnj8afHbD7MrPw2Mcknb+Va8y3BLU2vAirZ+I4718rHYwyTk7cDcv3QeneuaVXmXdKS8xJdpQTznP+NdXp1m0Wk6qYBmeS3OyNGI6nPOT61h28AEZUoY5VzkdRjGOT9ad0aNWRX2eWiZyWA5NEbZtyp6g8H1FSSRleCc4psETOSoX7wxj61SkQtRqRKWQb2LY68djXZfDvwsviTVsXAxa25VpGyUUg544PH4iuZ07S7nU9Vt7OCMmWVlXYME9zx+Fevapdnwb4WttGSOS3vJgDcuJB8zZ4BGewrmq1NLGqVjN8VarHNc/Zra3FtaKVjjCkMDgY3c1zTF2ygzknbyvX8c0t0zWsUURdQTglzFzwuOMY71TbckJkcfI3HTA/KuaEX1Fq2dVeeMz4b8JXfhvSDHZ3N7IJr++GWkkTaAI1YdAMdK5myL27gR8fICE2jAB/wqOOLBdGwijhnXGD82fqatxSt5RTGAE2jPOR6cVoly7HUm7IljmijjAfADD7/oSfSr2i+Gz4guibUpexx4f90zK4XOTjnFZ9rpU+oXICghWJO/GTxzwMeleyeHvDUPhHSBd3rRRzyBUto4lbjKgEtgHPWumGmrOylRctWtCKx0LRfBGgSazq0YtLFMeUgOXckDG7j+tc5qWpar49vUtrJA8LurWtiI2wP94kYHNdZ/ZM2u3byvp9xqcKgtJNcKscZcHCqikjdgc9BXaeH9Au72F4dTuYdMRU/cabGCkrjOS7shIXnjgiumy3Z6EKb+yYvhfw1ZfDjw5d3N7dh9dmAxOY1ZLZh94DIIJHsKzdCbSL+9uzZxzSzxH7RdXxJad2KgfKc47HgVua74XuNWmkgluBbwhzIkMMTOEBbgbieeO55qz4f8Kad4Y0+eGBJN82fNlWXD5yTgZOBjPYisvaWOuNFvochq2o3988aWSHS7SONreOM4a6kGeS5YkqT7YqbRfCBghlSB3RmB2ylmbktnB6c13FtZ6Faw7LS2KXb7pJpruAED5sfK3JJ781vLfXkWjvaRXpi0yNxLcSeSoAIGCBnmqU76M0jTOa0b4fabY2FtZXsrX95IvmCGMsSSCCSRnGOPWt6+16DTdK+yWri3NujBAirlGI4IOOSfasOa5tdLybACNCCi3Mg/esrdcDsPpXP3uoRNKYpt9pFCCY8/O0gxxgc4/Guac3ex1xpaGhrWv3Otan5Lz4QYypUMgI5O44z0I7VzGs+IzCs8drLILdgfOliGCQD0IODj6CqOteIE87yVlMUG4syxBQSSoA3fgBXM3d1JMkcXO0qSAAOQOx+tTGN9WdCjbUXVNVF/BJAJGitmYkopOTkdRioI/NvLkWOnxtd3GwN5UILEDAA3EAY5Pc1v6L4PtHcajrMkxgX5BbQ4jaQ43cYAOMcV2tt4yfS9EGnafYL4bsG5k8ogzzjdlcsPmIxxVKyYNmd4V+DDvpqaxr+q21lKfnFrEfNcEDI3EnAPbg12ExtLXSytt5gsVTHmHlpn3ZYKM4I3cc1zumalbXZjkhtJRAp8sGQ8yOWZsYJ56elO8T3sz+akJkuLt4yrFVYW9mDyBxwWx6V0IyMjX9fuLd97/ZLYsGAgt1Uso6jdkHOenGa5Vbm+1x7lbAybQ4Zy/Cgn73bGK1k0PToLy4M876iEUeW1oCxdi2MEPjb83p2r0KbTLHwv4bgiQmOK5JNzKWVvMO4Ksa4PUYOcVpeyJUObc8tm062tIZLnV7yWGQHfHbRhS7fXJ4HFU7/UU07SUhFu3n3GWJwCdhGASQcgk11vg3w3H4o8T+frMbeRbmW8m80bt0ac4GGIAOQK5290htbu49VneWztmYsIo2GwkNkR7uM8elUmD02MSCwmkhyECP5XmcEErH06HBJP0qqkjX8rywg+WwGCsYGAT14ArUu9ZXSYXMVklxcytysq7tq/w5z29qx5bnUL+ae4iT7PEwO4Q4RV5zgc+lWZPYhaFEw8pJPJVCOhwR/OrmkwyX9sJSba002LP2u+mwCc9lBPzH6GqMCabFNGL2d5ZFJBEhLA5Oe2eK0tc8XWlzDYWkT2L26gnypNOQKrAdFYglv0qoq5hKVjL8S+KLHSdNs4tKkjl3lj9odSpZc7duBx7156k82pyOkUcrsh3BIxlYweobB7n3r0xm0nVIoo5tIt5HCqPtcjyxhSeG2qFIb9K29I8WeEfDkLx/2Rp15JhQFG4AsDnJyACPrWlox1OdyueZ6V4WuRcQG4gKQoFABDESEkE7iOuMetdRB4auHvmittkh8wKJojgZ7kAc1b1jx5a6pcyPcySPPuAFpp0ax26D3xgcfStXwp4jaK3eDT4ordmDFZcDdvByBu6jj0oky00tz0rQPhx4W8I6JHqfie+ULGTjToJGe4nkP3QTglRXh3xKvbu/1G5kZNkQc5wNqbNwKjHf8AEV6pJY6hLcz3urSGS4aUSPMGVkCbCw68Eg8V5L491Fb3xDfrZeZcw+YxEspG4gDuAMD8DWO7uy+e6seeXpMjlyJNisGQx7dp/A1T1S4mtLwWxk8yR2TO88crnj8a0tTuYbKR4n2tMwBMatkrnscmsJ7tZJmDgzsrhjv4wQMcEc9K3SOWSuLd3Lz3CSbGd5QxILsBgccEcfrXZ+GYouuJBcMhDtnA65Yc47EVzFgtg8LvKl1Ht3rHsCt82Nx6kcCu10KCJDbxPJL5W5XkzglsgDr77e1XYErnf+HdLRLYyyx/vJkEioFOdpYdecHp3rtbYj7ZEltbiKBiCUjySwAyeScDPtXN6P5DxkR7beUxsUjJYqsatkdcjkV6B8PdHn1vULczwYs/KLiaQDygoYKcjk9axcmdcY2O60fWYNB8KRzw2QfV51dAZAAsCHO1g3cnJ61z0GoSNcCGOUmVgWlndiTz6H+EGjU/ELeIbp/kEFnal9zRrzI4OAnOBtFW/BeiPrN7FAsYuftDAzFDncwBwo456dquMbnRCx33hBW0+ztrqLD3jq7QggEKuchm969g8M+FGktxqN6BHETsyzHfIT/dBH69KhsvCGlfD+0ik1aSO614rGYdJhyVjBUgtMwOQMdsVuwajdau73mqP5Z3YSPjAGeAqjotatcpfN0RuaDYPqzJbWcHl2kcm9sk8gNwWJzn8K62CMQsSCTId24YGB9KwtNk+1WixghIkzwhIOByPTvW5pIlmgzlEReg6k8VFxI6CxjSJYyc4RWAyOAf61twZEYB5JBz27ViWwA8sOTjOTjk/lWpbMWQAE/MD+AqblEzyKuNg8zA+vNDW4kU4yTk96bE2SRxirGUTg981I9irGobJ54Jz+FJAAyFk7ZwD0qRioVAvAHI460+EFSd468AfzoKHxLsLknnrkelTFxlzknOc00BmIxgY7ZpyxiMEg735qkZsbksBtzzzwKR45T8zjOD8oGKdE3GCRu68dKmJTknAz3/AMKEribsytHBIFJOFyT07cUsirFkgMcfMXI759KcT5cm+UkKOQifzNMlD3AG1vLAJPXnHqa0SFdtj7bDZZ8A4ztH9aYyg8DjPQAdKNskaLjaMnJJ5/l3p2AMk4BPJpNWKW9xhQFeASFOelVgqHJIG4+pNTNukypkITHamvCr7FAwg6E01qWtCnKBvJxgLz8mDUIjM3zrnDHrjHFaJjiZFUDjB59c051CKSDhRmqsXfQyZofIQbEP69KhVWk8vAySuSe9aF0SDnueh9P6VTlVsoBIQMcnvT2GBi2woq9QelI2FbABwQOmOlITs4J9OtOLsAScf7OB2pJ3IGIil0Ocn/69NkUHgk5Ocj05pEkDbwD8owMj6ZpdpYk5wB/jmq3AaLd3IUHnk84qM27sw3YIxyck1MgMqkkBAGyD6j2pJDtzsjOSOAD1osh3IBEFyDwOuP8A69VpZAGKx8sB1xUl5vMOBjJIGP8APH61WhgaNgCSeOOetQ2zRK5OjmUIr5B3DHGBgdOlOlDqgBGzP4n9KkVAHGSQBjB65BqH7QzKMDDY4PTJrSJPoQZ2rgDHbpUTQxyElkjIUjGV64HFLKGY5JOT1pIVYIgHAU55zTZSAgqO5+hPb2rPvZQqkmJzyRn8a0SDHg9Sc4qCe3MqAbs4zSepV9Stb7I0G0gAgj1G0/Wl80IQD7Emk8jaCC+RgAAgDGF/xpDbGRg4c/KABlev60kS9WLDMS4GNgA6YBxUszqA5B3A9e2DTQixruXqf61CZjuBZBjk8UybBkcEj7xqN5dybh36VDcuAqt3XHBqMScHJ27ueaakWojJCEf5uSuMZ9qkjcIoAB7Y4oVWHJAJ4IzSmN9iEDPbOR2pBsNYK7EA7CBwcA5OajJcjJB5OeaVeMqoGfvd+tIc7QCcZ6Vk2CEcDYB3BzjNV2m+V2PY5b0pZpGEu3I200jCHA7EYPr61Nx2HKWD8EAgE49abkLwASpz16c0mxk8xhzwuD60tw21eQQoOGAHGe35UiTOki/fYUHaRnP86QL15IB4PFWHDEcoQo68jjNRyqfnIwq5Ygfe6UmWQTlW5YAkkAcelUrlQTkAn+HqMfzq5OpRMD1Jqo67VfndlegqbjUShd8PgdgAPyrNuUDROgHfkH0rUuI/uNjdg1RmXseGAzU8pa0Oa1ywItygAK55B5z2xXG6jabWkZcmMjpnnINeiXamVXZk3hV4OcdfbpXMX1uwQxgKVVtwOPWs2i1seWeItPMlu4QByqluOisenvXJW8YlsYJ0iV/LmWQnkA46jnFen63pCS2zlCTIFDAjI5/Dr+Nedwo4geJHEpiU5G4DOD8x4FYuy2JkkzB1+xV5nYIEYFSI9oHHPUj6V5z4qsmHnkGMNIVlY5JZQR0wDjmvYruAzhx5ZeNmVgRhuDnI5x0zXn3iuxZPMAjTJVtpVQpJHQetXFmE1oYVlJFqN55QQAzW77xIeikYOOcj8BVXXLoAQSxpJsbfEMs2FUnB7/jSaWDbeUXSMSQoVwI1U7WP61Xuglz5n7yR4o42kIXnopAwPrWqPNcWtzG0vVVsp0WMARNGlsY854LcnPXNdp/ZbR3kUp8yW1jZhFFDndKQrcHJz2rgdDt5G1rTw9uXLyDywcD5gcjIFdodQubTXoIo44gVdlaZslg7Z46EdD61bdjBRtoT6ijhXkdIrNZvLiCx/e4Xua1dN0qa9toI7NCkRKvJJnmQDgD7w/hNU5dO+0z6db58sXs7TyGQZ2KDtHrwa7+FUstOguy5t7ZpiibY1UMiKRlQCDyPXFNTS0NFBWOX16BdH1B9Nge3ke2VJZLcAghWUtkleARnHNc7IV1jwS8RAXUJpIkgBYFpIkyzLkk85Iq/aSC40LWb8hhPqcvyyH+OIfNjIPQDiuN8Vag1novhT7EWjUi6YpCSSD+725JyRnnvXRF3OaSscnrQN4/9oqEt/NG5oiqhlYbsgkDqMUXV08M5BHmbo/MjL98j2xWpZ3I1eNElPl36EyKhUYmBBYA5zzziqetWNu1nZv5kkVxiTcsw+6yjhR3OfwqzN6lMXCm8jMoLhSBG3zHaCOmM4rSWGG2hiaeR5Fk+4x4BGMEMOOhrD1JJVvJ5hEXjJOc/LyPQfSrWm6kIoo1NtLPG7BdhK5Vgc9etF+5g42dy7qF/E6b4rfywGVkILHC9DgZI+9xVNNRVkkjBcIQXaMqwGenTGOtWQhkuvLj/AHYkUFVkZWUMSTjIJPTFNFtFcM5mYEqi7RHKcMd27qCDVICG3+x3E3mNEvmrtIAidS4GByNvqBUOvRxPqt2yShHuJjIyRgKFzzxx+FPvNLe4lkmHBOcA8YGc8fjUdxHJtjW7iaJpVKCTZuOQepPT9adtTTlZmGQ2dxIwml87eqhTyABnPXjJqnM0gY+bG8kjRDMp5ywx6fStJ7FoVEu+SUEDYcDk5yDjp0rPkhkfKOS6dSseV6+9JoGktyusylyFAOTt9M8+9Bu23ByPMUJuUcgnkjtQdJuZLledj5VsdevUZJqT+zIbfyGe4mMiKynO0KD6YBzxWEjORvWOohmtgHCCNgzeo4xwa6SxCK5LcwSEK6lQq4zz171xEF5b27OQRHxnPLBsHJPJJHHpXS6TqRl0sRyuNxIJwD9wkFSffFZt2IVw1q1ks55Mx/uWJ8iYlTuPPy5HQCqCRyW0SnOBNypJ9D15rXil22aQPGHgQ/KTkYPrknB/CieG3vIUQ7gN20yDgLxnAyuP1pjaM21hjdkgm4geVm8z5i2eccenNRxsLWR0lR5HjACghkzn6Yqa5toxJsEuQG4LfMemMce9R36+eySh3uHTaGfDY49c1DRjJW2NrT7hkgciIBFctjJ6en/j36VZ1OwkVIL2CKM2d1KIlkDElHOOxBrH0bUQnlb5ESFnCgEsSwIPse9dFoVyTpx0qeRPs9wpEMmAQHXocHucdaykjCWphtNzJuweAMHJzgY9PWpbRzPMWc4VMjAzzio7m1khu9ku8unyneSuDnOOlSPZ+S247oyQzrkkgg/SudwOeUWhxkVt/l4TcAqnPT9asuFPAJfdgvzwCOmKpxHZKCSTnB7VMreXGSwO1FJwF+9zWbQipKnkIgkc7lyMnJMg54P51j3ynegYY3cqPLHy4GK6C5InjcEk7AdvQY+tZF5ZmQykILjpsIwAMdeuOlVBnTB3KmhTILkkSmIMGQnjlCDkEE8jIq1a2clu5ROAVIB2jkdxisuz3w6jHmNJNy5xvbIwe2OtdXawR3NkN/ltJ8xVwuCAecHn0qpWRNWCbKUWUdEydqqBwvXC49fWrNu25kQgI7EMo9h1NUY4NgfjDDqDzgE56irNrKzOHj2gLxgjJIPcE1k0c8tEbEhMhGyQBdrZBGTkYxUkEZGRkjgPj1B+9+VO05AiAMVBYEgnjr6Yq19nCRh0jZGAYEsSQfl4HHvUNnA43IrU5VPlOWYRnnBGTxwK3fFd3HZeFtQkkjKSQxhY+ep4B/Os2307ykDu7OQ+8EZCkH2PpWf4ua71WzFtEfLbcrscZB+ZSeDntWsLN2NqCvNHG6Vpttdqi3AKKMiMjcdvBHY+tY+sWq6TOIGiEYKgeYPQjr96uzsdDvLC13B/mGdxLBdxzngdvwrlfGDJcxxuEOVwMgDC5z1J6/hXpxjE93kViTwBKE8QPCj+UJoZYRt4AJXA/WsvxGmyZGJYr5YTnnJHoTzmodD1BrLXrOUR4Ebq2TxnJyc59q6TxjYq0txGMZGGBBA98henIrCSSkefNcstC58KtSBvLjTjjE6l0kZs7WGG6H8q9HQBlcY2PuLYPTk5NeHeGbx9L1u1nCAYlXcT12k5IOK97DiX95+7IbDZB7Ebu/5Vw1kkzzK8bu5WMIQHBLkE5PGDjpjmq0iqQQcfMMDPPIrRK7gSH8onPDDPJPXiqixYmyeT1x2zWN7nNYYIhvGSSpAIYU9Bt3rkkM2RwOcfyqby9oHPK4A9CPpUnkZGSRk4wOfX6UXM9xqOUbOACMqSe2en50jyqYdw6gf1pGiKrg9DjP4VC0bL8iAHPHWtExognVXlIf7p9AR/KobtHTeDHs25H3Qc8eo5q+oETYySGHJzmoZdgCg8NuznOMflRzlopWzMvytxydwxjH5VZdcuQD8/A3gdqgUiOSTI+8xK981eSIs8YBHzd88CsZSsF9StjdkcOScn5uRz9Ku6NbLdaggfJXeDn2Jpv2Zyj+XJgIVzzgkfia0fDDLbX9u7kIu7cQfm6HjOM8VlORrFNtI4/wAUyo/ifUUAIH2gp5jewwKoQb/nCE4cfMVy2MdOM4pmqXS3usXlzv3ma4Zg6c9DRFEvmY2DBBBrthsjpempYOAoGM4A5Pc+1MinJkRRGpdRjAGBz9KsEZUsASqncOM1JCQrgScMSTnGP5VrexkSo/mAIDsEWVU5PGfT0qjcSZUEjPAwOSD68mrqRLJAPnMYJBBC5xiqjFJ2eMsUIHJAODU2uFir5W4gBRnnCA9h600IEQgoUAwRjg5+oq+kixSgSRL90EYHPzAdanmWADcHyc/KHOMis2UkZW1SducbsDoaW8u4bYbBnnABx1YnpVq4+U7hgKOvfGD7VUvoBcPEy75WyTwAFIIyD3qkCQsZjLuDIJFA4B74pt1P5Ea4wg5OAvbt+VUYrFyXIJfdxx056+9TNp8k4DDGQGBBz07/AI1aKSsVRbPMqM4/dnODkkqQc45HP41o2cMSw+Y4AdAAH2nn681QO6EbIwMr/ARS/aJGBXYOCA3Yce5oZMtTdWZH2DeO+fxFIt9k4wAwx+FYm+RSWII/hIx1xSiZoyXYAnjHPtUitodekiLE6RoqHBwTzkErzxn1qN9QSVAVGHOdvrwe1cwl2zLgyFDk8Z5AHbj6Vag1BYEQsd5yxx0IB+tUyUa0kc1xswTGpBDICM4z344qObTIYoJGK7yoIHVs81VfWEYICQDtw/zdP/1UNq4RT5UvyjLEAnINO9yk31IdRshHkDHyZUjd2J+lc1qVm32eQCPYMFhnB+g4rpCzzqZnclQwOCxGSe3FZWoLk5PyLu3bRxx6ZFOEuU6IS5Wcc8ZhRyS2I2yE6ckY4FVbqRSCBlGYYyeTx04rZ1mzbaSnyPt2nPoOQRj1FYYhWNyCGyCB5kbAE59jXfCXMepTlzIv6ZqcumXBmjyjk5GzPX8MV6d4W8Q2GvwRRzuBeGQZHy5Y4wCM+teOyyCRh1wGPUflTrW5ktpBMpJnUbkJJIBrOdK+pnWpKSuj3C6s2aaRWGzHGST3Haoo4g8QAA4AIOME4+tc74Y+IQmEdpqI3sQMTRYIB7ZJ7V2s8HnQ+bDsniZcCTIwcmuVxseROHKzHvUDcHzuQfmTBB/AmsOa2khZ8bNhUDkAk/l3rqJrfcdpJw2eR/jVC801ZfMVf3ZGST04NLmbWhFtCjb6WLlAVcRgjcCxOcelFX7dltU8udUCrwjOC5I+tFRzsmxgTXKwoF5dSpJKNwCPwrOkn3cbMrndnHYf/rp0r91cgMMEbjxmoyWZvmckDpjjiuaEWtxR0Gsu/hOgBOT61C0ahtxJ2k8e5HtU7EjIA7VEWwOMEZJBxkj8a6EaXYyQBMkICMYGOlU5kLDG/PGCDzj86tPKMljxuySKrPliNgxgj8/StEzRaFRoi56428cjtS7COBz15I4yTUqk/wAb7c8n2qdIicrjIPQgdPyJrbmLTuQrBn2PG4GpsZzgYyKYzBYULugYqG5OB196iWdpO2/OOY+RzU6sdrljYA2MAYx1phkAwF53ngU/7JI8aOerYOG61YtbGRo97oC23I28YJPHWtFFgO0u1juLhJrgFI1ccP7HHb0r1YRac1gghjKbc7z5fPXp1rgLaLiSMHy5IyNuCwBxitCK7eMtkYOGJGDzzx3pyi2janU5WbdxawnY3lEsCPX7vPTn3qu2woQn7t4wAmMfNls88+lQ2l826ONxlMjBX0/GrLalbRDEmI1AU7nKnB6dgaw5H1Ol1lYrHYMoMYGS5AIwD0zmuNu9QkvpFIclG529Mc1t+JPEbR2sgOAWQIQ/UqGAzwK5SCTd5YiITkqwwVFaqJnz3JLiUyjG7OSTzz07VctNTSCIJInLZKkdBhgefwqkygnnGGyQEyTyPXpTGi+QbiQD0J9uO1OURS8jSlZi0p5xIRhdzcDH1qHyjJz/ABMAo39AaorOyrlXJBwRznP41oRTks5YDA+7yeazOfrdkdxbFEL4yCCRzyW+grn7z5S5HPAPXnvn8q6Sa9dEL/ICoPIjPANcxKVebAAC7QWPritIOzOqDsXtA01b+4WR0+VAPl9+/wCldnqNhbCzeNJIkBI2RqGLDK857dawdLjOn22z/VuxyGJBySMDp0/Gr8LMTnI3MRz64onK5qpc25WskNopRiNmSq7uST6nFbVvGFAGQWUDIJIHPXisuUrFkkbNwJ9hV6Kfy1D+Zgk4ABPzY5/lXDO/QznFrYuF03jLx7mz12gDIqs5ExJAJVV457n8Kd5pLO5JQ7dwcMcn1p8c7Jw4bapDMTJwK2i2kOMdBw8HPf2csruXWJRIUxgsrNnG7PanDSbayR0jGUxjA9x71e1HxLDaWgWONSu3Yp4UnPuRXLz+LYjKUJONy5A6gc96m0pDaRcubWJZRucI/J556/SqEt55bn7joORkdvSmwam94DJGS5ADfL057H6VDeYd3Yb9ozwR1x+NdCWmpztWGPKzuQ52HAG0Ejr79KYrkMcjI9Bx/OmfMcEDI5yNpwcfjTlUls+5znJI/OrRFi5DHuXqMKB05PU5z+BFK0LLliMHGMdO9O091ChRu54Y7epwP8KupjYQTg55FJj5UyqVRUwwG0e3XNSWibmGCSPu5IwFBOe9FwJPMQ7gUBGCPSmL867QQVyNxJ4/l1rMd7FtHRMsQAei8ZzRHPiXG9w3PDk9M4zmq4kkDElMlRjHtQqqikBxhmJIJycZq7XJumi5G+5sAAEgkgkZ68Y5qYRsfv8ABBziqKuVHHD4GCeMfnmphcPOwJfYCe46ipaMZFpLYykhHUEYJJprn58J86nqfSmo5C7kwCoOAR1wMfzqNy6SjHAIH0pWQnIkOG55II6ZPSoXkVgcHBGOA3PA+lOMhyAR5ZwVGeen0pMGRkwShfOTQRYfuLRRknODjP3j0/CopEyMJncPvEdqveUjp6kA9SDyOO4qKWIM3KYDZzgmi+o9jNf7pwfMAJGQCOPxqM5XPBOc9Cc84/wrQk3jBQA8/NvzjHf8aqlTjIHAbHvVWLTZGY5J3LFzJsOTznB9+takdzhI94Mkf3crx+hp9hYecuSjOq/dkjBAY+pB61dutMmhV/Mi+z90Mx65HsKynSUgU5IyJ7QE52BCMHIJIkHvTDAfnAwMjjqM/pRfanb2KOQ4kba2CDxz/s1jx+IGjf5494YHbx+VcsqcugKLbujvdPR59HeWKRIXhRWbzBuY/Njpx2q3f2H9s6M91HaKl3ZptuPJG0yqzcN14xVXw1qMF1BILbKb4yrxjClSDkZA7V0HhG8srLWCbm2SS3vFa0kTyxghv4j64JGK5+aUXY6lTclZnnM1jKhOcYIw27+FsUyGB4+EBkbIUY/ibPb3rsZtBD313buVjMbvuydxLLkds+oNbvhzw7b6PbPq19tlijwY4trAk/3qn2nRnO6Tg7jPCujxeBYBrU4EuqSjMVtLgGIgYJxjsKxrjVZb+5nvZSsu5yd0nOGznjPHSjXNVutbuXkJcpvykYBPB46cHr7Vd8NaFLr1/FAsEwi37MyBkTcV9wB7UKLl7zKjFyZiWFq2pOsixliQNhTnvnjOK2E8NytJEqbTFAFRpJDtTJHJ4HP4V2OkeF9Ks1Cahe4cuVlhhVpCoAPGSRtzWXf69pikbDc3IbAVJLpjGpH8Qx2rdK+x3wppbmfF4XhcZeQIxXpGrHJPbJAqQeHbHnEUsskhzHHHIwyRwM4JIqxZS3V/5T2kRcbgjPnAHPTPXPfrXdeCvDiXutyWcVk0nlxCW61IysViUcEKDn5j2FbRhfU6I0k2VfA3huLTbmW4u7cyX0X/AB7R+WwjR/KJ2seS3PBrqNN8J6zqOoZa0mmmCZW2UYEjkBiT0wBjAB5NdfN/ZWh21pDLaLZ2QCqZo7plum5zu9FJ7jrUFn4yu4Uey0e2eymIYAyNmZlZvvHrlh17Y7Vs2o6I9OnCzXY7TTfgncW/h6CbxVdxxvaObkWQuFUSbhtUADO4AVn6wmm6DcRxxRR52CRyRkAbsAYB6GuRuJzqEn2FXmuJxIRNJNLuLLnceSTxjinWuitd6rLNco+9cxxqDwQDkZFctSTaserCmlsdBrviqbW70SQRQ2EKqsfygohAHUgVyjXVxd3Q2bC7lmIWH5SDkdD7kVsnybRQmyUy5UmPkcgYzg9s+9Sahr1ho1rIZ44YAUIEsrMZGbcCNoIweg6VhF9zr0S0KFvDObWM3L3VvCnyGOU4EgHGQBnHrVHW9YtAk9vKhAj37YMgqWB5DGsyTVG1NHke4kfdiFEbdvmJGPlUA5z+FUNR0K8+0kTxGzdJAhjnHzuDzkqcA56VqrtGKs2RanqglTcFXkCMBAWIyfXjH4VjyyrcPBOUNvHkNgylCR3HA5P1rodM0NEi88wxQRoGzJgBi4xg1S1XWoLC8co4luHUhUlk2hWxwcYIrG+purJHGavH9rnkMMRkWQ7kJJctnjqcVopYLp0ETzZDthscHaPoSDUkzxXEoi8wvGhUMZSSNxP8Oen40l54qt9FPlWWmQS3ZAUTTfOOTgHBGOvFbptLQUn2EGsXV9Gj2kshjRyASGZivTOB78VGmobbh4FjlkuCNrny8eXgc4ya1dS1XVZ7S0+0yRae0eGkS0VU3A8YAXpzzzVnRtJmWaS5uZJreHf89zISzPnvzntWqSWpztl7Rpbi3hjvbk4vlYtaInzDYPlLOCByc5FWGu/L0c29zLKbiZyzKjEYGMFiBgZxV2GOSVvNFxN9mbGEJxuAGFznpn2obSoZZTcXIa6heRmAmXaEz2xk7hWiRLaew/wVby21yb2K2D3bzCGxUxgr5h/ib5uVC5JxxkVHroSMaU8zmWC23W+moyjEjhmLytjjk9Canu9aCWz29nHvlCCCCO2iwkQztYg8HcevSma9Zz6l4o/s7TLcvb2qCzjd18uNXXO4g9+vJ4xS3Y72Vh2k6Y9xZ65fz3kNtYrbi0ubklVjaM4LKhGSzHAAxXB3jafrOqReTbn7Hp6mSO15EYAGAxycV23ii6e+FloGi20F/bWzxWsMMMeWnuiSowfdulM+JOg2ngfT4/C3mw3niQf6XrlzGA0dsSBiBW/2cEHit4I55ys7HjWt6o95eMbS2jeSR8YjDEHB459KzNYu5d6WCypGGwpA5LSYwRx2rovEWpf2da2dnpiYmljzvkXJILZzxnaMetcsbCbSrWfULiT/AE6bckCbRmP5k3N6dCccdq0SuzJy0MG8fTtKkEQe6vJizec+5QOvCrgnGPeq9rfhYcW2nrbIm5/NkOTkA9eOfxqePTY0aTagJL7zJt65557H8603tFe28mDMCnd5rNMoYlfY9AfxrQxlZjLu6lub1w86JKwViZGypyAfXGfwrnvMub6aQHEiqXdy2TJ6gYxiuivrMS3YlaP/AEhj8gLA8BcHAI54qz4a02L/AIS7RkuZYRBqE/kPI4A+RlOMH1zxTtciMV1OcUG28v7VJJbmX5lXAywPrk5/StC08Wx6bbnyyUCMZM+WCwyMHII7U/4i6GfCWsvFPE6bFjVQATuHPTJ9xXC2Uz3X2hHJkmkik+8SxLAZAxz16VdjKo+WR1i/ErUbqESwSnhfLEnRCTznaRjOazrrWXvZTeTXDXPznaudpYY5GB6Viz3c+siJHlVLNcbFiChQAuTkHhjTdRvBJkxBY4reFlQDALY78DH61CjYlTKFyJ3W5uVjWJDJjhU3AHp83WqSBpfMQg7sHczk5FNvJJLoyDBcZUKVXrxx096tJi5h80kvJGgVsDAPH+NbxQubua2h6e0r20ZBEAmMszlRgrtxjknrXonh+7jjuYw8kUFtGTI4aNWJwpCgHGeCa83sbz7OEEews6BWIVc8Dd/9auy8F6adQk8x3MiM2SUXIAyP4hjuKzm2jemrnpmmNLrNygsXuRG0hjAYY3FVU7fYEHNe2QafN4P8AyWdsfN1jUnVH9beMNlhnGTkjtXO/CDwa1vDcajdRSWwMLSJDIcBEGC0nXOSBgcV2EyDUbvzlA/0S3aOBZSVLO7YU8Z5A5rKOp2Gb4Z8Nvq11b6RYJcSJG6iTyzlppJCWKqMdiK9z8GzQfDyaysdOi8zxb5nlyzGNWSzAUk4UjrzjPWuVdU8G2GnaXo0Rl1JVQG/CjcJTncRkAgDPWuy07SLHwpo9ul3qK6jrd3J5kkNnmSX5juJZ+vXitOdQRaj0NHT4g2sFUgmv9RlkV7i4f5i2OpZq7WDTLa3ug0ri4lUDzI0HyoMjHJ5zwa5rStUAaRLJfshlG0RqSWwex4rrNKt7HT44yJDPcNgNnkNjPTJ+br6CsnNyNYxsb1nJuh2lAYxkAsOcEVs6WTG0QGCqdAOWNcvbXNyblA+Ei2/xdc9uBXTacGWWNwhO7gHoPzNNO47HS2qmQZI2OHyQVGcYrUi+6+Bz0BB6g1lpud5ARtUjr3NaNoWkJXoFwFPqev8qlPuUXLSL5cgb+oPrUjR7QRj7vPvSxnAYJjJyCaFldU56Ede9WQ730ESJAMkD06UmQue5HzEimuNpH+9k809VJQY+U980AN83enByCOo4/nUiyglSo2sMk/T0oZd33hkKMYx61FLcHCoi5OCSQKEw3JWURoSRwOeKenr+QNZ016Lc/OeQMsewHrVq2In8tw3GMn656CrW4NW3J8MSBjOBuY9aVNq9eF5AY9yTU8qeSmQAG9Acdv51GyE8MSeDxmtFpqZJ3GMgAQL19qCicDBII/OpFVmyAMHgk44A9KCVt+ACeAMf5NU0F+hAygHCjncc1WmYjYEHmA8Zq0QVlICnYSWZx0z6VG2NvHA5I44pGsWQkMJAPQdKGLMr7k69BT1QscZ5PGQaZMyq6FjwCfrVJ2LKzscP8uVwf8AIqjO7AOX2AHofQe9Xpoy7IwJ75G3HH4mq0sQZsHJXqQV7H8al6lIij3Hk424G3I4pWYt0GeOPaggPJhYjyMDHahsx/f4LLyfTmrihjHk8n5VOOQTQ1wDnkBeoGKrmN2bJIdcHke30zSPOIwCfQCh6ASmUDIIwuOCD0+tJI23HXdjAwP/ANVME+zft5B60T3G9uTubtyOKF5kCSctuJAPbOO36/rTMDqMEnjikKrKMH7gJ6r6+2aVt6YyRgEniPH9aHYq9hUJTuOuCDVUkJsAGRjgjmpBK6HcRnDZH0qMHaiIBwOM0JjSGsQwB9emO9RBsS7eeMFcenrUjDIIGEC579qeYo3G1SQ3G7pwKCiOVtr4B7VHv+Y5PHrTbjcpJI4AOTnpzUZjySe2PWgCGXPykD/PWgIgUggEemPyqWSA84PQfkaqOZlwSMDjuMH0qnYLk0mWUZHYdPaqRYIPmOeoA709JWCAAfOMg/NTZVQB3LDJ689D+VQtRoruJpUcFBgYx71C/nJGp2cn5WHp+eKtYOcEcj3NG4BfkfG4+/50W7juRx4LkAgkDkelKznGcDg8Yx1pVAzlQBycn2pSNzYBxznrRa47XGtHIzkrnn6YxiopNxGR1GQSexz0pwKq3KZB9Bj+dHmnG3OaloEiksW1D82cZyfWlPud2PzqSRoyrnPJPTPrUbtuRgfvMOMcVkA5GVcHBIAxz7VAz/LjeclievrUpAJPOe4FRXAWPa5OFyKCOpCxcxsAFdsHrx0pFLK2AQpz/AOoPWmlowzDdu+U4x60SybyV/PNBpYgu2CqVHBwQMc5rPyTkDCkE1flXec5xkmq00alSDwM9aya6lLQoyufn3EbQeB061BOqsjgffK4BQbv8K0JoFYZHHA6e1RTAbMkYIPzbuePwo5gMK8g8yIlEfAAyNvOR+NYd9YsN2fUrkd/wrp763+STGADuII6kHpWRcRnzFdRsddwPU5z9ancSZx99aiCYc5KkMcnqorzW+0VtJ1iSVEMltkFkxgrkMWx6jivZryxZ0yTGCu7sTnNcL4z0s3Vl5sTmO9gDYPRGz2PY9amxTOM1LS0jjlFsS8hKlcnjB6iuN8TWCXlnDcIcBIykpjycEk9wARXZ2twIrZJXB8pxnsSv16Vg6jaxpvyQU2hcN0471gmxWujye0X/idwKwDwurRB2JOSfujvXI3Vxi2vMERybGTtkANhuoH1rr/Etu1hev8AvQwV8xSKxIBA9BXLazEzs8sUhLMjA5XnBXGccit0cdSBU0n974kSVUyLbbLnjg8L9eetbnhnfe+JnkX90HkVYmP/AC0JADH6DB5qBbqKN4IECeZKFWVwoVhhc8n6VdjvotNglv7VBI8OREvmdwCD+ZNO90cTj0Z12nQWY1QW0VwUkLLCz5B2Rqdxx25NTeIfElrdXMkCFUSRRAIwQwkQnGcdAT71x516X+yraF5HGoShdwGccnLY+lXNIuo4NStJJCs9ukhaRGGc7VJ5B684rNJ3uUlY6HxpcWuj+B49MsLfY1nD9nizKM7zjcSRknoelec+IbVv3umYKNC2MA4KuAO+c/rXZmO21U6Qs4hMcvlS3Mko5iLIXJC57ZxXGaiqvONRjubHbexrMscnmLIR8qtgbSDnBPJrsg3Y5Kj1OPmsntbmSJWWQBVZPKBDK3P8XFdLLcQ68bZJHBu/MCgkf60noG9/wqWe103UHlj88mNVLPDGzM+4naPmIAwOtRWV/FpsLR2WnLb3UJMktzcsxcfMFBAGQMdeprZsz22M4aDfalcSO8BjtZZGIluWKqq4xnnHH51X+z2elOiXVwBMwXaLfIHJ29/UVZ1M3epabbyXkrEbzb28ty4bAJ3cDJ/TFY93K0kvlO/7yPH3jyQDnjn1qkrkXu7GlY32lxvGRFcRqoBysYGCDjgA89M1pRxafduJRd3sX3UEfkxEZHHJ3Z6e1ZGmWltmX7bLNafMPLKIrKTt5DHqOfQVvwWul3MIWYgySqvkyRSEEOecspBzx6UCas7Dl0K7dBcxmO5SM4AjYKSCep9fwqsmnGLzPMSZPmJGJGLZPYKSB+taMmnywW4lUSSvtMa4i4yT1ABAX8a0RpupSDZexdWGxzy33c525PemkzVOyOOl0u5VJN4bbHhm5AGAMADB4J96ybi3hZJBECWBwiyHjj1xXbazcR7fsoFrc20QdGkRQrO4I+91zjB6msSazt7jZslEbsAD5a4wSDVXTIvdHDatNdWimOaBbcDneF/iJ7Hk1hSSvK2HPJIYHua73VoZokkVJAQdmPNXPOTmuZlsbYN+6JjlcAHcScDJ5rNq5NilDO0TxYiycErwDuyMDrXbeFJY7i5isnn+zNNiPzCuQrKVXJwelcWLUo+zy9mDg89RnqOmPwrq9FtobbSkl+0+RPC5BtYYvmKbtxfd17etYtE2Nq7nt57WXTrkAt5haMheVcc4BA4BAPX1qs8sm8mUHDAMcs2M+vU4rX8Q6omtyWkltBBZym3ihmSKIoGdB94nnkqAahjtnvZPtMWIMKI54mxwCdpK/TrTTuhsy7myZpUW0wcpn90SCOc9qq6cIw8tvN50a9VwwbJHqM1pxGOH7dHE7+YgwhRupJbAz74qu8as8jsNkifK7uehI/WosYyiMjQxRgcExscAnuKsea7wohlG6FCqEqDkn60sVos0DkkcgnPqx9KqNG9t8r4naPBJUAZOOMjNZyMWlc6KSWbVI5bpIxHKoQtgMeBncxAPehJDKu0PsO3au4cn8BmqegzyRTTxP5gaaJlOAQB6DrUkbiO4jVwskbMQwPJUCsmjnkmxzW7RZyAiqAASMnn6VE4MOUEmSrlT6kdR+dWVBn/dI77lGAQcY496qsWWRMjlgRng5zXK0c8tCGeEkb8HGCoxxnP0rOvpXhYhZIduMAPuPb2FaolXDlsjJG3nr+FVryyYMGOAG5flsj8qcdGaQZzstyi6hAFDpuYIFiHyjJz39q6a0a0VZHKSY4RvLCgLg7c9RniuS1CV08qSUEKCpGSeCBium0yAJYRvKgKMSzCPrkHNXUtudEndI0tQs4rmzjntpfLTJSSMAKThsA9SORTLCHy13IBKHAyN5GMHoKIT5ljdxEs5ZQVTONpLenP86ggZ7bgovHCkDHOaxuc1Re6dBZpCqHeMKVAPBbbxxVy2BmjDB/kJJAwRk5zVOyaa088TlHDkY+84I9c4H8qtQTF3R4J5A+7Cjyxj/aGOtJq7OCyb0Ll5qcQXlyscYZWzGPlIHv2ryd/GksfiF7oiR4myqr5jEBRgcAA1sfEDxCFsDBAuySVC8uRjgEjAOMZrzG5uChiAd0CYHUDHt1rro0l8R6FKlyans51wXdoJS4KswO9Sy7cHp3rhvEtqs+ZQ7yg/NGhOeBx9Rz7Vylrr9zZcQy7FOMjccfXHvWxpWvNcPKk21wVKjoBuJyB07Guy1jvizM8oGTkucKfvE9htHv8ApXfXlu15o9hfSAfvYxGu8AglRg9fqDXEMEljjJLuEDZA7kvnPPtXb+Fkk1Xw7dxM8jC2ceXF5RPBXDEHPHQVlNdTmrLqcYwe3vnCeYro5D87c4PpXvuhyC80S0nQuUlh2jeNxJz6nFeE3+62vyVADFy2OcHjHp6c17D8Nr7zvDUURyxt3aMA9MD9K4660ueXWV9TomPyEhOhxnJBFIISz5DgMQOKnkGVkwOmSPU1Hs+YADBGck9sVxKRwsGidztx8xy3HTA96jKkneEO0ZC8Y/nVkoyIR1MkZB2k/u+fpUdzApLshZgCTgnPH40XM0mReYgznPQ7cc81WL72BBGAcn1AxSsSd6gjIA6HJGfbFORRJlTlOecjmquWRCUFg4ddoB3YzkfpSspbt5rOfcdeR69BUryfMdpfJ4Ayc1FPvt8M75Y9nGcHH+FNalJdTNLxi52MV3rknaxOBnaO341pwIA2d+/ggAccdjzVWZ5LeQysS42AHZznHGe1Tq6eUAcvhRtz1zWMkBOFLjBLYVccgHjtWppaGVJzkRrFHJI27g4A3Lj69KzAWcICEGWxkDqP5VfaYNoGo3DuE2W0mc8NxyOBmotdo6qSPLiY/tLjZsYsWVM4xnsR61dgYq0Ywu1s5D5z07fSse6AmIlV/wB7jJfHOatWV3JaZ3/MeQSxLYJ9O9emloU99TcCOuYy5JB25OcdOD0p67VyVJQsc/Kdv8qopcbod6nzGK4Pbn8asjPQA8H9Klmdrk0jDyXBRnZuAo5zn3qirsJnjBf5eMkjqKsSlxFsRsI2MHrgnvzUbQDfnIcZyRjHOMfzoG1bQVsrK5LElgOcZ6fiKN5jjyc7RgZ69vaoxFuPI5wQQQO9LxG2QACCBwKkXMSwHeJDvKFxtGD2PWniISogUkrzkspwMdO9RpEzK6oD5mcjp83HapQPMeOJ4ymcAAeuOlVYpOxm+ZPaz+YY/LxxgrgE56jmp7Q7wA2UDqQxbkAn3FRX0TB0lWI+W4BPGce5z0qC3vhGJCUAJbPH92gq99xtwsfnkpkLjcVbJJ59RU8MEc6keYNrEBkPIG36rVZZvML7fkDEHHtUxBDuwyM8bATjFWDJRaeXIyl8hyx6njjjH41X+xPK5H7szDPBDAHA4qeOTzWATryQD7c1cgV5X80HfgYwD0Pr2ptolO2hntouxEkbfGwJYFeN2T+PFC6cJXKFPn2nOWDEYrbVSYhlM53fd4AU/TNV2g8rc6oiAhiCg5yD36Up2tYEu5jXGmtI5Yx7MkknC9M81GbfyU3bwCyljgE/N6VtpIsqbZQm1R8wztySOcHB6GoZNoUh8uBwgP8AnvUJaDaRl3FtIqZJO09evp2qCbcRsHocZ6fjV+csiPkN0VVB4wT36+lUcCR1ccrxkg54PtR1sOMXcWy0mS685UjJEoZsxjG0YwTz2Arktb0NrLy/KczbFbc5UE53cdAeMV6tpMEMSSfJnaoUndgEd+DWJ4n0eKKMeRmUq3MkJPKnsAcV6FJWR7VGFo6nk0uVbbIhBAwQDyMVGX2HBz8prpNS0JvMeSNJZCXZiPLBwMdThjWBcwSWvySAADqMc/nXS7M2ZCkgDHBySeTkkkjoK6rw3421DQpyxk3wyKA0bnIAHoDXHFy2GIAIz+dSRycckFh90Edf1rnlDm3OKpTvue+eH/F2meItuJFt7gLnynOAx9j61qtpGMiXhQrHJByfw4r51W5kSUOkmx8krgYANdTpHxE8RaR5bpeNKqLs2zKCu09smuV05R2OSVK57AujtfNy8ltxu3Jhgc9ufSivMm+MOvRIFilghUHAKIFJHbIoqeSRHsZCfZJhgMCQxwBnOMetNDZJAIJxxg+ter6j4etJHaQQL5xXBkJJbPqMGuZuvBr3MzFAkeFzkAHgduMVDVjlumcW7nnHoOajkU/J0y3Ax0zXZJ4ClmfCRSuQoIKqWJwfQGuig+GEgtjKbY/N85kYnjr2Fcs60KfxM6oUnLVI8llQL1KIoGMk+v4VTmu41UkvzgE8V0PjiybSXgiBcl2O8DkgA964t/mYkkv3Pt6V10rTVw5C3JegsCo3gE9/ao900nyZHzY4Azjnnpz+lNjUkJkEr1z6E8c1aECugDICuTj3rr5C1FRIkglLudxGOCmeg+lTwYi5HAAHH06VP9mJCLkgZ5JXr+tSfZRJs8oggqMgcHB785rRKwnqXbNfOyN8fmLjAJJ3KAR1+pFaFsoePa4yC3UnHT61DY27s2wyGNGyGcycbSQcjv2FaEcGVzKg24wA3OM9aZncGWRWJYuDgY5wCR9c06JCCBkkt1FTbQAEUYPbaSP50jIG2A8MSMYPf0FNszdxI7pFR8nD4PPUDH1qG6uEjYO7oFIzjO4ZFRyI23ITb1Iz09+9ZOoXEaskKZLg/wAC4AJHTk1luNRcirqV2byYsUA3Ejlj8oDbs/nTIl89wOX+Yg8kgcd6hcNnI3nJP8J6fnUts2x0GMqxBPPQk7cn+dPY6oxstSWaMpPtBygyoHOODj0pYlAbCEDrjZkH9atXECyBN4Z+DtcEjnPHSmLEEz853cg9COmOp96zY2VZIg0eTjdxzjoBTCWRsD7q5znvVh4ugGOB2zUTWxcuc5wAy++TWYMrTP5gCkvzkbQ3aktrTPPJzkEscDHHQdasSwxxzEkbFByBjpSQ7omzjO7nOMHk/WqQR0JjFtyOEAI3YHU+9atvG4jc7TsBwAAOp7+vSqVhELqUZ5QsN2OMfnXX2Ohw3FvvQbcsG2lV3Af7vWsWzqpq+xzzWzSiTcch85GOgHpTYYyjxmUZOSRgdAeAfyrpLjS1hZ1CEqo4GcEgHJJPJGRVd7RFDqSeMFc8ZAyRj8KlHU4KS1Ibe2kbDIA4ZSCOcgeh4rqNK8NrPZ+d9n3l4g+CvUY3Hv2HFc6oCOhAw5+bgHB57nNaR8SmxtsJkSKm0AZAAK5zyPwrRMyceVHCeM5miujAHzbLuOHB4YsAP5GuOaRSjEAbcjILeh+lbniq+a9vOucDPLAdCT1xz171hZDptQshI7yBufwFdEVpc51qi7Z3NzaBtiELk8LwCR0HJrXB+0Ih8sIR1PXdmsKH96sqBBKD82Bg4z16gVtPGyQg89yQP0xSdkTYsBE8lB5YDjOSD1zQMNwDjBPQ1FCBPkBwPLUs3zdT24xVm4s3t4XPdc7iOnArJzS0M3YmjddvHUsNvHJPrTkfKg55J+b3rMj1LacvlAP4h/Sr8AE2wASdeW2+vTir3Rm2Sbg+FGeFwRx3/GrPmArIgLdc7QeBUWBGIy4JZl3Y/wDrD/GgL8wGRkD7wouuhPUa+D1A3fxH1pVO8hxyg4z3qNcnJzkYI59amSPft2noT3NO/ckI9wAzsHB55H8qk4GzqACBz7H3zT0i3E9hgcZPWnMuASpIbGMZGM1NzN9yVZC3z5wpBHXHfPNSMh2AjnuB61WIkVUKv5e07sjnj0IFaMSIqgeah2n5uQeT0HFZtC0ZWKk8lMMnJP3cjPvRHGOMjYSARls559qvvt4Qhd59TnP6VBHg9AQAhbAIGMVRY0tuBB6HJ/Om+ZuwAh25PA6nPT8qsSWpILNhI8cAnk1TjurOIgTXCRlG+6m7P3T0OPWgLXHSRuEKAZBB2gHrmnWmnl5gxGyLdk8+9UrvXIBa7IA29FBJAyTTEvpSoV32bgdwB7/Wmrlctjo7/wASLo6RR2qRyTEABiqls456iuQ1jXL3Up3lluJXKhQD5pA49FBxUk7DfkDe2cj15rPlRVfJ46/hV3LjHUy7ktIw38HJI6Y+nWokUMwD8LxkoMHA7c1pyguNpz1JXiqdxZuuWKfKoy2eeAOvFFzpSsjT8Lah9iugHfZA048w98H5fyzzVyXxFdtsSR4n8kna0a7d21gR9OAOtY2nW7yXIg2YVwFDjJJYdBzXpfhL4eReJL0axevJHp/ku7xrHuaSRd2VKjsdv61zVHTj70mbxlZXOnl0P+09ek12482DTryKK6jEa4VmIH3Tu56VX8T+JJ7393E7naSigRll2j1wa6P4garGkOnQQxpbWqWcMYQLjbtyxIz0+XiuDjn2eZsP3mLYAzkH5f8A69eW4uc+Y56k3Ul5Gvo+o3dugZrm5EmwDy0by24Oe/vTpvFF5vzHK5nQhhJIdwBzvA/HpWPDcyRW0bSkyT3LtiN4m3ADvkk1JBp87LtURxBRkiQhQTjIHT8K7VBG8dFZHUT2jahrst3bWwS2ni+2p5QIALr8w68Y6Yqi1tb2duZ77zJVA3RWsWS7nPC/j9K6rQvDs9v4Vu5kjka7t1ggAI2oA7bmXn9DXT+BfCtnpRl1fWrYXBi+W2i88iJnLbV6Dp3ranFXOlR6kXhL4aavqOkf2zq4XQrBwGt7eQlRtK4ZyoOSwHtWpFNCjTQaU8kGnqjF7m5YBpNozznqT29Kn1nxNd38yG5xdzgFUiiUv5QJ6Ak8YHWsDSr+58Z3VzaWrtb6XazBVuomKGVgPmBByNvrWs3dWSO2lC+hveHre11ieO5ks/7acr+7WSULHb87QwXaQT3ySDW8+kG2hSS58uwtblyx8ohZLjjGFbqOO/StVbe08DW/lJGl3M/zT+cTtI27lA4H0rlZtaZ5f7R1GWISLhEhklDFlPAAHb1rj1lsenGCSsdHbpbSmSa00iLQ9N8pUheScvLw2C75HJPtUYuZIppILQpJEeWujkNuPJwewx61zdzcTS6Zp5HmST3UrmJGUMzIrYU4DDCggk1q6rfjQNPstMGqC5ucPdXZiO0Mx4WPGcnC9eazlG25sp8uxHqmsR6OhQOt27qAjGTf5mTn14Ga5lb+/v797lnk+0yFfLlaQ/u1AwfLXHFU5nEM0geYM5XPGcbTztXHQ4qtPqtrZiMONrxqQgPODn8OgrP0No92dALi608C4FzKlwzhvNlyZBn0zVbX/EVhp1lbo8UjzyAIpnO92YnJK55/Sufv/EMUz4SKO4lO0/NlduO/Nc3qU6xubsyGW5LEIHOBFnuFHTFWk3qK6T0NPU9ZuJVliQbbhyEijkO0KrHq3as86nEkE5HmyPuDDy5c+YTwAMKTiudvNakciNXU3Eq4wueT0HUHPNdRZ+Grmxg+1atcjTmVQ0cDxlpZCPu4wcAfUVXIlqRza6FyyD6mSlyxhV1BaPzfmJPY8VqeXGqb44kjVThZVVmcjOeucdPasbT0nLCWKKe7mKb3kwwC4796t/aHmmBaTzJMg8HKjgDBFabbGifU1tMknjuYoYhh3LKpEQLSNtyNxz2PtXTafdBH+zW0cY2KEuLm+mDRs5XHyLgAYPqa5fSJIYku57qAm6YFLdQMKD/E23PpUs2rIlrBBbI0887FlidTjOeWb6VLemgNI3rzVYNPRN04uTEAJZJcIgf/AGeu4fjXPXXi0G5Gy2NyFj3K8gIEYH90E4rFvZE3yC5uI/MIJO9sFCD2XjH4CseO6gtLnMRlu2YgnPKoO3HuauKtuZPU7jTb691DWY9QzMbKyVmckgRFguAMYOefU1R06a70PQbvUbnJ1q5TynyfkCvksSSPvDIyetY2gT3E8d3dz2++2t4wTE+cM7MCOBnaRnocipRaC9ubK31S4N2z3BhjtfumaV8DnGcKK2SvoZtnf/Ci002XT9Q8X3GsTW39iTGXTJPLZUnvcfINwIDhAdxxxmsHxG8WvRXeqalqAu5o2uPPtU+c3blid0pJOM59TV74pa2umWEvgqw1GKSy0iIeZDFEyRLMygu3+3g8d64SCa91TWbfToI33zOfKebdtZdp3ExkjH4mtle5zScrlSUpfajLLLJFaWUZiErQnB2hiNoIGTxXO3csmr3Iu47dxnKKzD+E5CjHPODXV3uoiwj+yJbm94LkAY3Eep54BrKkvbnUkNkcyfIzudu5IyORggj6VpqibKRzjWclqgLgqAx3PnnB9B2/GqunaMNW8R6XFLtJubxI03rnavAY4B9ajv74XH2gwRSWsSgjaDtEpHGTnPen+C0+zeL9GuZCLeMXlvGDg8MXyzZ9McUJNhyo9Fi0VNQvNPR0/dSw30qKDgl0Eu1Tz32g1yenWUuoeFLK6SRE1LS7lJEgDcsgl3HGM9Aw79q9XENtDdeHnjuDFJCryXQTIJ3CVPlzkchlrz7UtHbSU1G0biOKVkbIYZBbbwQ2RnrxW8dEZydiX48QQavpo1mDPyNGH3R42q3y9D7rn8a8O0+BtIuZLxUknt4GAywzu3EEnA4xgHvXv3iKGfV/Bd/pkoWRmsBIpLAglDzgdcjC/wDfVeE6xDItuUeOYRxttH8SvwQOOvGatNM55K+xXnVrJJ3MBjELeVDkblHAGeM1k2V9IYpwqebO0ZIJGM5PPXOK1vFCTrb2SPggQIJAjD75+Y5wT24rnoAUX5X5UA48zHy546+tOxg0xkFtt5MihlxgbuTt57gVf03EpETSjMyOMkg57jtRNCwTzkBWMsASnzbc9M4yeaksUKTOBktC4UkccHGcZpqVix+llJblCZAYVJyQQuMcnmvZPA+mpdTRRTYFtbIsshmOQynLAHHqSO9eS2SeS8RMp3thtnGcHdkHJJ7eleueDbo2L2eCQbhkknJAJMaqXCgn3X9cVlL3jeGh9L2moPa6FPBHFEj3LRtLHCNpjX7yoPm6Fe1dB4HnTTYX1CcRnMhkMakfKApRenuQa4DwRepcWNvLdfenDyu4BLZLYXg56Dp7VrLeNdfZLCK4zHgyOJNoLBSBzj1PPSsW0juj5nT6Tqs8Ns+su7z3btIqCXkqu7H3envnFX9BuLvX9Rw7l3d9xPTAJ+UYPFZeow3Fjc2Wlo8QnlgW6nbeJDErHKrkHqR17103hWzt0jEyu7okqieePJyT92NQcc+9Q2mdEV1PT/CVvF4ftUESB7nAjeZ1zgj+7iuihuFitvNkcZcjbGCB+mK5WG9WPyHeMQRQHbHHyPmJ6k55J966bTdNnvPKaQB/vPgEbcAcADrVRRvuauiSzXFxuAjRQwO/dz7dq6+0YrIglfLAY65rN0vTG05CJCjuwDSGPJ2n071vWpEUxQAEnkn05qm+xLNSLC4ycDHA6HNXbE+ZMmScBmP6Y/lVKF9+EXjB64HUVpW6bGBAOQMn8ajQLXNBHC9D2J/WhyS4wRjpUJJQAKhye1KkiLy3pkD3rS6JaJSN2eMEd6FGGznn3qMygru7dMGntJ5cIZhkrzile+wD8mQYYnAI6d8UggRNg6EcD1NSwAjg98HPYVLFEZG4GMj7xpmTlYqG2WQ4dA3PH096tLGbYEbkZz0Cj7o9TTZTgL5KbySBnd29actm7bNzjcVy6RjPboTVpGcpX3ZJFcK65Qd+3ekuCMhDIqbiMMT39Kc8It1UbcngkKcflUawQibKxKpXPIGMZrRXsTpuibAtxyQSeFH4daoiEyEZYgdWJxxVn7OknLkyMpzweB7UySQI21UAzy2eePaqeoRf3iTTKAf3g8temD+eaqyeW5Bk+4p+VV7+mamVDMhDoFHUDPUepqNbddyu44UcKDyeeOmaRsrJDHlIf5QAo4/+vVSS4QSEDBYKwyanuYIwgUFghznaQeOx5qtJEs33OjKc57Gg2Woxx5igPHwFwc80zzIAc8IMBRjvirDw9gc8gVnhXxk9jke9BRI/LfJ97ILe/NRyuv3mPy9aYjgqAxIZuv0qJ5kBPzhhjjkev0qrhYkeTf06GqrPsdcj5BnJPrTywdimcE9MdsHP8qR7cZH7zpjIPqRT3AbI+FATGCT+VQ/K+WwOfQVNsBZN2N4HUf4U2R1QcHKoeAMZoHsQROYyQApB65FSrK7CTagc5JAQYxn86RZTuAKDDgk4YcYP0pZHCbC5KbR35P5UCQOu5ME/f4wO1RhguBvB9eelNW7DRIQmA4yM+9KG2uSSRnORgVF7FocDuQMpyD0xzmoHkJd0BwcYPH5VJnLgHqMcdqYyHkg/NkEY9qpCGrHhTk5OOab5eNw9cU1yxYkcZHelR2CkduMUxMe8o2EEgbutUJJVd8jAOABnpj6VZkRnVOAM9c1SQPuAZMYBycjjFJsEhRFkkjgnn8aV7g4Id/vcD3NSBsrnP54qOSMuAR2O7oKtRGVS5LoVIOCqkDn61I6ll5JGBg4PWnCEFySetMIAHzb8tjsRipe4GbHNJLJJAyFM5K5/xrQZWLjbjIIAGD+NMLFUYkgjPGf1pPOiZz0+XBOPc0k7FN9hkrkLk/ORkKG749Krzbm+YE7QOmO9WCAwGTwGOOKZKFiLAgY4x+ND1C5USLdl3Ckgk8cdPrQPlTg8kZ+Xn+VWGwRjAc9SOuM/WmMFkcD6qc9qhiuQEHkZXHAz6GmzKJhjn1qcxqBkjnO4VHFIuCck44PqM1mTdplQktkmPgKOQO5phyy8jBHHNTT70aUoXMeciqjyOswCpz1J65/Olc3T0Bm4Awemeaic71GT0OQKs5UnJ9Dj3qGUALnqSQOKnclsgyCwB4ycVUu2VQAHCMM9D1qwwO3kjn9OaryglgHHYY445rOwkUGZ2TGM9Bk9OBWW7DoSQW6jPT8a2ZFChxzyOhI61RuYfN2A8AHj3pDsZs1vu2SF8AjJByc/nXP6zpplBIAQBSdo7/hXVNtlTg4PQk9Bis24hG7IQZU4GelNoaPFNd0uXRtSM8ATySwBjBCg+vXNYesLb3KyAH7PIpAMbtnqe3Fey63pi3MLmTkMGUgnnIHUV5l4i0iRJjFcJJJFGwKy8liO2cdqyaNUeUeMNKJgcRReWEIIhHysD3Jz1z7V5pfwNaoSNm9sAK5wc7uORxzXuPiSOMx4eTzYiN0bnkBQMexHNeP3cJs5njfEhdCPLznPPBH0PNOLuc1S6MdmS3mji2gPPJmaeWVn2qFKnbgYGferl1dRw7BHl4jjau3hkPLHIPrWU7SRT7A5e2Ibc8bAZyeh4POauaiph8PwKEAaKRYB5a/NgqzdfoMVXL2OGStqxWviJrd4kkEILmNyxPXjqfarMd+n9kl2nO5XPySrkFSoHWufFu8lvlfLzGwZQODtHXr6mrukXpsNiTYjgmVigC8lhjvn19quxg5WNMW41nyra2P2aVonRCwXazAKACSfQmsvUNFaC2ks7uIJdxRuI32+bswNuBkc/hitTV9Pgt9It7lvLS5kklMREZX7pjHtng57dKxZPEviDwhcvqKSER/KLjzQwVgWzuPXg10R0OKo3e6Mi0vGivruHMcbEHhGBEueMj059at6dfqlzJbXIU3RhkVHdt3zAbuBx24rbvz4f8SaO9xa2CpqcYYXEVvJlmJYkMqkHIOOmc1j6f4dTUkN5De+Q653x3EQibO3dlRuznBwQAOlbaSQJ3Ll7aWkc4lsvN8uaNN8UhXmQrhgM4Ax71Pa6INTTYsEs8iITGyfKQgHO7AOcVRFsNBlkQBbh5AJFE0m3J6jjNTWWuXV+6R3dzPAe6GUhVBOMDBp3sGxLF4X1i3fgeYm474Ijlz1xletMMrW6u9zbeZKp+XMnEWBgcHqcelahvEF6J4p5kmjkw0gYqMltq4znP41peKLaGDxDqFtO/my25UDzGGBJgZ4HHY076BzKT1MzTb9NQ8uJiIpJMFleQ4Oc43ZHy4JHrUrypoPmeRP9mnwU8xZOAAMNjgD9KmtrEyr5u8kyMoTZHnqc8Y6YwOlRro8nmoWnlL4Y8DGQTnPPanZtaMZjrKNyGN/Ny5YsZOpOcn9TVNo7gvutnikhB+frwRjoce9XLnTUabAmk3AjdIMrjjnnPrVWZby3jt5Zbe2RFXbmPcCwPfrUNMditcXMZsSbuNQhYbJAxbJ55PGB+dYt7aLNgxSA8Da0eV69OtX5NVD2jxOgRGPReDge/G39ax59XxIiGfz0XGYzIMjB7Ej5vwApXM3uUHR474RSR72VgpG4ADPfpWvpymaOTysO+zDlAuMEYI5qq17LOgkT/lmuFAG0t6ZzVrR5v8ASdpHJAY55Bycf/XqGrkm1aKbKWIO80UfmYAEn3WAIUnFW5b6bT9SQ3IMSls8nIPOP/QfmqnaKdhTygm4kMsJwv3mOelW9v8AohQHzJrYBsMd+4D5R1z9ahA9hkun7EAct5Vw5nV0PBAO0c9uTmkvrYXhjlRyNpKOu0HJCgAkAetSaZN5t4IZHxGcPychR3G3gAU+aPbdOkXG4lsoffP8qb1E9jMCPB5G8fewZAcjHPbjFBuH2oxOVx1bq2OP51LcReeXiwMRbVxhuce9OtkWWGVJrbkAjowMTFsgDnFYvzOKatqNg3TufKAyWycEc59KbF58RJAJYFlJwDlT0NWdIla31GIkyPFvUnnA2g9iM4/GqxmNnMUlRXZ8bTndgD6VGjdjPmTiWDqBikMinKsoHIHP0rXktDqMJnjAdRyUP3utYXmxKAD5j9cfu/wHGex5rT066ks1fBZwAN48s9c9uelYzjY55K+hX8tbZwJo/mTqScnpgfrV6zmiVHE5MvnJtwDjB9eammlSZBNby8DlkA5JDY28Z781mXyrGEYgIGHSbIwaxtqZ2cWcj4kXyZo0baViZgQjbjywA3cceveuq0Jlk0e0+YbRGSxBCnduwcdd2R9K5TWoVeaSR5MrGwcBcnAyBwfrzXQaOCNNidJMvlgxdeWw2Rn1rWUdEdvLdXNCcG3uRscSRHAUHa2CGB5z149KfboqznORzuAK/wCBrNDNKwzGJZM5UZI5I6jrj8K07G332Rc5gEfz4AzuUEjt+dc7RjUTcSZbqVgS2UJ5XyWIx065FKjYmd4hjZt+fB3bs8/xUsVrLKxJixyFUDknj6VIiNFNGgjLklmYnAwP4R+NRKVlocNKNpanI+KfDkl25mO8TIMRsBkNnlhnFee3VusbmMn51wMRgn65Ne9Nfxm0AmEqDJ5KnAb8sfrXnHi3wm0jefaSYQ4BGNxY49ByPxrqoVekj3PaU5Q03OAeMqxA+TC4OcNnBq3byCJWEZIbJII4NJc27Wku1ozGWzx+GariQgZGTkAjb06V6kbNAjUWUyICfnxwd/PQV0Xgi4WHUJIzsU3MRGe3A7CuPguVQjL4O4HGc9fwrqvBdxGdctt8SyQsSMOwUYxjt05rCq7Ixq35bIj8S2uLwqyY2ZBA65PfNdt8HNTlEt3p4cDz/niX72X/AIh+Vcz4tiVfmUlFGDgybj/KqfhfUTomqwXAkeNUl7AE8+mK4X78DzZq8NT6BO4+X8gB24yabJgZBP3uB70+Fxc2aTgYjkXcu/k4/CpHgbcN6AoxIyDyD6V5q0PNe5Wl+ViU2ghckd/p1pxTccEABlPSQfl0NK8m3eV+TIyc8/NUZGUTZkHB+b7o/WqXmBAyB14MhLKcybufz4pGG0gE4IOSeavGyEyhQPMZ+MDBH6YpHiBQ5Oxz0J5H6Urk3RQZWjUtg5Jxnv0p0RMWCmcBi/GMcrirj24BRjwN2SPWo2jDIV2KOVIwDwM59aakTfUzpo45ygYHYcqB6ntimGAIXOSXOGHfGK0L9TvRkTC7uMfpSRw7n3EEEnafmAI9eorGUjQqW8Us8nlKeuDxwB+dXvE2bPwPqrLOEdIG3x5yR6H0pyQjkDqR1NL4lVpPB2sKQH+RSxJ6ruwQfoKqMvfR1UnZnkpkJ5BBBO7rzj06VNC+CSDwOuAeKjiC/OoSX93kE7u4Hbin/ZpDG6b3Y8liOK9PoGty5Z5md4xgMrAne3AGPpV7zmjKK2wYyzbWyMBf8az4SYkCBzlgBknrTZZTsCZ+bGFB5z3oaE9jZi55dN5YL93gDn3PpTzEzJ7g9gRn5vc1n213MkkRkkcxkNwcdhx61oyTIyRP5e9lJ+cx+/rn+lRsSn3IhAzqcD5icjGef0p21n+Y4dT0wMY/OnLukd2Qgj5WB6ceuKTcW3gjKkjbkjFMLEayZfcAcLxnI/QYqaAbhvcksoyDnvnAqQZCI4wB0J/+vULOrZ643e4IxVJjJbiD7VZiMOEYrlsdsdRXJybLWR4iBkMRnzOcfTFddHKzEA4jGG3Egk89Men4iuf8RxJ/aPnxIRvRSx5yTnnBzjmpLT0K9u5VwzYO7A4OMDOfftVyOQMidNxGcL9cjP4Vi+azsA2CrFuSpPbAxzVyG7VFkIAMny4OeOmKBN3Lsm9QWQBXUHP0PUVNayhX/efvSCeX54/GnwurAPk7SMYx3xTp0RkCDg4BPfqc9vaghb6loXbMmB+76jPQHGCQPoKhkkU4Ococnr/eqsEmTIT727zOCcbTxnnPamyK6funBBwRnqM+nFDKvqSzXDhgozGhzgKTx3qg14rB2PdcAZOMg/Slm3uo7Y4/Gqawma5CBM4BPAOPr1oV3oaJXJCTM+chN5BOwkkYGOlaWm6aYAZHLjcmAMjPB9KSz0cxOWncBonwcNxnHPQGrpzl8kZA4wMjiumFPq9z1KFLlackMuLloGIUksMjLDrx+VULyd18tJCQV7DnrU8lwsLDbmQHBxksQfrWVfanb21o8k74cKCBk7jkY7gd/eupaHb5mffXqWfmycbDnJQ4JHcdxXDXk8l/cSFUfDOduBuyv5irWvamL2SMgqVTP7sknJ78elZy8OA6Js5wX9fTnFaRuS2ROhUgDBG7P4Yp0MrLyHcYIHDD057VY8ramSB/tY5/CoJH2NtVyGHBHqKt2Zk1clgfc+Qcr6DrzWmkMRYBcHIyQSSRz9Kw45yjoVIGTg1fjuTIvOS4AAOeo71k0YyVi5NEWjUkZXJ4x39elFRtmRFIzzyNmcYoqdDE99bxHaSnejyD+EER4/rUL6suJVbcNuAx2kZ45x0rM03w+3kAOThBveXcsfA9mrJ1zXX5itzINp2giRTkdz0rkcbuxwqnrZHd/DjxharraGR0RhGWUgqCQSOmfrXpXjXxXa/2bm3OxHiCMUIG0984r5Tttbk027WUb5GXkYCkqPy9ql8Q+PL7U4dqTmOIj58qM5HsK8jEYH2lVSTPXjV5KfKlqP8AHGux6lqgjBDqQVZ1znr2rmYQG3jbnJAz0yM89ahi/fvvfrnOc9TwePT8atxsBKFJJRcghgOcDPGcV69GkqcVFdDj16jooSFzyCCMk59e3HP41MuDgD73Ugn3ogQSHJUjrj8+tWViPyBUyz542+nvmusiQ1MdeMdjkc/pVuKFnXcw83BBPcgDtxTra0eWInDgkhcEnpV9Ik+cqfvdA79x+FWRzFhImbzN6YYYDYOdoHbtzVskMoO/pnH0z0qhbxx+aSI44C+WIGeWPXJGavgBVAIwASRzwM0ku5FxHJ3EsV2KMAEMSfypokAwSVLbNxwG+8OuM0rswfHQkkcEjPr+VRAZ4GTkKcE5xipBFXUWX7JIjRgrhhwM44/OsOZTO8jlBsYgrkDjjH860tTuC7A4PIO4k8n61nyfMzgE85H65qDZe7uQSIBlSB83pUsYYTEiQZOOmSMfyp0Y3ybR3HWp0dYWwhw2AvGSCM+h46VKuWndEtz5yxRyPGY1YErj5g2D168VCQTvB75Jx9c1ajCvBFgJ5gLEDbhQBjj61XSEhcO/lsHOc8n+lU0A4Fc5JxtH409CDnBHy447ZxnFPFujO5OTkcY4/nVqK3LNk85IB9sViyJN9SnNCpPIyTxWRL8ruSOVAzgenaunlhJQgoQCCMnHrn+Vc9dokdzmNwQDwOODj681KdyYtvQ1fD99bwQeTJG5c/OSRngk8dfavVvDsUM9lHtlAIQf60bc5OR6cYry7wR4eg8R6qbaaXy9sSup6ZwWyOK9Qk0C50aPzbT95g7BGSOQFAPOOMe9c0pqLszshNQMLXlMFyRwhJzvj6EYx61i/aTHIUQgZ4zuHAx/hS65qREqefAUCIeR69xxkVgz6vtTKlsMf72ei4oguY6HVT+E0ZLgM+0ACL5SXHUA/wCfSse/1QmEguHlAAwV42dznpRNM8/mFMo6kICQew9Rx+tQ/wBnzTvgfKQCGEhyWI+lb3UNzGpKVjAvZjdzO5zj7oXstQx2jJhsEszfIQpwMdc89q6dPDZkVziQsF4CjPI6+tb2neD4oiQU+Y5+Yg8E96zniYwRg52OJGjTm382QeegLKe3I7c81Yu4TGkkZJKKSoxnOP512nia1FohLHywzMfMK9STxwcVyUoQMCHJ2qRk5ySPb3qaVZ1VcOdMTS5DFMI3LOr4UBcYGf72ev4VuSFTlOTH8wb8f0rnbclZwDk/3RxkH2roYHTYiY3bge+MfXOKzrRaldGEtTDvbMJJsHK9ucHp78VRaEROQMnjnB5x9a3tSkgkHz/vQASMDj8+n61htdoqoFITopzyOTXXSk3HUqK0JYdRuIBGD+8jUBdm7NXYr+FyAB5Z3Z74/UVk7wHOTnJIGOhxSbS3AxkdT2FbcpVjpLZ1dAVKlyWO3OMenWpGDQqzEJtOApEincT1xjp+NcnxlCWclehzxinKhHCIMckpnqT75qWjNpI6I6pCdoLgNuJY7hxVi0NrePiOeMNIA21m6Hn0zXNLIWOQXyxJ5PrViHJlwvJUbic4/nS5RONzrYoQGJikQtxkIeef1/SpkcQYYSrGpUtkMvUVycnzrglhkn7rY601bcmEouCCCBnnr1o5H1M+Q2NQ10JCUieR5CwYy5H6DA/nWSt/cK7kTyYYkYbHTt0qFhunMjvvDYLDcOMDHp60blYZBwq5HAxVWsWoitcSkYaVsqeDuPSmmQjO5yS2T9D1FRupHJPWkVyM/Lnr17UmkVaxMjNGgC5AAAyT1qZJViUq2c5Jbq39KhKq6OAGI2lSQM4wO/8A+qpRzuUYTGTwMHn9Ki5BP5rMTjnrtPqAevrUDTBeD2HcfnTXJ6k5wxxkEdfpTGjkLfNy2OQD1zQVzMlaeNOZBvO0hdp7n8Klt4rNeczQSOGfgFwqgdwCKjjhPGM/Meuea6Lw3ojazcRxWSFJieWxlSvfkdPxrCdRR1NYtvct+F/AU3iCe0kt7kJCSxlmw0ZXB7KRXs62TQWyWcBUBgACeCfXnrzUPkQ+HdPSwhOFiHzllYksRk5PpVEXkkGnXF1cYjHmeTbE7iCw5YgjrgECvMnWVeVug5O7sY3ixxc3kcQuVEVsMNsIJLenU1gQf2aHxLeh/MwQsMfmE8hcZyMfhXWXHgW98X3lldCJY7EY80hXXe4bpke3NdZa/DjT7KW3VI4/tPzKhdtygbs4KlRzXZCmoxTZvCn2PItV1VY9RNrpemTR7cqst1IGzhtvAA455re8D6Q3izx5oenTySyLcTK8kUIYAKqmR/w2g963Z/CtrvkgAijjkfny12tyc4B7c+le3/s6fDRtX8QyW0pFuwsJZ7q6IP8Ao0JO1myM4JDECuqKR2U4Weo/W/Bs+j6V4Y1HWLRk07Ubi61W7kupWRDbbSLWDAJ5KgEH3ryfxH48S+uZbuJI7ayypt4It23kHaOeOvtWt+0p8YB4k8Sf2NoXmJpUEi2+nWkzMW8mKJI1Z8Y2gqu7BrB+E/gW78U3kFzIuLOxflnOUaQEHPJ5Az0q0kkbwXtJaF+w0vU/Ed8vhnShs1G8YnUdTIby7aMrllBHAOOOOa9RNjY/Drw9FpNlbQvMgEaSj+P65/mTWzqEWk/DfTTBbzv5qh5ZZY1IDk8tuJGcV5xPrr68s+p3jwpFM6yJdSksxjIBLKvGzHTkGuebcnZbHpwioa9SHxL40PhjTxPeoNYvGYApu8vcT0Cjnp71yNk1/wCKddjD3Mk99cvHFBH5g2qxUKoGBzhifyqfW78axqZjskmEUJcxSt9xlIA3HvnINdF8PIZfDRlvHEsmpXQbyBIRi0UAgMMgBWJJI7/pTiktTS9jo/iJajwhBpfh6ylilvbfTozcX0ZUmMGVg0asc4JJ5I5964yS6nlczM7gsh8tSoyvy7OT39a6D4rvs8aQaVA4jjt4VibzPmaeQRAnB7jJJrzy71B5budEybiON2YRKMxEDjGSRyalvnNo7XNW51wgJBaGH7SjAzrEy5XK4B6Vka3qa6WnE4t5ZASkkeJGLHtjkfd5rJuZ7rRUkUSme4lkVp1yqkKR0yO9cxe3OJ5HfzCdwEEagk5OdxJ9sinGCJdSxr/2gLxxIhlxuwHOBkAegqnqFz9oYAAvyB+VVSGt7QtK/lyM/wDHIOAO20CorO+gnXGAu7nO4jA989qdl0IUu5f0+T7NIJ/3nnBtyHJBXByP1rYjljv7z7Te3od48ndK2SQfcnmsc29yDuSMvGW5cKwBAxnBIweo6GrNmu0xiRI0iYgKe+AOmev50pI0iasl+7wmPPDfKqoTkg/lVyweVl3yGWK0T92ZThdx/EGsnymjYTu8YdX4jzuz+I6fjVhNVuC0ZmnSX5SREpG0e+MGsuVm6sjoJLpYT9pjuI/s55UKQSQBg8iqEuoiabfbxyOW+VTGcAHG7qcnHY1m6nrUUdjEVjF3LaKykecoHPIBAxk5rXtLOKxsBqXiG48onb9l0qFSZJskH5iAcAitFG24nIzJ52aORHmdG3gYBVlJ6kbhmpBOkEeTkgny1CYXcevcA9astJL4s1C7itENrb26NcvaggLAgYqu5iQcliMVVtdElMwl1CeRTG2FiBDMchTnPPY4rTlEpXLkN9qOsBwwMWlaeQ7xRYIOCvLEda674V6fND4ztPFmr6jFbhJi6wRBchCMs/IOOmBWA2pz6baytZgxRSFlEJZSpBIxvwM8YqZtV1FfD05t5c3F1cJGJZYvlhRQ24KB1GSOtNaLQlq+xJc2EOrzX97fkwf2hPI7iYncyu25fTGPapLPSLC2EsUY83zX8nPKKoIIb5jz3FZlrs0P5pLiS7vpAzGWVRsBPAAUkkEUzU9T8xC8nmSkMx3cAbiRn+VVGTOaTezIfsWjTaFJP9nFt5MgibzckFGIxtYk5yQetcVq+oxmGRLTAhJXmIBQeefmNdVMZ7jwfq83lAxtc2qKm5WKlWJPB9j6VxJs/wDRoJZoyUl3EAqEO3t1xW0HfcparYx5XnlhkiBJWRwATgnBbd0NdNocH2s6NEp8wRXUZlUY5AmDHn6A1RZJ2UJHK/lkqWAA7Hrnk/dra0WGG1ukMKsjwFWMvGAWYjaf51rFpGWt7I9M1uW1kurQxO/2eWO43yFSApCfIq5z0YAGuQ8VxWyXct3FJFLbvaWxk/e7m3uoOduDyecHpXVW1wJTPbB1kFlMCY5WDbtyZO3aevzgHHpXPXEELWdk80DWwlxb4kBJcRjaiqQcHAOP/r1pcycepHqJ2PHDAFSSKGRPMO0swO3cPxwK8dEXkapdwB90cTBwx5+VnJ7Y6DFeqW9xIL+R8vGYzMr+YNzckKO2PfpXnPiiwksvEOoFJEkBR5GWPAKBhhQeMYBpwsyZQSWhzOqI9zHLKhnk+USRoBuznoOh6VzqXMsy5eWRzuC4Y4OMZI47iugvxJbSSGV8RYCq4BYbj0BI4FZ8hBihQorOwMqyKADkHHQ1q9jnkivbssduWAO4jywDkBsGrdsIhdIGEqRFjISo3ngZ6n8qrXsEEL7kyWHIXyy3fJzj1FEoYbIgrmQJhFPyhVzn1OfxqbIg1vDwOoXvkzoUWXJCxnk4B74969JgvPKmAXe5WIKD1K1wXhK1xfSy44WBmUjswbB9sAc9a6qJlt7feZG3kAISC2445J21m9Dphoe6+AryF/Bz6rcud8+oNZxInzYURA54zj0rrdK1SBb8ySvviSFYBGO2xQpz9TXjfhDVZYbfSrCIuVV/NZEPyljycDtx6muzj1PMku3ezO4JcKV/iyQM8HP1rkk2zthqemaBcXGpXcrHck904aeVs/ukOdqjI7CvVtB8QS2Vh/ZtlFFBbYCCR490jMCMYycV5p4Ct7me9d0i/wBFRSLmSOMn5sEj16KQK9M+HPhqPxDqUBJe2SP955HlHzSOSSSDhcbcfjQonQn3Ok8LaFd+Ib+CO2gMhDkgs4UZH8RJHSvRYDaaVdfYIiLiUbvOmDDMeR0X1Ga5vUfGFrpNjFZaMJklMaxyTZBMhbORnoPwp+g+ctxFEiG4vJHO8jDYAHPAB4FavyLSudrDclj5WXjAwhJwSfr610VuEjfgk8Y3dz9B7Vzli0cUXkCMSSOQxm5BA7YA4retFdJIyG35Bxkc5/pUDaNe3dLdihGGXP3uMk1rQlpsjkBvTk1iwblQIMIBnk8k/ia2LcB0wAOnUk9e9OwbFwkhscD1JPQU0qSu7J49OlPWNduTzjHAqa3t22bVwFHYnpVcom7DBAwKk8A9SwqWP5srgDB5LdqekJmJTaThgSWHFWFtViXe/wA5LHCnpitFEwlO2hAiDqQSw9eBg+lTOS0ZDHPHbtT3DGTgAHOABx0o+UOVPLcMfYVVjK99RJHPI24Yrjd0x+AqQEMAoYleTlPf1prqkgAIKF8/MOSf8KeqxZ+UkbcD/PrVoz0EkVzKEjAwDy3HFRmMp8q8k4GB9e/arLspXavC+w5/Oo/N2gAjYpJOO5xTsCbsVZ0IhcyfuYlBO8nOcH0FOjwAhQfeIJz1Ix2p0vmHe3EmfuxgAAfX3pQD7BwvzE9APQUFJu2pGyqUw5yfWq+0gkuQScEDrtFTOcHqNi9f8aptKEZ8DBPQetQ2dEVcWWNFfIjHA5AH5VRjXzz5j/u0UnKZ561MbgRys0pztwVjHA/Gq5ZX3kbMbgcE8g0JmyJG2neACfUd6qlwXGRjJ6d+aCzHKjIORyef5UhPBC4Oc/PznNFiiOdQmzcTlupAHINQrExTIyeoxmnTHzHYjg4GcE9qVnCYPcdvemUyMRGI7xjqenf5cVCygDfjeWJHJ6Y4p1zcDci7DhBnI9d2f5VXmkGHU87s47d89qpMkDcrI208EdsenvTn2W9uXEYJODUW4gkEBSAfkpHk+SNeBgY/KqQNDlfDygDeQzLkEjgH3psu6V9x5LEcmoFmBLljvGSc9Rj1qV2JAPIXOSOPwplbDVVOScryBz2xQZBsByCvTNRybndQPX9Kc0XkLjfyuWxgc0rADPtwwBAJ/SmeZ0qVwzNgg9qhIAUjHHbPWlsAvmBzn0qVR8uDVF33I75EYyR7E+lWbWUzW8RYdR2zwaUWJla9kMUZIJxhuo9PyrHe5J+Y4xjoikHp7k10dxCH4BI6gn0rPubMTMCCQw6k4HFD1ehcWkMt5hKgJiHB496kC528n35qWOBYoSmMsTlT0wMdKcLcKoCnK5Ofp2rZbEt9iIoN6A+3X1FQvGy42IBGoHQdauNHjJI7moYyoADp07U2iLlNo1GAwGDg/Ud6hlt0Rwy8EDHH8WDkcdelSyqyzBACVCnOf5UonT7rBAQMADkdMVmVq9iKSJGKKxBGMHaffP8AKoJI+u7twM+3rUlwg5YArjn0xximYVOC/Xk96GMrKu5sNwwADY74qbHPJ/izxRIRnauctkDjrzTh8p545xUCbsMkQKMF8BVxzyf0qoIwrE49znPXFW5yD8wHORnaQO1VWbGQSecDvzUMadyMS7lDJwMAkknH5VBLLsQE5z93p3qxFFuySPlB5J7VCyjLoxx6Ac5qGWVzdb92wZIBA96R1bYWH5VYFsqLhRgc/maY/wAq5HQngVJL3KbuUBBHCZqsH8xtxzzx+VWpk3MfnODnIA6VBI+3I6DOf1oY72Kk8BORgFc9dvA49artsJwckdeOlXHcK/J+vvVSXbg4wT97g1nYLlG6g3gRlPlweQe1Vbm2Rssz9M49Oa0HiXcVJ5xg47VQclHcBw5GOMdPrTbGYV/E0swQIPmBAOBk5OPwrlvEsMk9iYogI7tGDJjqVHQEd8+9dpcjABKHcgXleMc+9c/e+WpCAHGSORz7c1DZpGVjy/XNDgv0eOWMkMfmVeq854rxnVtBFncyMI8y27MhjAydpHqa+ktXslkmGMBuWJXr9K8k8a6NIXeaKUxNLuGAAc4HfrUil7x4RqsSiR0lAcb/APVgepyPxzU2myCfS54rqR0iaUYIH+rcK2Py71v6ppkNyuRhHViX9eFyP1rPWxk+yPh1wR5oyOuOo645XNWmefNHOPpoe1ghGfOUZMjS43AHJwPrUMiSJAsjmSUQM3mJGCWUE9sAn9K2JJkCRzmPLE/IPLwFGMcnPPPpTrJRqDRQYSzuORI0p2xsT2ye9aI5ZW2NCK5a88HxpBE/kQzktIANyyOu3588lTg9BWZDqL21zJaXaJ9kDRq8yyErsHQbR7+9WtElVbfU9OiMkC3luyLHHIoCSJllbkZ5G8D6VR1DTHltnv7S5AkMf8MgLBgWIDHGO1bLRHK43OoOlaZ4VVNSjtoor2YOI7kH93CwzhmUcA89zWNfteeM3jaWRY76MxnzrW4jcToO7IF+UlTzzWJo/jXUfCkuZbaHBDl4Jh5kcvqWzxz9a27u5sNds7vUtJjGlXflrappsgEURYjlo2GOxHetIu25Jnanomox3Ei36BEl2+QkzBTnOOCR6c1jDw21lqAKPa3EEkgAMTYIycdTx1561o2+v6vpblLmwgcZV0ilk+dcDaSDjkAc8GunjjmnvtMS0txd3F88aLbRMS0anhuMYJx0xVDfmU/BWm3J1VZpYB9lsQ89wZVLLncTEo6gksQKmS4tp7+7vrrF3qNzO80ttcIGAYZGemevGM1qeIvEUen38ehae63EVrcJPepMWJeVpANmQRwoGcdKwk8S3f2afTV+yQwR3j3ayJAokyQQRuOWK57dKDNJN3Hyaibh82ki27wnsyqocDG3ocfrU1zLqENxGJoxqgYlWeVmwABjg5H8XFXk1V9RSMTRRxzuzTKJgwQ7sE7SDwc+tNW0mtsC4kFt9oztKKziM5BGT6Yp7F2vqZc7/aJi97YBAwJ861VtoHYHCnp9ay7izuYUQmQXEa42lieQfQV0N3Ha6PkytG6YYeYoZVPuckmqlgsptZL5II0t0BESSMGDADBOPY0r3BPocxqzQNNIZnXy1yqBwSysccAA1iXSECSDYZNnHmE+ntxW/regDz0ntnjdZSWaYS8cjsOeaxhHKDKk8odwpYSeWTn24NTqgcTFluCckxplec7W4A/GrNrH9inJdwGldd2MtwBjjFQXF4mnEQvExI+TzMMMgqD396VNUSPZKkReWMndGGHHAA7etK5kdJphE0WTH8jOVJlySVwSDgD+8dtXLbVWsIhcQZiZwvmoD04x3U9656xlZyjRnYhJyvPr6Y9a1rdWu3nC4SVQGILYBUkHpxWVtS76ai6lGhdmRC8Q+dfMYqee2BitGyguba2t72eNXtplYIVJ65244J+tUZlMVsWlLHBaNe5BA44rq9KtI7jwO5N3F9ojkMkdt5reaQuVJC4xg5B600Q0c6WISMCQhWJDYyRuA6ZxUC3nk3MrtGNrYbhsdOOflqxcae0S/IwcsSzEcbWPrn2qvPa8ebn5CVXI74bPT6VnJXMJRTJrGdZpMGMoGLEjB5+vtUmqQ7mSTZw67PMCsehzjjjpWfCh/dlCM4yxbA4PUDmr0gZoSnl71BLlI8qBkc96xtbc4ZwS2M5lwzkBHIBGQCMfnWjZOkinokiMBtJPoDVWXlwHztY7D8pOOPrUkUjiMxlEjb7wZh2HamQ9UX2nZZgyhJF3lQVBXI79fSkuZPtMbh+TuByRnj3xVcTSS3ECnfOXyFBB7fh3pk8gC7DhARhtnB/HFZtdiErvU5y7ifmKQEYUKBnaTznv149K2NMZjaxsr8EkcHJB6c1T1QhmkAkBeRVEbEcx49PTitLR9NnGkJdDyvJT5WQMvmEkHnGc4/Cqex3RdloPlJlIEhJVRtDk8mtbw7CTci2hIiQKQJEJXaNh4x3z71Qt4kuflym5V8zlskEduAea3dDKx+eZYzIGI5P3kwpXHoa5qmxFR3VhBGtpplzfu6fuVG55ASCwHbHH61mWb/avmwAhIKkccdhxUvinUfJ0yCxUvIJ5N7vGNpiB6AjNVUumt4o4IgHjZeccYPbGa52rI4LWYl5ZyRhzI4eN2LYDZIHrjriq+p20RTEfmxnIYOTgsffPWrpghkn8x4HkcqVYvJnj0GKjlsXyPkKKWAGJBgL6njNKLsxWdN3PO/E9gbZ45NgPIUA/NySfT2rlZAFYgYHTgH0Fepa7oTXELloskjeH3FSD06E4rzG6tvKlKnOCxIIH5V6tCpdWOunU5xkbSIMpknp0z7/yrpfCAlm1MSRmRAihiNwxnIz+vNc0jHa+MFtwJBHH3cVu+HNThsJ45JAZFGNwUqBjbjGCc/pW1XWDsbyZ3F5aG7aUMAFZR84z6c/nXISwGCeRFBEZkBjwpyME+mfUVs3njO2nhlEKSnCDjHp06YrmLm7bUbmWYgoGKkgBlxnHAzn0riowk/iMFT5m7ntvwz1032lC0cySyxMQny4OM5Ax9K7ZjuLyEEsdxAPABPXgV816Brs2j6vHMh8tAQx2hicEYyMA19CeH9ZtNd0uO7huFf5VVw4O7JGP51y16XI7o4K9D2bvcneNQME7PMPGOg49s0xdgfO/KZYKD2H44q5OqA/KMjbk55Cn0xUI8rJYAde3b1rkv3POkTGNcAnlVOajKCSZ9uUyufyqZF86Lh1HUbD1qwkaxuQc4z9eD70m7EWuUBEwxnLmmAG5bMSHg7T6kZ5q40YDY6MwGBk/LWhaQskIPG7BHTqc9TWblYpR1Me+tSLZzjtuAPHI7Zqrb7NkjFnIJyxkk3EflW9d2izwSRZfeckR475z1+lYL3BaJMfIAwBxnJGP51m3c2UWWo2BdyCcEe2KzfFzs3hW/VPkMgVDjry2f5Vs28ahHcgAFQuDzg/QViePLhV8Lykgx+ZIsSZ45GQOlFJtzRvTPLLURxTlwRncSxIPOa0C4CyEMU69DWQXLqRk8cHHU1pRQDaCcnaPQ9a9vY0Wpo20UMhcCSNNxA8whmKrwTwOOKpSqGxKD5u7ODjbwDnHPtUkeZHw2XcEBW5Xk8dsdqc0eEBbjdnPJx0x0oTJlZIhXKeWEOwKDwOeo75qwkrLzxn689ajljYPkdejDpQkYwMpvLDGfQbs/wAqNzB6F+2uHVwuNgJCktk4BB28gCrUE0ciIiHKkDJ9PpVSGNSmxhsLY3enHTipRF5YJSPHGP8AZTHt0oZSdy6sAkEgPyMMlUJ5Jzxiq5tykcrM7uHYnL5PXt0pqzRhUMo2Nn/loT19sYqbYCNgIOQBk/zqR2I4Z2Cf6w+WcblVhggf3qh1izXUNKkGwRuCNmD0AOT+lNCNbqwIwqqpMmGw2c9PT8au2u2aIBSr+YDgA9ARjqaConALFuwSAQAWUk4FSQyPH8x5OB0foR+FSarbf2ffzpjClQcHnbyCenqKjic/u2JIJ3YTPXnikx8pvWzeucYJA4GWwf0q3DchTuUxgvgcnHbH0rAiuVjAwSCTt/A1fVsjBJJByOTjpRczsarSCVnyEk6YIyOn1qCSePzSVOzBzwe1VWm2Q4ClgnqeuTToFlurvy41jJ5UDGeh9RmhGiTkxlz+8YBBk5yEUHqOtJZR4I3HyzF+7YEkZBHpXQwackGnIhMjlSz9Aqr3P6VTktvKZ3gJGTkRtyCD3rshTsrnrUMOl7zHXVyzMUJG0kkfNnH6VUnuSQXAkchGwMDbwOGPP6VXeWVlIJOTnd1459iartO3lyIZHCttyFHTPUcg10o79iG6mZPNlZeMrkg5BOAxA/lXE65qElxNJAjvJGQ7qQAu1c5Ud6l8T6uXfyIzsABDDvnPHtXNO4aLBcyEDDY5q1Eyb1FDDcQOBwclupxz2qSMKzHvtyOhwefeq+7cSXJ+fgEE9aseYT1JyD069au9gsLLKA0ZQ8YGR6Gqshy+Su3r3p7nLYAJPJ/KoydrMO4HOe1SKxHgDkc8VPDI0eAMjnB6H+dRMcrx7flTFPmc56/Lkduc/wAqpk8tzYguvlBG8ADbhOlFZ6FwNq+ap65ToRRWVjHkR9J+MdVSC2xAI5CDJ9xg2PqcV5PeTyJ80uWJ5yvPJNWtS1iZ5H8xEkLMykjtWLqN693MT9xRgDOCDXJFpq5xU2kr9SnKzcgb0ySgyRyKhyRjCdweKkxuJycdxxnv70xlIfB4HqMfgPxrWxXNcltEMaESkkO2Sc5/PFXo4QDlTxkZPfB61W08FXfcOTyQAOK0lVXbA/hOOOOn1qrWG5dxIYzzsH3jjGe1aEFsu9wRHkZ+RegyKrRqAwDE4I56YFXbdQHAwQTkHAzxnAPFUYtl23T90AucKQAcjp+VLKqIMs8gVskEH1oSfzNgGUO0r2x7UNC0b5lGOABkmm5EMdHlNgfBhbAJfBxxyeDQLsrFzJjKDhzu5/ACqrzSJv28kEKMfKDmolcIgy5ds49qm7uEUaskgb584YkD2H/66p3E6woSp2Eehx8p47Co7a6LAb8fdIPHTNR3svmois8nGBkHOQDntSbbK8yhJP8AOON+4ncSTjmkz5jdNhUnPofpSNAd4HAORx16VMibUjGCCSTjIx7VKVi7XIuUywHUf0qLvgvySAeD9Kssq7yDkBsjK84yO9M+dmORheuzP9etX1FtsX7YsLaUfxIxP4CmyBpJSFwN5Y5jGOo96gtoiuSpOCDjPfPWp1XzNnJO3gnntQwTLKYbALmRmyOa0LdQIyQnPHG4e+e9UraCQkqSEjY4yRnv2/CtSDLS52B92QCBx7HjNckrsiTbZFHbiUHeDg4BAIyBjB71ga5bkSJIpwyKUbAAB4/nXVgsFIXKO3OMjIrF8TWiSWbhSTyXIPygDjB+tKKswTsyj4K1B9J1aKQERjhctySDn1+tfR6yRXWmggpIJAADyAwOCenU4r5VgmKyiVDvkjGc9MY6ZB6/hXuGj+Jni8PrKQJB5IKEHPJRR2x3rzMZFqXMhVW90cz46063E0kcRBQndtYn5SR615+lp8pQH5Tk8gH8q7fxNq7Sfutnmvkkn+6TzyPYVzBBB2mMkFTz1FXh5uKKpzuSWkEaAKEVSWAD9Aa77wzpVvfwgxRpvjALSPwSxPOO1eeodrkuhIG3Az159K7fwHqey48lxmBcNjtnP86nFTk4No7r3ptvodJF4e2bWCkYLqdwxnnqMdqsLoyK5IkMe77wPO7Hpn+ldb5Kzxo7xjlN5AyeuMjmoJokZsCPpz1HAH1r5SWJnJ2Z40qjbsjyT4gQG3REfKAFSD3PoPxrz195ZyB8q4xk9xXffESY3+pyIYygiCx5Zh26kAGuH/iOOCR39TX2WXQfsU2dNLValUgs6Y6fxYOCPzqG71Nrbh3O3bj3yS3f8KushkZBgFmKg98ZrJ1NBKoJOcYConqM8nP1rvcE3dnQlcpz6rLOHQOUUnKgUyC79e2M57YNVfm28DIGcH2xxikOUGQcjOT9K1UEbctjeUHaTvbAHTjH8qUkMmBjG4HisaC+eN8Anoc8npWlbXaysFBjPykk9PyFDv0E12HpHx1zgnsOnvUyjkAdWA6UqZdzjnI54xT0UevIFJamDjYaEJwfcdB2p4GSc4JPWlweAAOvX/Gp44S2MAuvzAnGBw2O/wCdUF9bEAX5yfu88g8du3Sp45ijEo5yvb0p6QkSIQCpzxntT/sLMRgqSPrn/CpcgbsM3AlCD1BH65qOVEY5DkbT0HfNWTbDdkPvJB44FL5IjU5GQSABjngVmzNT6FIoyEnGAxzgc80vkpvAYN8uePWrnkg4UnjNN+UBCeTg96WwmyOJz5ezZ8p3MwPfNEl0Fk27P3hHKYOAPyxVhY41BJkAwCMFSe/tmoj5bcc7V+UNjAP51F0TexKzw9VJkCZ3YJHH48VGyszbETncFAyM1ctdOe5JHypEGC7n56+gFdRpvhOOCQbyJWABZ9oOCPpipckhudzD0fwzc6peImySMN86nzF5Udsda9g0HSrXQI47O0lO7GZHjVQeeucjOBVfStIjtIxeGAEuhWLIIYZHU8Zq5OsdpIZVk8wE4aXAHPbBODXh4rEOfuROmnJJambqNyTNIGf5cAMQAS5HfisnxN4omiGmWMTlIIFMxwu7lmIPHB5Ciotb1OOyR5PM27eRswvU++M/hXI+KS763F5oTJiQ5GTgZwB0zkk5z0rXC0eZXFDe59S6BrkWqeGLJ4hDGj28ZJfcSGMeDjBGD7mqXmzf2kjs4AXaDknBw2Dj8K4n4R36WGi51KTykGF8oNsLKTnJ59K7m1uLTW7u3gsw4WSXbGQNxA3HJyc9MV2zhK+h6dJq1ix4Y8KmXVftkqRmO2uGWO2kU/vHG7ByQRwBmt3x14yHwo+G/iVChn1fUoYEklz5blTICFHOFXPTjmup0ix0zTdct0vZTpmh2WnjUruYk7W2ruKAjoWJI9e1eD3U2tfEvxDrl9qEGbXULiG5igmJaOGKMsyA55wABwRj0rrjG8bM61G/u2OV+Hfg+/1+5Fx9oxqOpyE3FySQIgeNowCM/hX1RoemWHgfwv54KfZbWHzSWIVDLjB3erZ9axfAOkW9ikT2kZu47JRLPdSMBGZC/IUDGeeMdaofEnV5b65i0rANrKVEyhgUV2JbsfmwvPas5SvojvpwUI6HG6hrr+LLm9nvJ/MLSi4liMg8soScRrgDBx61hatct4juWWe2eC1jO1QSrKsanIUKBXTXWjT/AGCyhhnttO06WdlSSWMLLcMOflXqRt7sCKzbO5i1LWhpli/l2VtBLLJJhf3j7c9QMjnjFJNFbu5k2Olub4BPOOZSkauR8z8kDj+EEnjrXofhJk1Lx5aaU+DoWmSxy6jKFIE0i4LKTjJUKCcVyWl3Ag1C41C6Nzb28UbramJkCtcY4bJz+dXLZl0DQftMckp3ZZnMqu00jZBJAI5BPpSkrFpXMLxTrb+KfGGp66AbY3V7IbbCnESZ2jAzj7oz0rnJ9VaC5eKLAlZzEZcAl23A/XoDWrKyaGgD4lvZJd+D90K3qoyBx6VyFzHcRaxGY0kEglYt8ueRwcZJ9TQkE5OOxWuYGjS4JUkKCWlfOSxOBnHAOOawLdFu9VcI4jjXKN/EN2BnPcdBXc+MLhE8MT29s6ZnvwxIBQlFVl6nHGQKxdG0ddN0e5JjUO7rM0oG4ISPutjJJPtWjWmhF7s5jVJLgXJERleKMcGPAP5GprKLzgY2aXoSxIHKg9DwcVPewu15KJJfLjzjpxn0GeaSzgmWa4jQSFRknC/ex25zUF6XNxdeF9PAvlObO2U+UysTyccEZ9hV251qy1DmKO3sL4xnylG5oGAHqSSD9K5+7ubm3jjRYk2vGZGdVOBk8ZrAuNS2rgBpCrY4BUYHoSKNWaL3Voa2pa5du8hn2ea3zGFQwGOmT3bmsCXU55fLSOSS2mfoIZMuxJ9wccVHNrUcsQiupJdkSna6sCwO7IHXu3FbWnaLBpFt5pv3EQ/1924y0YPGExzn6Ct4wSIcmzX0GxNhqFs8E/2nV2JlaADdDEDgLvyDk9+au6zcvDGZzPJqF07b5nb5Ui4wdpJBA3ccVkQXN3q1tHbWcl1Z6aF8tpFBBI+6CzEHccc9a2dDn0bwzcizEdzrHnBI7gNGpiGc7eRg9cZ5pPc1irrU6/TJrux+HVlpFhGDd6vO99dyxxAgQoSqRFiCcFgG60QaM+laf5l3eCJcoWZpEeRix3EKuCcADFZcviK5k8tG/dWqKqbLfckQzk4znPf1p1tfRtDIUHmTWwOfO3bTkj7rY6/jUOTvY0VrF7UbnT47mATRSbpAWj8wFVIJ4JAIA/GrWo+Kfs3EFtFJBYodscZJ3v1OOcE8VmStJqV/HcXxtbSBFCHMn+sABPCnJaqFrq994gef+zbCW4h80MqPAY4gG6k5FOMb7kOVhE8O3epyPfC5ubm4lkx9mt1EmCeeAATwPetNBZ6dELSK22O7NukuSBtxj+E46n2roLTSJtMtYIJfKjuI1edvskrK2WXHUY4H1qw1tpuiz3P+gRi9jQvFEcv5oU5J3EkAn0NXZIxtZ6mBdWeoXFhBaGdI4Q/2iQyRrGOgUBgQCenauQaK1tllaPzbiSUKAckopz27LWzrep3V/cPPdFks3PAjwxHI5XP+0cfhWW4nvFaKIGO3GDs2kGUgnluOlaRVh3T2KKWsjv5033iQscKclpOgGB2ro5baRNaTSI5wn2ZWvL6XGR5pU7YuOmFI696mtrVbe8lksZUvEUKBdxQOsasQCQpZeoY4P0qldzf2TFcQR/KZ3ZpBGoeWZtwJZsgnov0FBOhoeFLkalqcot/3ELymNpCAoztUl8nBxwRVDVrvOhpaRI/mafeOiRvtJIdsFgQDjHWpkv3j8PxsmI3Me9FIyPUg4wc5rPaQuiSo8RW9CXLdP3eEKsB6fNxzQpNhKNtx90xZHaJMiVvlIBGQFxzz1zXCa1qede1mPcCRIYXDkjgEEAEHmukkuJrq8tom+8oVWA+QANySPXFcLqk4v9buZUjKC5kLZ4YEk8mtoo5ZabFC6tSzlvPMG5wRnJOPbHWnnRLp7AvDBLdzTKPKSHL4jByTgZwcdqklKTfIDnywu584I59qhn1JbSZHt5ZI7kKzHypFUbSMcA966lsc8/IzmjdCgeONHVgrZG4lc4+YDGDjnmk0+zH7xoYxI6JiUoQCuc4IBB6ZFdANXsNWh8m+tTcxynb9qtgsVwg2KMsBlX5z2q//AGLHp1mbnR71r2NjgSbR5y8AgMuM9gKaigSfUz9JQxykW+6SRh5ZJ42grhs/h61dkvoFchp0iKlAgztAGQpPQfWoBfRLbz77eZLqfbvZDjGF5wuM5rTs9fksUjit5zbgHLcKDgcEfdPbmsZI0TsdfocJl1ry3fMMNu0m2NTggLgEkdc+5rs/Bv2NtSivL1zaaXblVEQGTKwUL8ucknNed+Drp7q91m8Mj4tdOkkaUsTnMiBc47cmu08POxs4kJSQwRqZAv8AC2cnGehrmkjspntei6/d38kWkaZ51sl3K0txtOWIIG0FjnGQO2K9Zg1KbSfL8OaFn7RLGBe3ectIxG7ZuDHA7cYryTwYR4Usf7SnRjq+pqVtkbjbGeN5B6HHSu40MroduggfNzNtMs27cwU9QpIOD9am9joSuei6LaQR/Z0ilE9xGoZhGMpER0B9SM967HTr2e01CODTJBJdKjCe58zhGI+62P6V574fv1WIrC5tkLnaZOSxI5JxXaeGbWO0tyttGbm4nlLyT/cQPjv0J/GoNkj0HSrRkbMmXfgEL0FbcXy856A9e1YmgiWFw0svmSOOpBAX0HGK6iOCGNUCOZXThs9q0RTJYZyMFiOeQNuTWxaFd6ElRj5uhPb2rJjQbwSShIwfxrprCyWQKA+0IcHHSqiZydkSRqeqoN7fwn2q+lkIgpcZY5JA7VPb2qYDDoD1x1qdUPzbedg5HOSfrXSloefOrroV0thvD42jg4z1HrUjhRjbn5s9R0/+vUrDyky2Mtjcc9PYUbTsyv3fc1ehhzN6srx2+Bk5znOCe9EcKxkk/KpxgfxNUsAC855J5yc8/jS3LbIi4Hz7c7j2qbA5NuxWdVk+Vflb73PXHvUT7oggUB2HXd/OpZQwT5du9gcAjnPv7VWdmjBDHOCMsff0oOiOo9yThXOAe4+npSfukXcWYbvXqaby+WOA2ADg0jyhfmOOM4wKC7DSwTC4YswOS3QAdz2pskm5iEXKrjkmmzEsAMqWb5cHIAHc4pHl3L8uEyQelD2LSIZJDISuO+Rjv7VCZGk+byjjGeaV9ocSMQBnAGSCT7YpUdUTzCAhPyjdmpN1oU7u3LrknrxgentVO1gKPhsvhzlyV6CtC4Ythv4sE9R8tZqyJnjGeTnH8h70tjValvzFRCyJ82ADtPQ+tUvOIcEjGCcn096cjBVkJGMDk9vao55AiBw+DjsAc/nSbHaw3zFbkkkHA+7gfpTJ3GCA3fn2qOOYb8knjr7CklYFhknOSRSGDuDnH90igIpZDyAAeD0/Om+oGOTyec05lQDbkv8A0zTQmQuigZGcep61A7DPHqc/jUxRwuDz2qBm3nnhic4FaLQZGBsIx07e4NTeYFhLsBgKCSP8KhmmbeAQoQgYJ4pYgrGRYuR3PXOKuLRVh0MolUv6jj0P0qQyhtin0POKiAx8pyhAwABxVc/IjhcjaMjknrRe2wWLxAGMHOeKZIoVfXAJqt5rtMi8beS3Xg4qV2csQMc5OB61O5LIPJLPGDGdpViM4xmpM7AFBO7PrTlld45BJkEkBT2x9KqXkskCRqxG9iSpHTHYmpegrXJvPkhfy9m/d8pJ7YB96QsPlDYO4YGOelV7MtJIhJXoTyeafwszgE/Iemeua1jZq4mia3f58H15B6gVIJm3vlMKACDxzVIXRSQIANhHXvmp2bO0AdsAZHSqFZknmc5/P6+lVpWJwScHPB9qex3AscndgbMdD61GUJYpjkgAZqblJXIHYl8Jg57E1QnUpecMAqA4/wDrVbnzFKEYfMBjIprWzAFupLADI6A7f8aaVzRaEYLFc5JyMU2YZXH4ZHpUwfbIQR90kD39Ka7I8qggbhTIZXbO0Z528nk9aXO7kdKneIIcHhgO9RsCI92MnA6H+tZskiZwgOPbp1qKP5sqfvD5QPWpGYGUjg7cEjNJt2uScjLZ47Vm0SiuzMkfzAEAHd+VQuwBJPp6VeeFSBk44xzVeWPYmMZx1xzUGqkV1VnyAMMvfPBNNyCvOTkZ9P51Jny956ZPc1BIm0bs5+XucnP40A9yOSPzMjPUcDpz+FVipYvkZ+UqB3qy+CAG+8B196iZt5UgjcPQGkwZlSLIz7QM4I2n1qGdCrDuOM4HWtSSFkIwMhAOvBJFVWXjb2GCtZiKE8Z5A64z9B61T5BOTzjk45rTnjZBwC/O3GQP51nSxATBi5GRyOCM59qmSKRl3gZmjUkk4+84+XjpxXOamHgcITvyOExxn+ddTc27NsBHy5OCx6D8KwdW2vNnqAcExnB/WpsaHLX8bBsgZZvm64BJ+nT8a8+8SaPLavI8Ukkdu27IAG1c9SDjP616PeKIXI35ONwjxnJ7Z9fxrmtRRDvMmXXaUAzxgjkY6ZqboL2PCNa097a5AA6LuB6ggjHNc/HJKvySufKBACxjPXIPX2Neg+KLEo8vliOPcqgEszZIPb0/GuLu7GWdTPFFImzIl4OAAMg8GtEcNRozrzRkjiMIQJCwIUcARndkbSK5/UtJbT7Z7xCXmgDFkBOJfmAzk8Aj2ru/C15Y3kU+l6hPFbyOoNvOU3qSFJww6jn0oklXULK4glihguLUncgBKspOc4PHNbQ8zglq7nI6brkbXFkux0upo5AlzgMHZTx82cZwTVvW4LrRFeSFIbxLpd8tk7cDGSQAnGQDVG70iG7sre0eWa0EU0k0MmMFGIwRgYGD9K2dDmXVEu9KnjEDqc29z8u5mIweQc9K2loroxtrYgfTrDWtMkWweC3m6CM58wNgZyB2y36VzeowX1g6F4I5WX5yZVLAPgDjHAHA6Gn+TdabqW14lkLPlpYmEcqAnOGB6/hWsktxMYoklNwLdG/1mCxw24A4xxUpsTXQzLPXbmVwk5WeIIqFNvK/PztPUDHvXZ6BY2fh+CWa2uHW/EQawAUGZT1yMjHsKwUextnzdaSZWwW8y2l2g8cDb1HNaztEWs4Flfz32T/vFB2IOdmSM+1PYz5buxUMW8z317GbSRGO+4n2gn5cbmxgZFcxL4furWaJ52kjJypkjyySgkkbSciu0vNWuNP02VHQyWiShJCQXyW+bkDrVDSG02/Y2GouRA5DJcxsR5LHoeuRjuOgquZMtaFCwu2sv3cpkjBC7C8fqwAz6DFdAsgmQiMYzh2EhLKcYHHPHFZ0ngvVLW7k2XMcsKcg5aQSLnI2/MSckdq010mGy06O4uXfTHkLKvmheVHoufl/GnJWVx7jrzTbl5w/yR28u55f3eQig4CjPUkcjHWsVtCFxZpMBPHZlDFbFFUqxPJ3L1U59cV3l5F5+lgsm8LGoST5gjMFAGCDgYFefX8X2S+eW0kf5VLKJC5G8nAOD1x70r2FbsZUMzxGWyecm3kO9I2I2hv9nAzisTUdMJeQRyPb7HK8Ac8dcV1V7DHq1si3pWKaNCkckWIyAB8xOCKytespLa1+1A+ZJA+2ZgQeCAFPBPehsRy+oWx1IpFJcs8gxkn5eQMbeRWMsS27ziSIh9q54H3t2c+vQVq64kV1FBc2XySqSCqknPIJOTk9jUbxm5WMy5M67A/l4GT0I5qNgsTaJbLJGUTeJGPBIDFTu3HPtW/b2kds6SCRC8ygbyQOR+FY2h2j27fI5G35m7Zzxyf0rUjjmd5JiSWVywWPldoz259RUESJC0tzFny8YU9D1I69cZx7Vd0C6dbmMIY3dD1APKjG4c+wrIeRoUCMWfymI+degJ7dxVuPcs0UiFclsEZxjIweTTQmrbm6tsbl3XzAY5SsyPtB6jHYGs6S3khxFM/7yIB1XABZTwO3Q1bJYwhA7P5IC5A2/KQcDIAzj2rM1S/86QTuwQlAX/dSMeeihjkcU2rGbRWucxsWKeWUPJY9APSm6fOIrhJSPNhIGYzjPvV27tpNU057kuHnV2LRqCdqDbgnrn+LpUVtbtNkxYSTO0hlwckepwP1rGVkcU43FFuwikAHyghwSvXgk/pxSG0wkbzb5N3y4x0PvitS3Z3t9pA81SsZwd3mMSemM0tveQ6fcB5xHs3KpSTkZJwTwew5rPfYyaMc2ssF4ChJKgAIOoOc/wAq0ILI3Kwyx/64sE2YX5uckHPtWpJLoF3FLcvrFtBIrA4WJ2JUHaSCB2qnNrXh+y2Si/vbhpiQ2y3zjjHGQAPwNZ8z6GKdyhbaTHe/aLV4ohcqshhkOTkhcAcHGCayvDm14ZIHzG0R2jAI6DGCT71fXXbbfJcWkbRCLb8kgUcdegOc1n206xXN3PGZJYLnMqgYXa5OWBBFN6o7YLQ1Et5w++IfNgISh6cmtzSZUn2O2dqMskisSM89Otcyl5JLdDaCBu5GSNwHpipHvGs7bCeYFl+Ykk546cnFYNClG5Xvp2udRuJZowkvz7Vxk4HTNWIZUnfY/JTaVxG3P5nFP8yKe5t2jGySRSrlud2OvX1pRbpFsVdwXgZIyAPqa55PlOKatqbGlyqMI8Q3AHGeOQPb1q75Rl3gk4i4wwIyfris6MbljYn7mBhP4q0LV1kcIM4J3HPVTjA+uTWaOepNz3I57OCVEMqfLySOck9sV5H4z8PfZLkSoJBkkE9Rn1wBXuUlunkv5pi+VSCAG4YDHH41x/i/T4ry3lEZUhAdwQEYYc9SAc11UZ8sjTDvlZ459lyxHRwe4zx68VG0LI5RxtUAEA46etbM5js5nGBlW5A/+tWdqE6zuhXCdOTls8H0zXrRaZ60Y3IlO5Ml89u/TFOaNT1+9nIBHeoISdwAcgZzzipldhsByTyevqKrlWyKskWeI5eJCnzFSeuFzyOK67wJ47k8Mas4KeZaSOrSKSTjnPGf6VxQkYHjAJY9P1pxmOCwxxgHAHasakFONmZVKSqLU+rbG+tL+Az2T/aLd1EhkP3gT260/wAtVXJHGQx6EH16V4F8NfiG3hu9jiu8S2TEK6kEba+gLOa31DT4L61k32kgzkYyD6EZrw6lJ03Znz9am4McoAZMoBtz8wHH+NDt5bEA9P605kzx2qFkZ2GCeSM/hWElc5HoSK+W55I46Cr0cjFgMsjd+eKr2kXmLn7rk4I45q5HC6qQAEIPOecY+tYMpMhmlZAOpXJOAec4xXMW+SzgZCo23nviuouItnlu2ABzkelYEsA3yN5hCpHuUAHBJP0p7G6k7aE8cqwgjADjklDyf6Vz/j4faPDUETdTch0HfI7mtqOB4umCDnJHOBXM/E64ydOhikO0rI7YK9MAA4z6g1VFXmdFNo8+lHmZZ/vHcflwp4rSsFEiujYDryCBnIxn6e1Z026VSSMn7pY471ZtJhun35+fdwDtx+WK9joXojQilhaUhZA7KR+78zB45598VY2rLszyBxge9Z5keOQ7sx7udwx3XGfyqzDLtGRzk9PoMD9ak53djmR9/KEqcgfWp7aLeyK+AWxjg+mDSI4X5pCdqkkY9xj+dX4kQfPuwY1Bydxz+VBN7kKBS5xkg9M/XP8AKrESo29MF8nJxIOx9s5zTVXMSEvkDrkYyMY4qaMRlflQFTgge3pRca7FN43WICLry7ZGMY6dakjvVK5dOckNsHAx61cmtwTlgSmOQ5J4B6dazJsIyyo2Udc5BOM0FD2kaS4nAO5Cdvz7sEAcZBwDTrIRWvzuWIGEVHXK59yDVYOWc9cAgj5sZx3Hei2KQuHY7AGHO38iaARh+MGY6sZfLQLNkkREhRg7RjP51jBslCMlsHn0rpPGFsZrC3vF6YKsU689DzXMpIT0BP8AuYOQSK3VPmWh1Rhz6ljzsqcocg5LD5v5Z4qzFI+Mqf3a8FP/AK9QWtrPcMiRRkknt8vGfTOf0rpNM8H/AGg75fOIGEASQJ19ipFH1dmio3ZDp+mXeoKjhD5OSuBgk4IP8q6rT9OgsbOUl1B537R8wYjJX04rQi0y30u0SG2QpuYu3K9xjsAelV7lVihBbAUj35JrVU+VHfToxiUZFEqyqd0WScYOAUK7elV7i+DW+A43knbu5zg9BxTrqWLgh8szbQd34gdPWsubcPLDOCcBQZD/AKvOM1slpY61oM1COJGLgcMB97nnvjFczrOqRafbFlwkjEnIOMYH1rbfy5GCLJk84Y/KOOuO3Fcb4oi+0XUhDSYUbF2bSuMfSqQpM5WeYzzSzNh95OM5496iC/MSDj1wDg1pf2fljhy4JB4wO2ScEU5LYBgx+6Pugkf41pc5+pRihMmSRznPvT3jkXednl7ueueR6ZrQQRxsGVMFSPXnnml+2QxvjuAWIJJHJpXLTM9LN5Yw4yNxKHkA5/E1LLpbxn5+Wzg45GPm/wAKuSXaMsajZJ0J6kD1qrcakr5Ckphtx569f8aYXKHkfMcnBwP4h/hUioobnA2lcHOBjGMUTTjOCflOQPpTElZnAIADkfLuzmm0GpYVSqqAxTAxjiiojdFlGxFyODvIz/OikZ8jOw1GcHeNgBJAz07elY+4txyQxHB56/WrDnznLs5JY7h+HShIh8meFXH6dK4oRsjzHoRKm5eRgdumeaTaY15HBUqcfzqd1aNCmMdDk+goW0NwpJJ4BA/OtG7FrYLJXP3eOmM+3XpnmtfcoYjZ5+4nocdfrVa2svs+SMuSTnPOM1bWJjGPkAXcSCxHHrz6CkpXM5sRQZMZK4Y4x0NWoVYZAYorAcocEZqGKEZyvoGBBwDWhGhhOCuc8dAOcLz+taXJ3JkURkME3jJAYqeo7g1BcyyuwLzEgYA5zj06UhjDTPsQBiTyffrULjyc4OBkZI7YrOTHoyOd/m3b2OMEHgjIPoR/WoDcORnvipHlIiyTk4P1qo7Z6delK7Fexbt5Qpwc/MR39KnnIXbl9iEc4JGfyqnBwu84OMgD3709mJGCcsCQDgVSZaXcerht+3oDnBJzTiEVk2jOMHBA6004JLD161OiD7o7j7/WmaqxEq7w5B6k9fWpY7deC2dox07U8COPO8gbWyR3Gc4P41IhAyp6qAcjkdA3T9KBWSFtmjS72MQTsLKoxnI/HNXBGoQqp4U5PAGc/UVXiMZIkC5l3EAkDIB9+tXwC8uVJyRxkk59evFEjO6RHBEnyZAkU/Pgg8/j2q8JAFIKhOScAmoVG5iFDj5R16dKmig81wOh3YBJB4xjt71hexg3qTQIjuMqJCe20g4PuBVDXbcTabJhTIQpyH56eua1YosPlSyKq8dOc06W1Fxa7XzGzIDk/wB6octSlK55dHEJZUGSDg52DdgjrjOMV3Ph3UxJYizb5woIwNoIPHr9K5K7tzBfSq+CQWxnng7eB+dWdOuvsN4JQeVzuLLu/SsK0eeI56o2tWjEl25w4diCWByGIGO3tWdIhhldSBkckfWukmtRKhcBNg5BU4GTz29qwr6N4GBxgL1OM9T69686OmgqaK6sMuQRuGOcjPHrxWl4evRaX4BOxXC5G4Hk7uePpWckQk3hDyMjkYz6/lUQkMdynyck4Bjb0HHTHrXUv3sGmetSXNFpn094ftm1HTIpCc7hj5ODkVT8WM2j6VJKQHeRSA7hcjjPf8q5/wCFXitnt3AcuhRSwdQxB9BzWL8bvGI1Eiwid8/MpV4wcEHLZOe1fNrAt4hW2PLqU4qVkeWarqH2/UJZx5g3HnJ/OqS/Oc9QB29aacuxIGGB6OT+PSkIYH5TgDrgV9pTj7OKijWOiFaLzWUKfmzn0wB3NZ19B5iAvlhkg8Z6960gGIIGYzkfwhsnuOtRDbJ8rAlskgAHNa8xa0OZNswxsG4dD9KryBlJBQDqo5rW1NfsziNM5YFiR29KoywZwSMDGCcj054q1JFlMfe45yMU9C6MChaPaAAwPfvzUjrjJAxgZH8v50sFtJM6YQyMMD+6Mn19fwoNbItW+oMwRJJBnBBZmY5/M1qRFZR5icnpxnB4x6etUrfRsqEkkIk4IUKCMY568/pW5BZKVQImNqYyFxzknoeKi5jNroRw2pV0AyCSCSRlRznvz09qvwxKqYOWC7icjOM9+akjiVnBdzs5zyM9MelIYQIjzjK45pKTOW9h6wqFyfvEjdz6/jTg+EiATflSSF7U0OxfBOcHPHtREwPlhEOSDgAgZ+gJFGgm7iuoKPtQSEAgZHP61A0RbecDBJLcflWkdLuAiM6Daw4MjBj0x/On/YX3plFwMDLEj9B1/GhtESsY5X5AQeDkg00RSSJyCjFSf9nj3rpIvCzvnMhDDhlxng+1XLXw75DuhJdS/wAuV7fnWcpIlyscxDbNJFvDkYJGEVj+WAa1NN8MSXEkaTGQgg7hjIH1z3rsLbTIoXfKckADYNuDnrWlHpznzAC23J6rnv1OTXO2kYupYy9P0aJEjCHbEWO7YoLH3B6V1vhPwx9sv7S3Mb/vJGOWIJZTwPbg80WVnvcgR7GCr0GQe/Q8Dj0rvfAFjLZf2hqcsBbyrWURR7VO0lccHNcdWo0i4XlqYPi2a3i1W4MT/wCjxqI0RVBHAxngetcHrV8SzsCkiqMkA4wR2wOKs69qLSvdyRDERLMziQDq2a43VNQbUJykLp5WAMIAOT7kZrzqVBznzNnSnfRmVq9wt7JcKuY4mBAbliMdAAeB+Aro7fRrjWFlmigSe5ihgMuY8HyzhfwAbrisBkKJOYwzqVx8g+UHtzXb/DvUbjQ9bttUn5szZvaX8JkKxne21eSO3UV70YqKSRtB9Dl9c8UfZdYeG2Ait7V/JURMcMyYQtkZPLA16f8ACvX5J/Juy6JfX8v2PT4I9275STLITjGBnFeR6p4Mn07xLd6SxAkEx8r95nepIYEEcnIb9M17Z8OPCcsvi3Q7C1dY7aG3WJGjYl0iY7rmRiQcYUNg9sV0q1jsotqVz034jRxnwfp1tAiGS7aN50AYtLCqkKGBIBVmx07VmaPY3NtEmmid59du5Fe9McI8q3VlG2JSvUKoB61o+JPE66rqkl/aRNIz40zTLYr5gSJRhXOeRlVLdD1pdC05PBmgXGq3dyv9rXVwC0RZizqVKhlPRcbenvUN6Huwjf3jUi1W3tUurK1Q/YdNtkO/bl57lsnO0cEiuf1i4XwTpIutQfyLi/8A34WULlmZd2CBnoCBU3hKa91LSomMZtjKDI5IAZABjluucVW8UeMdJvfF2iapeWay28EQktbG7YsdgVAXfqD90+nWsEkdDlyxOeuNN8W+ItOufEsdv9ns5nGnQapqDCOGJNuGdFOM8dMDmq3h/wAM6X8OPCElpDP/AGpqJlKy34VjG4YjO0dTgnPNXdS8fa/8YNSt7/xDeebpMaGaz0wQKlvbr/yzVVAAGB1PWszXL2fWJrbStNSaSee4KyGOPAjjC43A5GOnaraVrI54J3uzR02Oa/vNN1GKCOVrWU3HklcJuPABU8Yzz0q1eaUltfx73TER2yHrglQzEZ9/y7VrwWcFvbTpZSSMkZXLkZPA5GT1ArOS2+3xyM0xuXXiSQkAMzHoMYHFS2ranSk2ec3tzcXbz3d35TqLjahjkIdhjA6nJPsKlvbH7LrdmFPntLJPESF2bQp98D2ralSwsrnT7x7dHW0ufMEUpA3OCfl5OB61hag11qmpwTvmFUklmKg7+XkDYI7gj0oWqM5N7DptOgvBL5xmkkDbbeEBWUksS27PXAJ6VLDBD/ac9ghAicxKgRRnzDGS27GMYPHBpuuXh0GweK3jEl5eysuSuDbps42+5p/g+1Hh63e2lQwTvHIzySx+uSCSCfz61rFaXZHNyto4bUC+maqVTysRu33gsgYA9RuBqhq2p31s8ri48tnmLMV2gkE8AADHNbV5aRLJJI/lltxOewBrmb6IypclZI5AgONinJx0PNYmyTIzeTXNvcEzSbfLVd4bHIbJ46dKyXe8LziO4kBJ4DHcAfYHIrYt7XOxHHylSACN2ePSn2OnSalPECGO2Rty7QOmOpzx75q07Gtu5S0aPTNKt21DUrvz5pMiC2ES4lcfQZArsrUxxWY1XVEtohHCv2bTLBQqAZyWkZjktmsu/vrLTUuI4JIrjUQGV5UiWQRKRjC9Rwep6+9YesXkV9bIsXMfyspI9sfzrZaoz6l3xD41GsSSoYGiw4EYiwB93bnAI6CqumWoKYSWTeSFaUgfeDZPtWLZyf6SZCmSgJx15Ix3961FaCCBIEllCBdzE5+8fmHX8ql6FRfQ7KLV7f7LLBPJK4RD/q+ucj5sdK0LaWWOz/cxCSN4hMp4Jxkctk/L+Nc5ZWmn6Xo0up6tJNAJAFtoY4wXmyRgckcGvR9M0m7v5ri3EQs7dlWJrboQoGfmyadkldmid3Y4TSNlz4h3eVJf3cbMcyrmOP5SDgk9j6V0uiRalc38FvLeeVAkamSOOQoobsOGOcfSu+8H+AdJsNQimc2wDPlY7iXcx75CjIAPua6PT/EL2TxWGnaNNOuzcZRaJGFO4Dgcb8E98VlKa6FuKOJa6DvPPbWktzI6ALJFbu4A9PlB61Y07wrqGsRE3Fv9nt5XMsj3W6IbU4AwcHk9sYr06/vfFUloM6fqZJdPLmWeGyiUAf3UYEj6ivOfF9zc3eszxXb21vbD5In+2NMSQQWLHtz70k7mUrNFKTRfDmiOk1zctqtwyMI7eJVigjAbP3jgng1zo1axso4g6WSQyurvHlmOMngMBnH41b1XRbbURF5siTpCDkQlUCgLnlmIIGOOKwPELaCltElpcRT3OFSKNrhTGq8HPHJPPet4sydirL4ikvLmWygjkjg88v8AuVC20SHJIycliSfrWYNen1m9vbPSYo4JlXy/tZjYmEMCOCT83U1rXWp6Hols8aXMT/PtEXlFm5AyVXkY+b17UQ6rJvEVtaRouwbbq4j2BQPmzt6HjjpVNEc19ER2dv8A2fp8Fms5keA+W8zD7x24JAPvVeaWGSFLC3Ef+jt5byMwyxYlzuwOlZWr66720BtBI8spdhINq5AYghcHH3uKXR9PhWz1t7ieVJrmKN5cdVKkcL7kH1q4K6uNyuNnu/sGlXN+sWLmeJ4rZCdx68sBz6H864URLFdpYDc9w0P7wn/ll+HPNb2p3/8AblyiQIzxWoeCIEZAVcYyAR3A561Nb2MWnxSPMR5jq5yQAuD65bNbIyepzbQyWiXFukDSOXLGRYyxwPwxxT7PQNYukR00g3ESuELTDYjAZzjkHjIrp11dEheOK2EWUXb5anac4z8xb+lbWlarey4+0R+ZCilkADYxkbgOcZOO9VzNEcqucbJ4Yu44962hDBgdkUbAEY5+8cfrVj+zbyynMsEVxbzO6upjbD8H+Ig4P416BLcW75zs3hceWQp/A89apT3djHNJGZJQWXAKZABHqB1H0pRm7opwjbcy7OPRdciS31fTDp94zN5er23mMQcbcuoJGM88Csq98Ca3Y75LWKTWLIM2y6tyqg5G3BVmU5xz0roLm2uWtjJbyAoOPNi2/KcZ+ZTz05rkNUtl+1Oc4AfHTduYr15puTZNkbOkbNF02e0knQ3WolVeKI8pEGDbWI6fMAK9M+HluP3ks4MdudsskbYzID8v3jkAd+K8P0r93fFkPOCZC4HI29q9406byPCemWqAxm5KyzK4UAIAcAYzwSQawmdNM9Bg1GfVNTkvXk84zssUQyrBFPzcewHFd9pMyQg+VkKW3TSlVYqB2INeYeGLw2q28wkcAK6xCLgHPfmvRvC0c19J58sv2dAhXy4fvs5x97oMda527HbGJ3vhyObXhAhzFaty7uvTPTBAJya9k0jTxHDEkER2oD/rGJyB7DNeZ+HJri5ezsrZNkQbDARADao65HPWvW/DzLZ+VEgVsYLfvCQBjkHNNO5u1Y27a3n+z73xGNuAgOc10emwCRN5kRFAJJ68/hWfY7Wk3NyxJ25HArXVkjwCFjLEnCAjPHcAYFWtDNmjp0ETuzkgqpDDPQ46/lXT6d5ckPGOp4H865e0PmJgbEQYTGB3rqbCMRQjbjgYOQOK2hqclfYniZxLs56Yz2HFFzdG2hwqKD67jViMt5XGAT8o4qI6crSnO9i3XOOP1rqUWzzuaN/eGWRMy72GeQB6Ee1TN+8yM4Rc4A7nNTpEFHlKAFJIBB5GDULNGyuFx8pK+nSqsTzczuhoGPu8HPAPpTJZyvQ7gRz3x+FDMuzJfBcBc/XrjNQMwL4APzYOewGeaTRpFX3G5d0ZpP3ZIxnuF/xpu8IN54jXOMjqakceYgZg6AYwD3HrVN7gtkMMHkhOp4osbx1Hk8/MinJ6cjt9KrvKUXLEBR2A5Jz06UJcHysEjgAu2On0pZDHGMHl2Xd8wHFTY2Wmg2WTLA4BIzj1GRjmq0txtX5+uMHFPkcDBHPqR3qpJsy7MeeuM81LNEJ56nGcF05zjgVXZ2V/Ncktz1Pyj8OlDfu/mKfeAxn0NVnlAcKSTjoBUNWNUTTOjISw35yCcbayhIC5YZOSMLjsKsSyb+COByxPJ3fjUDxlXATr7npUmqY+MbsKSQF+9lu1NkZWbnkjORUTSFOifLgbnPf1psTufLfgYPJx60tS7isrLvwqfMnc96CxdkJGcdwe1K3JJbr0HvUByHwTsyOO5/SmJllTjvz71BPJJ5xxyoAx7nvSOzLz1zjGPanr91CRh3J5PoKSQmVhOp3ht0ZLDcTzn8qdE6IREBlVB2nrmpnAABHQ9NoprOFlB9iBx1rVCuQ3MCOjg8jj8KW1AiYMPTkY71FLK7Xm1eU2KxGOmafFdJ864+YfrimtC7j5XAQMx5OKgklCgkDeQAcD2qfzd8YJChvT1xVa5jYSFlj2MSTnPG0+lDu9hiwswJPLrjOQDx65px4XaCRnJ6+tQglBnJwThsE9/wAaldgFAwckZ57imnYl6jfMCplueQOvNJcxieNOeh4OAcjNNlXPzrkA4GPT1oETKMDPB5/E5/lUNiIXjREJTLnkfQVG8wM3yoBuxnJPYVYuUIGY/mHX5elV5lEfz+uO1O9hJXJEMYQHZsG7K5JzwKbs2sOMkcYp8bMNhDDjO7IHANOaQHYSQTk55x/SpsaND4ZlOwE9AOT0zTbgBVf+I7cYHaoTIgTJI69qa11uUngYzn1FUpBsV5Q6TGUjJwT1zzVh3HlBfMxnHYcnj/Cq00uJB8h2Edc96jSbcMDrmhOxUtieaPZ8+Rydpzzj8qftC5BAyOhphkCq2RzkA4FKsu5d28DA9O+a0bMWmOncIvPVsjPoKrNHut8YCKQBgVZlAGd54x+tRRTYUkfe2AYIHGKCdivDGI0TOCxwCcDtUdxHvy5JRwOAO5qyWRepzyelQTEkSEc5z17Unaw2VvNzwDlgCBnoaTIPI4U4AxTLaCSBwx+cADrjqasMp2EEYBGGrJRZm1rcgeP8fTvUMkJPGMrgbuKkZSGyOvao2dSnzE5A6An/ABosx3KjxBcgHgHjNNb5DkH5h15PSp5MtweGXPX2qEq34EYqLGpBK+Mk9jxVaRiyOAAisQAc8gd+1W5SCo3e+MVCzE8gnPoTUlNozr3aEfGAEHO7nJH1qksXlu6gADcTx3z6VqzyB97DODkDf3rMmcjgZBHb0qWhJmfM6xNJ2CHt+tc5q0W0mUDBU7h6kH26V0k5GwA4+Ucc9a5rWC6mQgYBAznnGPpUyRqjnNRcmF5lQ4JJGGXPTHr61zWt3AjYsk+EXLbSoOD68CuknMG14hg7vmPUZOc9T0rmdbjjQZA2bVDOBznJrGyRMonm/iYieIRNFgsSB5eOTnqfX8a4u8vP7OeTz9yocxSJHGQASMc5HIz3HNdr4hEa3VxskONgdAiltpOM1xOuT/aZpIyZDEI2Uk5O1xg5HGetaxPOqR7GF5semtHJLGQEcNHKv3sgY5wMkY9a6m9t2vLUapBb/bxtjWRbZiroBwcgkAjPPNcdeWU8PmvAA4YbEaTB3KPvEA/dz70eHvEb6XPLJKkktpLuimidj8pIwOnoK3Rx25XcueJdOnspQ7PstnYbTGy4C8HOST64rFu2e7w8UnlXuD5f7wbGIJzyOhGR0rprmG0laWygtxc2xcJtMTDartnKnHIGBWebWy8JG4E9vcanK0Uk8CgKIkVjxu2nI6Ctrohu7K9rYN4pthFO/wDZ96qHZd3OAZGHUdsk5GMelVZRdyWsYsrCZPKlZZp8EA4Az83Sp9N8W22sajGl0gtrqIYh+0RtKgbLKpA5IPfoa6fxT/bUfhCHUPE0swSKXdBo9ruhW7JXO9iMBQfQimnbcjqcnp7pM5maYJ5A/emSJlypI+6Ry3Q9K1o5jNbyOhEkSjK8bWYA5A55rir7UZtQgt2k/dztMQIHLOIIzygwB3JIrTvJLqC5zASAAEMqZOWx0Ax60nYFrudBqcNxc6LG8du3nS3TSyAzbflWPAIBOOvtWOlhGf3M05Ej9fJVXyewz/nNb002/TNH3eV9pmjklIcsDsVsbsYIGferFtpiR+Z5Tyocgeb2HAPDD0wRWfUvl01IdK1f+zrVJbaACeFx5k0sjGRU2kjap6ckDgCtKWRvEn/LPzS6bl87AJJGTnJHQ8VVnhis31C3uIJI7YwDZdsd4dvNUAZHT5gevaq1vb3GnSOVjhkj25CZ3MQSWJGB7gVrqibWY+4jms2QPO4WLhgZGfa3tzjFZF/cgv5OSJXUbCe/fj6it+6mS4ncCMmIxhSG4blRngZHBBrJvra3g8uWaRtmdpkBYqpB24ZQDgY7ikrMrl6mSNjXQL7yzHYT5alQp65yRn8Kn07fEpSeKOeKUGPJC4bnIyOelMuJ7i2hj82CK9tjJ+6ubdcgH+8CcHHtismbUDFPlYIgqjdsJIK5I75x2Pak1ZCUrO5Veyt7Mu/ywxc4iwOc5yckg8ZrJTTfLuVYRySRTvj94qjbgZyT19q3vEsatKWikLrIgf5M4XnpyKxrmVZILSVztkcMCQzBjhj647DP41mS2XY447e2ubdmMbtGojON2MMHz7+nNXhaM8CXYQCKQcScA547An0qvIQ8KTj7xARimFAy3+FOhaTbHEJ1kVhwCQfpyDjmgi6ZXFuRbmQY5cgcenvUkVt57xIiGVGYZOeOGyevpViS6F5BJZD9yfmCOADvYtxjrjj1o8PW5ljgjnkIkDGI54OQw5xwOgNVewSNC1aKF9k+ApzBwW+XaMZH41V1K3ufsFusDzmNX+R85JZSOg53fkKl1VFs/IRUMh3SOM7eSDk4I69RTrxWjhEYkMbHLMGJILMcnI+lDdzN7GZas0imIPJGkSq7PIdvXqB04pupItq6TrcSCCZg4MbE844yccVC4aDLooRHU4QE9QemTmrguJTFJbXDt5RIdlO0YIOO4qHEycRtkDP5n2XhA42AbiQOec1MlyrQyNlCFlQk5BGACDj5fSnWvlWdtKURHQMVXIwQQPSs/wC2MYyFDkthsDPGBzkAkdaSjY55xLO4pJOssjlDyV2ggfNnjArnpWcbIQSjEl15xj3JrW+2vdJI8UfAByoO3tis+W2E9vviQRgKMhzz0561lKJx2sV5Ay2lwU++FVd6/KSxHBHrirUJN7DEzGQTK67gcbGX1BODUd6jQ2sju/zMVxuxgAYz/OpPD90i3MqESeUkRGeAFwwHr6VNtDtp6ospIlvcESODNkx4QjCnr16dKtNcQzW0CsQE2tuAbFUNXl23kTpOskSFmPlZxkDaSePXmoLcNFDlMlST+A+lZtFyWhftJN6GI4O1h8x4KqTzgnj9a0I74AyEkHaCcHnr9KxfNcfvG+ckjcCvAHuKsWrxo6M8g3DC9MZH4Vxzjc82aa6m/ZTLskDB04xg44yfY5xVoJJuMsThGAAVX6/ez/KsSTfEm5Sdu4ZkBOePpWtZzm4jd1BAyAD1J7cA1kvdOY2vPuZoTIY1dgD8i87mJzmq91Ej2cZJQhlAlyBw35Vb0wLsnklkbyTt28bNuOuQPeoNYuxbWYZZHKyqFD9h1/xFWtwi3zXPD9bsZf7ZvRFGW3SsQI+MdBWRNayxSIkkUiPyMYPUD2r1vTtGhle9uyBLK4DsXOQp9unFYXifTkNwhASThhJsiKkZwAc5r2qb91HuUrOJyFtojy20kpAT5flyyjncBjBxUl1pMltnegDFT1yvp/Kuk0O4W2ubd5YFkUEA5YMcA57k1J8QNSW7bzRgyOCdgIO3J53Yra6sbuKtc4V4uOuFwRxycnvUboVQsOcg4OcVNAC7PsBcAAjYRyD6VJcRBZSCSF5BU8Y/Ko3IKYUmRBvIJYd/frXo3wy+Is3hy9jtbl/MtHDIyMScKe/FeftHjHAODgfQURztCUJyhPGUJz6fSsqtJTWpx1qKqI+wYZYb2P7TFJHJaZYLJHnaMKCASec097R9u5eQc4IHBPoK8B8AfE698M3AQ7ri0lkLtDI2RyMfeOa980rxBpuvQ2l7ZygCZGLWyszeUwyf5V4lWEoHh1KLiWrTT2Do48sBSWJOc59MdM1ZdTFliBxjHHJqZPkUHHJ4AI9ec/lUVz++bYI5UGcBscHj1/8ArVxNN7I51Ex5/Mkckn5UwD2GPxrNnttlyhAGdoGATggdBXQtbE/K2TtAABGQeOevvWfqMYTygN8bNywZep9uaJN8prFXKEDq3ASRCM5Q4yRXnnxBlE/iEIMBbeERKRwSSSeh9iK9SitCmWcIjkBSSOa8o8dxlvGer5ckCQLyvTCAfzpYa3OzqjDlV2c5INxIx8xxxxTYUBlTIRwPUAdfSiSQK5GBnJ5x0qJQQuBlB0JOB0PvmvZFc1p1WVvkcmJmxHxggbcd/ekjj2LuGcsCBznoc84pltI9xHvHzlTjnt3/AJ1N9nKqSBgrzleMZ69OtaWM2TxTIHBPyYXHPIJBzWgblz8yc4wcDjC568VkYw+RwMjOzrz7VYjkdVQEHqfyHQVLJSNDd84JcDnID/8A1qtCJxkkcgdKqWkyF9ynYQBxtHb1qyZ9zlmj81huAIBA5HPAqLD6koYqpJ3PjJ61HcXRaNHlfy41U5AA4HpgU9phIoBPlg9u+KhWBfNxk4I4TjHvTLkrIyp4mafCpwcruA7UkcgHGTwo69M1qSuCcYOSCFHGAfU1k3cb26Aj52BB2jHr3zQCNIQLrURgIKDYEXYynntwRiq9v4XgDkAbCFPGAc9cZJ6dO1T+HpkjkUbyjM24njt6VuuixSFTGECDDAEncp/i5/pmu6i9LHoUJKWhUttPjht0/dATcDqSfrk8VqxH7OEEeMhl/wBYVc4B56gVHFEJEQjpjOOw/CrMVtHvJCM6qOTkLyR/jW/M0enFFOS+cSBiG/iUtt64OAP61QvH3eWi7523YUbWB4OR+lal7st7dwcDcBgqSQDjjr61zrzyQ5C4MpIKsTwBjB6VDZaVht1M0a7HkkAfcNxBIGAMdBmsm6m8zhnVAcHlsE5HuBU90ubR2UkMwbIUnjP1zWReTTOykFjhtoBwcgAetCJZm67frHDsfJT+HjgDuOlcndaku1AuZN2RwAOce9XvE9yLdRGsgLsSR8px79a5x2EjcneeTnvnHpWjSIZdN67vnIc8knPOcYpTdkISc4XJPHaq6RHjH3ck+5pzkJnHXaBz3zQ9CHqJLLjgA4GByTiqbuzZBA4LfkaUne4BB5HOSP8AGmL1Ujnr+NCRY0O45x1zjk8CjfnAI6Z5FWFiQDPXK4PXIqNoh0wR+B/xrdJNEETnD5IyT179aFfjk/oKUxsW78f7P/16RhnnoMU5FiFc4HPTNFDsSBgdOB9KKxA6pBlQefXAxj86mDkbx1X0qPy8LwOc8euKtW1qbh/kOFK9T0zmuNux4z03HxwmZwTmIlMYTAH6VoWVqIFDf6xl7HjmnxWiouD8+Bw2KtRxk4PGetZ3b2M02RyxlkwqEDBOADxn8aYkMR2MEBB4GVHINX1thMX+QAgHAHvVceWt24kk2KoBVQDx82PT0q4jaZKkQRCoAC4OOnanrFtbkGMtyfl4HT1I9KsSR703LHiPHBC5yMYPT3qFo0MzqNvyEgn7vHYHOeaq5aCdS0TqcE87TgjH1way5gh80o4K5YZGecH3q1O4yMEcewOc/SqEgLo5BALetLfclITdkvvxk5H04xx+NCRb3JHXggDuaZiRlI4BOQG9MnNT+WsURxnIIc0J2Ho0ESFuw4JPHuacqAdTjk8n3pbd3lYqiHvyBwQDU5tl3ezMBzx83pRcRHDC2+Q8beuO/WrIDRohbAfk44x19wKWMLHxtLq+MkduakDhcgHjJwatNFXFeEmTALbmwDyDkH6elRDc2CknXAzgZAz704OBvIwM9T0/lQVxkMh+XGMjuPxpk3ZJBcGInnJIGPl5/GrrxEzx5yJgOUH3SCeuKpBNk+d+EcY69x3q8kwSIgIQU5JLbhz2wKCG7liCI7iDjjBOelW4CI0yBHgZYEDHBOR09BUNsWaTlBsx94Hn8R0qzFHnLc4yQSEJGDx/L2rGRElYmRQSD2HTipWjDoS4+UYXkZGfwp0eGXALnayggL0B9TUsRaMOQcHPQ8DOetYSTJvY831uMpqt6WUDL7gO4B7e3QVTwyHg7Nwxn7vHeuk8YQYv3lwAZDkZHUCuYbh8AEHk89AKN0apnpOhXEN5or5Kb2ye/BAx1+lc7rMqC4IRww7jkfoaraTq50+zkiWUgkZPBP5Vharqf2mYsXOPXB55+tef7F89zWmtTatf9IHzb4jtDL5kZ6556VR1sm3AlWMyuuB8sYAGc5GSfaoNHuI92wg7t+f9XwO/8qn8QQFbJziOQg7lIG3Ofz9a6KacZ26HfTdnYf4X8UXNg8sccpjk3kgbQwIByvXvil1HVptWufNncSOxOSVCdfpXH2m8XBLiNwOpwM8DFdDYqrR5ChNp4A4z+NdzoxUuZGdWC5uYmRcbXX5Apz8vFQuwUggEZA6kn+VS3E7KuxSAgUs2Opz0/Kolfc56FQflC/KduOpzV2Eghjw74cYJxlARViCJI5iQSjZAOCzEj1BJqKEcAOS6rkAHvVpn3fMpAH8I64pGTMTUFYzkEHaQCM9qoJEsz7RtL5OAIutbV/btKUcIWyF5zjoPeqcDiEAo7B2OR7Uuo+bQgg0syAF85HH/AI9u/StNLRfk2pvC8jJPB7YpVmLYQny05x9SuB+tSRhiQcfNjBA7YpaszlNlm1haX5SChXJIB6VcYLBG5L+Y33ig9cZxk1npKF3gEHnLHOOKlVXZ1jAchMcLyDntyKRHPdEsk+xsFzhuevNQmUZ5IA6DJ6/Srk+k3ESOHjG5UGxGKh849s5/Snx2SmQq8iEc/wAQJB9hinsYy0KRc7wRxljx612ng3QTd2J1RyDFuMaxtHyrc8DmufFlFAPNCB2K8Z969r0/TrSz8N28ATLsquxEQUq2Oc9uKylIyc2k7HFT6awSRUch1HykYJGTn1oTTkjBk2EnAyW5w/0NdBJsdC5PIGDvBG7HpVeODdw+EyxYDdnjPH51lzWOdTb3M+O2nmcPvXcVIyxHIHQ9KsRWkfRwC2OQBzmrZjLIETgEnq3oc9fpU8duXKODgAdSOAR/tCle61FKRXhg84RrlZQygKS2enrwKvLZAoEQfMVwSegNEcPyuWcIQwACNng/hVnLRtjkYJ+8Pfj0rJzRKdzTtbaNpvLiJNwWAGCQAQNuME17bo3hu58PeBdRlmjWXNszSEYyM4561wnw08LHUdSku7lHMKKWYvH33Z4atX48fG+y8PeHLjQLC4je4uIwrShudgHPQdRxXHL33yo7qbUFdnzT4hu8vLbpGEyxPA7Hn/PFczHFJHNJI+TC2MdB8xGO/PWtm1v4bsl5ChfaBuxz9TRqa29s+ExIkh8z5skDnPcV2wpqKsjZa6lEzI6yJHFhjggoTwf5/pW1blh4Iktg67728RyuGZhGq4BDEf3j+lc9fXZj+4fMIAASJcA5rdvtVCz2eixRxxi1t44fMhjblsEsTgnPzHtWlrG1LVnceHdJS/l0bW/LEksFt5WXlODJGCuWHUA5Br1DwFYXPhr4YXmrxP8AZtU8TzPY2c/ms5SxTmeQKegflQfWvO/hn4b1Pxx4RksLHzINS1W/+xwSRjOyNgFaQnnAAGTXreu6nbahB9jWVdM0fSNPTSoVhXgRxZWRgeu52ySc5OfpXSloezQp20MLwtcwSaodUfBit5ttv5zACFUYoNoGcZxjtwam1rUZdY1+wsJXjnSSeSUxCXJ+XlQe4AOAaqXC2+jaDAJrZTdXchvZhwRBDkBFC54LKNxrV8NaVG+oHxDLL/rjGtvF5YO1GBkODkc8AGpastD1I3tYf4qYeF9MtI5ZBJdyERRiMhEZ8DeOTzjd6dq848WW/wBrvI7KUfv7tzE8hkGfJVdzZyBwTxWnrN03iXxPbfbLaP8As6K7cwJLzIzjuFzgA84yeasazZSN4liuyhdDbCK4fKqtvEoJZ2JPUkhalIqWxo6V5em2d5q13Zw2llHEfKEgWNGjUYBCjOMtwMnms3wq9vHpkGqCyKTX15HZw72LPLIw52g9h1qXxbq0OoWen6BC0Xm3j2/myRZIjjLEqCQBwFG4/WuosrLTItRsEnS4NtpkUlzbTRjOJGUrub0wF/WtbJK9hR3sJqGpvpemu6IDLGPIEaAcsFJbIJx0Irn7K2jtvDcFwU8hJxJK8YA3LnnsfSmzG31nzbgJ5lrcTyLH5kQBxtVC3PUHBORU+oebqulX81mYkjjU7GC4wPlXp+NYuKeh1RfKrnln9qS6hddXLSznyLMhQgUphQWIyT3ODXVWdtFfQStFceWYZliMYQALhQCAT159BXNaVo2o391b2kH724v9RI81/wDV28YQAMpbpyecV6Hpuk21l4WleC9kuIheG3t5F+RZWUEySDHYMAK0klGKOSKk5XZy+iwW1zrdxfXkqSQ2yy7EmYoAwOzPHJ9ea0DaahNem6ithc3F2I1hiYj91GF5ZtwIKk89qsyaPHMYrKHdbBgWuJiwKgFgchup4q14w8RCG2n0HTp1TRIWDS3YjZZZwqAY3ddoP8IpOV1ZBJW3POp4IvOufM+doQyPxlWYNjIxxjvXP6lBLaSGT/lmY2OUGOnbHrXp9lplva6aFQkm4dSshX+HqR+IrCvdF36hc2NsRJIXMsR3dm7Zx2rn5jsgtNTkfDujy3t/GiRsgkdRvJIIB9D61bubeGLfBEDbW8jBZyiktkjpuB5z3rpdRtBps1skQIitiXeYnazOMYwawdZgt7CIWr3kkglnMYWONsggA5LE44pJ3Zs0rHK654evtMjE1ki3GnRI37+0IBDdSGCgE8+tVbyy+zW8bOhxwMjOBk5rotFna1vIotNuprdlyZFiUbSRjhlyN2c9q27gpql+bC7g8uZpEj3wx7TvP+ycjNdsZKxytJM8zFsI5kQA4LAsU4wM5zUunRRy3P2i7d5YkcrFEQT5rhxgeuMA1v6np0MuojT4tRS3mErBjPAV2oMlt2CcdMfjWxY6Fo2l7ZdR1FpEVF8iK2tAxUnPJywyTmlJqxKWpe8N+FNU17VUu54oo4UZfmmKrHAgIPyjB5r1281bRLLVpbxtRN7cyunmqIcKR5eDgZIODXl9nexahdSAW9y9pEQwEvG4AZyVBPfitrVrmzVrIxaYZfNgjnzITtA2DIGB/e4rnleWhuvd2PRtP1a1tdQsksbeKKRpUBEMSrIUx64B5+tYviv+1ri81G2vdft9EtoJvLUTKylgWDA5TJOSPSsOXULe1ld7uWQXcatujQ5Vdvvntkdqfc+NtNhlikvtKGqWl5HFKmT5YbcoJOcHoQRVRgE5IxbDTgBcnUdbmIUskZ/eSBj0XG5s4/CopYtJWykUy3Mlu8jfeVVMuByFAJx+Naeu6t4YlsJ59Bs21M2586W0STE0OWwRyuWA68CuYuvHeh22nCbUfDbhZ96KpuPKkLY52AryfqBWvs7HK5Ibe3Gmakl3bKhih8sFIpLvYSTzhsDn8awzf6FpsLiGO3vblgJC8cm8RtjBA6Dg+1EHxE0R4Lh08LiN3nJRvtGH2cYB2pz+Bqpfa9oxRAmkC0OQ7x+YGPXOCNtaqNtDNTRBZ6zLLNJImm2Vmi/KpASWQnHGAVGPwp2n2GoTXZutRklu0jKLGCcDLMAVCjgYHPSlfxNDD5vlW8cswCxgSKFWLByTgdTt9akS/vLqawgEkkvmyKcQAKFycevYVoCt0Lz2VnpxIJhSVZGMUYkBIBYk49OaZHI+pwyRz4SJZWjWKLr93Iyw5ztBNUZ7KUayYraBbyUM0QZ16uWIHUnIHXitBdFlsLs6ciCSWOQu7Rd3KkDrjjkirS0JuTafoEcUE5I+zQqC0rTsWVR1PQHk/WsDU9ZsYVItrCGUrGVeab955uDnIVxgDHpXY+M9JubOJ7GXdIwRTLGpHllyATnBPQNj8K4a/hSOU2zGW5lAZSAcInGBjNVsF77Dre+lgdJ3EUcO4uxeNV5x8u1en6Voy3KTRJPfSW0Cyl5DaWceXUbQ3OcAc9gazHmMmyMQjeoYLwCcH+VWJLEXFrabxGGnUscnf8oIPf1waL3IludFF4Jk1zTJb/Q5bK7ELB5rNgsV3jbnKrkhvwNYkGqO52X6C8ZgyYdSskWB168frTDHGzxiKSFGVTFswUYE9wQPSr8tjcKS1/pkk6W7NGpjKhgTnowOT1FNMm6tYtQQHTIYrmGCEIwPIKyMy5zlhjjj1rF11rHVEF3CfsrMFdhFuVSSCOQcbf1rU03fbSSvYS3DpJy9vIRKQAPmBUEdqz9Vt4tdy9kiW80QBaJg2FA7gGqceoo72MOzsDBKEeRpyzJGNgwRuAUc9Tg817Ss8mqeI4LGIfvGkitUDchY1jAJx7kV51pul3aTW0tyIzbQESncwAYjH8WM16F4MtxLfyXRuCGOAJYVCsMqTwST61x1HY9KjG56Z4d8NibU44jse2tyI45RJ8rYHJOcV6j4f05b9pUKG3tSTggcyAdMEc/rXD6Hp4FpBawIEwpwAAGzgZz69e1exeHNIGy3RHWIlQFO0gcdeB61mvePShDqdR4Mt0M0DiMFXQxxgDnJwck+lepaHaJbwkyDYWBDAk1ynhe2SKJJRHzzgqckfpXc6Qqy+ZHL87ljgegxzTtZ2CRq2kRYRlAArNlTjJI/Or4jZnRnkOQCDz1zWbEhLx4QBAdp/d5wa14jF+76vIThR61aMGathahSgC7gpDsT7V0cSbsAdOpxWTZqyQxq2C7jcQO354rZgZUVMkHoeAfSuqCsedXlfYuRKE5J2O2MAnnr6UXFwyqfLG9icAHj8c+lZl3FbSZlkhjdgdxYqvY9Oma5+61+aC5Is7n7QHXKwMgOD1/1nOOPUVvzHCqbk7s6J7mJZ44i2XCkuV6DnpmqpulZ9kOYkQnJ7nJ57VyI8aLMhtrqyksLlCA6XcgO9j/d9RVu51q5jhLhLQjBAKSbmyfUAUXR0qnZHRSysriVsA5O0H5h+VOinYOWfMgAyAABkn8a5JfEgiyzzSBQBuSKNTyfx4/WltPGIkbaPtAkkG4eYAcAfjQpFtHW3V4XTA+8w/j6fpmsyZnW4LhQRhh35z6VnSatNck525Ck0i6sS58sRu8eQuZM4OOpAFWUtNjTfLQDdnHI2gj8KiurnbvOxXLHA+bPA/Cs59RaWUlDLIAijYsXA9SDmh9TkYxuEMY2Eg9cHnr0rJ6FJlqSUqgyEQn7oDcVEWQNuHzbhnOKz5rp3hJWQOQ46y7fr2rPm1gRv5ccUk4HTyyOKXMjRXNS5mkuTuw2VUDGFGCOg4NVyS3B5weMdMVXW7QjGTu9D1oEpmAC8DuM8isnZmsRzgiPPO33pH3Fwqox6Z49fxpPLESEly/A6njNV2GFUFADhc49qk1Qvn5QrkEbQKVg2750IB64b0qNIdijge1I7oshUuIwWyd4znPWgssxgGMnBwcnOfypHdE+ZWCDHJ5GKrRDdEBkdDz606Z3VSSS/pzQA8yB1yMArk4znrTmZFRCQxIBAxznI5/Cqu1jlycsRjnp1q2xUD92meeSZOnHpigGiPcTjCEbVHGaBD8yB8JnOc9qb57MyE4RjkkYGDg++KbKh8mRf4iPvMe9O4DZ1RBNKjyF2CKeBjABpsEQjCLnLAcE8ZNQzOk8nkmTlH3ttJA46ZzT97NNkY2rgDGc5q7gth8kQCjOAwBHA7mn7FQuX+fIGM1FM5Vti8kck9wR1/OlaT5cnJBAxx0ouAkhEgPA24GBnBJFR740OS4KjggHkU15EAAOeeOO9QTlkUkfdc8EdjjpS5rjS7Fm3bcXQHLEnjcOB1GT9KSYdGX5umcH2xVWxYnVcHYJSpV32jsvH51dIVWkyO2SOh9qm4NW3IBI6phvkZgdoAHPOf5UwkuA6DKtwO3Q+9Nu4Acq6PldrJsX1GP5UsKhY0x0OThjuzn0pXuNKwBTHG8hxhRl8c8VB9oJkw2fmYmpvIiMzq7swUDBj6HP1rP8u5jbcSMsTsUjkrQ9C0rl0LHLEhJ2cZxjv6VVcELkY6c8+tNZvLTeMvtC8j1NJIxdsb+ehoKSsQOTJkbzkYqWNMucggAVFEpaRxnCnlcDJ6Y/nUlpciQyK43jYMEcbSSeuaaGMnuVjcqn3yeTu6/Si2m81nVzj+8e1QyoJTlXBC/MDu56/So9ux2UYbOMD0Penclo08s7A43qcHj0pM7ATjGc/e9zUEUplyZDs+UDCDA9+tWWO9SCMgdK0jdmLIniDZA9dw5qDY5XJwCQeM1aZQOF9OKiZMFyQDk8c9q05UzNu5GsRZAjjBBHJHbFI0O5wvzHnpUmxduDQuCp45JGOORVWsZtlZ4SqkAAN94D29qqPlX/AJjuOK1GQDJJwmMDpj6VQnttpLgnO4uR6+1ZtW0GmUpVC4I+6Cxc+5NMwQucZXIzirs6psUMCFwKps5jTA+fJwSOgIrJ6bmiGkDaCMccYqq4XqO/HfrmpOGbJPAIOf730pGk2OODtYc56jvTsVIpXSBsKSeRge5rLu5A02zBO0dh61svESChIxgFCT/FWRMRuRwcRt3H64rCWg1sZFwqIke85JGGx/Dn196yNSkUCQhsEZOAO2K1NSkeRAYCpTBLA98Ywawb2XzLYyn5w/ygA9ARjj+9z9KxZcdGczqM32Z325Hzj7/IPrwc1h6tJG0Mkkib0AXCqvo2Oc10GqwJFC8TlvMQndlcnPbnPf6Vy0s7NI9vI/zg5zycjOcdMHn0rNpmr1RwXi6Dyg86+bGUG7ERAJHQenevPddRp0JEZPnFgTnHzBQfvHv2616Zq3lypOjpsYodhK4yc5A4z3rzTVrSSdNjRI7MGVflOQQ2d2T7VcDgmkc/IUGmySygJMrleZGIOSeoB9xVdrHdpk7ySi0hWVS8q8tJ/ug9auxwQ6ZcvFcyxPcyKHEMYPyqQGVmPBOcY7VlanqL22m3E9zHI8huBGgkBcAckYxW5wzRrR+KmuIDZWPm2wtZSkbXA+ecDjBz04qG2nS7MVsVBvYQkZw2xJYj1JJPOPpXGX909l4quVnkeVHJKGP6ghlJ9RXX6dZxXzxXF5P5E1tiRY5OS7Y+VT3x7YrXY5upYbQbP4XoddvQ134hCFNHsTtzbnn97Ngc47DofSuSg8Rajd39z4hv71pJLuLdfGViymTAGQp4/ADNb3inVG1y/wD7Xuh5rS/u59+VAx1Az0xkdK5q80+3vbOWO0+eJ2Wc8HMZB6FvpVc11dlN3NfwsLebxPc31vJG7K2ZrctgMqkOM8fLjpVjTvMu/MmMAjW5uJQkGSzRqpJyWPQkEYqh4WdY7C5vG8xJvIKFMkDBbaCD1Xp716HqdomkeGLTU7CKP7VqMqpDARvZQsahnJIzwwOKm5K0ZSt7Z7XVbC0KSG7W1Mlx5jEJFF5uWXOcsT6cVJcajHZXItyh+yPNhSGIOCScjA96k8Qab/Y2j2aSSGI3SMLq6kPJ53MMdvTmuXs9fFnMYoYglvEQFbIzsPQn+7j8aXmi99z0w6PDJo8FldAzvO6+fI4YoFG8bDhhhs88isP+ybrTLdJxK5jRcoQeRkg7T+VL4e1U6HeTsjtPYXMgeWM7mViTknPTJJOK6u+XTNQsbv7L509k4UtG2Q8Z7hiMdMGr5mxaJnnnmMWiTZL500agSONpbGc4+tQS6nLHIkiyq6tlXjdVIIK4O4EEVoeI7OLTLmOfh40wqvJMzbBjoRg1xMxkt5GilSVz83lnqJSOOpPrU2Nb6Fqa5+wiKS2AkgEgM1oCVjIPXbjGCPUc1h3Fk7wSalaCRLZWCSAszMGBJHXtgmtLBRmZk+dFOBhup6dBVI77CdJVICyMHYrlSMDGD6/jUtsxJkMet6VKC5liIAUkYOT0HXqDXP8Amv8AY7V5fOkeNnL4J+UlQp6ZroIL2HUIRPABAm4F4opGAJHO4E1jazJFYPCpJRNsjSOZDjJKnpj0qVcHFWN3TgosHIw5B3EPg4z2we+KrSKiKDCPKlUnd0247dDUOn3VwulRRJIygymRgMHOVwOTT5JVi8wlyEUFSeACMYHf1q0jPYRmD3m7uWBz1GeBn0rb0RFvr3dcziNogXQSrncwUjH61zZk2qnUnOCSPlx2OKtQpjUv3SfM5DxlGIOTjsKLEyNPXWefS4xIjieFpGSOMBc7sAncMdgKbDcfahGOBFnGD1JCgEfhTNYuJJrS2huYBBdJhUJiCnvkMc1BbzCNMKBzljwPlBOT+dVbQjUo3zSp5llO5SVW3KkWf1Ip1rI1/wBY/MeQYBcDBftyewqxLNMwLgEJHGFO0DLN65/+vVLKw+a4MsbRO0UiNhhuJyNvPGB60ES0NJLqGG5eIYnKZ3kLjBPcZrNvI4FRCp8hcsc5JJGc8k1BHdKuC7hC+Fy8meT+FNuWP2k2jkRgxvliOQduRk4J60mrCcbkcc21JFD7yoHGc455+vFT20iz5XzCnBLuWGOmB+tYCvJDcvFJvJkOF656f/W/WrlleR7MyoNqnGXjOMg5wcYrBpswlTsa2vxhbe3iZBJcRsQ0SvzgqCSQR2qG0m+zWhH3GZmjyDjKls8jHWpNavbq+uJ72R98jgM2CxABGOBj0qml0IpfKLyfP2ySuQMZ59qUoscI8ruTpNIk0iCQmPa2cAgYP1NPtYSm+Iu4WQhS+45GQcfnSw6e97NARGMOpXJxwwOPTHv0qQ22yPJBkU78spH8Jxj8Mis3oVNiKdpLuOQqhuBz6/lVVwYvLRDhEA25AJJHTNWC/nxFg4AO3kSfxAcjG3vVUXHnwojJs2DPJwT+eKxcThqRT3NTSbzZOYmGIXTkqcEEe1ascr2U2DksOVJ4+lctDIrOMyYdjg4HTJ4rdtZv7RRJUAMq4BQDGPrmuaUTglodZZTxzxYk8yXeBz1HJz3p2pae95CQjiQxqWICtnAI53YA7VlWl01jsBf5GBx2HH1q7NdSmEBrkkOuAEY45OMY6deayW5C31OSNxdWOYgTtYDPmHOeegwKydUaeRJ5pCwLRlGyNzHBBGMVuahEpzEFBcZffwAuOazZUa7jeMDDEcHHsM16tGV9z2cPO8bHFveXVtM6bvm4DEcYx160kUTXDB2c4I3EqB8315rpdR0dGhJ8gSYOSSTk+p3YrBt1W1+UFUJwATJ0yewxXXZbo6yUaXHF5RSOT5cLgBRgY7mp5dIa6sC7pGhK5w4yc/UVAuohuwJUH5sDJxwOma63TIobzy4jJmR0UsoUqFU9TTK3POUYq20gnHXoAcelMZVwACRwAcMTg59OldTr2gra3UssXliOPKEgkdfauet1aR9vJYyd15wMY796TlYzloOsY2W2QHDlsH952w2f5V0nhXxjf+E9SE9tMxDHLRhjgoeDx+tZ8ukT2q5eNogw+bzMHrxx+FVbiF13sEIwCxyQOAMYzXJK02edUip6H074P+J2keLoki802l590wytwflwOeT0rs1tJEHznAwGz1DA/wB2vipL97F8x5DAk7yDycdM5r1L4cfGO606ze21OV7lR91TlnVQARtyfwrgnhXH3os4pYeS6H0AsZfYAM4yDg1U1bT1gtTLOiiIfOCRuYY4/nWpoN7Z63FHd2l3FdhwshG1Yyvfbge1T6ukc1hPiUHzExwBxzk/ka4XZrl6mUIcr1Obt5fPvIEcZiY5bHqOteTfE6zKa60rhczgBtpxztyOnrXpVzdf2RL9uedkjCMgi4ySe9cb8TIVmt45Y3zbblcSYwSSuPrjFThoW1Z1tWR5q8auCcgq+T7ioVj2ZwMZznb3zVmQgHAxwcHn1/CmtH8wwOQD07HHSvWTOexY04mTZF/f3P8AKOmK0Iw4AGOMjIIwetY1nL9nmMgACdPrzW6ZYzNISPuHsOufQ5/pVNiUSPyC8pKcDGSD1NRvujbbnPBGee9Ww8auCDlcHp1pjEOEI6HOAe9QS0Q2021sSk7x1weua0baboznyuCDzn+VVlVuTjGCoJP6VKqbQSAiZGCev8qCdnqWGuE8pCDy+U/eKSePTFSkKy4bke3H6mqZZTJJtnBVWzujLDOAOmRx1p0V35sMiBwHIJUSPuyB9KB6ExKnn0O3rVV1M/AKON27cOcjt1q5dS8NsRXYEMCvA689aqZ85vJYDBKjpmgSGWq/ZZsiNvmU4BA5545/hrp4IxKiAkAkDPH3j1xn6VyEYhMsYOBHg7wVxuBPGa6jRGa5gcP8m0goPL5zhgec+gropyUTroS95JGikiqkgXABO446AelRyXLO2Y8cAMTyRyc9xV8eXHIDsBGMFB3rL1G5d1uGfeFDBVG84IA9z1rpvc91GfrN2jq+EkI2HPI4f8MVjSyBV2oWOwAMQMD8M1bnmLldwEasM4EeKz7m5BkjhblzKFIOT0+8eKlFN2K94zBiXOBzkHtznn8Kp3F0ETzXKiXO0Dj054+lLPMsrggHY2eCAc8YHes3Vb2SOPCsQMZG8jjIx3zWhByWvzebJFEDv2koeS3XPrWdbR52v657VblTzLnJ5OFwX7tj2zUiIEiyUAxgNz09a0RmyIR7WA3np7c/X0qjM6bgC/zKQMggj8eKuvNvIC8Ed/b3qszHGPXJHXmm9SboqMpDvnllODj0zUZyME8Hj9atS7UR8A42j86rMFyMHkYoE2P80vjJ2YJb+lR/McDYT/wGnnJ4IyMk/rmodnQiruzMTcOOAe/SnN87ZB57fTFNjXJyOxzQoJUfSiTuajjwec5PP3cUUm/ZyB7fL0oqAO5t7XzJAQcYz64rUs7eBxvUcAEMNw6nr27UQWyqmSH3ZHQjAB9qtJggFjhQMYAxk15jd9Dx5ajgpCoM8DJ61Mu1+fL2Yzg5PNNSMjy1bG48/nT8oj4kc4xk4GeM9eKE0jNaFm2VY5UVwctnkGnXybZJZHkIOw7VG49DkcVXSRQiEnGOP7vP45qa7l86EeZg7cjn0Pb86tM0UiOVgihBIybVxkArxnPrUTyBMbAuSxf5Qx9MZyDVJiqbNp+6Md/XP8qazNJsxyR1wc9aE+wrjnYSSZL4JUBdoA6D2qoyiUDGcEnOOP51KzkKc8DkmmncVdcE+gI4z9arUeonlfJlinzN8p9uKe6qWOIwcbcqSOR3/wA5p8cQVCSD054yM/jSSRNgDCZYkGMj+tMCWyQBpSRhXyAg6qT2q2ZVXYF+4xLEemKhtGEk5VSPMbc2Bzx246/rVye3AzsDDaSOnXP1xU7MTIgjTZ2gkIw6cA5981HGpk2Mvzgg8Yxz+NStbxB8gBs8ZIyeOlW4o8yBXxkgnk44A5q7Ep23KyxHgELzncB8w/pU08MSKVfjYx4MYGcdKkeIYIb94v3emc8dqd8q5zjjJOR+HNaJA5FaSIMQCmAFzk89TnoPatG0t1eANEQcnOVkx1H0PemRHKxsT90B8odpbAxjmtXTykyOWLeW3Rc8468UWuTe6G29osCIVdJd2Sx3DIHuMVZc7lJByGfBIYdu+OeBT03NvDDAYnaY9wcZ9QTVqGGWXh/3ofczGTkjNZSWplKVws4wqbXBfoH2EDI/Gn7RiMHl+QM1KIDLncUHA5ICgD15zUsMW45HzEcMeOhrnkxI4XxnEv2iItvOBtBEf3c9a5J1RVTqSFwDz+td545t9qQIqAMQQ5DdxnnNcHKCiAyoY89NwOD9KUdTeLGeYMkMM7Txnmq88YMxBHLEfzqR3UDcXXAPZgCfzqnd3awvJnKtt+XPPPvirirs6IO47SZfJmDgfOrHhlH93HritXU72K6tvLH+uC9GUbQOv3s9ccdK5k3Do5KDdtG88EAcg9+P1qSyvZpbWOMg87iM4Gcc85B71t7LW52wVmSWEDO75AK8n2wa1Q6qgVHAGSybzgf0qpZANGmXCA8AA9c/hWiVKomJJN4yOA2Mdq3ZnVd2RlVbeW4YgYxxjP1zUkZVGdt4/wC+v/rVE77EJXC84+UjkevSnFgzgZOcEH0xUmNyRSN0ZJJUHAI7E9zViNFZcknjHaqMatMUVOdw3fISen09K1raFngjUxmPcwIOc5Gfai1yJMq3luJIS0ruioDlgMgH0rLiiMriMb0YA8YGcEfKa7rT/Cl1qqRGWPyEYj/Wcg49cVst4I07SYklOJJWfklRyMcYwOB9axasYc6PPLazkZQGjZ2D4zjjjmtCHSJpOceXh+Cxxn8s11F5ZlXD+WsanlDjGe3Ix60W1kFlAA8vHJK5AzRqYyqXMuPRGRf9IjjlypDjbkDHuauW9km6MKiBl2p8mOQB1/Oukj0q4lto5RATu5bJK7lzjcD+tSw6GgZ4iFgkXLMPMDZxyMcf1rDmIcmzmiFhiKeRGhZCxkjXZIcYGWPcVXWzdoiW3lucAHJzXdDQItsm8PsA4J6kH+lWI9CjhlwsQLCQFW9KXOkJyfU47StKdbmM3MeyKMBtjyAHj8K7NrkTMER9mMK0YIAJFH9npwdh3ZwfmGDzUv2VvMcgncu0nPQ5zms5O5nKViu9ww2LsKLg7cN0z+dSxqGbcS0ixrtOwc8/lViK3+zYZ/usAF25JB59KnBBwMnAPI7VhKWpne+pBBBs5ZyVJyFPbjFWkKNhVQR7Qdvljqc0MyL0yW4wNv8A9enLcCJ8x9CcrnrS5r7iluKLVgAW3g4CgPyTj6VNbSQWru8su2GNSX3jJz9aSW5ZYpJjG5kUk4AZTkAdB6VyGueJEUSRRkhlIO8D+I9fqKxlduxvCN1c73xD8eX0rTH03Q7cIrqfMuXiO7B7A5459q8WvWudYm8+7vGnnljxlpM8HHb14pZZCHlaWWJzKTyRkj5sjvUEUZ+zlVwQArMoXggenNdlOgoK/U1T6MnkmezKH94AnOCSvzD881TbU5HIE0khQ9QpJIH4cVae4GwoQoUZwQxzzVG4ljdNijKsVTpnqa2Ttsax30LmhaZ5d5c3cib7K0RZfMkiypckhU6jnJAptmzzyPMAJ7wsBFGh3O0h52gDGMVp6rJHpFpHpESRl1Aubkxt8pc/cXg9QFyfc10vw08Lz674h0bSLGOEapqknlwXCxKDE7E84LcYHOauLTZ30o+8rnvnws0+98CfDO4vNOubawvbuCGxiMsbHqSZ3j5HPzbc56jFU30AQajp+kJHvg+WW7MvADbh1zk8joO9dve6pbJrmoQQESaN4ftTp1iYotod4gXZjzyXkLDIPavONF1XU7P7RqeoJJJfXPmXLQuOFDfKiZPvyKqTS0R9FSSaM2ykfx58TNRt0vMWEUgt2zCu3zXYqFGOyoM7RXX67qekaRevpukEC3tIiYllk2Odq4aQKeuSeOgxXPeCtKvPCulRXUAAunuJbhW5/eTs2GbAPJG7g+1YN6LrV/GOqWljHJKsbJZpLIASziAFt3P3cg496y0b8jfVaINDgnewgubgSRySymZWAIcAOQg49Qc9Ksa/fx6dHJaPKknnkTXbOeEQABlwMZAI5zWhrc8XhO2jePEtwsEcDMq+Zh1BHAFebNay6hdOLosTe7rMq4yQucsSOoz64xWqVzKUmlY6rRpV0qzufEepyIJr2YrbhCd5jCgIFUE/eHtmt3VoHt/BltaXBWDWL12mnkjjBSONxlY9vXgcdae9lM2vpohQ3C6XMY55IyvlQ7YkChVHcZ9a1dGuI7u9S+vvMeGxnLzg5JLlvkjIx0Pf0rRvoVRXcztQ0ldI0e005JFN59mMMTMARED1bBPH51UtjHceHH0+EiSRbc2yl2GJXzvzj3IFZnjfX54GitIBH/a+qExRiQEeWSxBAJ9K0206Xw0/h4SuQTF9pccFgA2OQeOW/SosmdLVkc9Zi0t9T0TQLJ5JdRnWQ3BAAVUWNS+CTjqCc1ui3hsrKzsbRzFZWsbbI0IBGcseSSOc1T+E9iJLSfxJcweZftY3aRCaf5VJXaW44bOe2KuX3nz36NDcRwWhBDxrGuMkY6ntiokuhEdSnprDVtNj1VgqYjIxwocB9o4xjpSeHtMn1DXH1O9jY2sAkjSNpMqzMMFzwMYPqTWlo8Mc2lXEUvFqmCgi4yN2Plx6nmu+0vwksNlbahMI0lbKxwvyIUBzkjpk+9LSJolc5fxBpSTPHaRJvaArPLLC2fL+UAAH3+lcbeq8rxPGfIdmKtJvOQGznoK9Mktbd57+8guP3alRmU7dwAx7HrXKa5p7WlhKsN3FJIk++UxM3Cgc/lXM+x1RRwOrMZLqDysFUbBG7JkyR81ZviPRpZl8yUHerTuBwwOduDn25rorHTBPcW9spPmSFRux0wcnH4VS8TOL2/zDIRuBQhFAIBPJwacUNruY3hbTje6iLi7JdkmjGyUDhgVIGfcVaXT2k1O/ucGyuFlLDy12DcOM5Ga1tBuotHuYi/8Arp3ASMjqwGA2Me1WtR0We5N2LC3M7RXBM0iuNm0ruYHuPStr9SEl1PP7xoItWGoSTiW4nVYni2lvNJILNznsKq3rzm5e/neaCOV18kRjaQudo2jGPeuuGkQajqUcM8jxyRRZlMTYSLLbfvY549K5nUPEehLfi3W2mnsRGYxLJL+83DKgqCpAGeeKcby3Ik0jVttf0nw7cyRPHsZh5cVsFWcsc7su2QF59qq6rqWpeKLxJ5ZCtpZKQVG0ZAXAAxjoa4q2sbqJHuVJv7gqxP2aLf34AU4GR9K6vwr4B8T6xbT3L6BfQWsESs008RRWY9vTqf0rWMUjDnfU1Elz4Z8SXwzPexSARqSG3B03N0A6FQKoeI7Z7z4a+CL0gi4SK6s2V4yY1ZZdy7sng43AZzUmnWdpp/iG20uWQSajcQOJrSNAFR3C4zwSxwvbFbTpPq3gPQNCnDSXklrPdJJEdkcDx3IVsA53HBYGt4xRlNnnNldL4UB1IXksk1tE0gaORhHvA4HI5+gq9ezRfEnTY9WSNbTX7dfOnsIY1f7UhHJUnkN7Vh6xp1usMjT3Lm2idkik28y44+UdufWsf/hLJ9MdL3Td0EizsUMWEZtqrgFvTJre1tDJ7XEivC5Dl3jhhVs8cr7e3So01Ge4llEeLeJcEH77Nx36VoeLLeK2itL+3Gyz1+2N4igZdJFIVo+eOp3c+vpVG3jMMEYnQRB3DSdN2SOB17+1S0YrU19L0o30KSyz7yZDI7fcJ4wcge1dJppk1G5RLUPLNvVolc5XhccseelctY/aNWmS1jkEst1OERUjJwnAA3Z/8er2rwr4ZtrDNjbSB76RADMoDKvO3Gc9adrbm0XbRGTDoY0kyXrkSaqIzEsEMSlIHY5yGBBzg+ldD4J8Kx2uq6el5O891fXi+ZHwzLHuzyMfLzx3qzJoEWlE6YkaSTpMDcTSEPkhM5Byc+laWg6stv4r0oqhuZBcWtuGAGF3SeYe/YcVnzXZuorluzhfHD3SS6gymZ3uJpLkMxGI90jYUgegGK4S1s1urvDv+8f5jGGBcg98dh+Fdd8QZHPi7UI4b2ODbcXNyQkij5Q7hUIwa5Ww1R44LyVyI4DtQy5LEHYSFGMdWIqjnbtsZ2p3clhpcBhTytU1J5QiISfKUkBTgAHndn8K6PxLbW+jP9mt3jlazWK1Hk/LhY1JZj15LHbXJeG0uta8WW97cSlgkmxPL3AY6DOW4wa6Xxndx3l5qF3hEti3liLjDY5B/Or0MnLuZN14t1G5VEU75G/gYKzKMY9O1V11xYJ0LSuJWKg7SMhjjJPPsKzVM8U0lzLGqTsNkQPI2kfMTwOhqvHYyXDYaQRk4DynCjOfc1Bmlqdjoutx3ksssp3SsoQeTtXHODkADtzTtVnKxZiuPs7LgBbdiGcAdwK5lG2qVLxOWBYuiAHAGAN3NWrSQSxAHgJ39eKty0sbwV3c1YTc3bCGR5pASC29yQFK8/TmvcvhTpwIublhH9kgAYKTks5+UAZx1PNeJ6RbS3F4BFmcMhTGMkJ1Br6U+H2jiGG3tAjH5hM6S/Ku0KQBkf7Xzf8A1q45yR7NGDZ6d4W0P7M8ZcRm6d5NxcgbeeAnHoK9d0HSiqwQRvh2cMrI3I4bI6e1c14Y0ARwxuceYRwzc4bpxivV/D2mSw7CoLOyj95nG0Ee496mOh2t8qNHSoJYEWA5KnHIGfl7mug08DaSnDFSPzrG02MWpAXfsjySSvJPtzWr5rs6Mp+TjIAwcfjT63MG+5q2UZid1lGXbGOSMc9xWvZQmV48D5xkZGeOOKyLEll3y5gVQTjPUD1rRm1NIItiSiJpCM/MCRWkTGTOoicRPgkRgDAOcDp61Ouso3mhWEgRuqZx6DknFcfL4nsURw92p4I3yRF+c4JHTpWLqN3pxsQsNzNKykMV/s5ghB6/xVumcMoKUlc6/UtQvExGLi1t1JLrFyzt6AL/ABZ/CuWl17XZVlEPm2wT5meG164ODk57Vyo8VCyuY7e0S2jvMH55ovJyD1ByccVrDUNSRY40lsED5IKAMcZyfmD+tUtzVU0jLuZ/7XlzcoI3wP3m0s4I+pAFYsGoRQXUypObKdpPlaSLMDgd8ZIH4GuyP265aI/a4XhJyBHAQCCMEFt3Y1m3tmk6FA6RIQPmbCouO9aWNNOpm+deyhWeztrxrfb88W1M5zkKozk/lWhpuqXtq8aQaRAG28PMQMY7cZrmn8PsqXjQ3AJ8wb5IgFBwTtODmsb+zNT0VxJZagLtBg+VNGuevPzAk/pUkOJ6guq6jPkSiIEEbhEOh7c4qabxDeWkJ2ZeM9TEAMHGOhPrXk1x4q1bT2iMuhpLb7wXkF4HJI742g1SbxxFeXIa5VLN3UYiXc2XByBk1PMw5Lnrzauwfy54ppJWO8Nt4wB/Kqo1MDZBBJc2rsowcqQea8zj8SrfoEIuLtz0Xys5HpkkVA2sahCUMWwIrkbAQNqjt1pObLUT1Kc3cMbsL/LAgnzWBOACCCBjvVYatIpMe9CGxyF3N+ZNcFB4lt9Ogj8+yubRGwDJHMOd3qCMdfemXfiSZQDbSSlARw+GYDHPRscfWsuYpRPRINWlY4MuFAP3oeSQfrWzFeGRgqBt3U8AYH4mvHrPxZaXMpD3YkKOQpkjaPAIz83Jz+FbkWvQ3Wwyxq7EEfJ1AFNMaVj0Y3JbHIwxIPHAwaeH34Y985FcZaa5E8qFfOGWwA/QmtqLVI3XcvTB79+351RaNeSby0ZyfpjmmJceY4ORx0IrMa+Vsq5BXGAT6+tTwMrIVQcgj8AfWlc0Rd3BCxPfpn3p6Fi/OOneqHnEop6FeoPXimLqbHKkASbflHU5plWNJCq/L2GQ3t6U5pZmcBTgBSR3ye1UERlUMJCX3AtgdQB/jUpCuvIyeMe3IpNksswo5cFyA+3AOD+NT3O2NMtgu/Vifkyef5VPbBmJ2EKoGVMhzn8BVa6mlkcRTgGEYLAcbmAxx+FNakdSjeSjynVPnWQ7C57+vPtVphCGym8EhTx1rLZZpURCQNrF29M9xV1TuQgny9q9R/Knctj5jGFwT83JODU6oPKDgDcTyMnt+FMiULGSXATacluozUL4w6DYVwRn602x2GS2627hmJG9sjIyB+VRTxrLG6kdeDg8cd6T7Q24qZMgnoPSoHm8sxDHKhgSM984qWykitdFILyM44OEBxnOFxzj3rRt/KkO6U7JOjP5hwvccbeeK5o3+dSt8EIIjkYA55zzzXTNdJE6yn5A20ZLlgWK49KSKkrWLN4VmDkvHGAPlbcMk5z0IHGKiQqtq8TAJK4G1ox+dJPcLtjBnxIWGMDk8evuKrtfkyYBCEMGGecj3xRczWpm3sLXWYWc74yGHOdw70SvI0UaSE4QMRjtntU11cRRRxE4TACsSOAaY+4cgYzyMkEEeoxWbbNloVrgssZ8oOWxlcDOQe/WlhcSwpISC7FuR04x0qrGPtM0Zx5nUkgY69etWrd41t449mxgCWGOnrWiHIcrb/LIyM4xkEdW981HHGF5IyeM++KeNz+Wd5BGCNmV4B465pzkJyHGMVSMbkLDy0dU/iH389CTVbzNrl5cZPJ57/lVwoW3qeAWDA+uPm/+tTJQC4Id9rA/f7/T8KvlbJbJ4JBNGCeQeo61MQqJuGcNVSNyYsgcDGDTpHCJnk9QMdq2SSMZMkMjrsyeccAAdvWo2c9DUUFwzYLjCDd0/un1pxR+hTtnIPWrM7jxIMcAkseB6U5ZdrAgkEnI3e1Q+WRw29D1qTfuXdnK8jPUZNOwgkRthITB6hDxk1DIjrxgkjhzt6Z/GlM67woc59ulN37+DjAOVwDk5ptXAgkjJ4JBqs8AUccBQTj14q/Jn5QU6nt6VCytjJAO0HH41g4XGpGd5WdhwQvGRt6frUckWzOep789KtiH98M8Jg5HlnqPxqvcFymH6+pG3ofxpNF3KU7DnguQcsQuAMfWsa7YRqChBAOwDIxg/hW0+1t4wCOR8546Vk3zAWcpV8T4GEzxuArnkjVGDqKeUAyFUDN0kPHvzXPXm+RN8UihSdzpzhlBzj862tT/ANLtzEYy8q8nZnj8xXMXM7WmVmBKHAPONtYNFR1ZT1KeKW2dSDJIMOVdeCvrXG6mz7JR5srhHG0FsAL6LXS316tu0gfaSO4HGK5HWrp5JpDbAxW2AQXbnOMd8d6zbtobK6RxuqXMl286gYZVOCc5BB6gVwXi25lgAK7Hmc+Wz/eIXbkn8uK7u/uWjljYDkAow7ZznGPpXD+MUe2hW5aNCWLAF+d38XQdPTmlB6nNUS1ONN0UjwjyPuIVzjmRR0BOecUmsakiaJYQguLr7Q7yBYzgoFJUgjPOODxWfdsLZgWwincVGB1FMhne9skMsiSQ2bNN5fzDGPXjODkd664u7PMk7Ed/uj07TL141+2LCY8TY3oOik49vWsyK+ntljQOUllUSMQeSAOMDtVuK4U+eZR98AOVyCCD75rH1nGmX7pNvRiFAlAyoToAD6mr3djJ2sdPpGq2+saVLYyGQ3Ea+duJOCeMjAznOBVKxD2FxOW4RlUAA5zkYA/E1gWMs9p9kuWced5iHOQDtzzlTzg129tpe5IrkQGWxhwzSt/F0wvX19qbVjNa6F/w9oV5c3JiFo4DQRCPLLks0x4HORXoesn+0vGEdlD5SWthMlmBHJ/zyhErvyOQX3JxXN+FoI5de8L3ZiiRpr4tMMbiiRr5oGAOhNXPh7aTaz4v1e+vnNpp32iM+ZOuAEE7SSbeepUFaWrbKsN+Lpj1O/s7KJzuWBnu97Ah2+9hRgYw3HP4159p6SXd2kKjZJCUJEin7hwTjA9K7nxNff2xrEGrLJJ9lvGnubbI8sOhkMeNozu55rJZ4tPvzcwESSL5CCKFSQxKhSCQRW8Y+6JttkWk6gq384ldo4JFKbXYoFIbCsCP0r0Pw9M1qLmOC581YEjZ9pDCQMWwTkDPBrzXVrKCLxf/AGcAkUV08aRdcKQQZOpPTB711tnr7LYGXzftEdzLiKQ/3FB2g+1ZNco9y1PE07zyKMsztJJAV9OBhQTxXE69o0aSs1nbrcITJ5sAYl4GJBGBnjn610FxO8zieOJIyqrkNyoBxnJ79e1D6JcajdbrSWFJY8ySqjKQMHnHrS3NLLZHE3lxJaaJCYk8qa6cNGucE8fnXLS6hI8MoOS8r8k89D2zXXeJ9MXWr8/YnMVxYuFSHIHmL3KjtXI3EBd49iNHHjjPOM9ckYpNaWIa6D7Cdpbq3mLnAOHkOAFHTp06VJ4glF7cRFDLIEc8yHAwQBkjjjisr7QsiSRA4AyuRgBmxnoT0rSmkNxbwMXachCH3AnI9MZIqNiWLFPGjRp5gjWNQQoBO7HfjirlxOBGYnTYjKu7jIwTuqCGxaGaSIGT5VCsgP16U67jLXMheL5JY0RUB5wFH61sjORmai9xasMOuyRseY+flHbgA9a0YXkcxmPGEUIJAi449sisy9YGGPBHIxvxjGWxT9KuPKhDHJVGUjzCQOmPT1oadzM7SGCKW0ikkQS3jAN5jRhxuyD82TgcHtWCZpA6I4G5mYb8AbueMAdPxrW0qZ72SCUSYjXDsu30GDnPrWfdK2LaVQoikQZMalRnPQ//AF6tarUdyJJmjwS6BuGVSoy2c8DBNTeIZFCQSwO2J8SzrxxI2Vw2MZ6ZqCd0kto5QQZI2YnMZPB9OetV/tayyXAkGEkYMvlxsu4AHHf3qTJ6kaLnAfdHJgsoDZBweOlT6m8c0webzZfMiYMMY+dVwOeKr7I42jBkdMdHIC5z24NaEoNwJIGPDAoTnPJyc81L1CLORuIt9zI++TZuVlKHnGBxzT5YFFtJInlxxyMAQVJ5J68VJcx+Tdm2R4yYtu7Mm4424z+dThXMJRZciRskKRhcNn+VShy1RcZvItrRpwp8tCHVDhsgED9aopNvl3pFyVUMM7ucYPp3q1dKYrMMAnzOQSRjqc0xYVkkAJ+UHPI4POTQ1cyWh0NrbQh55ZcAId29I8gHGOce9Gtssdho1skfAM8kpli3Kd3l/wAWfY1XsppYftEUReQbBmONjlhnJ469aZqq2z6bp0sX+vTesw8sgLkjb1J7VjIc0mrlNJV8sFeSBvB6c/jVWTiX5SHIbJBGc/nVpkZnT58YzzgEH6Zps6kbCMbiAQc/4Vg3Y86d7FZEK5B/hAJOOPzrTs7r7OkgJLA7cEeoOf5VSZQGOFw5wMp3H41Lbt5sgOMZ+Y5kHpj0rDQ5GacW6REBy+DuXzDnk9a3rWZkjDSbNvDNjkggdsVg2bKygs4CkD74xtP51dM2cNDJvYdCvy4/nms3HsYPcv6i8flnL/O5be4PQZ9cenvXME+SzAEHDblzxkEhcZ/Wtt53kaRzISCoOPTsf0rn9XBgUuDlB7gdR2BrSk/eO3DO0hZ73EMih3RT8x75GOeK5a8eRSQyGNiuYxwQCrAcg+u7P4VvxTxSNJ5nyFC2N4yCv4VzuvWqWzjYBjOVAXcxyOcsDXqRPWRTUJuHzkryuNo5Pauu8MySlHLyEOVcqXkBOQc4x6Y964+NnL5hd3jGXDBcj8e3611ngsRPeR75F+cshkkChQduAB7k1T0Gma/iG3R7bcY/LJiIIRFYMc5J68ceted6dEV1RHaM+UQOuMnByTkZ7V6XrgNpbuwBjYOVcnOGBAHtXn19bpDfyCN4zgqVG3cMMAOmRUy1Vipq6PX10SO7hjbygSVDAqAOoyOtcb4o8OQW2+WXy4GGAORznr2pNN8eXGlaekD25u2QH5yWXj7oHJPTrXPeIPFVx4gkTzTiIKBsibP6nmuOnCanrscSp9zm5ZvNm+YZJJKjHJ/LNaGi3MtvfxSM5xjaAD1HXj8KqSASbARlVG3Hbk0+3fyWB6AY27+Mdv5V2yS5TVxVj0rw5461Lw1defbXc2xl/wBTncOnTB74+lehN8fr86WYk0OwZ1jUmaVXQnjkgBiD+VeWaT5F3YRTHD7ZCAc9AFKjt7VORGbcr8gLIAT6/SvGnCLnc8uTuzQTxrfa9rjy6iYw0pKMq4CxfQV2OkX6avbTaY0q+aQCu44JTGOCfevLr6IJc7gBIrMWIHGAc+tbfhi7EkgmcgPhUBPPyg5pOnFO6NIWlowvIPs9y8DO5CMMk8cZbGfyqtI5TABwQpzj/wDVXSavapdol0JR5r4U7F2gqM4JB+tYbxsd6tkbhxgY4Iwf1qlqYOyZSIYZHDuy7RycEZ64GK3FQ3CI8cZ8ksV8zGOcdBk5rIuQEkQgB2AOcg5wOOvTrVzR0Ekcwky+0qRuPQn0rRJszlK5MzKgBU54OQRgipo5lU4ILseF6cVCxK/K3LchcE8jNSLHuGD8hAI4p2Mm3ctFt7dTghSAO2KsKyBSFXBB5x0qibd5PM24yUGzJIGc56j2qzCBsJkTymAJHJIP51NxWuS3EWUjAfYSeSQSP0+lNMEaHoQu8lMrnAPrirMRwz8AoQ3QenenOzLkoF285Hc0LUpIoGLzQ6vwT6k4HtVaaNW2AR45XK5Pb361auYZot+Ax2sMoU9enUjpVQswJ3A+Yp+YEdP1qrEbMYgjgI3xjLbQFJwcBs/TpXT+F493mjBQZ4jIzk44x+dcnJuKuU/hBZTng8Guk8NTGJnBGWLZbJ6DHGKaV2dVF2kjev2S3fGQHUjO84wCMdOO9Y9/eI4ErfvETIBz8u7pnB68+9WtRvFkkcRMCoCA+W2zgNkhsj09Kxb9y10EOFRFbH8RJLE9eldcT3YmfdXX2ly5JRVbgd+KpTyFGzGSSzEkJyOtXbiRPnXeCyckhfu5HGcZ61h3WoyJEGOEO7G/GcjA6fjWlkU2RvGMFC/ljadpwTg+vasnV+HfAwOB0Azx+NdFaqsfLIQyYBjjYcgjnJrN1OAOhXB3MMsB2xWySIOXKBk5+/1JIzjH1xUU42ZAH8RHoP61qyRqFBwPTBz6UFRKJG8rzSnUSRkjnnj8KlX6kPc5qUsrYxhQOeahdzt6nDcD24q7cRxFn2K5ZiBgjpx6VnMG6d8k07kPQcQcckHLD8eRUTJnJB56U5XyScdDjkdqAw5xyc9O9NO7FuREOQMHg/yqNiQzkDgHHWrBi2YJB3H9BUckau+Rwu4k+9aJXLSI+uAcDilL7eg45A596fsLqBjp0xSADzPlxgjcoIyRUsaQwkooOBk0UvC8kHJoqLFWPVjHnA2BCpAz60KdhGUwoOePWpVDO3GCAABz1xQxzkgYzxz/AErzEeI0So/dH+6ccgfrTTEF+VWMcT55FRxlXIAf5nI6g81OTkENyB6etIXKRIXSYEkZEhYHAbPp1qIyM8IU4IxuGVbdkH64q3JDuXLpg8EZI64qOWNUwSRtXqT2Bp6EJFGSJ1UAE7myQVAxjp3z2qMnruyQenGOlTSYdyASQMjJzgE96jmjZ1ck88gcmtYo0URkrcPu+TgjsR096UIGbIAxnp70JIvzEuUY9RuJzx71M8kYwD/FySOvTH86tKxbViHYVDgde+ScA0qOScFwV57+ppP+WuD17cgZP41GjAEjI29R05zzVE+pM0mPmAQkAZJXsK3JJP3SSkrINuB5Yx1+tYIYsq5GcHOXJ6c+mK6DT5YrjS8bwZEZeMeg71nLuKWxVbEjhUH3sgde4q4kbhEGOQQeD25H86WKB23sQVfuOCAR34qSEFRjoDgDJ64Of51cUZXJBLvfeAu4PlgQRkY7ULbr8jEKX3AMCrYIDZ6Z9KekikAiTIcEpjgj86HB4A+6WxknGO1W3Yzuwk/1hcfKuRxj7pJOQPwrQ0w4SUIcnHJ5bA9RimQWv3ycvzkcfl+laduVD7FMaA/Tn8jn9KaYrsYkYZ0IGdx4LdTj1q9ZxvIN6fOrHjHHHfrS5WOYxZznkHy+ASPWr8SgDB6kHjFZSdjK7bGR22UxjAXAwcHj8aurAMAbBkp2GPoahjjX75ThhuJJ4/Lg1ZjLOmD0yMhAeOMfzrjqalRfRnGfESxLWMU4fBQkYH3QPcV5qseI8oIkZAABzgr3xXq3xJieLTbdmkwhcqQq/wABGCD+NeXStgIyx4YDcMZIxjp0p0vM6IlV4SIpDvJ2gHkAj9fWsu9tJXz5UYwWy37vr075962GU7gAT8u4kcd/Wnw2yznYxCA9cd8f/qra/KdVN2Zz8WjzTlyI3A+7kkHjOe/tUr2H2ZyDsO3LLvcA89T0rqB5NtChdPKQkhBnJ6YGazr+eMu+wHccDA5Pv6VUZtnYm0RW6yRq6tgFMqCDnIHv0/Spj8zjOM+lRoS+/EeT1AHvVjyirHCZwp4zzkVuYNtke1uAM7CeoPOD+lRiJtqMcbucZ7cY/nVxUQyA79kajJ9sjH8609F8PXN+4kaKQKU2twOm4EY4pXSMZNIg0nT2uUjURb2kAzjLEL2Jx0BrudI8Mx6PGWlnErjjPl7R6gcmt/R9Lh0uARwoHIxufAyQe1R3cvTc/wApBB553fw0OSbOOdV7Ir3F+81vIihIizDhQRt5/rVWe4ORtkkQZydnHmY7HNSSht/TBYDdkngCojC0qADHQcklv51S13Ofm7kFxbgscklCBgZP1/Dmh4ZHhJjcpIAew2g/zq01qRKCd4B3dSOMfXFA5cKSE56lge3fHvWUl2Ktc7PwG194ptZ7KVVle0gDRxjblvmCkA9fet3/AIRo6aha+xp9vDgkyn5mU+inB/WvJ1FxY3UU8UuxhgEp3yP8a0tS1TUtdEUd9ey3BCgLltuMe/WuOVG7umUkdRqXi/w9p37pI5b2Q4/edFK/QUy8MUunxarYvILSXiRH58l+4bHIrgGt2LESokbKoKsPmJYNyMfSr/g3xNFod/LZXuZbG6X94rEgcY5wMc1M6No3T1NEk0dFaT/aE2uUcs4wAdvyn61bjlRuT3HQc1dvPCfkpFPaSQyWk5BjIYk4B6HuDj2rQ07RR9nCmITvjp6fjXEnJ6M5JRdzIR/L8vHyJ7VeFgL2CXyonDADHy989evStA6GYiiJnONx4xxn1PFSS6c0dt57IdhBHUjGD6UE2aMldHXajs6Agc8YrSj0ddgMaCR+4Azj/wCtWlp+mXN7vNvFlV27j35YDHTvn0rpf7IHhvTZb1z5c8YJwQSOT0z0reEHY3jT5jyjx4/9jQiGP95cybupPOQBj259K85vLNY13bN7YCqCDwT1zzXd68qeILm4uXlBKkfugeRnnjBPeuXubED5mAdvmBXGDx9a3jT1ubP3dDAtbKXUIwXLwFSeo64I4q4mmI0uGTZGqbBjAyPUdzVmBtroTudiQu09OetXL63fc+yNQ6YIyDwDW7TtYzOf1C1IcGIEEAZPXBHsO1dD4M8LiKE6reR+fapkW8HaWUcjqO3eqGlaVPr+rW9hBIbeRpF8y4wAkSnOSzHHAr0PfFeyJa2SPFZWoDJu5BJyrSE+55HrXlYitKmrLc6qSbKWn+BLaecz3p+0BnZ8EDqecMQPavdfh1Bb+EfDeo+LDHvuWRrPTlixkTONrFSSPuryDXnltZNcSiGMulthWlHJLN7Edq7Ke7Q3dlaLcmSytWR4LeMEAymPDEg5rjo1al7s9ilG7szd0zTX+zRxiD5J9oX95mTbj5hjkDJqDxPpQa0EG07hcKqRsdx2KpKksMAntiuj0qzWxs7TUJynkvLtaQ4JjQpuY4xxzVa1az8VaxYSWgmkitYjNH+7Y+epl27uBz83y13Rmz6CnDlRwus3EWhSPc+QscEZFrBN5g5eONpJm2jI+/8ALnFY/wAKtHns7N9YnbypLkNcTG4xkIxJ3AEdcHitvV0i1LW9QuLmOI2Vm9wscfl5Lzu/lkAdsck5pL9L+XTotOs0aS/vXjgTClgsQyGbAH3QOldMHdDb5WecGL/hYnjO0gt7gyWsUTbZLjco8pd+JXxgAnHpWPf3v2nUruXTp4dRt/KAmvY5Cu1VQttjU4zyQK1/ifDp3hbW7bRdK1m6u0ZI4r50j2lgCfkyMbF5PXOe9cv8ONJXx1qF5Faxyx6XpsRkkJ3L8q4LAHPfj8q7YPS5x3524nsljHJfaVJqiwJaTak32pmRcPuaMAqx65BWrdjpw8N+HzG4U8Nd3DtJuZizDqcHGMHGelO8O3izafqlwzyQ28BWWzjwATgk/NnI6GsvxnDPPZ25v7tHbUF82SHzgD5UXzckAdckYrPmu7HZGPLEx7GxW71a3lFuXllfbFI67iis24v3xgVsX+ny695cs4MdtMViUofvQxuRhfQkKenrmsuOWSPSkuYsvrGqiQQQSMGFvaqdrSYAHJHTNeha3p0en6Ho1uk+FtLdfOG05DhmYgdu4qm7Gq2POre6XTrK5S3QwLdlYIbWPd8qbwTkdOgNM06ze+1SO3MjlVLbg0eOhHy881XtvO1jUWlto2jW2lADyRkb2Klvl7HCtmuo0TRLj7aboxGRYIiZ55CueW7A4yT04+tLUEjT0e3t7O7EsskaKgVILUKADtGCSTknn0q1qGvNfwPkNBaZLKh+Zm3dRniso2znWCzAxQIB9n42GME5J5BPPam3Mct+xiXMkdsWL+YwIxuzwcdcVjN63NoqxpRTx2tnEzAo04AQAdcnOaxdT0th4f1CSHAlcSLlOyjqxHf8K0tZR3stMuIkzFI8jYQnKkchc+wqGVN2k3oSQl3g8scfdY/exWT3NoWPOx5qGCfEmIchdq4JOAB3rN8ie6nkIGY5JtiBBuIPy8duea6DSsQXyPKRIqTeaqY3HIPAwcg1Ndac8PiM20pfHnO5CkFckjHQdsGnfkVy3Zk1lpMMV0HlkU2lrwZGkHLZy2049KwfEfjdr7Rz4esk+xaRJM2YY4QZ5nY9WbIJ47HitDxLqAi0iOztpAIEkJfOGZcjGOOSa5/QrcRXMl5LASlorNs2jJYLwfShO7M7JFPxBo8Hh7RY7Vkk8+eMv5sR5dgCQFwSBwM81wyRx3EhDWE0szqqCW7uFXaB7BQK9H1K4+3avJavFIYDGcllB8vKZ3AAZ4J6ZrDvPC1jYfZ9SN+NUHlHiSJgF6gZww/lXRGRi4XZzf2SGxtrcCe3t1hBbZpzYZmbIwzEk8EjtWxBZq9nBDJKsixyeY73kxbIBPy8Y5zzUcFpdTO/2aIJG+5S4s2AA3AnkkjNdANMleW3sYLiWIBDNLIkOfr2IH41qmZyirHPrq1tb3L3VobY3c22ZWtZlRiygjnLHjBrpviHqT6D4h8N3EP7u3toTN9lX5jcyXEgldWYHG3BINY91pEUP703MV7bspiO6FUeTLBQFyB0zk4pPGlheastvcSwKWslitvKBMeFAwTgnoMCtIy1OaUbo4T4sI2leKvs8ZEFtKI7uAwcI8MjZU4PcNwea5AW5uWs4BHveRGkYckfe5PTOOK9kl0C48Z+A57SWKF9X0Pc9tF5hZ57RmyyAgkkocY7815yLGBbYzlNk8yKEJzwm7OB6fjXQ31MFGT0G6RL/wAJB4J1JZFO7SLqO9h4ztikYq4GMcbol/yTVDR9KufEN+JXt4w4bepIHBHAPHbvXUeBdNt1s/E9pbIDDcWESMU3MF/fluoyB0PWtK51q10u2ksrT5Ac5ABBxjBwevWs3K2pcIHT6Bptj4VsTskjlvZows915T7uW4CAkgAe4rRg16OJY0LtBAuVJt1O8EtnOeR1rzdtfGmiVHTzJvuqkUnA53Amq0GvS7XuLq4ku5riYotv5mFjG7GeprJykzZqMT0268SNrGq6cgnazs5p0QbY9zyqAQWOcYya0LfVDZXJUyh7lZFcGI7GDE5Unr2rifD000er292ZJA7x/IkgBUYJPGegzU2l3s0d5qt7cGG7mdFCxzj935gwoUYweC2evahMnoR/E5J08X6qUkdHu2V4DgZZGDMx555JxXI3MEDW2nxRxnYjBn2xEksVHJ7cEV2Xiy3n1TR9Ku45DcSxQmKWKOJ1I+bJOSBkA+lY9noEgtfPeIiNdpLsowCB0xmtznejK+mWEekaPLdPkTNGQY2hX5RknPGec1h3ImvWs4ViLkIWyZRhicHnK8DAPWptY1L+0DbQCQGJWKny1C+YD+HSs3UbmSa8eBGjn8wAyIPvjIxg+vBPStIozlq9B7RlrgvLIAiOVxHwPXGRmmLcBGlDBpEUgALhwTnr2qN7LyLaT7S/71CFEf3VGRjP50tt5twzsUHkoyrsJ+ZjuxkdqliSZJavNcGczJn5sKBySMcVdjkeMcZjUnPQHpUUTgeXGX+zkkpg4yCO9bWg2Ud5cz4gFzGnDO/yJg9+ucfSobOukrvQ7XwJYGa4S5kQAqqxxoImBZidowxOPfpX1l8LPDDQ2MaOm+VcEuw3Zxwenr1ryv4U+Bzdpb3EpEkQCqkYxtUjvyemK+rPCPhswBC6DPAGACCMe1c8o9T26TcUdD4Z0pVkEYARP441jbnDdVOeOPWuwtYIhsTBddmCPTA71SsbdURNoKZADenTHNXs+VDnI/eFs4zz9KkpsuWCJPF2jxkZAzyPTNaZjDbypLhQTk8naPWsK0ufKZCcbEZioBPelvLoSwC25w/ysQeSD1qkZPcuza9HeXP2KBJXZch5DAwUfjwOalltdQRgUitoGfDK8kfmscegDCqIu54ovLtIlt7MNjzWGSxA5wCKy9b1ydClsiS3F4Osj4SOPI/DP4VSZnY17e2vrZyTfyDjafKjCgH8c/zqxFeXaS7H1R5PmxtkYEqB7Aj+Vc1Pc3VrYxvJceaCwLQRDHzfU1nz6lch3dIv7MiCeY0rkZb2CnJrRMlxO8ljFycO8UkbEbgYTnrzjJqGa30+DCG2WVyzLjaUCj0zkVx9p4lt5k2RXJuZcZcEHrnsRxikuzJf3hEnkWcJwDFKrHBI6/eBq+YTuzamextSiAxWkWSPLWbODnPUVm6xr8d7GB5tt5Ji2hCrPuAPU4NZ8sECWojlvbAYIOMNkknP970rMmtbC/BtJPssiuXC+TcBe9PmItfcWS4VZC8OnRmFfnb5sZX6Y6VRvNeB+dLa1s3OFUGTcMd+BjJqtrHha6hh8uBDh8KDFKC+PQYz/Kue1K8vdIR0YXensyMu94Sc46HcAaXMXys2mvHlkjb7SZCnGEiCjd+JNZklw9vPkSxRh2DBCc7SCecjJxXPSXV5Iscku+UOokyJA2BjHzAgY5pkt6hhd00yQttCjfMMkjpwM9ahysUo2OivNUt7a0RoIocqdjET4OT/ALJ5rDXxqyO5ljNodp5eYOG45zgCqd5r0Uj+R9jXhRuDndh+3Ix0qAX9i8K7xKFklHyiBmwSdpGRz71m5DsWpvE5mQNaOpjDfvI5FwCMZBBJI4PtVSPXIZnkdCLaTgs8ZxhguDyeOT7VWv8Awxaaihn06coVG0JHG0ZBLZ439a4jWILnRtT+zXsoltmBxKYmVhk8EnOKzbLjFrc9Ak12W4QRC7ILZ2vGy/LzgdsVtaR4nuLVUinnMsvU4AUkenAry2yuo7ZxvMzxNlVbOE3DvmraazEEcm4A3bikqbv3gHQeoNTGY3A9z03xLEQUuZPL3MrI5BOz1ziukttfgY/LcCQ5b5Pu5HbHFfPcGuXgcA3AkRRvJiGOPQ/MfxroYPEdyyZd/NKn/lnx1+vpT9pZ6AoNHtMeuG8GYrhC4jJKKR9705rUtfEUdum2fdA8nIz3x1BPSvHLPx7CjoZTdwM8i820asI+TuB6+orrdO8RQ6lDgmOdG3APIrLkkdMZ4NUpX1HGJ6F/arNkb+WGV3gEAE9MirUcvmEMZAW4w5HP0rz6HU5oLkW7yCPIyMDjb1Az7101lqoCuHEgkibDcjGccEev4VSka2OlhuQPMAGwqCQ/bPWp4rkTeZj5CQCT261jWd+svlg8SMCvPrVqGTEzxjJK4OQOAB/OrUjNo6GOQ+SgX5Fxu4PB/CkkhZ4pFRI0cLlWPY55x6/jUEVyro4HIBIVyOTTZA5hSJH27GyS6nJz+NaXMrakH2eQXLzljtVGCxkcE9zU0cnJLfIoBOH68e3p+FODOfvbjwFAz1ApqtiXfJHvBJVU5xjsKZovMnV3Yli4O75QD6fSmOh24dAc8Ar0JFEbNHli4kbqI8EdenJ9Kh3ys+8IAA53ruHGfoTQVYrXJMKeYqZPQhOTzx/Oq2ZS7gHAOMZ9RUV5cMkpDSZdTuwONwBz3qrPfJEpIOdhyRnnpUMuKIJFSO4Mr7gA24kcjj3rSiAYMeiBi4XjnJrFa4Jn80AqzD5s+mOBjpWpaOJbcZiO/PUngg8jH0rPmZUkWku03SABsMy5B/hwmOOPWqj3OZUbAHAXjjNURcxTeYgwWRgrEckN74ponByAfnz0P6U7sFGxZnuI5wUIYktyCOParSyLznbGqkhAKxmnIWQnI7478Un2kTPGA+SCdwPvSZT1NMSRO8S7CFGAMehqzBbFEdpZQ+QQM5BxWcb2GLIOdwPIHtVmDUluot8ZBRWxnGPzxWiZhJ2LxJ+RflHvz07VAxLMMgYHAxVf7aGYvyCVwTk4wKrjVYlJBfPPG3p1rdHO2aeEPyFztxkkfXNUXl8pkR+ck9R2PHFRjVS6kmPGxsuOAwB74rNfxLYm5ETXSrIuSRLnAz7gYq1JISZsM/ygKgIyOmRgYx3PrTHnOHAPOScZHQ9qxH1cwEMfnBzt2rvB5z2Bx+NSHWGZ42W2Wc5GdhUU1JMmTNzzC2Q2ATn5aWGfcBKmMOCOhx/kVlrrlvMrxxuQyN1ZTkjvyKiaViQvzbTjAVsYB9c1ummc7Z0PmkPucAleBkcHNVriRYAzKgMTPuKpn/Gsy2uHaJPKeRsKMqRyB+JqOe7bbGeYyxBz5Z4BPei4rsvsR1HGRwAOhqNnZUcgAkevHNVhLcyupSSOdc/djUgj65aop7nyXw58qVmwATwT+NUtQuy0l+qRbZ8o+M47fnUrzrtG1wCRznj8qwpNQdpXM1t8n95SeRnOefahZYz5TpJ8oBzjqBk1LQbs1pJJF8sgfLnHPQsTVeRAGyE+Uk42diabFelk+TEg3ZOeox7UqTLcICmcsc47j5vT6UmbplaYsgfBBGScfWsmRcgbjnezZIxxW1cgEcNhSTgjuKxbhVHBwRn06ZrnlE1Rg6mBHMCE+9xnnmuH16V7cyOSkSMRkbS2P/r13d0zMu8/wENtLelee38v2piWcBGGYwhPpgE9e9cskax0MWb/AEkB5sOrKWVY/lIHoetYd3I6OWcBbcDY7H0JzWvMoLEpISxORnpisi5wd643ggDHUc+oNcskzS+hxPiCMpffu32PneGdeoAxx0rm9dspr2G4jiTzJJoSSm3BJBBPOccKCa7bxDpq3dvG69dpILKTweMdfWuDa5MXmI6GMxMyguecYPX86mOjMZ6nl+txBpjtk3xIxdXTBBUnaOSB9arxW7JpUiRj53TY2JdpKEj+HHsK1tVtEl83YSJEI4BxhKsrH9p+0wxzlA1lHtSUAtxyMfUV2xZ5s42ZykdyI9MklQcOWB9QAwB5PvVh4YlvA90keoRzsQkUchxEvZmOMA1reHNDiltLATb44ILKW4mgxsOFYMCW6c9OtOubO617Ukmt9PujPes1xN+8CpCAchTlcHj0NaWuY3OPfRf7Q1bz0lO6VkSNfKLEEZyd2c4HHavVb7w/Fp9paaI1481zYpHc3BjgZVLMQWQknqOPzq78KPC9lqFxZXqPCd8wWKOJQVO0bmAJ68d+lUfE+vmyGoC0m+36nqN63n3RAUKu7BVVHPfr7U3roJJXuix4BvEuhqkyjzWtCCB5uAGkRUHHGPmOOtO8LTJA9zePL5iKki+X0ziKQHg555znNReD9ul3V5axRxvNdWryARjZ5uDuUnPHG3PWq9i8zx+INOheOOOGUgCQMeZYRzkdhux+FTbsEU7alvUxZ2/guy07zPPv9Pu/seCOCrMJRz6ZbFWtXsov7YsoJrgyIjKWigZcBgCVyQCTnAHNR6Zp1s+nXi228sJ4G3EZG5SAxOck9B0qN5rv/hKL1YnDyeWgyGULGACSWUgkckDrW8XZC5epnaQy6qdbunjOLSCae3kZiB5jy7WXOPRv0rnL/Uxavp1qZPMt44SXj8wZUkkLgkHsQa1NbtJ/+EZfT7aVUur/AFJt8ke5SiAsQGBzxyKyvHWLm5Mltcqio5ikmEfQgBcdvQmpl7zBLe5ovqTaopt7vzQFOxJehwPYAY6VrWN69npbuGJe6wU42sIjnJ5zzXI2VxHeJkpJ+7UhiY9xPHTscmppNTlurhJo3HkYEW3zF3rx1ArBsqKS1ZrajpqXinULZ1S4jVHkGMOY89Txljj0FYUk0eoQSpZwEOuP3khAJ+oxWrbeIbpZgch1AUr5oZ/YAc8Vl6xY2Msk2q2W+0EvEkUgJUSY+YgYBx+NWiGzl3ji86Tz5fLnDFFGAS3HUZq1HJDHbTwoC7MrDfIAMAjtVzxBosqvBcEDOGPmx8rjp1PTHXrWVEN3lkcOyH5z0bHsKTRLNTS2aO2kzLk8Ybq3XvTNTmigvPNKxJmPZxj7wAAPOfQ1c0a2xdjy9kgLsHARgFACnljx3xVXV7NtSlkYho4mLKBGxO1iSV6VcES7GfeWywo0OQhOAoBySTz9OvSsfSGS1E5ch43ChUc8k9fX1ro5s6nZJLco1w9uRt87DAnopOK57UXeOW35BYxhRgjBwQB2/wBr9K0k3axn0NjQNaeN5YpivzKB8wOQ2eB19K3LzfIk8XmHEg3xhMEBjyOp9K87nHk3hUAExyZ8zHBA46da6PRr/wC2xypE5E2BK4U52jGOM+grPUjY0YrCGKRI79MxJtbgc89SCOMVl3scUPlu7lwkjBctgBdqkdR71pXV3cyQzzFDwVBkx83+yM5PFMuVkvkiQklpVI+aTgEKo9+9TsVsiGF/tMSIhJww5Jxj86u28f2rzI5id6/vC0TbAc9uQazdMjWaeCMHfumWMMR3LBen15rTsJwL9EluDsAYEBShJyQPw71RBQ1SG6S5STeRLCiozpH1UsSM469R2p0MbLGj8oH4OTwD0yQOa1NdjR9YDpBGhMcagxE4JVRycZ7ioljVgjAgHIP3Tk8+2KprsO2hUvIwulQHOcO+MDrhiKg+6EyCjDIUZwP61u3yrJpWnqQ4wLgkhMBsTH7uetYtoB5CFAEIZjx3yfpUS1MrXLOkZmvJYjLES8bhctkjB9DVu1ji1K3zFvLDe5XaPmBUBeTjuDWQph3ylHAaNiAAwzyfbNX9Pu3sGknhdxcLjZ6dTwc49axauDTsZ1i4MMSNIS20kkKR8+TxzUu0CYjoPQAdqu3cXmLlpT5wJXEpLBhu28fzqpLu80EjYD1A5/DmuaRwtW0Y5UxESTvDHA3gUkI8oEKCdrAc/rTRGSS2MgKMcnp61LGRIgx75BPJwQf5VzvQ46kb7EqTNEciQhXyHG7uDUonA+QkEfxFpBxSCJXd3UEhWOMdM/jTSGZAc8Ekn1z6UJnKWxMNgAOx8dRyMenNU9eiBsHcx8Y3EyDdgg9eKVJAvDOBkjt7Y/nVnUbWSbTZFL4i8ojYFYE89ck1lzcskdFK99Dzub7QEcJI2M/Nnjj2xWTczSsm1uUCqo4x1romhbneSSBge2D/AIVWubNJovmAwPujkHj9K9em9D0YTfUwba8ljCBJMKcgYHqc/wAq29B1FjeW8JJSMTBun1zxj1I71k3Fh9kd/MX7h4GPmORgZzxx9K0dGjzMkCYy7IFBjLDhgeob0FdD1OpanpR82502RhG4AGSYzxuGOtcHr0XmTyXEkgCbljYySBicYK44zya6qXUvKhkiYmMMf3hHyqCO2Of51ymrxS7JHwQAS2Sew6YqYq50PWJhS3JDuycKxzwMZBGMc1XjnDhFYBlHP3Se/HWrbW5bZ5oJQEZJB45rPk+Zn2SEgNgheMY6VRgy7HIGyW4YkmhVBx3IB6+tQJNyATjPDY7VYVByewPrVOxDR1PhO+df9Gdx5ZUZJOOTk+38RxW2sbRkqRgIQDkg8D6Vw+nzC1nSVlBCncRnA6YrutheGN4xlm9OOD2ry6sLSueZVg4sbLB5i4wCB2I5/Oqtray2kvyEkcgK6k4HbkHH6VcWPDZBfOT1PbNHl4cAcE8ZFY9DnvYIZyUDbyxZskP1A9KeZGYcnB2gAgn1z/OomjR9o6YyR70MdvUfxDGKlaEbkboYo8q7lW3DBJ6Zz/OrVm0kbDb0ycDb3/OqbODjJ4HbB4JqW3QmVARggkjnHetE7DsaELHcPl5JJH49avQ/KuT3HUc1UeXdKcoUAAA+UqOfrUqMI0cseScfQVLdzJlkKd+cZJzg9hgYFSgnDHBAAHJII3dxjrUaSfKCfvHkYPBFWVjAIBjIZ84wpB/Oiwr9yQlwka+Z2LEAdc07O2UhU3nIBB+XAJzn8qZHGH2ZBDEYUAnJp5Vk2vkuxI3tIMjgYFC0K1I7uVQh8sgbsHIHOO2az7qJUkwXjJ64XDZB77hmr00sUfKoCqDbkZA4HGc55NUZArIIkCYGVQAcEd+mKpu5pyFTOZNmOcHAHStnw5LuuUBJMobaB2YAdfwrBdjFJhkHVgME8ZHetLRyYZkCDB2AckkjnHQUItR1RtXtwiNcPPnAc7UMgbPQcYHFc3cEtkgmMEltgzgfr61uandLHI5EZRySMEABeV6DIPY9qw7mbzFdUMQ4GMqepJNd0FY92PwlW4meOAhyOxPqxxxn6VyZ1M3uoxnfvhOUjOc9s57D2rV169ksYExIUkYgh3HGO+Mgiub0UBtlwBiQDbuK8gkjkf8A6qtLUls7WS3H2eRQBjBJVRz2zzWNqztDbEHdG4ITHOTj8a6Uupwx27Rncd2MZ+neuY8UuNhAyrkkgHrj1ra11cGZMV3I04OCVwSBjgEdefaotTRZbiVtiJEze+SNoXpUNodzgDPzErvyM8960ZUe0QiVN4ZQRIfY5wKgheZhTIxhOMbW4PPSqexmfGACSQfaugsbOe/vHUP8pJLD5QMY47E1qzeCLk27yRRAggAkbvX8unvUXuawpufwo4XAGQcucnOOgFPVTkA9cj8c+9XLiMQyGPKcDOCyqR6/WqwizuIOOhB9cGqTIcGtxoHyEjoOBnNBXtvBPtx1+tWI4/KzjjGDk/N9aYVJ3hvnUkbSQMf41tFlEIO1iMcgHjv0qORGYoW+9jjKngenWpNg6qckjkn3/WkCErgp78ikwKwJIzg5oqa5j+UncPvY6H0oqQPVYo3jJABK8bOOc9+9Skq7ZGcDJH58VGjIiOhH7wMTkgYAHX8qcSHyoIzgjoefpXlHh3BgAuRywPc9hTlYqrgYHcj6UjrguAAW3MvAHOT74pnmuWDKwBAKsSBt/LrQMmyHIJGcnI46elVpHZs5xzjOOcgexpgmd/MUuRuC98Emmq6spU8E5AxnNXFGQkxJ3sXOXOMYAA59KgkADbiChALL7445/Gld97jGQwHAAzVl9PdrQAgEHJwScgHnJ/GtUzRS7Gc07I4L9j0Hqf6VZDeYm04Z8gYHTrnrWdPMyg4JIHJfy+/pjOf0p8RJiRl4yCcHrxQ2Xc0JHJIJ8wAsc7z0I+tRqWbeATjORj5ug9qbEfKyA7A7icdevWplchkAA6ENjjk/SkmDJ7WLeu87I32gCMA8g/xVe8NIsqXCKkgGNwLLjBG4c/lVLLDGM55OefXpW34OZn1gJh8yLtCBsBsZJ6sKHexnLYSMFWJCR7QrZaMZ/hz/AD4q1GihkyeM5xz/AFzWxdab5ThNgTmQHg9jn19aS3sdxzGPlU7s8D5qcZXMVqjNjtFmdC65Y5AUEDj8auxWqFScSEDDgAjr6VeSwkCYQZZjgl+wxTWtdjgEBOhJHTk7en609yL2GFcxF8YwpbBOCCBjtV23jiD4dyN2CxjQ5GT7A1CIjuw+M85Hrn0qSCN3uAYsmX7pBJwP8aEyS7HalECF97oAAcdce1Xbe32qhKDgc/K3ei1KiNC5JMilvM7n1xWjE4EY/eEBgAPmbJwPpRJogrRWQi4DnI7qvOPTJ9Ks+QRvbOzAG1snBO7NW1hY5JPRiRnmljgYoobngDGOprinJFJcx5h8VHzFbIDsG05AYnnJPIBz3Fefs+FIVwjLuBz7+ldd8S7xm194on/doW2jAByMYz37VxrNgBcEkvjJ5/lV03odMEBJ6YG/qRToXCSg5x1C8Dmo23HoM7vlGOtR+YY5UIB3K3HHQmtjqg7Mp6pfu80aAbGaHexGFAOSMck+lVIczzZZyXJz8xzjt3x3q3c2fnXj9CgOemW4Zj16VYtIELQBMYK7QAR1POc9etbpI6Z1VHQt2cG5OCQEYpnaRnB4xVtbfDhRjDc5IJOO+MVueHPCMuqDzpLcQwkncc85HoDxXZQ6Hb6VEHt49+0sqZXk+uR2ps86VZI5Dw94JuNQeOa6HlW3D+UBl5BknHPT8a7sJDD8kUEaBjlgu3I9MZNI12VDlA2QvOzjPPvUBw53Andk9PlGR71lZnPKfNsTS3Dj7j7OhA+lV5GaRxkJuXnnpwOamZBI25xtJBf1/DikO4o4HyZQgHbkgn1B4oXcwI1hfBEgONuARyODnr9KWSLaEBxtPGDnOO1TvI5hGY2Oc8EEdgOcVD5rhMCQhgAnzZPU+4z+lVdkNajS3kS4I3jjGQMZI6Ux7kFflARtuDjvzTrlJJmGcYQZbj+EDAP51Va3PLcsOTwvYcjvTexomQzXeARk5PC8fjTUvZHdC4+6DkcHkCpHtSF6YOQBlhzmoZI/KGeAQMnuKyvqUncBMY283Kk8g+YCTk8ZHNZd/Ct08rthGUH1qZvm9uD1OefwpShkCFx0Bye3NaKzKTOk8A+PpPDl2+nX+bm0mKCZGUDyiwGSpJ4x7V65axpaTW91bv59jOcx3EfzKQOxx0/Gvnie2EjySBMk5YCMcHH1rY8J+P8AV/CMg+ySfaItw3W7N8sgz8wwTgcelc1XDqT5omqsz6WtNAs/El3tSRkOBsAm+XHuMGr/APYNtopMT4KBlwh54A6jJHeuN8CfF3RdVeI3AGj34AA8w5jbH15H412k8K+Kmgnd7aVg5DeTiQHqRj0/GueMrPlaE0tjX0y68P2SEIYUmJGGKruY7gRz9RXO/tA6/b6foMFtb3CoJHbzI4/vFcDBHOeTW1beF7C1t/t9/OkEUWWCyZ7At0Ir5Z+Imu/2/wCJ7md5TJDG5WDsNh78V0a2sbWSiXLO6dkCCMjzcbTg78Vfms2nmRHQlCS2ZByRWFYSZCb4zuBCiVfm4Hpiuus4UkdGO7YE2gcevfOTmt4o5ZMw72wjRQUcZyc5iZcY+pFWvs0d3DGQ8km5dqkFVJPpyTWxeW/mwu6iOQgHg9ceuK1dI0ldK0yS9nx5zSL9nhdexOSxHUDFatWRME29Tk/7Ni0+B7QNgs6i8uwAdvOfKB7titjQxGyZZ5LTTEV5AkgUSTgfdwB29K53W7pYJXMccZYszxptwHk28ZyP160adfy3d2Dfzrqt3cKkPkx7jHbEEZXdgAj6V4Vem6k7o9uhTuj2DwKsN1Deatdy/wBn2NsqrAJjtEhJIXOBjr71t6JokOq+ILfUjexXkNvKZnMAdIkYggKx78kdKyNI8I6z420CTSLKcaRp1vKJbvVbov5MSqu18YwGIXkc8mmeIPHGj2cNhp1lu0/wdY3awWpLGO61icYO9wSDt3AAY4xzXMqdj2qVFRa5j1aZ4pdIEFuJJ4vLJll8pggwduATzmqWiXc8fw/0vxZYF43jubmzjLLtwsUpYDjt0JzWboHiObXdKkmlRUtfsc8iRRnAVVXdk5OD6citTwTPa3fw01/RCyPJBc211aoGONsv7uXGT+ddVODaPVeiVjnbfSf7Tt/7SNsIrhYo5JIRIQJ5GzIzc9znmoP+EvvtIvZZbC4d725s/JmJhXMSEZKqMDBzxkc+9XvE9xOmjedaiUWwufIQquchflOD7Vx3hy5u9TDm9kePyn2+c7KpwGLcrgn9Kq9tEctRO9jx7W/B82p6xe3MEE0U0sm+4UqC0ZB6KSTxXrHgzwz/AMK98GR2lzIbefWnLTvtHywrlVBwuVyTmi1sNG02+S9nlmmtkuGmkmMzb5nK58sbSMAnjmm6lrk93vmnjFpG8f2ia2kG/jOUQEZI49TXoJpU9NxUYJNm5qwhvn0rTtNcx2ssLxyHCgNI4xjpxj3rO8RCCT7Ws+54bYeQiLIpZkJy2CBnBqjoaSQok0hMaIjSBXU5dgOlSavolzdXCl0WKeaNjGBL0BbaDxisV3O619Cp4VH/AAk/iyeNYzHbkJjaWPlRDkqGH5V2/jfUhqGsXMgjY2awhFjiJVt5GCBk4PAqlo1jp3g23t7ONAkkjEMYgfN2qoboRj1qnDqqQ27zLbR3Ekqh0MitkANjgEkZ/ChP3rlWsiWxt5lmRrhLm3hl+aOOZQo2hVHAAHTbXbeLPDtv4Q8PadYgPHq9xi6udyMo8tm2oFByMEEHr71l+Hlm1zVrBdTuViSSFlhhmy20Ybdu25AOOma1vE2r3Hj/AMdXCSkCzit41V8k7RHtIHtkrj8a0lOyuJLscA1nK93Iw+eSOcRzHnOCcgYz2HpTLp/Ie5CvJHCkxbY7AgsNw78np06V04j83UMII4lWUyM+VG/CnqTg+1cfqM6yuhaMRRo+S7EHczAnuPfFc97mho6j4kWDwnYafh8i8lvFO1fn3DaUyBwM881l3Fzt8JveiNkbzEPALBtwORweo71Qvo2vorRJ3WNIlcCRDtDEt3A9qbNqP9nLHaRSeXbbFuGhjVs/MpYcY79KV2VaxD4YlN7rltGbYCNrhFYDJGC2OQOalk1Ix3d7fGKUqkpLCONgFYk/LknNZ3hK5/fXd8JJkDFjDLgKRkkjoB0x3z1q1LbyeIP3Vk8shln895IwWVifoMD8aUhrU5LXTb3t/EqJ5a20WWfc37xj0yM84pXmKabZmKRBJJM8bLg5KhAc46c5x+FGuKkU0u6NpJgFyMLgN3zgitLWLD7Bf2lucbktt48rJ3sQSTk/XFOI2jIuZlh+0XKIm6QxgeXu6Fdvr3rhnk1Fr+QQzwRJ5oDoS3APtz/KvRruxLeG4Le3PlsLgyNdS4XCDoDnjj6VyviRbKxa4ZcXkqAAnO3zdy5BUcHAPtXREh6aFbUpF0jSo7eKQozuZZpZCSWJGPlx0H1qsJrjU7YWtpLMI1HmM+5gZEGOGOeB9awUle7jBlfILAvsJOcDGB6DPrVwXE0ttcRAiNdy4CHGQeoOOo+tWr3M2rlppLhrkR3Fx5EauBiLlo2xzgnI7Cm2moXdjqdzNJm4BBUieQHcpHYDH51QsraWCZ5XSPcG3HGcBcYyV6Hn0q0Iw+mnzB++QOkMzKFyOAM/nW0bHPJE+kXD+GNSj1HTo3MsNsXz+8xvOQfmByRyMjpUHjSKw8S3Ly6ZqdjpV6qLb3Ol3TlUEi5y6yEY2n0IPtU1pqcOmyPK5KNCm5kGdzLkZUKTg5x2FcTcI82sSycStLMHaXg59OcdfrWt7nO01odnqGr23hXwqdE0u8W7vbp1kvLi1JKlUZyEyMZzmuFvtTFvbuiPJ9ok4yRgjPORn3qnqd+Jby8lfnys+WNxAyRgggcdTWKGE06OxJO7cABnqKlK+5Dm0bVjEupoA874kIPynDHHBwR7VsXWpW327zWgEu0iO1tstnj+JmzjrWNaXsXm8AAW0QKlWOzeSDg8Z6Vf0OBbGSR7mV5GmO1IuoGTk1drkuTZ2ljNcw3iEyENhMDG5cFckcZpDCJkwXE+HZlQEkA5446fpSJJNOYnSL5G2ncGICkcZOPalW5Wx8uCE755COBHuKsSTnjHGKjS5pbS5vaDOgxFeQROir+76jb7YNYninxDNBcW8SBIHSTc0flZU+2CcVDqdyllYSFXae6lztAySW68DB7VjXER1KQXupubZZ06ksxJxg4xnbzWsFZ2MnqZ1pavdL5ySGWdpWymAAuMYC1cuLmz0fYluTJfKozISpKkjPYfhVO4uZDDHFYWzwW8fypGG/eF8DcxJA4ParVvoy/ZpZ5iLeZ8cAb3wCfTit3psQ1qZDzNdMTOfPklJJEisRwcjAFbMFkFtI3B3vnAjRcbTnOTmrVvaNqFyn9nWzRKQoW4uGCKcjB5IGOa0JrWLQriJATf3a481QyGNSW5LHGSAPSs2rmiMZ9HkhmKXMb+e5DMJI/9WpGf/rV6t8MvCUl/fomDtdlU9wckZDfhXCaFBca5qUstxHHPJKTk7VAwH+UAZz09q+kPgroojliVkDSmXzTKwKryR8pH0rJnfQj1R7b4F0WO1W2TyNkaIQrKMgsOOmCMYr1/RI1RUxL8uO3Gc/y/CuQ0aRZPLjTMfJIHpmu30raLiMlQ6cg9ulYHqWex01rF5LkgjYOOc4bHpnFOnmhkQ7w0e0MQ6EfKSc8de1RQNjyGRFIdgMZIGSpJ6mop7mGCDLpsjVmP7vGeBgfWoIHArbR+Y+xAXYnefU/lWXq/iKxsQ8Fti51FmbkElIuOAcdT9Khv4E1G2jMwmcMxEMEf8TE/xYqg3hy6tXkWJ9PtpZHEmGVy6g+gBz+lBL1NYykWe+eMyzRKE866Iiiyw5KqCCfxqvDdWr3EhsfMubjI3E/NEAP7vasNNCisZPPv4zqrHGPM3sAf9lS2eK6BZrvydltFHZxDOIovl3fiec0DSuTWwlf5p5Ed1JJMg+UHPHAxVu8nt7d8G3jvmBTCYIHIXd1we9ZwsprnZGRJGF+6SeT9cVtWM89qIoWMcrM21jtUMOg6kZ7VabM2crqGn29+TLJaGKaWQ7BGRwmeBgVjt4cSZ3aU3EYGFXOV6D1PNenyaa11GNri0uQcxuR159cYqpfxTWCobi3a5BGfMiAYcDByOvJ9q0QaHCf8I5PazJMmofaLMbT5TqrtkDsQAR+Jpmp288S7Dp638DuT5kikmMHrkgg12K3cBfzUQ24IXO2MnJA74B71C0RkV5YvJ2MAGHTJ+nSm2KyPOHsokt3NpcXelN5hZcIzgZ7gkE4qzbNc3CYiv2eREA8yHDZb3U13cunRF18zdFvyExEGBH4A1ZTQdPuHCrZReZn5Xh3Lk+vBFZNl6HlGtfDu/wBW/ei9F3Oy4lyzRng57gisvUPB+oae0Xm2YDqoJeRWdTz6qc17kPDqx7DFmAqTksOT+RqpdaeJBGJYAfLbOAd2frjNJ7DUkeEy6S93Fl9Mjba22VIyyMM9wSSTWcNKtLG94sNeJIEimGQNFuHuQf517omgwRF2kBlBy4AAGPrn0qpc+Hba5cuEwQdy7JGAH4A4/SoZV0eSJYNbb57ae4nLsXeG4AZsbcYG0cH61V8RaVBr+mxreWhG+P545Ijxg8dBXrh8O2xZxLGjjuQNuc9M4xnHvWbf+H4LgkNCEbBIO4k49OtZXNL3Pnw+CljLx22BHuLbMsQDnPQk8YrHurW4t5pIHjQIuCskZOCCP0P0r3OfwiLibf0kgJb5flYjGMYzg/iKyNU8GCTLywecGXBVSFY/TtWLdjoUUeSWF1KnlpKm9h/f+/gdenBz711sNwA3lMnmOMEEhlz6enWm6l4d+xLPFdWzxL/qy3zb1B77l4qS302aFo3t7guE4HmgsSo+oqOc1cLj5oldxJD+8yBsHIAJIzkHr0HWtfS9Zuba4kN2nlx7wBlg0Rz16YK1QS2FtDsucwTFQu+NtwyO/ORV4iJYgk8AlglZf3uPlyO7Y7VqpGXs7HWW2qRz2qOeQFI69R3/ACrprHUMWyB8EKF8t17HPQ/hXndvbxWXlspeSF0KbMk7TzzxXWaHfxbDaHcSykg4GOB8v4VcWZuFjt9OnAL2xykrOWUyHJ+nFdHCQZowzyI8iFflBwTnJ7elcVaXRLRSDA/5ZsepUg8HiutgL+UZN4DA7gxzjBGOmfSulGbiakdztyEOSpC4x09auQjCb5eHC5Oef5VnxOmIyT+Xep45RsibfgtwAKu5DRf3ptGDnPUEH9Kcz5wAhwDyMnmq8DFRk5LALj6mpmdzHk/PIuMAcY+tWhEkkJdY8xvwCT+8zz261DcsgMh27FbOSfvZHoPSrTujoELhH6tyPyqs9uGL4555LnOPWquVe+hgXzZkMgDSsSRnAPbnNYdzMGk3AjPccc1taiWghZEILR7myvBYn61z93GFcg4jJUEE8j36VlJm0ERys1xAfnIYdMcY/Ota0mc2aRXJP7vBj2KQSPwNYiqcGE5kDA8nGT+NW7WdBZOSg3odoGTuIqdtSpF66MMsEiBMFjuYnrnHBNZFlOZV2vxsIG7JxVh7/KkIn8XzZ9PxrIFygeeMEIpyvPY1Fxmpe33k3ciqmVHBAPc1XVhbQCUgu0xIBPTPasi7vkj82X78hXIX0x3rIbVBrLfPK7wRyYX94EBYdcYIOBS5iNeh1AuJJleKIneVUNIei7qsS6w1jbz7cAGTcEHU5rh7vxOFuYoTcRWcON0q43Egfd9x+NVpfEqwPJMJra3tQpPnS89sLwc96pSMJanWXWqPPcvPeGQKgBUKdi4PYjIrDn8cW1vI4t34Qkj900i8DOMjH0rgfEXjDTpXkaaWTU0LgBIpNgGOSe1YUfie3urmO3s4JpJZGIWOJSygY3bifTtVe0Zjynplx41uLp0D+RG8vLbdwfaPqajl8VTJC8WfMhYcfMoIPbkDP61xT3ClhIbZrmQjl/MCjr0OSMVRu9SjsxI4jbcgLyRR3CttHQDBYjrzRztiSPRIfEE8peQQR+XtG7Eo69xjPeqknjJbRTEka6fIvJZpgVYNz29q80h8QX11bf6SBZoo2iJCp3YGBkgZyT71nr4n8rCXOn/adi9IpFDIQuATu4P41opkuJ7GPG6sUUXgjhXPzKw257810Wk+LTc+UZJIJVYkEpMvmBR0JUnp+FeEweIbkaa8sBjn4J8mUbRn8MVPF4julfedHEecgmKbJP0zit4zM3E+ihqVrcwuDLGkxjwhUlTnt9fwo/tchH/eNPtA3YUjgepNeJaf4uW3mtxd2c0DqRskJaUgH2XOPwrtLXxxp158qXE6K/yqDEyoyjqTvUHitOdIix1OoancRTAxP9mU4bnMkZz2JXn9abHrKSbBJE+8EsZbU+Zkg54HJHHrWF9ra6t91l87KCAZFYRk4ODkEVkX6X9zN56adJGckj7I0m/JGOQDz+Na81loPlO3TWY3QguDGD8ryuFY8Y+6ckfiKT7Tsw9s6ytjlyCwwex2mvO5b+6hby70Zcf8tDAwc/U45/EU9daMWIjcxQwtt4J2Zz2zng/WrvdEcup6D/bVxBFARArvg7jCCAxJzgZJxx61ai1qa5l321m2WP3DKuQP/wBVcIdXjZBHL/rQNg8qVRnHHzY9qmPiCXTbnaXmnZlBWHy87f8AgQ5P4ms5M0jZHZX/AIh2K4ks7qPZk/u4vNJUf7pP8qimnju0R4sPEw4JyCT+XH41R0/W/tiQIsZ38jBPbHc04ykLIDsLDlhGP51l01N1YytQBWUFBg5B4wRj6GuT1mCIyopAyq4xgDODkc/Wu1ltdwdycOclgAATj69K5DxBbs7OGRkddpIHfBrGRojjrwtD5qEIJAGU+Xk9PSsl5F/eNEMjgYwc/jV7UkKXIBwjg7lIYnAJ5zjr+NZMMzumXD/KGwTxyO+OMiuWWhr0KOpASQ8SRuyc4dlOMNnsK8/8WabMjG7UuUaX5jjIJK9OK7+eWGOFAUHnPlAqhQSSc/XpXK6rcTyQyiQrFGGHlpnBOFx0FZbO5nJHm1/o9zAPtc8kOn27qQ0k8gyTg4+Vcn9KsaLFp9jqp1C4nkv4rSCAzsY/LhJC4AUkAn3rL8QWv9oajeJNL5kkbmQ+YFOADxjI9KoX+rPNbW6u/l28cBCRkAb2LAru47AGuiLPMqRcnc6zX9Xmad49OtraCO/kEjXUYaWSWALkooLEKN2B0FV7LRpvEr6rHNevGLy6RZruSTKQIyksqAY5wQOK0TYpo/wx0u7v45hcSpK2e/kk8FQpzzt7+tdj4B0CGSz0rSp5PKtLdWvb6Py/LWEMMlSxAywUDgnvWymZpK2pNYvB8PfhnqN3pkZtL7UbS6TTLa5Kq1vbldiSKDgrk8ivMNU8PppT6foiKJL6FYorhgQxR3bn5h1IJzk16h8YfENvp2pXl6baK3vYNLksLC2uVA2xlclmXpwSNuRxXmkbXl7c+IdQu440kEbyCRGQr8gT5u3J+bFV5mfS5Z8PlYvEcEc4kimeQW6kD5vLJMffOOSTV/w3pvmyy3ZeQyRI1jdW2QCWX5o3OcdQwH4V5p4f1e9/tq61G7uPMM5aSPYoIjRfmCtgnGenHNeg6Bq8mk+MbxruKJ7TUNnlpGSz8rnOemc1MtAjNXJfB8kl1bXMEETwRG7twGkAYrm4VGCkE8ljVieyew1TV9RfMcREkYEgAZlDj8TyBVjw5FPaeLNTtZQEsrKRZEcn5JCAJSePQkflVPXrx57jUWjIkdgZIU+cgIzZGQPcgVafYp2Kviu8g0zwxBPHbkeTDI/y/emkcbVJJ5GDg815jbXq2l+ttfwONPmKl/KlXcHIIySc+prs9ce51DwfbW0/mvczGVZP3ankk7M5P+z+teeXVm8SGRrTCwktcLgHAAP17kVa0RjOz2JgoghuLaTCTRHzA0w+YnPYgcjFC35ktoL2I5coBJtJADevPrSRv/acMQ8zfIIfMjznOCMgHGOg4rIgvX00vE1uBlSQjOCDyMnAz0qOW4rnT20wncRTuLeRwhSQSZXjpnBPWoFkmsfs0s0cciTrIHCMWUHkEdeOoqlcsk9lFNE8fDCN87s8k45AA/WkW88iIoY3A3DgY24+XpzWeqFqX7a8utEubh7KdnRsvEsmHU5XBUg5x+FaK6PYa4n2iwuX0+RlTZDKAYzJg7sMOV5I4PFY9iIpxIodo3lBKxEHJB44OPWr2lwqPPtJEkRrllKEjuCM/wAhVXuNLU2k0z7NPGZUaCaSMliQefdecEZHesfViFJDuHRdoJIGckYBrtrR4L+G207UHxbyIUSUKd6OGwq7gD8pJBrmtf0t4Jb22cANgZO1sYDZHJrSDsyJeRzFsEVJoSAgjwW2L/CMAH86r6laKsEbpKkqAMyxuTkYbA+Veepqaxu0kSeUDDENbHGWG0NwTjPWqk0vIDkb0UcRj1Jbrj1ArZkdDBv95u/MVyDvYcZ6H64o0y5ktXDxum6TguwzgDk9/Sti5hR455E2xgfeweAcVmWpdhI2DG0Z+RPMAD4XGc49azkrolnT6RqCSWc8MqExu0Qb6FiAQRjHA71OYJLyaWC1R7t4iWVYwS/BB4GR2FZ/h+TdDK5AEMRUsBuAZgScEgc8mrq3sVv86h7a6Ays+VGV/iGQPSs0irJ7Fq1RbZonTb5vnr/rCAF+YADAGc5rInmlDu5cPJGcrtP3skr35rZsZpHYzmVZJmYSb/LOMbsg5Pes+OW3vLy4tL2cs+5t0wwvlEncO3P4VWhmmXxctqGmwRo8fn2RXcgXDENz3605GMsyYCRsDwGxkH6k1U0rzba/KP8AvBuCJM5OGwRjNaFxbiSa4gBR1lZASp24b1B60XL1aHa7LIdO0fGPLAuAfM6AecMkfnVG23SyoFOUQsc4x0PpWjeCQado4aNXE0EiqpYcESkHOfcA02W3KPbhkCSNGGKAjIz7jtmplvYiLsYN3LJA8pEjmIlfk3AnccnocVMrHy0HEeUKvwCfyBpuqwC3wA7Pvcg8cDGMHqfWiySOXzDn94ihlVQfmU9aiwepM7ndE6EhlAUgikkufLb2xuIx3p5RjCGEZDKQjByeCM9arsvCKkgkCBVJGeB/WuSWhx1Y2ZYt0a5dFiwG4Iz2Ppjr+lXbqMxNABGAoVnkypBDn8jjbz1rNtF+z3cbYBUMC30HpV+PUXclzKdjA/LuBHXvxXO0cUtSNN6oMfOCOMg/j3p21kUnPODT4nB80gKnr14HtVryI5UdRznGSDyCTj6Z71zt2MnG5VEPmqBgbxz1/H+dR6j5qaK8Ll33c9RyCc8Z9q3Y7O3NyElk88umQYyVx93/ABrK18JJbXEUBBj3jG4FjwMYBq4WnJI6o4d25jkREznYpJcHAPGMDiohAxyDhGGQU3f/AFq0rS1XzkJl6hjnb0//AFU3UGX7QJQ7v5jZxjB5+leitBq6Rz92kdlc70QFyRvf5jjAx3561eFm4ufOQiMkK4MQOQenU1YMcNy2THncu1h5eGGTngitbTZre6whPlzBsAFeoA44xW6mjqhNNFeAuF82ZMSyDkLgHmsjUYJlZ+fMiPXrkZP5Vt35HlgD75wc7SOBWfsdo3YkuNmRGPvEnoNtaKR1pox3hXLq6c5GRk4rKvIg1y4OCox9S2B0rWuNwj4/dPvOVPORx1zzWRexNvQAHGW5HbHvWiMZMrqgJIzzuPYj8eRUqnytuOccmqpWVeCAcDLEnd1pyySPgNj5RgAYx09aLE7lkuFB3IcLk8ZH8ORx9a7bwxdjULYxMXyCDzkAce1cGr7VIOSO2M/T+Vbmg6glrMmXbaZNpIBxjtnmuWsuZHNWjzROykUlMA9j+tRrK8wQjlgc8cUs7FYUfKkSA98dCvH603I+dwUfAyCW4/LrXnnmvTQWJsl8YLYzUzqcDcRnrx6+9Qs2X2jHy5A2DHAx60wFj0OfmyKTMb6kgXOck5HX3NIxCgKDgs2wE5IDE8dKerHZk/dPXFM6N+7ypGduPX1xQitzYgAktwH+cDOT9BgfrTD8zAkAHOfamWbO8Qj6bSGHqcnJqbqg3pzk/wCcU7GTRI5YSbg5IXsOmemPzqzHdFYwzIPMKsMKOM55/KoI3J3IDgYOAQPXOfzqzFEmznPGDzxwe9C7DY4yl8FN3zDHyHGMj3pWGV4fIGOvfNMDKrjocNxmmBgVCYYBsKwJGMjpz1qkrjRJJcxj5Q42vubBDYBA7+9UZZd44TgZ9+ankSRgCCOpBqIwqWJBGAM5HP8ALFVymt2VZgpfcSNxPTmtTw7Eft4OMKRgIO5znn8KzJpFR9o3v3BAx3963PC0CyajGXQEEkjczDGBjoppJ6ji7tXIvERA1O7Vfuh2CvkYUYyePxrGaJuARuUZxknkgdfWtHWgf7QuA6BD5j5yMk9Me/SqcqkNgPj72GPp685rvWyPai7I5XxTbSx+VOiI8ZBXnsRg8Dr0qDQYVS7jclUYE8EZIIbI/StrWEluXjJBwobjb1JXnGMU3TtImiuZcIRErAjKEEgD1Ix+tax20CWpqsPOilLPJIGGSVUYBrjvF2A4kV/mdCDvGDw3zdcdq6+6idGZZUAAQFtp3A/rXPazo8+oJGcHzVcsyyHlQeMHitUi0jk4ZUVkcJggADP/ANark2otLCIHcyKDlc9RkY/lS/8ACO3IgSWM/JvIB6K2O2elWY/Dkw8pXzkkZZBnCjpn60Sj2E0afg62AlHz+W5IBwDkj65xzXtum6XYT6a85k2fKGJ2nAbsDXjWjafJYTuTtRyoZMxk8Ade1d5Y61Pa2EoaUuroo8s8DOeprlaaZ6eEnGndM8l8U23latI7DMQYqvzDJBBxnNYBjIwADgADBxn72exPavTdV8Fy6vdSXBQE8ErjcMYxnj3qEeBLeMOHs45zk5lJ5GFHbpWsYvqcta7k7HnKkqQyvj268HPpTiOAT0ODgfXtXo9j4Et57iMGJ41JB3oSRk9OAOgq2Ph5aSkZd5OAcIMYA+tacpjZnlEijLuSY9zdcdx+tA2uxBO88AcnNesW3gGBiJSdmQeD85H41abwHEjBfs6IFGWCFCc8HJJ5xijlFY8jjgl5VYpGx32mivWT4fisc+VBEj5KkRrzgdM0U7BYy3kkfIICrhg3B704n50x98EA/N0z+NSZYtgFzx6EfzNRq2e/qOleQlc8McqBlc53tknk9QKXyiXPBLYIPGP5mmjAB/dg9gfY05Tnr5b7CzFyMnpwKLWFYayhCMgEYPI4waqTsvlSk8EHjBOTgdjUrTMflAwxHoB/Kqso2MCN4BKkErg4JwRzVILF6ysfMujkA4G75GPU4rTmU8Z2khsjfu6YxjjHeptMtNtqHZD5sgB8sHphvUZ7U2RSQBygOSM8ZGc8GmZvcwbzT4ZF3xYxGAuwKevrk81SWB7fMZxuA43Ajv8AQ103nMpGXDr1INVLu0SdHdVIl4LDrj16Va0NU0Y4D78cBhkj3HrViKTOxnTGQDz04p0qoqq6A4HqegPb1pMFn5554zT06Dcl0HeaV9doJBGfer/hK6EfinTpXASNXKP1IIKkd/espmBBIPIIGB82PyqWIzGWJUzGEzhweTj/AOvVPYycux7Nqeh7LlNqcKGbeCyjJ+lVbS1EkbiV1QFRwDjp+FbHgyUa74Ytp3lbz13IyMBkY4HA96We1aJ3Q5DF8Dqe/tXErp2Mb2MiOBjDjY2AuMmjYu7L4IJBHHYdqtyIygg7TuYADaehqsPnkKDlsn27+9axII3jVl242LsxkDOKdFCGKZygi5XaOW+uTipUti5dX4DDBDHBU59qmFtFtRHQ5f5ecfjWl1uOxr2lhG0MagfLCNoAVRgEe4zVgWjAIT5SRqNmG3Hn14OP1qDQJUeWRGG93TGeDnA4PU4/GtVRNIxI2pwSxJ754xj1rOWqIdhLW3VWwcSfK2WBIwwPTBq29n9oAEXLMww6KPWrUFjG0W6RwQXLlzgHBNXrJONinYFI7dOa4Kjd7HTCNlqfPnxN0Vk8SXUidJcsDwCdvXGfWvO7poo0ykigbgdgJXnjHOMfrXuXx4tYTBaTpH86g9DnqxBPNeHKv3geTxxJz34610U3oXzdhkRQS78lJOcYJ7DH86QDLZAOcYb69qeFYNg8sSck44BOewqxb2L3LpGkZkdjhACck10rUrbUjhtmnlxAnmMcgKDgnII4B4716P4N8A/Z7c32pl0fCmKI/uxnoepq14H8FJo6PfajEs17Kg8sEnEXzZPGf510Gu3zSy8EojN8oCqMcZHcVrHQwlUbHPKjzSRWgFsqMwI+8Ap6HjNZL3cmcykfISAdxwc9T60zzG35STCnA+XB4Hc/WmM8hBPyB9wAkkkP3cemKs5Ixbd2TKkbEJwd/OG2j9TTSvUAk9Tg88nr1qSObzgUldzGfl3mUbhx9KWePqvKjGd55/lUqSZY5ARg4+UHtwKlKnODIHGSWG5sdfTpUUiof4/mAOAOMDA7d6SFy0Zw/mMMg8YzmqJJ1iBkwRyvzBvUHsaZ9+EPEY2Y8sMAgE59zUyQ7TggnjaOvUjA/I1NDBtf5iSCQpQD0obE1czWhwzHYHJBB6+uePWl8ktlnAz7ADp9KvywbuS+wf5zUDJsZ+Rjg9ecHmk9USVWtmkw3D4IGCAM8dqpXNqsnmkkglslPb8c1rbW3YX73SkMIZsFd+4Y55rKxSujlJFaHcFI7n5Dj+dRt8vAGCSMZJ6VrXOltxsBkxhSfmwMdOtZb200Vy4lR/L4/efKeB1JGePwp2sapF1GLIY22urAnsCfQDFNlslaGMSRfuzIOBn5ex5HP61NZIsUERKAKpCnjJ571r6Fp7TZuZ5CLM/8sj1PqeOcUJlp2MTT/Bkuo3CXiytaWEeS8mOSCDgAEgk/hXW3mqahpVtImmXLWEfyszxHaXXHOce5qa4t9yyYQRReYTGE6AfT/Gm3ERn01SDGYypLOTzgHp9afInq0NyOO1/xVrN3vim1SaSNiP3ck7MDlduACSP0rAkaTzPKG/cTjIGen0q7qwd2YEDyuCueuc5HaotLtDJeQRM7R5cDKk5JINZpJMad9zptLeNo9wXCrtGTn8a7HSovNRJHRTuiK7D1PPHXPSuSsrf7JbeULd5TG5BDE5449ea7jw5p0mqoiD92pdi7x9IkGO5+hreLsHLc1LfSoobF7u5cFMsqqCAW43dh+FVJr2fU5ftctwcuBtjJGMYwOwwK0LyKXxFcYtrY/Y7FCuUbjBwQxPXJBrMvll022u55byHIjVDlSMLnouSAD9eaUmrHVSg76I4jxlqs0mp/YYA0918qlowHVQW2EAg9R1J7V6X8DfhQj6lHc3Z3xWIZphKD5UK8FnZs4yB0HWsf4TfDKbxtrMcsFuY9KUg3Wp3M5ZQgySuemT6Diu6+LHjJfCvho+HINltocN0sk3lthr5gmWB7hcEA5rhl7qdtz6CjDkimyH4yfHGx0a2fwt4ckKRDdH52BtnYsu4FTwuAa8Q0m6j1/wAbx2xnJhs0L+a+WO4pglSQcYLDp6VxkutlrqfVZZP9OvJSIIwSY7eFivK7lPO3v1rqPBGk3VnqOuygl7iWPFvIZGYKkjEKzBT8uQM8iinBJXZ0RquUtT6Ks9U06Lw5YWMMAN0+iNEDJuJchsFiVOACPeur+GtnFarPbyQrE95p7kRFtxEi72X5jk4yv61yF9pVv4YhS5l/eraacsakbgZMfMyrg49uar+H/EupWGl2+qmAxXo2StGSG8tC+QpB4+5QtD0JHQ+JL7ULrwR4XskkMEd1JdO0obEcQD7mc46+nFcFpxK6XiySO4HnvK0yEhmVcqW7cEkGuw+I8hh/4Qvw/CC8N0l5dLIowscbSHC8dB0rk9aT+w5pEjEyShUgDblMYBUFjgnPJHpWHLZ3E05ahp7R/ZDAr+ZaW3zThwAZX3ZZhkE8NwOamlhjFtcarDcRXdtdBGgj+bIAXG1wfepfCOiNdabFPBq/lTvKzgSwDBUdBuA6HPP09607Hw5d2kt4jSNJJsKqEUFGyeOK6E9CoQaRmeFtNOp3K3t0glgSIySRoGAVR94+lbEutad4de41EzveNDaYRZIxmVz91EBJzg9a6f8AsrTtDsNaaWWaR3jht4Nh/djDP5wIGMjbtwTXC6vp1tq+uCIWkUkhcfZA5ICKo3E4yevTmlY1ukWrKG81a8j1a/lR5Hhc+TtwyZTGOeOlXLW3mCGExqkceWkeQEn2xnpz6VdltJnv4h9rkSP5SQVXkHhucZ6e9U7W4j1KPVI1iLywzR29qQg25JyzOe4pJClJ9TT8LTPaa/b3ttPCIreLdIkvKBTlfmXqeSDzV+xnOl6PPeK8Mc95JsxHIRvCyKTjjIGF9K5PWNUi8PyixspIZ9X1KQQGaKNi0gBU4GQQAMGurTQ5b67so55PKtYYR58wj/dwqylmdsH5jk7cdaU43SKg11KM1vDeXcjIj3DDfLiMN8mWJAPYAEjrXHeJoZbW/wDJuCZ7uURuscJxGqgg85xziu2i1OC91a30a0gaSymuCr3ccflyXCZG3IzgA4HWqPiXSlubiSeWSK3Rj5Rixl3ccbVUZGAO+ayiraG2jM2w0+G7SW7upYLSzsY3jkMTKzzPkbVVSRnA6muQ1rxLp99d+b9keANI0YkiZi2wHavGfxp/jCfz7qTLgwRxqiQsAFJK8kn2Ncrp9oJfPlvX8pFjVYo4GLPNJjoM9AO+elVLuJ6nZ6Zc6baw+RLbTXUFtH56wgMhlcjGxmzz9w8Z71snxA8OnRWumWUOkBWQtFASBg8kM3XpWXaQtYQvbXMmWcLdOEO7ax+6v4Z6VoToI4nc+WjscHOOWAwB+VSmWo2R53AsM+t4aM3KNKZSFXaNi8kEjHarJuZpJopZRHGi7hHGWZ2Izn73T9a29IS60+PWzFEDFHZmN3wr7FlOzdz0zg4rmLa0aJoIRwMAnPHPI6dKNehW7uWr+Y3drcRSkGMRSBUxkcc8jp0rzfxDcTTywIvMckTB9sYY/L905ONvHpivRZBNDNZlonjSVyrYUEEEFTnv71y8+n74dRmS3GUmKxjJKnaMFD6Z61vG5hN2OO08gpuUgI2dx7dc/jWtHblZELkCJhggjBweV/SsvTpo5bm5R7d7fywriIDcCSee/Su4gtINV0mVYnEc9uBMn7ss0mCAQeOgFbdTJuyuZ+laUphkDufLfcI5EGenI55I5qrb6Vby6ibaU7LOZFBkmkZmLk8jpx07Vehuh5JVJQIyCyY54wQevuKsTW41O3lW1Rkni3SqCxLhQcg8ZycelEWStjG1C9GkaXeRXSG8jlVhGhkH7ojoVYDI+ma464tpNO0uC6XfummUiNSxLKBxuzXXapG+q2cUUKxiWRdy+S20BieQSef0rl9fL/aUJPzIgRkjOB1x0xitrmLhdnL30eLm5JfI2FgQpJbBJPGO2KxkJZYnVxubaNoiOcgHODnj8a6+WxOoFIpJ1tpipPzKOVxg9vQ1zJaC1cxwx75SuWym3k+x4NbI5ZqzL2lx+Y+RGdjEuc9GIGB0rX0Wzlkmlurh48ryDuIzng47dKyEjurmONc4iAYvswv5YwePrW5p80K2gUJiBVUJG3zEgd8nPWqbsStzfOqBrBDEY9+WTyxIwUDdkE+px6VELyLTGedIlkaQCRnwQVKjOOSP4eKzIJC1pIwlCAnKJgcEY6Z9qpCQ+Th3MQZ/lBG8sD6/WpaLbaVid9daW1kBj580OknG5QVI6cj9KpQXltNK8ENzLO0rYUGIsBzy3Gaz7q8jmtryW6gQP58a5B2jO1j0HsKkW4awhMQIjurlVlG0YMKnJxj3HFbJWV2YN2OitBKocRXM0sgU7+VUn0wOv61ZmmlgdHMUhmc7leZTgYGeh4rjftqCNUWWQDy9xduWOOvTtSLdq5EFqXlmJKjIbAYrjuT3pu7WguZHaHXLydYhPcg2akbYl4OSc4x70sEvzvABJ5jnGMEcdD1rIllisHSziI8+NQZWXaVDHkYJGf0q9os0/wBriaR3uHkDfUcYGCeOtZs1grne+BPDz3WqRtCkZYwgRhw2Axcqc8Yzjmvqb4bWcENlb+WVO0qZHds9sZyckj6V4f4Gtn0rTY40QyXMwWQsVUhecYGK+g/AVlHaxJBcXEZnXDCOMD5QDjABUD3rFvU9iikj1Xw4pC+ao6vtBcdRnJx9BXb6aNjkuSSxLcgfLn6Vy2jFmSMHpxzj2xxXWWibXMeAM+hweBxUM7mbETZhPO9jJnYc8cY9DTbm2Fy5nECeRACoxn5279cVHFysgwOUUkH6027E8UJcTm3jhdm+RSQcH8az3ZiyGSS6+zskMEVvdsAWJZjsXk8YB5qaCK7aDc9sXkjUjzEPJJ9zg1oaNaPFCHhnhMrqu6R8bpODnr0/CtCSLUTIJUWKckliCMKR6cd6DK5ylzoazTR3BgmE4JMeJTgjvyGq3DbrDDGJ4JQyg4MhD8fma2ClxFGgjtRsDbmUkcE/eAJ5qQagmxw6EFflKEc89fagq5HAlq7AxXEZZl5A6jJ/OrNxpNvcEoxw+75ZIzyD681UbTLW6cG3RQXJO5DgjHStBNPJjOZASGBzjnb3FXsSyGE3thbeUAbm25UOY1Jx7kgYqrcPK7xtEHdsZZABjGc8jNbj33kQiNCeDkqp4qjNOkYwqfvicMANuAalySJRlGVYJpA9tLCSehCnPPqCaja3t5ppCE4yCDxz+WKu3SqyASJgdPWs2REiJCSYJA6cZqHNDsy0jFgAXOAMjn7tTRny5EcYfA+UJx/KqZvI4UG44OB2z1+lAv8Aa20EIp747VHOOzZofas7wY2AIyp+X5fxpvkLF85whI745/KsmS/ygKyk8Hjb1/Gj+2NrcvHHHggjIPP4ChVF1DlfQmubVFlyCXJ7H0AqrNDjIKALjIA6VSufEMAOEcOxB5yMH9fSoJNVVjGPMDs/JwcY/Os3WT0TLUJWJblQFGHAJA28e1Ult3+cnrznKgH9aWTVjvzH87KP4pMDA5z+VQSXnmMSz5L9PmLfrWLqHRFWIXsULI7gFlXG4jmqc+mxBXIAZSrBs88j0z0/CrTTmXgHnsRQzZyDsO08jJz79sfrUX1sbK5g3ejI8LZiG4YwDllx6kHINc/qXhNHiLRr5UhPLxnaPyHSu+hVZEAUZTbnpz0471G9pHIoyAcH06mpaubwlY8fn0a5sUKSP8qrtRn56/TNSeQ9vE8O8yxIQWC5w2O2DgflXol5pS4dG+aP5gQQO9YU+kJDLhfkkxn5CcAVaka6M5+2Qi53pdtgk5hZFUDj1AzXSafDnyCAI5UzypJHIx396yjYCTlvvZHUA98VqQHymSRBiTG0gZI5atUyHE6WzkSTz4nLo7KHTyx1+YA9K6VXkMKQhyFbBwBk4B9TzXLWKpE6MXkjBUop+6fvZ7Zrp7J0KJ5UhO0bcZ/rW8Wc0o2N6MMqJgcd/YVbtyzsXXGDxh0qlazB8N9/K4GDjqfeta3jdEB++pGBzg/rW6MWWUhaQpj0/UUozFsJBcscE43dOlSW2ZyRyCvUkelWIPnfyyF24IGeSfyraJkU4LWJncj966ZLF+M+lVGunJ8okRE5OB15+laxgVHTdJ5YYBBgevrWXf28InlDp80ZCiRcqOK06FRMK7nM7SIQCvHX3PrWZPEsYkOMkDgDqcmtG7tooAZEBKsQx5PaqV1MWXCDAPB9s84/Ks5RNloYzEo+8H5SSNv4Yx+dUmuJFi8wY27TkAHIwfSr9wqgyJHwEGWHXOTnqeazGuQtrJFID5iEqSpxnPzDGefasHsU9R/21W5LttfkAf3QMfzrE/tSNWkVUL+dMFHfJAPOaDOUbypOA+doJIIB5x+dYhuI0nSJjsRCxUjrvAwQM+hrBstRH67q88jywwOfPIUTybQAq88LmsS41ZFsBDEQCjZ8yRQScehGetWDNFfJAGeWRS6u2yHl27dSOBWfLbSBXMyeW2MqmOmPxqLj5TOEz/vbg7d4w23y+WAHGSeDWJd/ab+4LzQZiPGWI2gg5wVHX8Kv6jezXVzsbi3jXZ85yCfTGKqxzmwlFwIJLiYE7SwXaOMHCk4wfpSTMnBmXcaPFAX/ANSWcMrsoY8EY6MMD8qhtrIWKGHSJAAFwWLKpx36CtJ01O8gkIMMe4sNxyTtI9gazTpEryJEZ9wyFLw8DJ6g5wf0qkwcOxSvtRvWR4hceZGQVJBAEbBsnpnOB60yC5k8oB5DsABwIky/1OM/rV1dD86dljeQc4CRRqFwRye1dPpfhVrOIiGzecqp3SzRRuOueAfb0qrmbgclJqKWsfkvaC5lkI/eCRl28Z+YA4PPHFM8y2LgCOTzGZt4QgpkNnqST+ldHLpFhteI6XPLJgkNbSnzBznIG7A5qi/h0SkLLZSgAqUWRlDk4wSSDmtIyE6d9jKlbc8ccU8YaQZMbHABx3wDzW7p1j9oQl7zeyA+YIlA+Y+gIHAqxonh+0mlInNtbM7Z/ebmrqtL0/ToZHBkmdVOySTy06D+6c5P41smYOFjHtUEBJjkdFJCNlBtXjrwDVltLR0gU3EUsnPEcbDHOepwOnvWtHLY/YpIo3QxFgzCRWJOB7rmpItSh3hVeJJeDl1c8EY7A9qvmuDgjONtd28JlguJEjkJVo494IyMA84HX0qzaXOtJeCBdUnkt1ILfMfTpkc9a0Vvbi5lc2tvHciTbzckopwSehGarWXh2aWBI5biG0PJPkyMxAJ7jAH61tHQz5UtjcikmbcJbiaSVhkrJKxx9ASaytUfT8mG68pxJ/yymAALA/KQRz+ZqaTwVa3DbzLeT7sqkicHpjnJHes648HyWUUri4eU8kG6j3Ec+wOR9att2EokY0WzDyPPp8c7bS+fMYkDpxsYA81q2GtJE/2e3BjlQBJYnJIyB/eJz+tcxPFdW5QRXEbkYGIR5fBbJGABWRq0YkaSbzZoxuBPl5zk9jzRdk8p3lvfjzA8Eu8r8zhOi57H1/CtVNZiu3jheURyD7jfdB5HU9D+NeaWckdrLO9rOZXT5GQE5UD2Iwfwq5Nqa/ZgUlWW3ZQ6mXHDHqOhI/Gi9yj0dLv7SxVCHlUc+YeffHtWDrExu4n6+Zg4kHQgdPzrCkvbzTdOGo25N7aZOWiwxiYFi27ODjApsPiqK/l+aREky0YYjG4HHQDpjPes5WKTscrqYaK7uDIgRSxZsY4UHoKzJnYREpjA5BDDJyenStfXIczoyuMjr35981iSzYymXGwEgADG71+lcsjRXZj3VzHaPvU+ZNvIEg9uDz9KyprRny0mXKqZCxI4y23AJ/OtSQrNMIwATyzEDjPtUH2cyvkIAHJDCQhuh+tcvUb1R5X43tfs9/8AaTGyrcbkAIAGRwOR1rnlsJXuLaIRi3KKm4sAwIAOT39TXo3xLW20u2tvKtk1G5L5EpxtjPUjBP8AOvNNUu7ie5vJ55PnkeLZu9CpLY7Dlf1rqics43Ooj8RLqeqaNC5ju7SxDtOJA0askQBIPtwB75r079n/AFOPW9PsL26cXD+IPEpku4rhcmK1Xy2mIz/CMYFeGzRm4s550kCDyXhkIO1QHKEZB46Ia9i8BuPD/wAO7jUoIgj3GmCKGQg/KshBYAcANgYyOa1SscU4t6HkvxS8Z3PjD4peINZDx3Av9RfbkbljtywCqoGeAoB9a1NTJmtp4t+XurGcoqYxgLgNzwQDzzXB2pYTCWXCOz4BHAyW4HArsPCx/wCEsu7vTQIYBa21wrSMrNmAqFbaQDjGDjNbapmGq0OQutMfRIp7e7j8u6umRT1IVAfRSev0ruNCmOoeAItau43il0+ebMoX55lXG3Ckcc5HOKzL/UrrVUgvZxDbiPd5enGNFaYBgFBYEkcAmun0SGOa4gsZ5iIL2Jo1gPEQJVtxyQCeSF6+9E9VoTFanQ+EdWt9ctEvZJTGrqUmVACYiVIORwGrIv4LdbWK8NyPMeMxSg7znY2zb93jIQHg+9SeFtDl0Hwrq8lzbSQafDeR2tu5y33hlm4J6dOa0pdLTVPCFxaW8hS6F2JUSJVUOyrkpzgjKjPSim7aGsjhdSvIp4IIlMaWk0vlnYSdp6A8HPBrmtQgVftrzCFHlHlSRiRjyCBnn3ANa0MUckL2ygxNvOFxhlkB5yc+vvVbVkZ7mITmTNzKVJGFCsFwSSe2a0djJnKXsM6vbuHEcoRk+UADG4Edal222pWaRTx/Z70yfJcQlVyM8hs5AH0qdt15Z/ZnjxLGhETHneM+p71ladpd9P8AaVjt/MdFURxvjc2e+ScfzovYk2Wt5tK0S9hkEaD7THiSJgQQCTndnHSs3ToxJbzmVzHIFLc5bp93BAPoK3rq8l0/RSEnD28s4jMMkQxsAw2BisG0tYZ79PKfZEH2mNugyc9vasGaxdylFvWW3mf51VQg5IJ+YEdPeuv0+O6vBb36vxllCgZCY65zzXPG2MM+xHJKsRjCnocjr7V2nhW2FtZGWcukbSrExQnkuxX8zihDkrMv3nlRIymNCbhfMXd6r1wAQeMDtWfq90VszG4EiS2yssp3ZGccjPXjPWpZrksTCyGSWORowYyRgM20Afzot4BrvhuCIO3263aRdhBY+Woxk4GO9bxXUx6nDC3CIz2UouY2Uh44wVbcGx6Y6+9Y+oEWWt3IEblDtCoSAAATnNayEpHuQBwVOCPlwd27pVeQLLLmbyyx+8xGOe/5VT1Rm1Yrg5+1x7AUU4JBLAkjtgc1C1qzw7W5LNz2wevatVYQrRjHlh8DOTwQPQA1JcRGIRAExvgS/u0CgA8r1A7cU0gsJGyRaZLEJNiM4BSP3781Yn08TJbTeYCqHDR+WSFQDHJI75/SmzWZhhjA5x8xzn0qzaR/aLz7ArlFuF2ICTgtg8fqKQbPUgtpQu99hcbwjgbjgAY4HTH4UzXlN7dz3hcEOy5woAU4xgfhTjY3QTYEAbzAhwGHcZGD+dPSRZLd0GfmJyOgBHSsbkMbpt68fmoyfu12syEZwc8YPWtORkdOg3MQcHsRWah3uIekzqir2+brzmtmW1bZbqAsjR7i7g4w+Pak3roaKVlYhldLzT9OVI0EsUkv7wfLnLHParltpzaioJ8k+SDGglXPmAnIGQalvlhl0qyuYIN/lF0eQMCOTn7pIP6VWhhRoQLfZGpcuHAHVAR1quhk12MXVIFFt5UaCOQEMo2cKMf561n2shhbeZAkgGO5PP0ro9Tgj1GKO6tg8h8sJc5XaAR39vwrHniCw7xGIigIkAPTHvUy2IuTysyxHdg7lEgI3AyE9eDVdg0mQUwzklgGUAAE46ClZPPMbt+/Cg4JJPBHPWhIBbvsBDxhMEHryetcskZyXMiRYgeXyjL0G3Pb2NMg/dtIyuvllCTmTv8AlTjt3uMIgbB4HOMYP604QNG6En92wVicHoa52jjcGiZUZmiAJcqc8cH9a0opfMeOZUjjV8Fose2Oay4oZZQCxxvDbSTnHp61oGOWLCnaOzd8jOeorkqCirSKl5ZNCroju6lSeSwJ47EZPaodVjtl0e1RcALMJOAwPtnIFaqRLHdO5nlMW7g7iwAParE1lPLpsqyxRvC7blAUBioHuQaujKKaPYvemcVEkkkDsiNNEqFmcHZggcDn1qPcZY0BJ2kqegzkD6+tXbpvPYwkGJThgj4OfrjI/WqaMzO68AKSehOB15xXpLU8pqxC5DIASwBUA461HCQsqOowFbIyRUgcTAFDu3exH5ZFVp3jiQjqVGTkDtQl2IjdMh1rV1LPboRgooYgHcCR2rQ0a4MsaSS58ortLfdwQBg5PvXP3MxmuCzDY4IwSMdPpUtjcmxZwT8rnA8zLbe+etdCR2QbNvU7cK6AAfaMghmAJOTk9BzxWLIuG2nBUAnP4+ld7e/atW8OQSmJS1udouIwA2CAMEDFcZqC4+WQqzkccYAw2MZHeqizXlMS+t0iwd4diwyuzjiqLZYjKA7xt+TjH51ZvZSrnk4LEnnOAap7grHGAm3HOT/OtLkkwfbESp71PbMILlMOIxuB55yMeg4qqyttGOjHoB0oheRJQ6YRsEYIGRUNXE1c7zStQ+32yFz83YMDkk/e4GPStBZFZCVJLAn+Ig/TJrktA1BoJgyvMiqAEG1fmYds7q68yAsmx5HV8MgyDgHucmvPqRszy6kOVjlYtvyfpnnrTSwVSTyR0xSf8suBzzmn5Y7yB0OKwOJ7goJQtn5FAP4/SmpKgBLEjcuDxjkjd3/KnMXRCBgk9P8A9dLJE1y3y/vFUgkMeeT70FX00LMFzunjUBSBlEy2D0z2FXkjKFyRhSecnkc1n2se6ZcudxbuegrTljWOXKZ+8ffOPrxQZNEkaHBKhyAeOBn/ABxVkM5eMENjjOVHIHbrVK0kKELKI+TnftA684Bx6VfU7d5Kb885zj+dVYV7DVHnmMD77AlV2HOAR2x2pslk0auyR9T8rYyrc9smlQEx7dgIVNpxjNONqjwlDIgWM5CZIABPzUJ2KRTE4kZV6uBuIHQErnrUdxIvPyb1wMZOf5UjEwyyJ0JYkoOnHHFRsS28Fwm0c8BRx9OP0qnLuO7ZA+5lBl5BbBzx19K6fwk584yPB56IpyYpME4B9fpWJZeV5se5zIgIYpGOR6Y68VrwXB0zTZLkD58FUQ8cHd2FKK1N6avJGXqdysks82TOxYupIIOMYx1rHuNQMEsiE7Nr54LDgnnrWfd35EUYd85JwD9PeuevtVf92glEjLnJ2D5ucgHjsK71se2ndHaLeq8aec6NkbjnOemPXjirNr4itxmHYqZ2oDIRjHrkkmvP4bmWQAyPkvlueMj046U5pzErkHKlv4OPl/GtIknpg12wnG2XJC42/MueP51U1DWYJ964J3nBckhj6d68+GqOpA3OFBDA564qF9XZ0CM5QKQcgA5AHvRqap2O+tnt2WJN8ZD7W2jJ259QcVpI0LRDZsfcCMA85J964HRtaSRdrj5nVVLjjBH1rp7OM3ewxHzFAGXRs4GfxqXNorc0Zb2GzmyEBLp8zg9VzjoOn4VPZ6/b2rRkxbFOOAM/TqDXVeFfBtvdkyXqW9xDIpjUKWDDHIJIINN8Q+Ao45nltbQW0A6uSxVcAYORnPINJS5jsjSdrnJS+OVZuEQYBAyRzg5wQMVWXxxbq8ZAiSUFs4Bxz9SRXNeKNJGm3LiJ0COFbOeSSOegrlX3FChzgvkgjPTkfpVqTZyyunY9OPxARN6iMYKgbRMmAPYbabd+OFljKGPZuyB90kA/Q5ry8sd2e5PJAqQNl3OAASMjGP5U9SE2egT+OJo5h5RW3U53M0TMefeqR+IMs+wb5dhzuywB5GDyBnpXGyD5TjkHqATzn0qjKSjgZBwOMMeh7VSV+pLbZ3SeOLh0BikCv/EFP5d6K4VhgnA5IBP5fWinykXZ6dKT5qBQnzt8xkG7AqJXyDjOM+lTADYSCoBGQQ3YUpXOD0zivLieImV3kG5j0UAA59aZ9oYI6LxkENxzVhoUwPNwMnIzx/jUEjqGDAryBwOSc1Q7gkruEPfBwatWmnrdzxpLgqHU5JySAflHt+NZ4XpkkIvBx6E12OnaYlvCZl8t/PG7GMOcdAQatKxMpWWhZeMeUEbA2oADng4FVXhAdHcEIvy8qSoU9+T/AEqxwocg/eO7J57Y6H3pkiLJKibg7ZUNiMZHHPenuc976szvIZwUCDJK4P8ABgnI5+lLaxKspIAA+ZiAvXk1cVQ0XG7hSFjGVywGB8pGKmES7RtCpjk5HXjLc0+W5pHVGdd6WZjJPFGvJXcCvr9DWPNAYpNgQhduASMHJ6HmumGbcgGOIptAJXI5B5zj1qvdmO6GSA78AEHdwBSatsVfocu0DjYVQgkhckDnHep7eJY3Z9gkZQ3QnAJOe9aE1qHO7YwyTwT2prWzLkEO7ZJOTkYPaqWpdup0XgLxenhzVAs4BtpQTsBIwQVPb3NepSvBqsImtJ4pVcAsUkIMZJzyAc14RLAEXa7+Wd2c9+2P5VZ0vXLvT3DWrmIuwZ9oxmsJx6oznE9gubAwTOCSdqhOGPBznr9Ko/LFH8zjfnkbdxORkVxNj8QL+LYJ7iMKWGRJg4AGMkgZroI9ZeVPMLqRu2qYhxgDjmpi2lqZNWNsOIzkDYVbOQMZP40zcWYEfPknb7cVltercu7EksCMksSCcU6G7KufldzwQccYP41m9SHc6HRSHvSG37mYdCMYPUn1x716DpegxkRvGN5Z+UPByfoCOtee+Fnt11IAljI2AmxQen3s89K9asQGIaP5YgBtHljGS2eu70oburFwtHcqvbblycvnC8DgE9qjitvl6jDHdkZ6CtpbZevTB3A9ufaqFxaKJCSPKMakD5j1rmaKvfU8S+PBHmWkKISIoFBA+UY3bic/SvEpAShwANoVicfwg16v8Ybl9S8RThQXTAAy2cbVA5/I1wlnp1xdTC3gjM7yEBAFOPX5jjpXVSj3EnbYzodMkNwIwjvLj5fLzzznoPavTPDPgs6PBFc3cey9Yh1TJ4JOefTitbwz4Pg8MRTy6hHbz36lWLJk7MjBxwKkv7mWQFyY0XI2iQ87MYz3rYUptrQr3c7s+R8hPIQdQAdp59zzVaSV25H3cg579cCrsVrJIowmyPbzlun54qnc2hE+VGQmDgHqRVwetiLFXdu6DOPxyB9Ke4GzL4OQTv8AftUKM8UsjhNhwSQn608qIypJ8yASfMjkj5fwya3buGguwh3JTaBjIx7U+2EkIQNnZ2461KYlCFdgLhQzLH834Zp3ACAc88+1YtE2FESlwR8nBAxUkCi1lEhQYOMnJXP4ClXcFOVwfWmqx4GCVBOcVaTJ0RbcEA4+TGAu8gHOc+tM/wBbH8hUswB+90yfYGmqzeU7r87AhsZxn3ANPMbK52huF5yw7GrsO/YcGVYo12byflYlsYzxnv3qEtmCPJy5GG9scD9KTbswgkJOMYAwN27OMmo2J3EHgBtuOM1LVgbQjNneegXJPv8ASmrcuxATAZSegz29KcFO07RlskkHtUMkO3KKdmVUdSQGI560krbkuTvoV2umgmwSxkcjgHggHrzRMjNLiSJS0hY8hTwTx04plzCsiStvB2fNhsZwe3Wn2li1yDNLg+Unyx9yBu5/SoepqmSWelm4uwTGRGjq/JByR79MV0lsh3xFzkD5R5QCgA+2MVDZwI6GA/LJG3CRdCBWpFb4beDg4PGM/wA6qMRN3JDal4yG43DJJxx79KyltQLPUUJ/eRxkqhOF3kAjn0NdRbxtMJQ0g/E9cben51jLZ+ff3VtAozKB+8IPII4xgGtGgt2PL9TlkEvOCWUA8kYIOcYPtR4eAGoWjnEpFzGzYyNo3Yxn6V0viLw1KjmZvLTaSnzS8hsY579PesGG2eNoyNjr5ygrFIecHJIxnoa57dzVXOjkiYX8qA5ZWYsBjcNxyox3yK9KnsH8K+FrSwbEl9LbrPcSCNnHmPuKxfewfl5NYR06NdNj8RgiRxGsMduIvvShcZLDnAHNdbaTrdQWhCSSRRRW+5VG4tIquCSeAeaLnbTpXWpZ1Sc+CvDVvpTp9nu7uQ3NyuA21SPlXjJ+6M4rN8P+A9CvIYta+INx/Z+gW4kdNOETG41CUMNq8YKoB1Y/lUes+IEj8Sajd7H1PWJXGOjQwADb0wRxUGgaenjbxDHZatqH2lLG6S7eKNgIyhbDbgAOPWs5SUHfqd9ON5W6Hpur/Ff7L4C1TU/sUWhaMLsaVo2lWsAVI8qdzgAAs3IGeRXkX7Qr21/461JyJotK0+2iBjMa4lcwqzAc8kng0/4o64vjecw2k6W+m2+q+VECGKLHGQS6qCcZrkfj/wCKPtmrI+k754d+HkaEtufCqDt+lcsbzndnoN3ja55ppGinX/ERutSlFnYWts90yvgbFVV2gqCeCeK9C8LTC2sNYNokmw3duTvAzMEjPy+oGW6Gub8F6AUjSxnkEmrakymeJ4yrRwhgVXgcE4JIP8q9g8G2UE1tqNzHaRScyTTOcr8xOwEegGB1rebUUXh4c0rM7SW5ttTjgtr1OfIAMagHkpkZ4wcn1rFms/8AhIE1WxhgEcV5JBAfmDbY1GHPAABIU/nU7sLywljjeZ7iMgiYEYGU7DPOKu+E9PNnYSx3UclysdoN0jr/ABkDJAGea5lJHrqOp0Wh6TFqPhzw1fCXEtvb3FrCCW3NGsrkEkDuqDmvOpdObxFDDqEp8uWe68mJxychHJLcjgYx+Ne46HpR0nQrPytojNkEt2BGCWVgOAeD3ryWw0W/XS9OgCHzoX3S5AGXLYIwCc8c1Sd2Xbl0NzwjoDf2dLdu/nQx2EnlyEfuwNyAvye2K6YCMAyRIZLhYGjZ0k+XcmNvHofWsCdoE0vXLRLSZ7SLTJEeMMG2gOCTjjgEVF4c1CGG71OZyA7BY0jzhthUEuc+4OPWtuW2oufoQR6tNOmnWb2y3Ec8h3MZT8pIPB461la1qRVrOW2RJGcsvmSYyG7rnGc1PCfsc15BFJCk1rcQPEHU4kyrnOTn0xVJZIJL2905yfKupZZklB/1RCqcZ7Zz6ULsZ2uzT1/WRFpunIgkivblAQJB94Dn5f5VJJNJpWgXmlWKCLWb2eNp7k4YRIdq7RnG3rnPWrllPEllPa3dkL2+ks0t4JNv/Hu28kuvPPH0rKe/NzfQrBE5YosjGVQNrb2UbTyT90HipWmxpe+jMTTbeXUvGBeCNSLGKSCNImLM2ThpC2Priu4v5LmO0iilgjtbHA3xRN8z4GN8ncnHrWbpls2iTSMZZpJvMJDyNv3ZO7ocDG4kVp2VrJcvcyy4kmkydxxtHBGNoOepHWs7tmqsiG/1yHS/Lg020tp/tKBZbjlZEAPGO1Ymp6jchMuXkcZEbowG0EjJUe31qtq+oH7UdOsCd/y/aLpJSGwVyQuRjrxVuazi064E91+/kcSRxEjGCDycZ7fWlGKLvdnKeKNOtbZbhri5LqVAY42nPbGCetYGg3Kq8GomARWpZggkjP7wfdyO+Cec1veJ7pLvUw7klSxaNfu5Qd8CsrRbbzNVsZnQS20OB/qxhRg4Xp1NJ9ik7vU6LwvC91qlo8s4/wBMugh8yInAY9cnHFT6w8VldwW1wMAT4O7oWB42n+L9KW1h8nUrSGGdTLFCspIJ3ZH04GKxPFV5DqV5bxuZJJSxmKAEDBPck8496yd7l9Dpr7TJNPsvFiCyHn3D2lqzLHu+RW8w8nH9/HXtXJW9qvyGX92FT5EJUsSGzzjPau21m4udT8KXKC5kNvczeXvyU5VUyevrXD29j5cAiPLqpIOMMWC5wT9K2i31JUbom1m7sl0qUNGpSORNjD72SjYBz74rzy7MllqF2IJSPtMiTmNvuABcEAH1r08Sw3lpPZXccYuJMeW4wxJ4Ay2BXlPiFZLS+tpw+Q0hXDqegGMZHpXRGz2MZHNanAtjrYZE2RMvmAxYJKgdPTr710Og3WbyN1Z44nKrJztOC2SGwflFaL6fpl94ZklJ8q9ivGT96RgKUDD5s9CwPauMtddbR0kMgZ0DtFcKhGDhsqc87uK2eqMZHcSSQaZfxJbwQ+RNK4SMBsrjceTk9T6VSYCzZH3mJnUvHIhJyM4IycYFTzSxM+mMXIzKEO3DbXHIIAx2NQwRpfWduXO+SKPY3T5SXJHAI61DRSloQvcJZXJmlSRIDlfLPUEdOa5HU4AbsytLJjcQI3JYjBHUkYre11vPDxeYDJNIkjck8jg4HQc+lYgkEly+yNw7KziOPpkHnIrSLIk0VI1kFp9oB2NGx5Cs2fUAAVia/wCH4zNHqcZkKFGaSOSIq0TY2gHJ7nkV6BZ6bcvE5RPMTcDgKc7m7day/EdlFp9r5eouTbvJ5cysSCFIOD1xkGtoPU5ZLscRIEijQEyAchQkbFd2N2O30q0pkhtkxFs8xtzSOSMKF7KeOtMkLaXfXEBQhkkZklAI3KcEEHPcNn8MVFegztJLG7SbQnzyFmK5HPXjr71q4qxhcsJqQtpkHlHfI/8Ay9fMCCMHaB0/Gqsj7lyGkxGGUl8rknsM4qqv7t3kfHBJz0P3uelNUNfGWWXYkaMz4IwAB65przIlIdZyRTWzyMRFHHOsmSpwcIwHb3qheX6zhyjvIXwMoPTkdfaprqeJYliQ4TO4bQGB49zVXzot2SmSpP8ArDjtjp9K1RlJ3JbaOWUgpyxXbx8owfetjTZo9JtpRFBumfdukBXuW6Ej2rDXUFjRAdkcagDqWJOegGKt2sn2ldkAkyEY4IwNoz9Dnn0qU7MSLsd6Jk2eZsMjhiCxyMfSu28PxNfa15RfzLaHheAVCABgT07nFcHpZEjGX7ioCwwV6kcZIrvfACtay7tkdwsmCUOGMjBgdg6ccVL1Oync978FXgks4if+PpCEXadojQuMFsds19CeEYpvIRD1ZyUBJYkkYP8AjivGfh8wt7e2SUf6U+ReOpGMHayqFHPDcV9A+FbVbK2gKQSJM+GUY5GMAk89MelYzjY9SmzttHgFu4dE3u+A480nHHOPSuqhVXmAj5ZueRyPWsXSE3JlAPOC8jd15xXQafGS+7gHcQ3rj2rmOxuyLtvGqJIwfKEjdnsPyrX0K3GoalnzCImQhV6DLDPOKoW1u9xMi4Plvn90AQeOxJNdHpVlBvwCRhg2UOTQc8mD6TH5SLPAHkUAMMAD65qtJZz2MMBtpTGyE43sWB/MmthWli3qxY4XaowM/SsyWEHzCgbchACk5Bz15NBNmV47qaYRm8gjjnVcHZ90nPXtUQtzMXYHGWyOA2aswvuUlso8ZAZX4zTo/wB04ZI9hGRgHGKd7FeRD9kBLsiMmDkYVR2x6+tVZrm5hQASbQO+Bn+VWptSCxOZJVTB4HODzmud1XVNqGQ8Y6gfWsJ1LFqLbLCai5dyHjHHqSaiuNWWZSx3yHoSTjofeuVvfEO/eG4K4Awc5/Gua1rxammQkyyNsiB2qOWOT7muSVXsdEaJ3d7rsduuHchZCerfxDtWLeeLIIUQh1IIIHzdMfhXjmt/ESa6lIs4MDjDSc5JHPHT9awvtWo6o7pczyW9uNhCbiB79M1C5pPQ2dKMVdnsN58TLG0zvuViL5yc5wKwrz4vQRqxijkkDRkjk8kdAM+tecxXWiaVG4+0RyPGMlY++e2Tjms7VvHGnWUMYiijG4FV847iG7DjjFdEaZjeJ6Bc/FTUphKbC2jjlUZWOQbhz04HHNU28da7KM4ggZiC+CwPPoCMfrXk0/xdeO/eCKeS3/1hEcUo6BQV3DPHXvXL6x8Z54gAt3nOC2YN7qe4wM040b6EyqxWyPdo/FfiI4DSiSLkZSMYIxjrmpH8Y6+XkV9oQKNpMa+n+NeG6f8AGRGmCtdl5zKyeZJGWU4UHIUV01p8a9MkidPPVpAcbTG3zEc5HFTLDuL2KjVTWp6P/wAJzq0M0ZKb3GTxJgcrjoRViL4lTWeftvmQxKAcuRtbJzxgntXD23xCtbzliqMy9XPJYHbjnGD35rZe5t9YhjJxKCAQcBiMDHep9jc3hKLO6sPiDZ6hlVnjjY4PLEZ47cdK3tP1u3u8Ilx5jk48oA9c56n2rxe90tjbPie43ouRtbBHOMcUWviafQ54EuZDIu7KSZJQcYG49jUyp2Whqld6H0Da3cSIA/lhXXAAABB+vStDzi+ThS7/ADYB6V5loHiWKeG3czr1JYD5gfwrr7LVVUbpSB8ozsGcY6VnEThqbE6lonAXJwdnue1Y9zYsQQ4Usy/KQxHP5VeTUFkYL82eh45J9BU0oEsQOPvd+n8zWiSJUnE5a4sTCoUH5T+tNg/dtn04JzwMdK1boZBXIH1Pp+FVdqscngknrz/Kq5bGiqX0ZetUNxCEzv8AXJGck9c9K39HleSQRkgdQfm/r0rm7NCiIjBQoXBBjwOtdLo9sroHGPmyVEfzITn1OO1dEewpLQ6TTLcSMQecDAyPU5/lXSWyCbYgA3J1kY8Z+nNYunx7pYwcJgnPoMDjNdXp9v5jI4y7bj/qxwPxrqirnBNjobLy8CUqEJI3gVA9nu3gjIdCDs+Uj6YxWrcW0kbEt/ByAB/9emhAcDkd/wAa6EjG5mCFkXyUjcwnHL8kEdOTzWffQNGXV3BVmy5Yk7f0reYbQMSFMdR1J/Os25kdyfMdiG+9nNapDUtTl7gRTB0jcgcZGOlZt3ZZ2ASE87xgfh7fWtbUmErkqcKSMBRVGaTEJY5I+6M/l/Kk1Y2TObvIGRSUzu75J/vZ/lWFesbaZ53IIKnORnBB4rqbpDLyEG1jjIbPtWJqlkJoiS4CD0A4xXFUOiFmzltV1aN3t4ond5UYl+Og9ya5/TbcNe3rSZkjLZiMh3dTluvB/Cty98onEuD5hI5+bIzn+VZd1LtZwPMAJUDZ0jz/ACrik7HUokOoagIHIb5DhdvPKgjpWbHavcsZZIldn3bVLH5fT6/jWkLMDe52cKHYyfN0rRt7N9shGMgZUZPPpWPN2DlSMiLSHjRCrZZ8ZEfH86augY/eAxpP/Dvw+APYgiuttNJfyckhpPStFdKOwoxxkfKEP86E2TocIPCbTgFZ2BZy3EY4z+NWrfwQgcRynzRySGA4J9q7lNP28DgleMc5/KrJt04VcYAyWxkmmpGMmc1b+E47ZQVAji2sWaPGeBgfrU9z4cUJEQ7yGP5lROnK4+b8a6CEKFjQYIznA+bvn2qyITFkcjP3sj8exq+YzuziYtBKALGNmQSQI9mPQZq/F4CKMXleETyY3F1WRguOx6j8K6kRK7gPyeOXJq+kYVEUneAxbcnOR24OK1i0iHLlRzFl8PNJtZPMNt9pwDzLzzn0rStvD9hZfKlpakABeIVAB9gRW9BYRTRnd5nBPBJBIqyumqEIfHltyCeR+VdEWczndmA1ikpjfyA/lhgSkSgD8O9Z95pdoYdsNucvw3lgIQfTgiu2FrGd6lB82MZJzUZjKgEpHlclgeefxrVNEcx5bc6deCYiCw+0Shwm+Rg23A65YZqwul6xDGTHcRWjxrtkCor4b05AzXczXVvc5hacSvLubEQPQD/PesK70fzkk8nT13DIU3I3ZPqcZ/lVxZRyrtrWzaMFyW+fAHfPCggVFJa65dI4e3ukiGMmKSJeB8xH3s8jiulk8O3s6OJvsiRryojAJ5qnc+G4poSjXhAyCjRLsyfTrWlxWucDd2rokcd3omqWaMBvklmi2Y5H3gxI6jqKp3GjyxrKIElYOASBMXIz6jNdx/YgS6kt01aWRZcFoRnPGMDrg9K59/DDW5uHjkaPcfmeU9Ocjp7VXNdBucNezXIAQyuJFJ2jzMuo7HiqE95fz3Zhn04yn7nznyt3ocDhvxIrvbjwfvEcTahbpMGIzFCo59N3Vv0rI1Hw7PAiZl+0xggGWRtxPpnjj9awbsNQTOes9TnsmiGnXKxyNMVubG7UgKrAg9MhuKrXs+4CW3t5LeeNC8gyFEuMfd7np6VryabK0eIsFkUhopGxsPYAbTnPtXO6mLnTb8RzRIYXeTcoYny1P3dpAzVc2lhOJda7ivbaCVE8xn5dV69cev41hTzhJJkdJIz97zCDjnjkYx196WORYriVRjBOcZBI464PpTNUXPmRbyH4A8vI3Atk5zWMiUypErxwEGUnK7t4UZB9Km2bY3K538dB2P8A9eoIYzIN+D0I4HUDv1rQijBQHB4A5yexyK5nozdbHmfxA8uURFJBkOIcEj75Ukj+ma858RW9w8JlOCJIoggTkfIVQ8Zx2Jr1Hx7DOUjgbzCjO0wMfTJO7P8ASuKvrgzWEUSxkOpbCOc5+bJxgd81unY55pnN6pC50LU0RP8AWPDcGJj8u1QVHGMfdk3fhXtdy82l/BO5zcC2tUTSDGZFMaKJJJAxHXdkJjjHtXl1lcW+mIJZN93I8bQTAElYgenUgMR7Gu/1zXLi7+HXjDSlkjd4dO0QWruGTzJIpZmcAc9AR+dap3sefKVmedalY2r3cd3ZRx6jDGSHBmZQrKQeAOtHh/Xz4b0m3vUQxXWsX+xGAKZtY+H4OGwzNj8Kmijnl0awEnl+dtlnCEkRtggfNn6GsHxZPZ654ot7cRx211YCOGJAGKNhiGKkA9Sa116mMjaESa1r0l21xJAlu/lk+a2wPgjaSc44Paor4/2trtlezpLaLp+ZAqruiKHBA68nKn86PFK3drqiW1pA8don715YZNyTSMfmZgcDjAqzpesWEmtn7dI9nbWMKyXASNSjkrhR6ct6GpcrBZrVnda7eutpaWaHYj/vJChXCuQWB5z6gVjt4nEMEcV2ZNt27KiP8oVlXAORzkrzWpMIjFZTu9vIsys8vlkhl3OAmFwewHeqeoeF7iezjtN6PvVplbgEfvSFxkj+Hiqh3HJ6FPUrK2tr2S7FgLZbuMiKYnzNxVhknH3ST9azdSkF8sE7iKdI5MgEBsI3DEg8fK3FaNrZST6JPpl6RHMYw9nNyTFhlZsFcY5yKzJLeKwjlgYmVX2723bgCQSeTnuRWl7bC3MHVXuY9OuZoEhklgJhEj/dU9dxAwDyMcetZkk/2q28+zBBOGkiQsgzjsoJH61eL39hqnly+VJNEs4KRx7h97Cn04xzVnV4YLaTdaXMN5cmJY2to/kK/ICxwAOh4qGxxjcxvFl2Zb+G288FLO1VF4x85PzHvk7uOabpVuNSEgULbuI5J+SF3kKNo+vBpNZ03OqyTRR7IHePZ5uZMcYIOehzVnR7dBeX7xkEjT5EieT92iyHPfk8Z9KxbZTjZFK/gZb9zDFhg6skTSYxkY+Y+1dPowX/AIRgvM4kkgZCo8zYrNvc5/AkVzZd7mVDMP3uGCyBeN3BwxzzzW+LZ9KmSK4EVxCrINkYwC2QSO9aIiWwaW73lyWlIEwJTyx8+8kZ3Zxxg8c1Ziga1TU2tJ3EyLHNDGGZOM5bkEZ465rAub5rXUpLyHyt0ed8QIBKlg2SQM5rpdbnFjpFpcxI7/arOfcQBhWDbQp554BPFbpW2OeRyeuJAdTzZW7RRTRF2jf5vLcEIcHJPJBNZWsPG11p7R2htJY7aBGAmbBkKkMWB9W5/wDrVe07W7e0NnP/AKMYzlJBIpUqSS2Og55NO8Y6U2na6Inkjd2s4WfKhgMggdT/AErSyZKk2yG1ty5E2P4WYgkt89WDE1xMCchcAvnrx7elQ2IE0IhtiNsYB2DIIPfIwBxVtpZYbYSOSMs23gDgY/Ss2zVbA8Kyp5wuC6bQGXgYbviqDvIUinV9ggYKCCdzAgDj8RTY/MheSI4M03zbRgBee2Bn9KhgEsXmxgAvkrjJIVs560NtozZvSXBksI4vNfYrtKC5BOSigk9D61Rso0lu0UAgs68nngc9B7VPFGPsUDIVLEEHy2wecfT1p8dqApYOI3QdS2xjkYPY9qgOVk0kKypK8SHezrs8yMctuCggkH61uzxGMRlJABLkcAde+frWfZZKovlkyK27hjjAHB6jvWrMsU1skiRuYzhMhhzgcn2q9EhbMyrtP7OsHTYufPG0DOSCN3pU+laQYUjeJ/KUCT91HgDJbIHXPKgmn3ttBHZmCU7FOJOfmdeCq/pTY/OsJ7eWDO6IFjkklu3b6mov0FLrYnvJkt7m7lWI/YZUCsJsYLbcngHPJ6Vzuu6Zb2uwWcckayKQyuC5/Mk1u3ckRlBD7POHORyvGOvXpUU0b38EsUCBFwGV054ySf0qXoiEjk7YyqiBUG11AOMEqCcZwM1oX0O1EeLZhVUP8p5AP1FMGmtaaoFUHD55xt2gEkdz2qS3VLh8FwEcDa0ZMmQfXHSoaNbJIrK8d1C5QuXXCqBFgYJJOSTnin20qMBEXfoE38/Lx1NLPaSQXDqn3WIDcFh19s0xo3jLYdAhQEnpnr61ySicM09yZZSjMpjMhztGOc81v6XFFNcRoRlAoDDp1Pc8VzEFwy7YgyJgn94DnHOec+1dHp9zNJHvmAKh1wyjcST0znHSuComc+m6NSDSUTfE3+rBKgtMx3A/UUNaLEXTZG6qcDPTHarFq735cefF5nBIxjBzkcHpkfWnBpChaUPn+8o+XA4PGexrjc7bC9rJ6XPPfENv9l1OSRyA+SR5Y24yKy0UwxDaTGCpXA649+tbfjdydRj/AI9yEgluucdeOlYEjqsyRBySBj92QSCR3r2KM3KKE9SrMjdUxhAoU5J4OetOOwOgMZyAAMrjj8SalkTyl+4uWx84JIbFMMQVvlxkDqOOa6k7Atznr23MOxwd8eC24jkj0wQKs2i+bE+fL2hSDnjGfpmr15boEL8ZUnGB1BqjBCGzgpgnLAcY/M10RaaOqGp2Xg+eSXTZLWHKMrb2+bJkAXdwT+VYOsuqPuASB5VLog4bIOTwBj9atacj2l2HiuAjsAcjC4AXkZqXV18yzNwyCRBwWzuOD6U0zpV7Hns8DxvwQCFOM85/Olji3FScnt1PpW5q9hbixcgh5TxsGcxjuff8az9NjTzUUAvhwFJ4HAwc/jVq3Ui2tiNoz5ZyhCnGfm71WlxG6Ac7cd+fzrrV022lsiJE8ySQn5VyPpyTXK3LDzTsJwRtI9Mdfzp3NJQ5ELbS+RcxYAyrZ5GAD712+jyte2W18Bo0AUq3UA1wCsd+Rxznr1rb0HVks3QNJFjhduSPrniuWrC60OCrC52QYDOASvIX6VKm7JOCDyOppkihn81ceXIC6hG6c4xyPxqxDw7dSAg6rjBP415zPIktRAcnA2dgfm5znntSS7UfYXEhLZGeenP/ANapJWZthBO89CO1NMJZSQQQPu5UjGf/AK9GxLVtiWMkhCBhSeOBkfjWpEy3EYSTaWGV6Bcce1ZSx7FwNp3dscDnH/1609OEU2+I/ITyrHjOOvHvTEyRI96JuIDL1AHQgY/lVjYp7E5z1OcUqKOo+dW5JHbH86tRRhTtbgKCDx1O3OR7UIhrqNiiVsE/w89OlPFr5j5UJIj8vntz3oiVM4BD7cDPTJFDP32kDcCdnfNBexmapGsfWRtygKAFXv15qoHK4ORGwBAPUtk+9aGoXRfP8YwGCDp1rJ371GAQmcoAS3H161bWlwLcId5j5oUxhO4IPH0GP1rW8XrLZ6VbIcBnYSj/AKaJ04/E1R06IyXBYqTgANlemTnjnnio/HF7K09pGknzxwlVMkfRSSQAM+taU46nVRV53OL8SyCJC4+eRmHlx4BwD1zk5/SuXht3lcnOWPzdSOoxXRTaXNeSiWdDIdhyM4wM+gp9tpcbMSTjcAuFGP513KJ6mxkeWQgGP3e7j1/OqksgYH+PadpB963f7NRFDgYyoC/NznHXvVT+z3ZMEnoGOOMgfWqtY0sZDArnsMEcnPPbpSratIxKdTgjuDitCLTHkmdBtxww4wDj3rd07w60ttGG5yx69h6D/wDXVaIHocxFp8hyyg+ofqMn2rsPDWoyWtx5U/mSRkqijbnPc9TVoaAInwE2EHuvGB0FKNHELQsANysTnaP6c1k0mUmeqeB9VMcyIkojjKEruH8W3AH516FdNbytHEbd7klDgI2ByDgnrnk9q+erO5ntymHOwY4DEcjnvWrD4qvIvLYvIZtwbcZWIXHIAGeOazUGnc66eL5VZmP8WrRrDX7tH3IflyE4CqegGPTBrzp4UGxlfjk4YHsuPx5r0fxBqM/iURmYxvJsVWYA5OCx7+xNc0+hEgjAG75lkMhwc8/hW6j2MJVOd3RyB4YHnHGRjocd6I2BGTwSePl44rpJvDOIZAn3iOBnqw7844qo/h540d5JIYztAGQx5PbgGqd0ZX10MjzDuTAywwOBUMm4nnjLKWwSDgfWt0aCON+NoYEkAjOPcc1Zk8OKYkkw4xuIJ+YEDbxk5PenYTZymGXCkSO+MkRx7gPxzRXRSaDDGcCREI4yinJHvRV2IudWGwM7jtA4/HrTlX5RjoOuc/hUavsYHPXHbsKjR3dyQ+Ce+eP1rxU2eGSTb4UJXA4PAIqnJI7OCQAeFI68j6VIyySx+Zxvxkg5xkD6VHwj5xsZCGwvcnriqSNLaFzSbZX1GBG5j3EknPQV208zhNqkbFYlVfGcdODmuP0SF2ukdN0jMpHJwOfwrtvsjKr5QjKADLZ5zn09K6IxuYTdjPaN0OQC464wOmcj9abHvU54Bc9R2rQY7WcseduMA9ahm2s+1AS6fM+Og54/SrsYbkSRrtdQhAKFQR6+tKFGCCmUbI5zyAMcc+tSKrbkOQhyRk0+GJHV8g8gMDjA5OTyelaXKWmxQnVZWYgIDncRuIqMwMoAI2dffn8K2HiMeSD93C7icdc9DkA1nXeAnyOkG7GRuySe5GDjFRLQ1ViqgCkgEHg1I0EbxkA7CDznnr9Kja3MQwQQ3P8As5B9M5qtIJIssJMEYJxnpnvxWTNIyRDejcACAC2Cc9gM1RkVY2AV8EngHtWskqzLKJBl2YrlB2PTqKpyWTspYJmPqN+M/jUXuJ6lNpAFIbALD0PNX/D+qG1kS3dyI3baEHAUk4yc1RMAdsknc4HGT+lLGjjBHIBO4n2oauibXOvYPDI4GSpy3HTgYqWC5VHTPQEKAB1GKyNIn+1oI5Ww4AUDjkUsl35MzkqQANp+bkcfSs3tYzasdtoOpCLVbdgAJPMUqck/K3UEV61Y6wiTo/7raSDwMckcdfSvneyuwkpcyKzR7dofdyB04r17StVlWKMvITjMiljgADGBznOfejl0MXdHpMeoxzWTgHO4KDJ0PfFZmravtQFUM7LlgATn8ayrPVcI6EFzIFHylcA5PPTNVLm+je3ciYJKOCOPwriqS5XoXHU8r8W28moa/nZEzSFownKkEk4J4OeT2rrtJ8PxeEbApPBbz30+WeboYxgYUYOOK0LDTv7B/wCJhOQk0yhofmJKgHJIx6msvVb57+5LM5kLZcY4ABrvgrxQm9LIo3bGcuzESKuBnGM88Zz1qkxeJnfDcDtkY/Kp2TdPgmMZwpL9P1zUM0bKrgj5ueR04rXlEnZDYb6ZoyqkgNnAPc7vw7VDLOkzFiMOCDhWKjn65pZI95OEBz8wz+XFRPCRlicscZH06U+Wxn7RsQRs6ENt2kEfKc8+tOMKKSRksPRc0oZY0JIwcZ+lTY344PzHBJ57Vqld6jvoQxK0KshJk3ljl1xgHtxVhP3mdq5KY2gjlsUxYQUQtgv6dM49M1Zgs3MwBxgHtim0Spa2YMGKISmwg9ACSc/jVch1w5BwATx+tbDwx85AwuWOB1qk9nIG3GNgEHr1J6d6VxN3EVEKAgfNzyeTj8aCVYbwMZHQjJ/SgRnaAQ5AzjPGB6UilVwwPynjC5Ujn3obsVcRoVcDCqTznf27VBNbt5iSnBRhnZ7/AFq6mwFMnnrn29KdIiuoBHAzk9OlN7CSMnEqPuPyFTuPuDVpGWX5CXclUGBGOpHODuqR4JFEQEhLLgcqOfTt3q9plgUnFzcptmJAESKDGp9e1ZSdhrQrx6GIgXnARkyoGQScNgfpTpI2V0B4PAyBgY+bPatbV4ZIHDwhigPIIyOuaz5cySl8ANzlOw5z79jUJFt2Wgti7iZGXZ/cOz9a3FiDAlRhsEeU7AHj3rCLgpEAJARlxgkdOvPvV6S7ZETEAQu2wjaeF65J+lbp2FG5rTyGHOHCR/dXJz1I9PpWHHdl9bjYRuEC4ypOBj5V4PvzRdagPKZA5dBt6HBBzntz0piahKuxhL5o2NmOReCOw69a0crlEniG1i1ESykZRmLABcbmHqDXJWmkvNfJEgJkZwFQdwSM4xnmu2ulXUgSiLgffDykYAHbjrVvRLAW1s+pzukZjjLxyMp6nGBtznNZSSZpBNstw6lY6LJFpItje6QsBs2PO/ecksMH7wYgfSuqewtbGxittP1EXlpbshEgiZCx+bIbJIIGexrN8N6XZQeB7/WH3Rz6eSECYUTSSzRqpJPfaT+WaXS777b9oE9zlpYpArNhxFtHy4GRg+/fvWTSPUpy5VZ6nH+MzJYaP9gsLi4tnvWzLJDG24ANlieeB9a6P4PSWfhOw1R3n827utOltkEu4ne7fK7nGOvPWuF8Uw3viPxJpHhm0ufMkvHhNxIsWDtZmJBYNwAq7iOTR8VPEVvY+BhY+HJ5I47/AFGVY7iNvLzBblI1IPoWLfWueaT1O6mtOYx/FNys+iR2dndx6jcfa5TdW2nyhY1IKDbknK9cnmm+I7R5prma48yCwgaGeKFWAZtyHjd7Ff1rFeGLXbOwvI95W5aSeVyqtiYqAwU8cEgV1eh6XFrt3beVLIlo0EjzNdQMApUpwW6fxcfSsebl2Oi19ip8OdHubjW7O/b5YnLymOYmUsdpQbmHJAzniuiuGu9LtoNKS4kxeSFbqWHIUqqltpPUeneux8H2NnZvcTxyZFvbyKkpj2qigDkce1Z974fSSaziMaSy2ySFmKjPI+Zs5wPl5rNzU9zvoQsS/bLewXZOI4FjVnOFO6Y+Xwq+prs5vEIuPAEq2VvMJrt4IVidQQu5VOGbqvByeteX6xfXdy+YvNuMYSMDBcEjbkenrXqvhzw/pGma3ocupXFxstY0aSJyxXzCoKkgcZzgVCgnuehTk+e563r9xZWOi6fp6b0itZobXEaqMulkWwMgfxHrXmfijxPa2OkwX40+CV7tVWPO1CrNxnIyOFH6561r/FXxBFBqGj2tuRBv8+/SMN97CiPnIHIHFcn4rSDU7Lw9EIIEW2hEkqluGYhB1I46HrTi7OyCpO7ujM0/Vbr7XqNkkkka3ulvKwCh93JJG4YOML6U7w3KrvJfXKQyeeqbVDHJCrxuz90cn1q39ht08XRxSEzywwmJApCoNythefvjBPTFZ+kbE+zyLHHJKE8uMkZwSOAMeldvNZamUFd3DSLyW8ju7+PlZ0t875AV+VmyRgE8ZFQ2kaw3++QOY0HmuwPyklQAu3HU4NO8NwXqw3mmQyPPqUViVhhERAWZ3BUHH3sAGuk8S2iadqkenW0hu3hdYJplOA0oznH4ms5Oy0OqFiG3P9oW0lwAJ5fkiPBIyzEZOOuMiqraeunq4QxbIF8rzG/5ZuW/hHrgmtwWUVv5UL8RgAs4k2ksSCQQeOCKo3kA1KwkZECQm52qsi8ZCjnqN3P0rKLZThroSaHcvfNHCwc3ZDOp7sASB8vpwDTtV1LyIpIbMG3Voma5ukkUPLICDjHpUtxDFoy2SRQH7XessKzeYuY1Y4JA/E1j6tZWenSS2U6mWdkIgwwBYZGTx9DUOWocpzVlcLeak+yXzLgHLfNvxhtxxxU2v30k5SRbdI97Eh+rKpPJ3HFRaZZkX0jnMSlWReQSRjDHmlvMXNslqjgxRfuzls7gDjHTrnmpvroWlqZukaQ2s6lLcCRZ5JFby0kO4xxj8Dx79asRyi2nFhbxr9mtmWTcJAzzSEfeOOw9uKvRXTW+mSRQ5CXCeVvORsXuOlU9LW3/ALQc20apHawnzZo/lzlcZ9wTTTuPqaFnbXkFtJfwnZ9sZoYtp2jjqAK5HVUiu707pCyxkRr0XIH4101rLLBNaKSJVhhFy8ZJIi4+bnpmsPTrZpLX7QCHjQmUGRuCntkDP6UFM3DfC68N29hHtCk3ALE/xNjr6YxVTS5Y3n05XkjRvNjjJJAX5jsJY47VXhmDaLZII3i2SSJvGCJjtDDr27ZqJvND7R88e0qVTGDg5H61okhbI1/FOnPpl3cl7cmJHCEAhwGDYyGHbvXmGsWAsr4W6PIyqDI2WAGXO78gOK729kZ9KkgRF37A5O4Agjnn2xXmGpEyTSTMhccf6s52sexz/DWsd9DBp31IbmJZra4S0nFvcMqyLIBncQ2c5+hNI3httWtJftEUsF9k+XLKSyXHXg5xyKSxtlW5jLCOKSVQkUecblI+8eeAB1rG8R69JayGG0uyRCoCSZJXnOWUDHNbRuRJaGj4dSaOY2VyDb3kM63QeQruyowfl9Me9abX6C6ncEpGDtYGRT0OQ3C9DWH4X1OHWdW0+a9jjkvooCDdhdrgHoG5IOa19T0ufRfF16rmP7LLGCqBujg8rx2FXIzhqV7lRHJ9pSLz426FOxJz/OudW3fStcdFTDRSMgnK/uwD654/WursZ4hL5F3KMSMSkSKWLOOn+6DXOeL2uIJt4IgjBDBfLJ3fmTUJ9BzOm8LTSS6sjwGGVYfKu418k7HZTypwR6Gr3j6G21+zuEfbA8kcjAD5gGCll6erfLXL6TdS6TregfvPs0E0BaSSSEEZJOBz9TXQzzJLeXEcXlSAlt8pzgIV428AVavfQwaTPGrZp9V0QFMyXNjHHKxWMqfLb5SGOcZDEY9qryv/AKLLPEqIFB34JTDDkAdjWhocESa7PaHyzb3Qls2UE4YlflJHswBFZE0nk6JBby8TXcZuDyu1EOAvBGexNdiV9jjloV5dWuFSR5CJ1ZSo81QeD2yaS5upI0McrlwwBcOOMelQwRC4dFOCxcSStjhUx1z9ag1G8W4mlSPBi7HHORVcpztjZroyOSxckH5VxgAYqqFOM74zgZ6gc/nT0QO+wOoJOBluo/KkjXKZA2BhwMeg5/KrSEPEbRE4PYjgng561oadcNDDcRhIrkOrIPMycbjjvj61TijEj7D5nI6ADr+OP51r6baG7jkuZ0IsoGBeThMDA6dmP0NNqxV0WY7aDT7SKA+XG8x/eeWQMDtzmvTfh3YLPPGjp5iREuM4B6MOCfpXmUEj6hqOUBKtwv7st8oGex/CvZvAOjnAdz/o4Ub9xCgAA8AnODyKze5005Hv3w+sY2zdfZ5JLlghLvtXZlVHPr0OOle8+FbdliklxvMhLMSuMZ6jqa8Y8BWEkn2fKW9vb7AVUtl847AYxivefDFtFJAQFE6qWPz8A5Oe/tSmrx1PRoyT1Ox0YspjyAGClcjPQ1uwsqOAOGU4z7VR0632+UfMAwoJx2rYhtizh/LfaON3lnHT19a4DtbNTT4S8LEfvGOWIJ689q6iG0hjlJwDv685wayNMjEUSFpCgLfL64rePlyeW+QVHOCKLmTZS1Cxk2F4Lkk7SuD94Ed8Vz9xdMbh8v8AvPUH06V1H2qFCMgcjBHmqBn16VRuNLtpsZjBLYKlPUe9RKz1Ki9NTPhDFw5wTxwvAP4modVuH0x0zBN5TsBuA3gZPqKdqk76SgdwJYQRuAGcjt+dcPqPiKwmfdB/o0i54zu5Hc4xj9a55zsawhzM6DWb4sgVZQiKPm3DPNec+KPGNppsE5llyUycg5AI9ax/F/jZbG3zLOssSghx7+oAyT+deJa/rc2vz5llaOzbrGYjvkGfrn9K4nJydj0KdO250viH4iz3MqRWwCxSvuYlskdwR07Vzt1eR3iiW8lklBJAEjDcea5PVfEsGnPHBA4E4YrgclcLgcCub/4SGfUdkhEaQoWBlkiKBccH5ifX2q4U2XOaWx6MviSytbmKCMjzpXwnPoP7vt3rA8WeP5mgFvbsUnCjaIlGDyAOf+BZ/Cua0O3lurt9Wnj8pQziFyM7h2IPof1rZ0zwLdazD/okZMzOu+XyvuYU5OSR6ivQpUrs8upNrc4HUtev4L94I3jkt0b94GI+8OnOc1HYW2q3jTyCdYMwfu4ycozN2C4xx69a1/iR4LuPDV1bxBhOkshDAKdrKBkZwT9K5/TtIuIpkKPJH5QIEeQVYYPA54PI611SoqCOB1ddCTxJp974X2ORF9o+z5nnhG1pM8AFcc5A9a87k1ZX1DE8DTwEjei5BwRjORnoa9D8T6Re39neRTFdiLuYSNhflPAAz1rzlbdLDVLa6mtBd2sTxTPH5gzIFcEr0OMqDToJOeppKTaubmk6mtpK5HyQxuQRnBU7eegznvj0roLHVrR3k2RvHujOyRM5yR74716L8evib8OPifpPhmz8EeHp9Pn060mt7+63lInlLqVbaB+8YAMS+e+30rznwnoELagHknfKRkgBcKxHJwD+VdeKcYq0BUXzrUg1LSry2vDNbyyjzkWQnnDHHeu38D6pr9zM6Wzz3ktqwXymZoztKljj5TnB45qpfmKO3BlkOWUBASBt7dj/AErtvgnp8dzr+oTxAeXFHEpAblmO7JzXJRh7TcU60qSLmkeL/Ml2XX+jSFwFErADn7vJxzXTG3S+RImltwWUeY7AhSceldX42+FdvqUFxd21vaR3Mbb8nhlx90DjBxXlMOraj4eb7NepiVCBvZhtYnJ4IA7VzV6MoPQ9HDYlTRrRR3Wg3kjQO/lqAWCfcLY5wa77wx4v/tC3R98aFflKkn5sdcEccVyenahb6g6IXQDcv8Q5Y9846VUuNJu9GkF5YufswyZYYeVXP8QH9K4XHseknc9t0u8E7o+QWyDlDkA1th14Rf3mCBzz9a8l8PeJ0kiiD5iZOcEHPHXNdrpesRStGFuCm0E4dMEk9Bk+lOBlNM6ObezOzSF1x2HTJqgNsfA+Qeo9anBVYJAT93gnIA5/n+FVJ2UMSjjKkZXvjHWupRuct7MtwBR1wF4yccV0WhyOmzqWJ6JHng9utc5aZCvvzg44/Guw8P2ojhVRghmOTjaRz05q4xN+a61Ox0mMtgvgL3JGen0rutIso2tnyGG7PzL8px+NcxoUAjWNFH3jkCu4s1IDLgjg4/P611QPPqsqz2yhSI7cOVHBNVDbMWJkABznit2RQ3BT1FZ9zk8jGRjAPautRMFIyZ7YS8nO9emOtYt4sgyc5UZORx/OuiuXw5I6k5BFY97EsiuS+V7g96vlLT1OZvrZlOV+Tccg9f5Vl3bmEBvvrtwUxyOa3podmzbxt4xWPrKrHH8jjeAPz3ZOfwqJo6ou5zt9OFckny1OMb6xb51CPkh4xjIBrV1FtqZEZcqpLFuRkmsG7dVQkSeWxx9OBj09a4ah0QdjnNacM6GF9iknbhDkZGOfwrHhR594IIIyCC+MnPB6VoSzedMSTznkAd8Y/nV3T7ZZCC53nqRnkZrgaudanZDLHSmMsgzksdixqM8epNb1rpQgwXHGBk4qWziNqI2cgNsVsE5+vStFpgItxAKKAD7VPKkc0qrk9CCONIdhHBFKGG9wG44J/Gqt1qIij3xocbgoz71lXOshU43kgDopJ/Ss3YhRkbjXax7HDqgBxw+OD+FRLdqq43gEEnnn8OK5K48Uo5jZnG1SAMcYGe+euPaue1b4iWunxuRPHHgnD8Dk99uSaRqoNnoUmpL5xBAdV5J3YOPxHapl1JQfkA8xQFWOMAE8e9eH3PxSvtQt3lsoHvIkU5n3YBB4+n3uKibxjrMiJIPKjTAGCpYfoetFpPZC5Ee9QagJ3dScLkA88478Vt217blAplAKgjJ4GPrXzvYa3rkR+d3dWwY8REAk/ieK2LDxJrsQLS+W8jYHEe3acYIGevPrVxpzTuc84n0HbXqsoKSLIOo2txj61di1AAEGPDnOBjOAK8E/4WHqFkpW6tMKAV3SMfwytb0HxRgimPnf6PIQRucZHP41fM0Y+z6nsCvEQXYAc/Nx0pl0vmg4CkKTu59a4zSvGttdxbhPHICeQCOAa1jqycYlyODhfb3q41kJU/I145W2BOY1B528daCsUyFXPyDIOWxg+tZ9vfb40AAyBlssOv5VZWTchycHkDJHNaRqEtNFa5s7Ody5k+ZV2nZJ3/Kqt7EsHlA72IGMbeK03uQi4O7AHJTpxVCS5SQud8brg/Nk8ela81xJmXeF5YwDEzhST+6Gxsf71ctdxSPJsl2RFcBQ+5sjGB6DmuvnuWVMQyAk8YPcVg3SRzuGcH5evlygg4H0q07FpHE6t4WEdyHh0eMvkq5SPYxGe/PNUL0/Y4cpLNZkHaivluh4xk1191pXnSfuo4omJIbzFycjoce9Ur7w+ls8vnXESTfNkSQ5Cg/iMY/Gk2N2ucdDeXZz9v2TxKPlPfHcis3VdD1N7ZzE9vJayAsI5JSWU/3cnvW9ceGvITzYbyCTbu4acL8p9sVnPNq1shEFnHe2zBzLHkfJgDHQGmtDSSsjzvVdNNjKZWklilGYzucDcD3U49Kjlnd0ickgcEeZ82ccZz6V0uo6TJdR+fJdyOrZDRBSVGBgbe9cbOjWrGIvvjiUxu+7Hyg54IHpTeqMbFgoyRhfLUFWGCAOcnnvV1ZWRMBARznJ6UtgrzoGQPIjLgdT0/Cpjp11GrB7a5gxkF5F+Xn0OOa5ZblJnM+I9MfUItsUnltGuB/F78Y96851e1ayYpBLIh8xTMx6Rgr/AA/jXrl7DJIHUxkhl3LJH/hivHvH7T22+O2eEyNGHffNtJAI6A5qou45pWZgzXFvdSSRyRi3eNiEkaUBGz90k8gV6NDp8t1Y3c833k01lGZF2u6LGUYZzu3c+leZQLFfzOpPOFWSIY27AODiuy8Ka/LoyWbxzxogYRyRggr5G3GCBndx7iuqJ489ylcz2mr3OiSl/s85t0WS1jJVVyxLLkZzyewrKhjtNK8T+ddxSyi3cSrNJtwQ7blUE9efat3W9Ct/DN9caaw/eQzCO1lkbO5yR8q45AOfXtVQsJI00rU7aISROojZASXVQAuT2IJ71sjFWvqzHhuJH0yaIXuGiLSTZy3ytzjA9qi1udJtMsra2geU3025jF8pZANgyeuAQfx96kvZLdjcQWkv2dZJ1EsM0W4sgUKSrFh37YpviCF9Fm0cXMXlmy00suCcSEyyEbSOpBIo5UN6mpKtvc69draXf2iJ4lhjhkhXzFKKwB647VqWRgntYLK5VHv4LNtsuT8zZJxgY9Rjk1wXhi5S5kadxHFdB2X52xwVJBI4/iOK7vxbiy1fTryAR3bPDbRIsYC+W4Xktnr93PHrQtNDPqcY11rtrp8k2n/aDeQyCSW38vjn7yqOSPl55711ekpJ4is7/fbSwNEQHEg8ogbgcjr6Vm6jbfb9Qjvbd5IrmFv30TKNs64+bKjGfUVDax20HiGyvraN7cSlmZJpcrMpJ428AEHjmmh2a2L99FHZanJCZRIRypcgElhuI3foeKzBo8sOoR34Plykfc6gnqeTyfxroDqjX+nzwOBzLxHgDGN2SPXpWfJZzoslu8kgJCv5Uq4AxnlSByD7VnJG8XdGZDZpcF90W/eSwMY+YkHPWodP0oxieUGO4gRW3RbTkkZJGPXBFaVrDLb2Vw7XCP5TEhSfmwR9Kv2V8l5DtkijcNFK7AscLlQDwM5NQtxvY5nxLoY0/X/skKIfLuWjTcSPk+UjtwcH2qV9RhkYwymRJfOk2PjdwB8v1yfpV3VPMn1gziLfIs4OOQVIGOh+gPSscybLqRljKbm3O4HUE81sjFiT3THUzK8ZgS6Xy0D/AMWBjd+Hep55GutCtLNgwkhmmkXn+EFl459TuxVPUYTIto5DSvC/3HOPlJySOD1HWnhwt9aIsSdSpjJ3nDKTxjB61uYNanHaRDNqlzcQDzQJSCMfLgggZ5bHTNd94htxfQpeiDfKke0ykhyQpxycdj71z/hq1iOrIhjxHBktGG6/LtHXHUnNdfZoB5EEjomZQx4wCpVgRyCOw/nUtiSu7nN6daJ9pSSadRGwwXlAX5gMcnB6mkaYzXJkOyRfnCKsny4z7AVJeKyXexJCN0e5Vj7/ADcE4x9agtnkvvKCOQgDZIPByeKzuW+wvkxwah5rvvVQyoBIOGPbpz+NQa5Bs1cX1sPLtr1jteNlwGyepxx1FTXY3EOTiMsTiPqoHc5xU2m2o1KxutNwZ5oZftUEgAzt4Jz04wKq+hldXI7KQOhkfEqR7NqBsknHI4FbNtas7n7NjLo2CuTghSecflWaGCAqTJ5hw2MggADGOOetXtGnNjNbuJNhjD9CQCCe+Klbl3L2m2RHmhv3igAZjOcsTyMkCprUqJJwUEcUcsgMa4PHIGM+9TtH/Zt/54iXy1KMfM4U5IJPPHQ+tWYrZwl64gV93MZjAYffyenqKtCe5jJO1zNLEAduAATGu5gvuM1N9qUJKFkAEiOsTEM3I57AduKr20iRPK4jHyujLLIvByecA5ogkWe4eyxlFnkC44Z/nJGM/d49qybM7XLYtFu0e2uIj520tGBuBdgQpweMD5s8+lU0NssRkTe7vlD1+QYIPze9dBcKsd00qo5TJEZwUI7EMe+axLq3fRUQyxkoo+Y5yc49RSbBIratGwSJmn8yJsbnJY4AU/jWGkcmmpiKIXEKR9QSCMe2DXUpGl9o97McoYWjCgzYO1gR3HOPasK3Igy7Aylo8DMgwCT9KV7i33Kpmt7uAFTIJGwxjQ4XGeajuLZJbWJDmTaGADNknH07U6QLtEoIdm+U4Ksc5Hc1GXBA2/dj3bSmAOT0JBqJK6Mp3eg/TbZI3coAI2JJ8obSARit3TRHwu/LSKDyTgY6fnWLbwySTgpHnzPl3RnI4+prZtUdJgdmWLfL6ce1efNXOXksjpbeynNoH8z5mY4yeF+XHH41JJbIsBjYKWdQC+NoBPXp/tUmlzjZHE7xnLE4O7f1zjb/APWrRuRAkROyTcznMYO0AHnvnvXmO0WcutzynxVHEmsOokaQ87v3mMDORjPtXPs5knM3KtubkbefetPxK7Nq0jqBJmLC4JJ4GGBGPSsefY+TGxEZJ25XnB9ea9ijHlijbYIrv7OrhgCufbjPpzTzImCedoHzZHSq7r5qeYpGVAwmeozn+VRoEdSQ/PIGRwa7GkSy1dW7skgSN5CBgkKQB68ms/TYhAf3pJc5X5jkYxWhNEmwyjZnjdnGMnqetV3kYToCN5wWztA+X8aqOx00tS1duLbh/JDoCcMwbIIwBjHeq2kaqzwlCVSNwy85BAAwMAH1qpqt9i1Q8B4W2y4OeDwM4GOtZOlyCS7KFMtJnk/XP4Vs42R13OhgsraWbIkLuDgYXr9SaL3wxNEd0OPlJyATuOeemPwpllthuSgIMhYnLA8YYDGc9hXU32sW9jbQSOSVl4XyxkHnqWzjipbYk9TgLu5ukiEbAwDgfvSc7v0rHeDqT97cC3OOo9+a9H1Sex1m3gVAZFGWaaNwCxyegHpXMy+GPMuNkZkn4GQ4w3A45OaSfccm2c4g6E9B0q1buyuCrnOORnirdz4Z1C2hy8cbkKDgH5sn2qlNA1q+yRxux0Hb6itGZ2TR2mhaml0DFMXAk3GMyHcvTjng1pQlTgbNgPp2rhNI1A2l1GUkPlqcYyMYPH8672PbKnnInLYzyfxry6sGmeTVpqLJYwVwT94ip1JyTnYWwOOe+e1VUxJgk+XgHk98e1WY0KMAvHfjisbM5NULhuoAfPUg47Y781asilvLvyRt+Xnjn0quGHJPOeppyNtMZAGVySM96BOyNiFykm8qAST8meBzjP0xzVmSVIUL4clyFGHJ56cUJG000QKEoqkFtwBAxjkfT2qWKDcu1sDH3SQOppp2J0Y2AGLKngo+8hQB/Oo7gNAgyhIOMYNTMcOBIgdTkNk9PeqrTuHkwgIiIJ+b7x74xmmwtcp3hPlmL/V9CrYOPzzVCONd0gOcZGwk4AA7GtXesjPIQCxUgA9qrJGJ7oovlbSTwDxnGP50LUtxutDd8L6esn2m4ucRrECUckcqE+h6Vzl/I+q38l1PvnlLFlIYquN3AxjjiuhSP+y/D05Q+X+7lU7Ay4yu0c1zMdzHLhlPBGRk+1d1Fpas9DDxtG42SMRhFAHK/Nzk9ecZIP6VlyS5VAOoAXkdPyrSvJ4xC6As7YwenT27/pWFK67UCfu4wT07kV1c6Oy99yfIdgBg49akRIpN6yfPtyAT3FZssw4x0YdevX6VPDIZNu07we2Mck+9Q5D5zR06yjE8hAURMoCYUYGP8a6Sz8kQxxsXRQAORwWPoM1yNrdCCNMphEPY55PWr0V+mMYzhgeSDyPwNQpLqQ5p6HTvloSh3bmIJ38Y9apFRw6JjaTkCLn8xmspdWkLb2yeMgA9Tn2Ap4vnkwSCB8xKuwAyTRdFXNB4m+QMPvZGTng1Cro5Zlk+YkAn7v8ADjvnvUJvlPmErlS2QPLHei0mWLYfL8xDnMjA9uf88VXMOyReghUgDzMFlOCfQjGPyqSWHMZDYViBhc5zjrwKr202EQHaG+UqC2MrnnBIP8qjOqDe7jkjPGQOCvXIx3qlJdyeZdCjzLcyIE2bT8oAx9c5oltmdB8nQnGemB0qSe5UN5jsqNHjjcW3EjnnGP1qs2pAhDwgYqxJzwPTFU2aLTQWK1+dDnIHYnjrz+lQ3s0bRSqPMjcfMHLE8kj09gajm1ELGAiFwTnGP4fWsS51AzMjJGUO4cbscDP+NDlYhtWLbTNezGRVBBzgP1xnrRVzw/D9kgDyBTIoMeJJNoxnOQKKx9oTzotPHh3APQAYHfFNm+ePK7BnG3HQnB7fhVghVVM4Kjdz0yKqyHZwBkxnAYntz/jXAeN1G7VIcNjqRhec5FKYWJ39lPPJzwKYCXABGNvSr1oF8wJ99ZODjrz1watsrodR4O0to5kubkm3AUBcN82c8nPpit6aMtFny8Mm0/MwIOcqSceg+arlnaJDbRqhDxhQM885C/41WkiAbIIjJAAJBKkD1AxXRGWljjlLmZnS/IxIfPYflUCowbAABZQSPw/wq3ckTyYMeADwFz8zenWmtEY13eRs3cnG5iCFx3J4zWq1M09RvlbzgAbVJODnOPypx37HHVS2Dn0A4qSJcb3XnIweM9KSZlOwEH5yQCBz07ig0uMaTOT6c49KzLssMEZAA4AHb0q9Lun3Bcp/CHQckfjUDoSTjJbJyDzgdumKUloPcoyADaQHKLkct61BNGxfOz5n+UfN7/StOVF+TcQNwAAPSoto+4QSSw6yHI/WsWVExJYHAw0bhgGJ7YHQdaQS7ZAMcnOBIrYI/MVr6jHDJFlXd5mfy3TyyQFPOck9M1mfZt2Iw2MEgGMj09RnFZmmzsiWSBZCiOCj4GMdfu5qHZ5DYxldrHHbOe/eiRQJkbzCWI+ZxyBgY/lU1vL5nloQfMwQOOx9TS57Ft6EZtwro4CISfm4P3QOvBq4Q08aSIrZTGQcjPqeRUw08/uyIyN5yMAg81KkXlOAoznKj/PSok09TO12UwpjJwXxnIPB7+49K73StVka3ifzBhQNuTuz68AVyUlqDHGBkJKPvCRTj8vatXTJ4Wtv3RLhchcHGT+NVFqWhnNWOsg1dpNhUnOw4xx82fU1Y0/Urm+1KC1fzMfK5cEZZc8g8Vg2avIfKHmGSf5Y4wu7cxPbmu8stOj8K2DtOfN1CbKsc8r/ALorH2XPIwV1qZfiC5Mk3ljzfLRQo8uRRjHXGQa5xmdjtLl85UZwM46dRWnMCkocYyznJBz19jVHcIRG8TFACcOBweK7opRViW76ldXDtsDcM+BngkAdqj2EuQDyOgyeakKsJAWkXauCMEd/wokJ2hhgsemOtUmNPQYuWUkDgAH6EmmMMrkAgngcd/WrHlsOXQsoPQcEsP4fzqRDiPcQAXyDjkA49aA3M1wCuSOh9akAZiCx+UnJz1qVoQmwqg5wSPU1OlqZN44JyapaahZ20CGLzuQN5GT03YHepbeIQOSYym0DJz3HWpEswkIZAA4B+8T82asSWgk3nGQxY49c073Jshdhck8dPpTBEpYssSkhicOOuPWppAURH5QsOFGTn8DSwRCQ4xkAdxwc1BJEwZ0yed5J47ZqpLAA2CCjDpnPXGa0IrkPlFGMqDkj5c5qVGDOEKAsCPmPbjB/DNO66mljM8kIOecdqc6OxeOIZdx8nGVwR1OOa1LZItQkeGA5kUdCMZ5weTxx161csNI8p/LiizO4KjY2TkcAjAPFZOXYI6Mp2dkY7bOzewBGD2OOKmniYRIDHwSeC1ay29vaeaJm8+Vc7REcAN05Pf8ACsnWLgSpnL7CwCqM5BPcmle5emw/ULiN5SZHJGMGMEnOBjrWHc3e10IjWONGLLg8kYxmr1xtnijZXfKodo8vgk/Q1Vvo2hixLE0e/BT92TlePUik2K1yrLI8qEIcjqTkAgd8VLJcs8sbmVjDtO75toJxgcEelURFId5THOV6fn+VWjG9pZWZZv3kmTlsnA4xmqUrM1SI3t/4mxuB5x9MCoHhL3MUHAMhI+XqPetC1tTc4IGUPzM+cZOD61KtrCro6M+9hjJboe5+7VtiSuTPafYd928o8mMksgIHPTB5HXrV/VrqGezgicRFkUySRiTaV3EbRkjJwPSqMW6/1Gw0/ZGn2m5RTtkJLHHPB4pl7I2oeLo0hEgSLzAwkKnB9eAMDAxUXvodsVaNkdlpt003wi8Q6eHMd02qWcp43BY1jdjgn/aX9a53w/frFqdtIYx/Z0QZpZPMKsy4J5z04IHFX7fEfhvXbSXEayKk0bsGYfI2WJwffp0ry7U9eu4UvTcH5nXYgB2qwBB4yR7VhKTWx2U4XaOl8GvcXnjbUfEEYW3s9NXFqU+Ym4lSRV6nsDXGfEa1232jeGI5Dcf2Vp0EMnO0+cAWkH1LMc89foK9Q8K6U2i2dkmpwYsIdQfVbo+au5wkbIsZx6swH4V5/pXh2aymu9f1OXz725keVotpAgBbd1JIY9qiR6ijpZk2leA530a2triN4gJDJb2/l45I5ySeOa7GdJdJhs9Ls7h4JJYj5kNsSsYIXOG5GOayvCdvNqmqxxWiR3N35DSI00gdycnnbxtAyM5FdXBoUOn2U+g2U8b6k0rSXs0eHcoVAwuQdpHqDiuabOmC5VYytBvLnV9RntbCWXBc2rIpIRtyjI7966ia4eKKS2lfE1ypj4BzjocHFb3hTQm0mfyrCRI2hPnREIpAf+8zc9PQ8VirAIdUjJcyld2JCu0Ek7iACcflUK1jrhBpalfQn02PW/Olsl8m2w0wBwxbYQBnqvzEV01/eWcmtmKMEw3LwEIJM7X2Kcbv94YrD1PwzHBD9muZ/KIKSvFGwDLwGU8c9B61Po1zGdZs5dnnAMrjI5JBBXFNNo2irK5d8a30cnjLSkjlzLDbSgxtJj5WfLbcjp2rntRnbWW1OEK4hmldcx9Qytt2g9+5rWfZrfja51iTOCJII8jISPcenQDmqVsjR3txG1z5joD9mhhKgByTudupfOePTvWunQhu5b0CaTTte0czCNp7mYxxREgyYQYBZcHqoNWk08xarBYkTIlqiNLNMMAPjkDPJ/KszRrIxa99uu53llWdX2sAONrAAHAxnPauv0GC61nUNVuZkxZWEpMpyVQAAA9euT0zVt3WhvTWpseCbd/C+g3/AIqnCRXLr5dgrRlmLHPzH+g61xUl59mvkmlkUuMStJGdoDZyScnrXTeL/E95Ilto8SbIFlEzjI2RP2xx2rjHBPnwPLGQsWWK7cbgckc56isrt7m8Y21NS41eKB7yS6nP2eMhvMJByx9SK6CxeB/B/wBtdIbS3hkVvLBJM3IYMxx3HFcjYaTLqlg8spVFmZWRBICxAOPmH611q201/ZT6Zp2yCOVFhV2kBTK9TyKE7FN9jCtDH4h8RWl3JcEJLIqQQxrkg787sZxgVW8QXC6j4nvfK8vybVTHbkRtuYjIYn0yTU1nLBp9/bRwQHzrRW3XBj6Ecep4zTZbWSW8skt5MveNlpdp/dqW+bIxmol3KWpn2ubi5jZpFj2qRgnt1/nVHUJWh1O3tosyGViWT73+yvQenNWtTsLWw1lEQm5nWSQMcFV2AHbxng/WobbVZEkKWQWS8wGlmWXiLAwRz7VCLj5kOuKHkOnjFvOX+dpfugn6Yq3pGlpPEBaDzIEQiS5dhsfHI5J6elczPcQ396EXfJGjEStGTlQOuSev4V0M8zJpc9jYxuitH5EKBgFjGeGYYyTj3rTYN3qMWRPMuzGA87CVZuvCtgqCPpmqN5bhEktDvijCC2by5DhupbPHoRXSaTDPFYyyoBGs0jiQyAMCAuB+WTXNTx3Hm/IQHDOFdzvViFUdsDP41orbkvcSz8uaEzJABawuAkZzgL0JHHrUEuN0boFRwcqMnnnt+Fav2OOz02OKVd7AK8mTtXBbGMj35rAnu45tXEUSeZEsmwFc/ux0PXr+FP0EXLdDqE0tmiNGS5UyCL7x2n36YrjtUiie5ETJ5ckZG/YMblHTpXe6Zo8t1qS29tIpvG3uU8oghQrDd97pt5rE1TTP7ctriezQSXlgVWVF+XzEK7QRk8ndTiKTOImZ1N5dqmxVCxxyc/KOAQB7iuK8SW63FtkBYmSco3l8sANw59OfrXTtDDJeXNsRJFKxDtFKM8qQDjHvzVPWLdnuXiRA5lnkYsDkqpdioA7cV2I5Zy7HO2qm1ecDEUsynY6sDtAHGOOK9I8TwmPWDHHPESbbIkcg/OQCSM4ri5j9nkkNxOLZzKYwQcccDA465r0G4sBc30cx8sSeWUUSYABAA6kj0NRMVO61ORh82S/d535DtulCj5sHrTfFZhu7DTnMTvFJlWkY8gqAT0xwfrU8MEhnjn2eXGqhHOQxGfvHHSotcuRPpU8ezeolWVZZM7woGzAwce/SojqzacdDEeZ86BOEiJ2uY5EZdpAYjBxnB+tdYt+f7VBlMrpGc4BADLtwRuArmLWKSDRrQInnqkRL5YJ94k5I7/hWvbKuxJUTonDY4Zt2SOa6LI50rHHSIk3jW2tBvglW7iI8tecu2OVIHTk1zXiAtcatO7vJJFGwgjMpIJWMlR36HJNd4LRYPE39oiOKKOyV7mXIO8sEIUdfXpXHrYrc3GwOIjLAqgsrfe2ZLZJPH4V1xdtjhmr3Ryt3cdAsmxVxuCYJJPIHXOKqxqrOQfkY7tuT3PU1ranpElrDkhpyH3ZjHUBfTJ71lrbNNvfBww/jNaHLJWLii3nOyeUxFG2ghc9PxFTJaWkOyQagu053Bwcj8Oaw9rR4wNjZOcds09Bt+XJzxkjHc80EnQwnTrUozBfPyrYjXrnvmiTWbzUHEauwhGRHCDhFGMDOfU1mWMZncbuF3fMTkYArf0nRnvchAfJ3EvITngEHA96NS4xOg8E6PcX0jRwxwme5tyFjLEAYkB5I6d6+lfCVtZaJJBApeWVICY4UCpCXIALdyRkeorzXwBpxun2WyRW1lGVBklG7cf4gCOe9erw2ttaK9lbPLK1yoVntTtLAc7Vznqfanyo6oxSPRPCaSSToiPI9wMb5VHyxBv7vvXtfhmNpZvLJDrEVwV/3cHOfeuA+HmnBBI8dnJaHaoWCVvMwoGN7MABnNeu6JaLZW+7ZHcSSHBK5HbsCfWueb6HpUkkjqtIgSVDgcAhceX1wPrWzHAn2jPlgbcduMisrSIiyRkxvnqTjgGukhiHmBWPLsO2cDHtxXEzZvsaWmhZfkGMse9Q6lpuoWjSGFPNQA5+YD+mP1qzBYry69skc+9W31JrXgIdxBFZXvuJOzPP7vxFdWThZreW3yB83ls3J9wKdD49t41kLymBgmd0n/wBfFdZearbzoEljydvQciuV1/RdGvVcCPYdrZKnaQPxzWbR0x5ZbmZrfj5bdygAlQj8if8ACvMfFvi2J98qxqCqkfJzj3Arotc8Pxo8jG9MSk8kgcD16Vw1/p1lbOju5uJFOQXOc5GBnHvXBK7ep6tKnTjFNHnmuC88QXHmzv5dnCcoMnLEgAfma43xW8tugSLywTgLyeOOn516bdg6hcpaxQEb/mAGcDngbug59au3fwxN/bIIwvnOPnuDhiP4sLxg+ldFKFxykkz550zRJr6YxQjfPnMkwwNgPfJJrsrLwBHCkDIF2OACZCWLZ569BlvWvY9P+GI0OPy47dPMkAL5IO73NaunaBtE6T2wWMkKGHsc8/jXdGNjlaT1PIbrwLeamVMm4iFVVIk+UbcYxk471vaL4X1LwxJ5ttIIJRuT5o9y8YGG554A617PY6XCqFGRPLBx+AORSXXhWK8VkKZDjJ2gAFq7afLHVHLPlas0fO3xD8Py+LtOljVAb3cGzyArZYnpwOnvXmV14f1PR0lgn0pgQhYyRR5UsAOeOTX2RJ4Ati6DO+IqQoH8Jzx0z6msS+8ONLNOsQxFFtRXGDluc9ueldT5WveOKVKLPku51ayukCz3CRmTpGSEOc8kgnNYps1uUBYxyrGAsKsBjHOemfU19hah4SsZdrX8UV2sjhP31ujhdxGOi571m/8ACqdE1W5lDeH7Hy45GRGSPADDHp61kqEW7plRtFWZ8pWfhk6VeQGe0a0jukWaDzFYJKjNtDK2ANpIIJ64rcbTo9LuCYnTO3aSTvHJzxjuRX09qvwH0aZbaCaztE8uIhdzE+UoyVVVJwACScYrMj+FejLsD6RBFLI6qhjUcbVyTtHtxVSwye7Hc+X7y7tZHEx5ZeRyQeDgdf8Aa4r374D6ZDp1ncXk8iCS4IL4Pyrjpx+NbzfCvR4LyUPpUM8e7cZMMm0Hnp9avjwbDaRuLe3EVtvBPlydRj6mtoU40l7pz1cP7U7PU9YtVhKmUGRsffk4K+4xmvDvHumxXM0k0UigqqsrxzKRuxgADBPI9q6y68HiZt+MvklpDIzHb2HBGPwrlNb8FaiXuViAlCgq0Ylxgj7pUnP41jUkmrSIpYSdKV0zhF1WfT7yFQBBGXI+adcc8AYwOSa73T/EQlQpIi7CD5altoyOCDntn1rCtdM8Q6PeR3ttYJL9knEixTBJ1yDnJHRuaw7628RT3l7etpciec5kkWKBgi5ZiQoORjjtXmTpq+h7lJy2ker2NmLsmRJME/eGc4B7D1re0mz+yssEx8+MKSC4zXAeDNWuZleOXT7lJFI3xzQsPXkHivUNMDyrGRk/Jhsr69qxUTa5eVHgRBGSNoG1T29KIVId2kIQuOpyecYHT3rZhsQAikdAMl+BxUR055MsPkw2MA++f510LQxdmaumW7CJCcuMqAdvJIP1ruvDtuX4KF1PP1Oc/wAq5HSrXc6pwh5ZTjjNel6BYG1hiGegDc+uMGqsZN2RtaOkkbJk89x6V1Fk45ChiOVMuDgevPTisW0XDjaoLtgHPauhtyqbFj6ZIJBHP6VvA4qhac4XIwQc8/Wsue6TfKmONuc9s1oTMFOF6AbulZN7MsiYwAxbn2rtRitytNdqyPtBGaydQ2Ak4wnPJPSrMr4+UkIQcE1nX8w85A+dmQp/Gnc0RlXdwkbABwDkH5uc8+1YN9ceeCuwAnOT+latzE10hBxHg5O2sqWLOEmYKTlc+h65/KonqjeGhy2ouEyoIOGywGTWBdXRLszDoS2T9cjit3VQFaRN+9v1/OuRvmLM45JJ5IPHBrhmjqTMaaeQzchgd3RBwcnPpXQaaotEwZdjNglpOoxWT9kSKVZPKDlieSWHQYBxnFX4pIWTd/rGHB3dq5eUqbuar6lBy5liORt4+XgdfzrNutZwhER+ViG5HUD8aqO1s2C48zOCAMcj8qyNUuEa2uI4LaPKpgvI2MfrWEtx04l6fV/KBwZZQT83I+Rh0PSuU1nxzbWyfvbuWTIDGSQcn2HSsS8vriZJRFGMv82IyflB6ZJ9Kwm0l7m5ElxJ+6VQ6pJwefpWXLc6rJCX/i651K6RLWOXyNwjEske5cH0x3quujbryRpZczP8pLHdz16D2pl3e2umXLlgAcEkcYXPtWHf+NoLZ/scG5Zi2/A+bGVwOnrWyhfQiU+U6+JoLKCQyyZCgqzdwM54Hfmkl8V2kA3FyiRt5aDaTkkZJIA/CuV07S/EGuWT3728VtAyny4mLCRsDGTnPevKtYOpJf3VvLcXET27EMqsQQ5xyeMn73b0rp9lJK557xK1sz226+LFjpQLyusgjIVfNDAYBx0weh5qQ/G2zgWRpLi2fBHQ8HnPGCK8e1rwfF4c0C0llkme5llZRvLfd2kk856kiuCkvBEB5zs6qygYYcnOT1HpT9m27XOb2vNqfWlh8Y7CZ4IpTa7WJRfJlUkkYJ4JOcYOR1rr4vF+jXYnFxZyOsLFXO4ruI7qdpr5FufHWo3XhKz0CbUJ10a0uJbyOyHlkCaQY+YhQccnjOPaoPD3iy60e4KQXACPEdsW7JDD68VpVoShuhU6zW7PsWw03Tbid5bC7EW4MjFmIJxjHJAx17VZm1fVdF3zwFbiJQR5XmAZ9hkdffpXzPpXxWu7CXZcINpJZJE+XPTI5+leo+HPjB/aQCyyrLEVOIjgOMdRzg4/CvOdM7I1lc9g074kxSpG085t3LAtk4AOeldZZeJ7a5XehGCepbr64ryYy6brQzaPiRsAR9CPc54rD83UtHdmiw53APGWPAJ5IBz2rNpx2NbKo7I+jLe7SZgHdUwDhSCOCODnNWfPiiTI6KCTxXkegfEFboGCULFcZCkEn5to7V2tjrvnMOQADxk8dPSqjUtuZyp8r0N2cK4Lq4HBwcDHTd9fasCZbmJnkEsW11+XPTHp61ea7WSHJfLEfNgcGqJQbcB/vADBGeB0610qohctjO1CC4RwYZcHGNic8noT9Krt/aES7CEldVGGfgAnrW0SqAknYSOOBzWfeXgWR4oNplZQcnOBj1rTnTE0YWp3V3FO5SzimB4O7BAXv2qi+tJG5JwDISrhVPIx3rQkS7vHkk/tCaCMKw2wgLuPvkGqk9lGkX7qKack7uCD9aq9yW7o5zU47e4eO6tZULIxDxrJyoP0H9K858QLLHNdkOyRb+EUhguQByMf1r0LUtBjv43caWEkxnzUJDceoBwfyrhrvT54pZIx5pYLmSNMAde4PJ/A1SegtSjZ3jCJEAIDAEk/w81dFzJbnEMssXzHmNiOhrJQiRNigRv/AB5P8VaTnFtIeAGzjmsZoSJNW1p7wyLLIbj5SCZvnP6YrzPx0La60w5je58uNsxxTqh2nb0yp54Ndhd7o4d6nfuQNtBBIB75BxXJeIYydEuQieaw2rkPvycY7ZPU06asKT3PJr1oIbZGso7+C8EgGZZg37vng4Qc12GgXOmXjQRraPbi/gNu1yynaJtoI3ZwfUVxfiEwp5Yt04ZAsjrk4k5yaj8IXS2ltcIEbYkglHBZuDuJGSee1dj0Vzxpep6R4gtXvBEt7NvWRFCXKSnEdxE3HRc8g1m6hrAtHgW72i5EeLy2kmCKMHKsMgZ/h7V04062uoA8Lu9vqcWIZixwDjKkZYAHsa5zULaPUby4ttUt9kkkTR+fNxsIABGVyDnHcVSZCRl63p9tc20sDxSXVvLIskM3mAtbqBuKsBwenbFUfEV9v0HSIt5IskZJJezIzZG4+x4o1yxudJu5UMmydogjxwt8h2llDc8cqQKLSWB7nbcyRfZpIFSSM8qSVwCFHTn1oLtYzY5l0/VFniSF5HVlcfxbdpXIGegyOcV2uqajaXHiC4tryUh1s4Bbfu8tvEKDcAD06iuQ17TToU1vEZZDFtYRS7WdWjJDEkA9iAKk1nOsSxPE4FxHBEi3KxkMVXI4Iz3xQZtNas6CZbixujdRiSNlVRyeSwUKRtOMZAPX69ammRdS+zara2kZhu9wnh8zDQShtvC85BPPatGffqmhyiOVDd20MV1LF5gLSuQW2jA7Zwc9a5yDVm0TUFuDiWG7Bne3lY/fGPMQ8EZDNj8KsRrzrPo+oxX6DNtIGBhMecknnoScc+lVZf32mxO0flqYwIBllMJGcg5GT+Bq/wCIoLfSZo7+1Bl0a/xJIild1sSN2MEjjjH400WrSWtxZPuFr5he2mklGD8rFQOnPasnqaxViijbTIChCqAS5JPGMH8zV6x+z3mp2gDxSSMhgMYlVGOeM7T+dVZrVr6xtpo3SSSVRAY2bHKnOf1FTabaNHrwnaPC2pbETnJLFQVPCngCoS1Lb0LkMdvc6rZRSQSYSeVnhlibErFV298/w+lcbd28cV9MuVjiRisY9ehOc46V0t5f3dp4gt7WZPMWMP5YG7OQrYO7FZCW0c947pgN5hZo35IAAHU4HWuhIzehnXtrLfdR55EgUy7sAIEBOOMdeOtSywraahFPl0ihz5MIIBkwpG7cPcipF0a5iiHlW0YMrvyMj5Q2T0OOlNCRKZ5nOY402AE9CzAjH5GtdjF7jLaWHQbZLW38sXLxfPk5IZhkfMfReau+HZprya4MhlKxRBExMWywz/Dj3PSq+m2l3d3Ec/nHcyuJJWlAK5BGc4Axj0NaemXaWslpFFFHLbW4COflG92ydxYn049KTWgrHN3yuLmUFh1/1hAwAOMflWYxEKQeXIQmRgAkfKDVi6cSOkCvGQlypeMMQWUtg8nuKz9QeVJ3TPlJEh8uQ5IZh1Awcc1ixN6mkV38fOi+Zgshxk+//wCqo7W8ksWgu49/7sCN/wB4WLYGCOexFXrOBI0NzIFCEoZD8wzjPHB4/CpLuxVMPGN/mhztyTyp42+uc9/Ss7sOW7LF1aiI3bQpDGjIJY3AHzA4JA/EGl8kfPAxBJUjAzn1PH0qPSBvtnt7iNo9qMsbP6EHA5XrzWhcQmJ7tw7IkLhA+e5QH/61CZso6GkzI8cUTnYCnUDGML0/IVr2N60VpckRYgUqrbME4IUjAHPfHFc9dXjC1clAF8zJdTtIBAU5BU54OeKu2ys1pcSwREYiIHlsVJIOeck9hWlzCW5hz3K3U25IvKt0b5c8HhsdKdMstpqH2g48osH2uC2dwwc8etQ3Km21P7OAXZ3BBHG0Fg3J/EVclhe1jJYB0EgG9M425yM8VL1Y7Iv2OsWcluYLoxB1JTBVtoIPUcCpLrTYi05juZXyRhD9wueuDzXPzRoLwlMANywYgYz14I/rV+DUDZbFI8xXO1pEOMfTrWclyh5FCaJoGAOZSEO+PGSmOePpzVOecyrk7okyeOAMHvXQ3siXEMYdMyYcZ8wA8gjk9+vesm+0VCm62AyGJaMggqAeBzntSiP2aMc3klnNwnmKclhySCOlBcRL5aPiHOTkfxH3qK5jlhciUuGwG3HBJBJyAB0/GnQ3QliCSkPCSSMKeMjiq3MLdy5ZorbGOJI85B4wSM/h29a27d1lQWzlXRcnhscHnGR7VzFlKkUxSRMAgbSM7gD14GfX0rUis2kUlvnAIAYAhhxtGFHXJ45Fc8qdzJxR1NhMllHIRKrw4+YEjI54wTk0/U76KSzkeJ2Yvkbn9vbtWbp899EkqkQvJCVKxtJsLIcE45xnms7xJrW2UlbdbYThQw3E4bPPUcfhXBKi2zP2a3OLljEks4gTYrMxyVyvLYJGTmql3ZhJCqADZhSmCSTjBPX1qyxa2iEgRNp+U/3h8xJ9e4rMJeAgAjcpBJOTk5yetejFWRi1ykkLmKbaQUBBB3cdFwPXvSyQqclCc45H1oimQxOMlJc5B7EdasGbypnzHEi7uzZJH5VfMZkSktDJ/wAtBg4ABOR+FZOpNK29JAd+35fMUr1PQdK2I5BODyXBIHfoTWBeMfOjKAhiSMtkEE/U9q1gzamxInaK1u0MjATYzg8cHPI5NUrBUS5jlL4jGM7DnoPX61aMj/abWWKMowA3HJ++Tznt096gVxBOU373zuzj1yfT3FdD1N0zbtlWe5JhiXMYZcljliRvJwcfSpr+xe9szHGilhgj2wc/yrQ0NVWRHiQl8HcI1LFiRg8DJ6Vda3+yfOEYSSEuI2XDYxjGMetYuVirq12Y9tp1votohlIeQguqkfdBPtitOwvYA4kgMc7R53HOQSOOM4H61m6x4e1GZhLHIvlkZUGTaWyM45Awe3Nc/pEtxBMIzgOATswAw5PqfcVN+ZDVSLVkz0DWNbi1C23vIpnLLl5FXoOuOe1eXz3z3PBfeBli3C5BPAxitHxBfb9iRSEspCsCoBVgPasL7SQDydwADHHpWkU0hbFqA7ZEcHoeV7HBz/Ouq8K3587ymId2zuOegIwAFPvXFrcdRxyMjINaFjeLZSpKqCQ568noc9KipFtGNWCkrnpW0j5G64IJwOc9asIQDwfujkevpWfYXbahYo45MQBJTgnPrmrdrslXJyCOD2/ImvNasePJak7upTAGFxz9aMbzGAO56dxnOT6cUskWMAcgqD+OaWIIOWQyNnJEZxxjGBUmTNbTmVbZApJ34XYB6981pQyEkA8jIwh65+tYemygYCHkhcRlgMAHHoPrW7GXjXaCAxbPzAY49/SmjJj50ypCp0Xdk8j9Ky7y381HK7HIJA7cjv1rUk+cSvATtPQIvGPzNQTqCXSVHlWQPjIzwTxnA4pjTOca4MXm4IUKoY5ORzzjcDjpU2mc3EcewdBjDYyQc96r3P7qWQMRsYgFEGzGBt78Ve0a2+03CI4QkMpJfrjGKNjVMv8AiW9OleGcvI3nSNzJPngZzgZPJrgG1U24faR5mBgMeq556e1afxCv2m1GzsU5WGMl88YbJ6Z71ybOeNpKkKQefwreLdjvpuyNO91VGjIWMHaxHBIGB35FZ8mpeY7lcAbiRgk1AxDIR1U5GHqHIQIAgODggdq0TaK5iyLsrsIOMAY4xmnG8IfL7+CQMnjPc1T3fPgJnPf0AqMBTyCcAnOSec/nTeors0FupMbMnoFHA7VNDqZzzJu+bnOOMVm7sS5II25xjPQjjt2pq5HGcg80+Ui7N6PU4jG+THkHA+YHNWkuomZCJCgJ+fHOa5sLsOVxkdMjpn64pysyAPvwO47/AFqNS+Y6SXULcLIyuGAIx+756/WqsmsMku5QQ3QNmsjaBggBsngn2pm4uACMj2NS7szdRmp/bM3mZad3cAgFyOPxxUkepM6FJZchhwHBIBznPFZDBir4yV5oKyAeoAHG48881UdHcmMmnc6F7su+9SpJOfkLc/rVOe5aAhiQkn3AeXBz+XNO0FQrtG5CjBK/MMk5yeM5wBXQDSfJOWTCff5GBgnseK61K6O+EufY4a+vnGMEgbgT0GeOgxV7wzpk2s3MDE7Fc9sYGB371Pd6fbTXnkwjBRgwyd2D0zxXS6TappkaLGmHGSU4/n1qKjsc9efIrI0bawC20YbaMDG5c80VrQQ74gm3aq9uG5+tFc1kef7VnIzTZDgbBwQB6Z9aqmYlRn7w4Pv9KdOoRGL7Tk89c+1Q79i5b7udu8f4dalJBYmLcEgjhc9DVi3Yxzg+UwAI24bj3/KoE8xUbcv3Rxk9V9anT5M5TIGTz7ClIV+56Vaag09vApIK4BXBI/lx2qUfv1QiRxgdGwc/lXMaNfqiIDjAABB6fhXT28qtGCoGcYyBxnOf5VmpNHE4airCFXJRAxyM+tDxA52g7QM9fXnFW4wGXJAz1Hrmle3DHIHQDH1FdEZk2sURERGMIQPmB5HHOB+nNVpkDc7PmU49BV10LKz7Op446nG3P5VHLFvQ7s4B5646etaKRSZmTp85zkumcAkf40joFDhT83A3+lXxZ7+oDN0GDgBffNUmbd5gYjd94HawGCPpVqV2aIrSoS0gxhBnO4dF7Gqs2UkfKZ6qO3T1zir8p3oxOeck81Xmi3ckZbk7iT3qnZjM+dvPUknzVPK5k9Onaq8sz+SDvIWRjgADIPqauSRPtIyUABAA28jHUc1VdNmAc4Y4A7msXFDRF5ikPgY5PA7VEZHi4UZPXGSP1qwIsYIUYyBzxnn/AD3pGhDKQQQwbIzjpjt3rGUEapkTTiRBjhz8uQTyB/KnpPc7doPyjOFY9CfpT4rYsTlC/YbAAOaq3l7HbOIAA+4AtsyCCD7VzNPZFqx1OjW1xcaIm84JChCq9Sfl7Z780WqSxO8cpIUMTkjHfp9auaWrPp4GQiogI57iuj8JeH21rXIoJUxbKN0khACg59R1zVRhJtWMpyudj4I0KDStNTWb2MvMwPkxy4yuOQemKzdaumnuyDJI7ozFsmuu8Q6gOLKIHy0Ozhu/tXEygnfIAACOp5JJ616UYpI4m29CpPEU3sgBZGKgA9WwOapuNpKMCETBBB498itM/PknL7voOfwxVb7KTwcIc5PuaY0zLIbbGuXOFwcnHA707ymWHAHltjgupPP4GtCS1Tc7AZwd3vTJYk2FcNkH5QAcnNKxOz0IYlMWSAQxPYsOc5zyTTCHVOnmBcex9+tTlXL8noOVPXPvTmKlsAklj/HjI+nrVXFexVO5jGdmAD254FWLZWVMMDk5ycZ5/CpEi6E/dHGTitmwsT5ZkBBiDArzgsCfY0i736mXFC0zg4JQDIJ44/Wn7xGpVgXLHnDbcAema6KXRUUBHAcBdp35PYd/Slk0mJI3J4Izhtwx+VOw+W25zclzGwCbyd4KmM8bfcmmLA5QFeQoGAGBzz2xzSatYNZ5leM7W5yM84/T9aFZYdjRYjIwBt756flWLk0yUSQM1vn7REY13qGBDdSePyoubJrv9wJJI4lOd0eFbg57g1a03Osalb2V7LjfyDk5JHzLnAGMjjmtuTRpILtESzF3vJXzSCAMc9yKzbvubcpWsYgJhFCivJ1YnqF9TkDir13qsVhbIlk8ry/MJZhKoPbhcjjr2p99cJptm9vYSSm7eMtdS7lzgMBtXP51kTvJJZopHyo7NiQgjBx1I5zxU2C1is907CIFPkUb8f3STn+VVp9UAJQvv3gnOG4J/CmXUnmuSrggYHynsFxVN5k3uHPyEA4H3hUqRmldlzbiwgKRkqmNxB4x9OtNe6dHcRuSjZGH56+melPhMY0e2d3JlkUjAGCQDwc9vxquwjfB3jq2cdQBVOSLQ2zt5bpyUxGFk5JPr2rQ1OeEKBIQ6wIoUdM4PNZ6XkkNzGRgRjC4badxHfgVEqxNvkODEMrgsQCKPM6EPN48ToBjBJ2x8EYPrkc/hU0I+zhnk3+Y+4dCQMHPr6VXjUlzscO4zsAzxnsM9Kri7aM+URvCn5s+4wcfhScrBY6LQoZZ/EcUqRlxbqZd0Z3EfISuMZ53cdKq6nqA8LWcdqzmfVLsnz5Hz+6Vmzt4HpW94bT/AIR/TbO5ldbaTUjMbaOQhflVSgY+2eeteMat4uW81TeEGJ7hkjk84Bpioxnnpntisott6HfGm+RPqdXba5bP4hu9HQFA2mXcXydm2A5P4g1zPgKW58TX+mWk8T3kkaNO0bjI+RQSNxx1+UVzXga+urz4j205VpJGN2GUEngxHjaGweTjmvpf4ReB7L4YeGo/EGtg3Oo66dul20TKGhRVzIXAHHzL+tauPKrnsYej7tx3xD/0O6i01c3N8m261C1hkUGGRmBEfCngbx+VeQzaRNrlx9m/tGaKzWQrPArDzJcNuO5iCBgcGu41K413xr4j1E6YY7C0aX/TtVcMQMY3LuAyWAHQV23hPR/Dk+kXtvc6Xdx6ZtJSdCFnvnJzK2eoX07moUlbU7VS6syvCdpa/Y7jTPC8ccenTWzx3utIymSJ1ZdyKRktkdcCtzS9JtrHRp4raCSy09FZJ7qUj7TeEHhVyudvepbTVNPENtZaZp0elaPbIGWOMAEZ65I6scc5NYd144klvLuKxMRSKNkS4eMuISVwxOSRnbzXLL3npsda5Ujs0khv9N1G5lCQ20AjlaAht7JkDHHUnBrN02KDU71p4baK2t7ZXkSMSbtiBcgHI4JWsLUPFiCz1zQ9MT7Rdm2twZSSshzL8xUHI4DZqXSYJdPt7SCC4ae5bPnlpSRtJKnOOpA/Ss/Zu92KTbloRapcSajqstxJ96QjcABjAXaO3pT9Hgvpr23cBYrhpt8QIB+RQcHI47etXrqwt7n7RB9rP25QCI+QuM4xkd+9X/C9j5JnnmkMSxwlRIx6ZGBgd8n0o2ZunaNjPmsprHNskbW87IJXSMnBVm3ZBqva2UFsJYoN73wQmX5wWi3How9+9adxq0Vu/wBls0kS4jB3SzSli2VxjnOOfSn6H4eaJYkW3l/tG/G9YowWMgBwNzHJ681XoKML6mZoenXV5f29sELgShQoUhpXB5Ix/CO9eiwRXNvNJ4ftcSW0bPLdSiM4mkYqVXJA4GD1p5sT4G0G8lkuIZdXaJYvMVifLUjJ256H1I5qvb3ljBpV/uupUvn2liCQmGzxkck1Sm9joirGZqlxDbvcvMA9yzFcbWwG75OMfrXNozW8N6IojvZvPd0HcDG38a3Nv9sXLpESHkZtyE564wPwweetGoWMWgPPZ3cYSMEvM8coJZsfcHfj2pN6GqWtg0KcaX57z/62a3Cxq5DYdhhSe1Zup6pcQSDToopQ6oRJImeGwW7jHcVhWF/PcXkDMRGjNkRRqTwOmSfStt7G51vUvtrlzZec6ztL8uH2gA9v4Rmmr2I2epHHYS2vlpFGBJMyNN5ZAwm7J68Vd+wyPf2ssUggjkkCBieTzkc/pWvNpira2jTfJFGW2/dzKAMDcc9M1ma3qLf6xo1SGLaIkCjC4IJPoeaUmrG0UcxrkqxeJ7xyASZJBIWH3sqRkdutZcCxLpV4SJY4G3DB5lkbPtjitm+ZryYzgYjZlYFyvzE8557VSsZGMSTSADzMuQeWHOSBjjpWaNLBpXh/zbad54vsdvASQZlILk9AuOeauWMC3j7JgYpZEbEXTy/yGRj160271e4uJHeOeXyF2tFFjB5HHXAqRZDZR2kbXb3d22WuCigFR2UkjPNCVwk7I09YuY9OtrSKBz9nt4CmQBiRyckn2rmHhQwW9x5YRmb74f5RI2OD69O1NvLgzzCOVysMcQReeMdyaZJCZLqC2UkQbVwnA27R1Gatuxmk2Wb+GSKGQjLq+WwM8gZ6Vmw2f2G8SKPy3KbZTv8AmIY9cMe/tXSXr/aHlhXbGIlCQMmeMDv9awvMntLCW5nRNq3JjjDjO4DBJ456U79R8pfl1j7HYlTKXupoWjaULgqmeeQB61yHh6W1uLm0Ekkj+dGbLklcOXJQknHIwBk+ta07Wr2aZLWTrCzZXLq2c9Bye1YMOjTyaaDBIlyxvopGkXKlSrI3zKSCD8vYVV10MpIyZdLjSbULsGTz4GeOZXBJRwdvGMn3rL1G0bRrCC78o/bZnQR7y2CApBYj6812uqm31PxVqvl+ZFaLcvc3EvzKCT91RlRkkVzWtodRvRdSxwwCAP8AvPmYbAu0fLkgflXVBmMkYHheyk8U/ELw/pyQSRRyX0aN5gyrgMS7KT7IT+Ndxrl0mpw3GqREYub13jRhxsDscDp6is/4W2L6HqmoeJlvInudMs5EtUYMUaaVCgIzkggEtxUkGnNpOhaYhIj8gMWILFeANxbcMAZ9CKubVlYindswLpdpj2qEjRvmCRn5mzx+lULy2imeK3cAebGzAIjBeG4AwK6a5tvLUiWTEhQOwUjAHTIOKwmmiaG3u0yQr5UEk5+bPY8Z96yibsoTW0fGIgFQKi/KTgnjsc9fatAwoILm3cgGEEK4YLhs+nSswbbeF0jcIobLK38LZyOuO9beh6RB/oB1C3W4hnkPlW4YDzsZLOQeqheTzXRHzOaehm+ItLutK0CzS7ympahIJ5Tk5jhUkRBsn+LIJrjLqzVLyCeQkuy+W2ckHCkcZHtWtPrMuoa5qE8jyFWEghU4IARsL3PBXbx+NQa5Ct3ZwOSY2ZmHBUfMDzgfia6E+xxbHA38c0KRNLGpbbmEnPKjnkVnC4aRHM4TcMDhSByfauh8S3BIty53vEvkjOQRjvxisNoz9mLo5TLD68VtE5poqmFEbIICZ5BqN7dYgUXjGSP4s46dKfIxCzMYwjhgGGc9+fWp7KMXDgBzHEFJaUfMB/OtbGaJrCxa5UzOjvbKwV1SQByx5IGfavSvCmgXGv36RRh4oYs+Z8w8uFQRwT/ExrH8OeH5rqGO7OILNDtjFwu0s5GM4OCePQV634X0e3sdPCGOSOABiWypBc854Oao6Fbc6Xw/FbWVtZ21kEMUCkRFTwJMfMz46/jXceFUUamby8+eQEqrphtpwOOM4/CuX8NaRPeQu0aAJEAZJH2xpLn+7jHH1r0HSbO1y0ECIPm3SSKTyRtwAKhs1im2eoeCYDOHJCl5SiuNw+7vyB+Ir2XSLNIkjLJ5jsuFHHynrXnng7w/c2qRtLLDcBAANsagLxnJIALY6V6ppNs8SR4Ic7iT0wM+9cE2etCOhv2ULxiJAdoPVT9K1VjkVPlTHA4Q9aqWkbMyFjzkKQK3bbbFkDg5+bvxXLJie5mG0v8AbmCKQ7zjZ5gA59zTD4c1ZvnNyke4n5Ccn9a6Tz12DGNq4PJzziq7m5vNnkI5BbOSMAfjQophc4u/8MX8aO0l6pZs4AHSua1PQ7osEXUSJG3ZCqCQv4A17FF4UWdc3krO7LtYKSAPyq4uh2VojbI4wAeHkAZj7ZxWipx6mkavL0PmXVNE1ieQMHubhh83EIO7Pqu0fyrMT4Z67fukhgkggYMCrxOhPOQclRjmvqS6a3twSBCCu4fdBPT2rH1C4Z0IiRyikceW36cVDpRT0R2RxXSx4ZYfCJoo0NzcGCLI3xxnO/Bz82feu/g0e30bTbezMgKRqGZsAYJNWtW1GS3kK/OjAHJ28AY9xiuL1bUppYkdZTtJ2tuHQDvxWc246RQ7Sq6nWTaTbXUpliQbWB++B1FZdx4djtW3DYQzZYHPcVX03VZbO2jQETjhwPMHc9Oua1F16BcGaMyMWGeenFPmaISlexitoMm4vb48s8gYBz+dSPbyRrmSI7jgnjgflmr0+rqr5QAbsYG4DA9MVeh1SORIzIQ8pBJ6EY7datVBSjLsc7IiytjYd+SQRkjH4Cmx2MCxBACFLc9M/XmtyXR7S6yyk27EEKVJUfqRVe50uSyz5kAnBOcRybiR9Sa2jPzMXEyL/RLTVDFFJh4wyswIZeQR3BB7U8aatrvCyCJXdX7YGD29fxq4sMBQg+ZGynOx+pPpmi606K6mkJD4Ixw3HFbKrYTj3Kk7Wk8hedxv6K8eevoc1jT6VHHcRvFbSkiM5aHOGJJ9Tx+Fbgs47R8gBO5yN3OfQ5oe4lk8sthwnQBVGR+AFaOu2NUzl7m0kBxEnIU7nkwfl6HofWqMumYyC8X3sgZz8oGOw9a6q6lkwdv7sNlPkA6E5/nWa2yNuCY5Su0jHvnNQ69zaMbHKalYvCkbIpByBgcZ471jy2M6OiNH5qnP3JFB6d813MlwoAOyOQkcOBn9Ko3KWzOHcGMZ64BJz9axc+Z6G6V+hyFtpUk8gTevbg4AUHuK1rOMWty8DhDAqY5HU9OfzrTntrK6tzFKY3wflkjDBuOnAx/KiKX7DsIInhOGdHUjI7DJGQfoaW4ti9aaNaDCKRuX5cgnDCtWy01VcoBhcjHA6isvRrOa6nt7aJCFA+V+nGemDg16DYWxt9OzJg3Ua/MNoxn0HHNNRMZSsZs2lR29p5wI2gfcIOefpxWE9s4kLEjkADHbNdVdzO6hkcbecrg96qW2mC6kDPwgI6d8GlIiMn1J/COli4ZJXJKHPGe5PWvS9PtljQK/ZcVhaLYta26ABcA9BGvAznHT0reXLkEd+cf3QO5poUndmnbxqkwx8mBwTWyEKjCjls57Dg1Q0mBjt8zbxlQfqeK2Z4FEbheWUE/X1rphG5yTlZ2Mu/vjb88tnIwDxWI2oJI3lkEFfr2rW1AKCA5yrDhQBxWRfw+XIZdj7s7QcAZY+3St43GrNEV9cKEyUxxj61ianOEkKAnOQCTVi/vnii3SJwTxnvisi4la6wWZQXfIHORiiWg7Dpr6OPOExuHNY+oy+Z87leDwnvjH8qn1KHZK5UjA4JAbFULhARlkyF5B7E1lqaJM5fU5HieRdnOAc+3T+dc1cDbbSOIwGGSd5Pr6Cup1PE9zsP8AqwByPrn+dYWpxlMlEOFJAzgcH6damS0OlanMXEkkygj92oYgdOa0NNtoljElxKXeRjhV9O1VvsbXkw2lURT1xj+eK2I7FYVUKRvzxxziuNou5WnulhTAGAAFxhs8/wCFcnrV0PMkPmg5kwQJBwprv5rJZ0eN0yzZy+TxXnnjfw5quxWsBsdiAwzkEDqRnPWsXFm0GmcjrGv2tjckM4BLANJHz19c1x2qeLluJSIpA8ikq0e7JI9sU268I+ILjMd/AxJUBG+VVYj6AEfiKh07whqUNhJbXNtBIksnmMDFmRduMEMOcHPr2pqnfqVNq2hiR/a9cnNsvlbJywLNubAx3xg5Fep/D7wJpVpJ9qlhW5k2hUlJAOcejEn9KwR4VvkKyRJ5agEHC5IJ7kmtTTbHVbBiYnkdgdw837px0rrpJRPKrxqz+E9P1fSIIbO4it4kLeWdp+VyD16gDHPpXyTrEBGu388sZDm7bJdTxknbtP8A9evoWXxbqVojtczxsnVUIIJO3J6e1eIeLfDGqHV5bpdPuprQuXjaGMuo/i5x+VdsrSjZHnQoVIv3jM1CKXW4Le1Yxx+WCseTgAFQCc5yenevNddtZtNuJgtlJe7EOUWTqwBHdq9PsLmOwkEc0bxzspYxzLhR26/TnrTdftLWaGS5i8l49xiyinBIbGemcVxxjKnO7Oi148sTu/jr4s+DOv8Aw58Jp8NUvY/EH2MnU7QrlVlkWMhZmcfeQ7sFMKQc5PFeD6D4TvLi7iRktJ4XcttScE7f4sgdKu2Xhv7Nf3MrxyiKZMx/MSCQRzySARXdeGNOghKSJIEZkKCMYAwOpyRjP41vXrc8UmYKMobnJeI9BltFndUISMfNGGGMd9pPNZtjdXduoEDhGyCNwGcZ5Geteo6trVtLavbOFLPhh50nzKxHTPQ/iK4eeze/1KKG0EeJHKgNyx5HIIAFY04cy1MvbXZs6f451O2SQpdpI8RXO1Oq55HJ617F4c8YQeIrMFygm8vPmABScDHcjpXmur/Di88P6ZFqdsHJBUS2zBWDA91OOMd89Ky9Olm0uMmIxxuknzKkmcr2I3L3rnrYdR2O6lVd9D3Cewt9QRZ0chosbSjYOfXirNh4muNAmAnEksCnPmfeMfPf1GPSuB8N+Ow0zlklSOQgMZNu0YHbFdlNNBqUMqK/mbgMOTnGR2wa81w11PYhPm3PU9E8RxapDG8Ui7SMA8YORuBxnPA46Vuw4kTfvyx5BHTFeDaZdXnhK7EkYM8GSGjbP7sY7dOBXrHhrxGmo2yMMbdgxyO46cUrqEtRyhc6EqvylkRwBgjHtVaW3iAfBcMSWBwKngnAJUoQQxGCewqO6ygJ/wBWuTz1x+ddMZXOWRQcAIMDABJOO+apXsmZSY4CeMny+P51fdywwvKhSMe9VDHJcAqFA52knjt15rVMl6Get15bLGYijMSckZwD64rlNatllJmkgAi8vCSDPHt9a7X7Ikkm8TsHxtOwj/Cue8T6TDFZkQPNublfMYY3DvzgVojNu2x5FdRiLUpNxxEzD94edv4Cp7gBkMUL+Z1YkDH86lmE8LTmcZDksNkYVjj04pzMHtinQqeoxnpzk9aUkJS7mJcDzoSrxpkAKAxwAB7Dg1x/iaXdYSGEnep3tuIByTkgEYJxXZXkiQeWsvCFjs3jAbPqTXnPi7UGgknjMccQIPYHIB4PGKImc9UzzvWLB77SoJWAjYSb2fDAEnBAxn0Ncvozrp2p2UzQCSMsxCbsZQsNwbiu8nsSvh7UfLnw7SrPFIQxOCgCgLzxwa851e/mluo2ikfaWLCTJCgE5IwDXaldWPGk3fY9i+FN+1vbXGhXMmxomZ7IPJkAbjtBz0yK6LVNM/4TbRJL3RbaV9S092/tO0iOH2FVO9ec8Hg4FeQWOs3EWqaFqakkM5trqTkJuz8pGPr3r0eDV7nQ9Yi8TaVKqNexrBMqSZVmEnUqpxyACcjmiOj1K5mjJ0OVfGVne+HtVeaDUoGD2tzOoRDGpztZsA9qxJ5m0zXLu22EbHVWjWUBflbpknnI969Flt7LxhDLf2ls8d6it9pitj80TEfeABOVPoea4nXdGutRktJpXA1OIfuZY1H79lwSGOMZIIrR26Fc1yex3SJJYNiS0myYikittyT0w3qMYpuraL/wjjWepm4t7zTBabWMW5huaQEdCduAB1qDT431PTYxbqbO5hxcYlPIHRlIHHfNXr7xpcaDZWktoIZNMeR7aS0lC7XUhtwIGPmyMg9KyJa11GaZejTbn+0NO817e8JkUyBSd4AzG2DnqDjirOqWOxxchGktL9PtdsUYAJJwJQwOTgM27j0rGsNBjjW5vdDeGTSmkaX7MzBnhzncCOc4J7V0OnmCDRSkqyfuwRbtKCXXJ5AAovYdOCbMObUJLOOS3QjGCDuVtuwMDz+FbNi8cscdoh8y3kV5lcZBhYHK9c+prn3twJ8S7kxmPBwSewzmr+iW7PrdxC1xsX7MzPkjaApUnkH0BqDW1mTXN3Pp9zBGRCY0lMvGRkNt4xkD+GtS2vje32oXcafuykkoUFuhTHr0A6VTVrbVGlBQPJuQr5uDhecEZ+tPtVNo1zGUk+0C0kViBhSoXoAPStIoJEE119puxKhHmIGVj1Azx/I1lpYeXcSNIypEzKAgViDluvPbilgj825kB37lKkYGAQWzg5bB49K6Oy01Z7+4mZ0FtaxxM+6RuSSxAHGOcjoatyMmkZTtdz3KRHanWSQNhgqnsMY7VG0CapfyWEX7mIAGSVmAxnIHbHf1roJbeDTrZL+7ljgtpSwSK3x50r4KhdpJOOnaueuLpv7OlSXHmGMkRDgJl8DdjvipuKKuyxqpa306z0zSciGEsbm6klG6RienfoPSswv5NmYQHRc5Z2GTkDGfpmi0gd38kRgeQBM6RSDO0jAPXnNLdSyyXIil/eDdht+Bk53Dp6dKlybZTilsZOow+XrFxPHHnazS4k28FmJHy47CsS/t2W6LyJiRHOQMgZ4yeveum1E28lzesybHfhnIyqgjGBj0NZN3YGW+gjiQZdUO8NjJLYOSc1ehk4prUuabvuoLmJgXVXLn94u5gOm3PBqfS7wRRzmV3kVY9y5G7aBnpjIzWbpsqWKzzSxvujV2ZSwbaA2Bjp1FOs7lYtQu0jBSDaEj8xhgk5zWTWhJ2clsj2iXVrLIZU2MVUE98E9Mc/WoL13kDxr5h80E4GAOFJ5z7jFV/DU0tpq6vOjywxSbuDn5AqkjjqMmt3ULYXCWZBEtuQDFJkEthssGyBULQ132MTSw99YSwhHklYBlKHO0gYJ56AYra0aZzp+0gEZdI9vJbKtycduKyNJnawv52BIBJUZXAAzkjjHat+OWKZrh7aOOOPa2xRLgKAhyRjkgZ9RWuliGr7nJ6rc212yOvOyII/nuVAKqozgDPGBV7TIFu5hatIQOQxx8px0xWbMMXACO7jZuLENnLDdwSTkVYtH8qeKaOR3IzvjAwD69en4VBMdGLqMUlpZxCKOR4kUZ8sgZx2JPGfxqON4NQtbgptikLBlt7uQEghSdoxgda6N3jumiU24jQ89Qc56cGsq60y58P3lpf28ADB9+DF3xg5BGMUrdyqkesTlrG/S2RFdMgyjgKd249yfTNbn21gk7nckYJbMhBYZ4IyBWbdsJpzExxKVBIGQDg5yME0WGpNcrJaDrcZjYrJgLj0BzzVJGDk1uLqV5DfJKUjAkY5Vo+CQOzZrCkX96TGduQGHzH735/pWhcwzWc+AYwDtKk4OQDkjBPpVeVwHCnALeoHrRaw9xsd4HZGl5Oz5gBg8Djriui0a73YXzASGHOWyFJ6cZ5zXMzQEjO7ZjKKH5LcdeKfaXBZCCAWQlgeQDg5GT9azkiGjrLwPaP5pDO2RlQSzEdMj8vSsTXbf7dDlwAsQz1G4knIJHsKtafqO6HMskQzgqPMK4zycEc1n3srW15E4cbmU45yCcY6nNTFq+opMwrj5FIi2kDkfvAMk59j61BewT7BOEQw72Rggy2R0xVq/hRvs7koFkX+M7iDx15pLC6uIAYBImT+8UkKcEjnA6VTSRyTMSQuJcDoOPqTUyzCVUUSKWVQFO8evtmrRcMCZEUCUDY2ctvPsOKhaMjKlyjLgLvIOfyqbWMFoTRwSecF3GMEZDhTsyPeuXeGNJY3WN2UsWAHdieD9K7KytxcA5ERUYJCcAH8Sa5jX7Oe3nJCH7OpGGRgMcZGeeldEEdFNWGWttbCKcXVz8shMnlwt+8DBcjkj8K2tThsZNY8jTNPhTcEfdMWc4CoSThsDmuaaOe6nQqjGZiAmfkJOffHevQ7y1toJkkWIiWSKNcJtwWKoGHB7EGruluapEcupNo9hGUjQOGCgqAORk54pfDVk1xcnUZRlzGeST03Y4/Hmo/ssUyEMwd8llTnA7D9K21ldI4x0jVCuzCjr6YHP41w1J9EcVappZFmV0O8FCVYkODg8+tcd4qt1s7eWcBNrjazEcjkfxdewrrraQsznP8XoD2561l+IrI3enzxLiMlGClwGOQVI6ZHQ1MG00cdGryzseS3AG8SZy5LM5YetV2A5xn3FWZCJGwM5J/wA8H/CozGSSecE5r043seve5ApdmBHQdOauW/ygAyAYzz39qhSEjtk859quRoQARj5RyMDkVUkU9UdN4W1tLaYRMN+GG4E8YH4V1wk824RyS8b7ioIATg+h5rzezma3cESEF8kEk46/yru9Pu/OicExyyj50IBJ2cc5ry60OXVHm1ocuppo3BUnknII7UKxJLEZXnp1+7j+dMjcHJUHI6jHTPrT2Qcnowyep5rj2Z5+5PZSra3AkfcQuDtBGCMYwTjI5rejcRu8QQn7ucZYgtzjgntXPhJIXA/eA/Nj5RyByOuO9atlcrHboNmxs/P8oJJAwOR7VojNto0Ps4ZFBwAMA9Bu9elQzo4fzFJR+FCLgYoSVd20D5eTkn3psrhkeXG9AQeD0x60N2BGHqMhlaM+UOPn8uTngnPf3q5p8sdvbSSEn5uWcjkL/n2pIbcX1wicBZCAmCSQB7msLxxfNp0NvZpIQ86ksGBA2bse1NLmZ0wjzNHLXmovf3Mjznz3kZuSeQP0qgZdp3lyFHGMCoTHxFj5NoOME9O9MMbFxnO1hXVFHda5MZT1OABk08FiBke3A61Aq7EdnI6EHAPGfapy5UgE8KMgg8VWwaIaQTz/AA81JHb9QwGAvygnOfxNMYOsWcY5GRnnkUhkKOgKHHKkZ71b0DYe6jqB1wKYHCHBGSOMD/JqxvikTLkA4HTP+FNlVRkgg4znOOcGk3fYz3GCUliVPBI4+lMy2NuflI44pFmDckbN3JFS7gB8wwtQEoiKhYkIMHkcnpmpFwFAR/mBGS4x3pPLVyQQQwB5z0PalPDDk9M+xpMnRExGCRxlT29xUkSpknuQOn1qugG4En5v5mnJJ8oJGc9McVF7GTd9jTSQR4IJ/u849MGtTU/Ex+zhEgE064GM7SBjOMmub+0FNhL8Lu6gEU2xhfUL9EMmA7KWPXr6YqlLlN6TcPeudP4dRY4nuLiPfcOCFB4xk98VpltzcBRlsgYBxUUWnmNEAjbuQEPOO5OfWrUFjMwRyAFOeuD/ACJrBylN3ZxVJc0rly3k+3wJEpjQgsxG4c84z1oq1baIoiwV81wc43AcHnOe9FVqY3OOLebwc/lQkQGGb7wJ5PX86dsJBzxg8/SnpH8u7PGema0Oh6EqIqoN2Tk4Py//AF6eyheoBA3EDB/GohGGQhh3GcdqsopQkl22YA555/CoZDJ9PneK5gUJlRxxjGMH1rqrSVGjJVyg35JYkZOMdBxXLxQOoRhH5gyQOMk8ccVv6eG/cKwfany5kUY5B6gVk1qYvQ3opN2CH+8Plbg/yq0rEANkEgkcZ6etUY1ZXIbEeOG2LtAGfYVdiUqmV7+pxWqTMmRgbkBBJPOR6ZokbZG69uwycE09fmROcEYPHQ1EoBYgkc8jBHNbxSQWK5DSQlcnceOmcUxl67iUYkbzJ8wZR2H92taWHy9xOSc4NUHgLnbkxkEhv6Z9fxqrWQ72Kc1upDjKlwDxnA/ln9Khmg2yEAB0U4Drkg5/CtAxqrhCTkjHJz/KoXtTD8gwFODjB7UXsBkXabGIX95lsgblGPzIqmyMZgQN4B454/OtieERYlEcbqB0681V8pV2bB5mRkFQRg+nNS2Vcia1DHGME45Peo44Vjk42ll565IH41pKq3MJZeQAC2eMY9KpareRaXGT5YLtGyAgAYPOCc49KzlO2xomYmvzzaen3GfJJw8i55xg8kcGuf0uRpNSj34cAtxu5B/Pmm6hdPqNyjHOdpUEkc4rS8H6YuqagPLOShy2OvI+lSlZHQo2R6hpcH2uKCGNwVdsFTyeTlQMe3vXpEFnJ4fRLeKQeZPkv5mBhhzjgHtxUfwq0KzSae+PlL5e1VcNt+YDAwMVvassrvKXQSNgAZ45HU5OcYroiro4KsrOxzkoaZ3cx7GdgTnJ59sVUlYTPlEwygjY64xita6jRpXESGRGwSUYgR4HPIwf0rNSzZjkFcBRgeYSevPWtbWOZ3M1S/Xg4XBAAAHPXmlZm2DGMjrxVyS3WTzCQHK8DBIyPxqKRHLEkYZsY5HaoKV7EYtjMowADzjrSy20XlIV3FhyTzwOxpVduHj3DdjqPX8aLkOoAGTgZY5x3qXIh7lWaJQkmevOWHY56+pqF7RVlG9w5LH5hxj88VNK0qqMHkbjwBg81K0BkCEx8jI680+Yu1xsLRbdjAOAfqQenOPetCG//cgFPm7H+AAdvWqCI0Q4fy153DaBkk5znGetSRrj5yQM8c9M1PMUlY03u5JlRTI/zdXH3selV7/U7xHAMu1Tu5znnIweBU4gBgLxSR527+DurNkuLi6tRanftK8yple+T39KXOxpd2F/rUk4EEsXnuymTMOCQPU4OAKv6TotvaThp24Yhsk5xn0FZ6WMFrajyE8ib5o32sQdvYZBpftTrIjMN2CNvrx61LdytmN1MxQeIbIwjypZmIYxjG7aD1zXaS6l/ZtpskOZpD8kb9AB1Ynvn2rkLGQNqSSSoZGA35xuwTxjmtO/1W3urqPL8xqUUnqDjOAD09KHY057aopPPGJg6Rh1PU4OOf1qcW3naOHIIaBtgKHgjHGRnJyfas2WRyS4kIOBk4xtxTBPJBMS0km7BIkDD5j1561nzX3M27lRz5TlR0GeA3PoOwqBbbdFhB+8AIwevBrS8z7RsMqL5hfLSAnaw9fb8KqMyxyFy+GDHJJ5wPSs277DJNQDxWyImSEI37O5PQH1rFWSR+G+6oPPSrcWoS2sgXzUkR1xgc8j9akjsUvJgiPhWJYk/KFUng5NLpc0hqRafGG5bPlqCxZiow3cDHpS3l3CyDZhIwSVMhxgduM85960biC2idEtCTHFGGyVUlz3JB4xXI+INbh0eDfcypHuJQRyEZGTz60lPSx0qLN0Whd0jkuYLVj80clxMEDDqOT7cVXXTrq9mgtLTyL+4l27vs90reXubk9RnA64ry/UPFN5q7SR2bx28KbUSYyjG0nOck8c16T8JPBFrFomseKYNVtdRb7XFpNqghbKs2DLIrMOcJycVai2tTupYfmd2W9c1VNX+OcFpJ50WiaNAbGAXcoUbCu125OSS3IxXlWrJceKPGe6C38qBbhUiWGNmCrG5BYZAxkc13dm4t/LM99HrN1qWqF4IbeNnkKbsYyR8ihe+a9CvLTRPhhrkou7ddQu5pkMFpayHCgpyGYcDHetElC1j2aWHi0rm58CvhZp/g5U8Qy2hBaVliur5lBdi2MIoxkZ9RXefEeBL+/nMwF3NaxCJbUfIiqTlsEY6MOT36dK4nw9FqHi7VbTU9auCmjxrmK0eNWWJQScjAz94g5xmtbxPqA1W21SW2ElxpsFmshm3KrzPK68nJ+VRu61hUm2z1KceVWKmoeMbCHSZdJ8P2kU9xLcyYMMRW2UkAbyQMtjB71x934vMDubySQ+QgIjgxzxjGDkAE9zWDqHi86JY+dbAS3USrClrFwkZOcEMOG6mnW2gahevG+q/Y9K090UXrybZJbg9dqqVyOe/SlCF/iCT6D9O1/VviDDJp2izmOKHInxMqxQoOrs2MEn0HNel+F/D+kxTJYI8bpjdceXGGE8g6gMAR+tYlrf6rq2ktY6NZWtnowaONw9rHAmF+84YqC+cjpXYaNAbbRpJbC2EdrbRmSaeNlG7c235R/DzzW8lGCtEIb6kek6MZvtkWlaNJLrOoFo/wB8CDEDgH5zwgCgHvWjF8P76y0W7cO1ssb4nljbceQQPnPB55+WpfC3iJoNXS41GebXdRG4WGmPKy20O75S0gGA/qAcii78Tah8SftuoXdxJLpGjzGzit1AS1aYrkFUAAIHT0rC7ejN+VHLbYY5fLtHfU59+zManG4D14J/Guoj0+4i8uGb975MSeZJGRtjLc4HJ5HSs/Sr6LSUjS0kM91LKXlZIwgA77Rmug0+zlfTLm4uxJGm9nSLKkux+7nJ6E1zNNs00KemeFbe3uUuZRJL5pLgSSHLEcDOGOOea0YtWt7W5uBaXA+1lVie8jLOIiRyq46celSapZXFhaQQXqLbXNwmSnlKW3FcBVyO9O0jSLaO6jntraPS7eziPmB1xGrAYJZjnc2fStGOOpS1pN80aGISIIRFD5jFckLhnbvyfWsuKwnvvLS1JEaqm5xGzJG47sTkEe3WtVbWXWp7t0eaeXb877RjZ1IGfu1oa3qx8PaNb6fBNJ9gkTzEiDbA79i2ev41nJm8Y2OanuIvDX2iU3JnuzKqJ5KczSEnAAA469qxviFeN/wkcunrE89zbws1xMrHy1Y/wbiR83H60t1K+kBNRvZI/t88gTTrOMB5GweZiAeF9K4uzu7u48WtLKQPNuWkkZvlBzjGRznpSSfUp2udlp2nzG/u0hQR7JVjAMoAAIHqau2mpp4fsMvAZ5JSWxHJn5i23t1Peq2meZPNqJtyERZN00soLcjHIyazrZhezy2dvHGLgozoYw3GD1x0rVX6EWTOhluNU1G5vLKR/tMTI5BEfllEBz8zBsg+wrO1HVrPVoY4hbHTvLt4yP3xcAhwpGCT1HNQaPeW/h/WLeDTTLcu0vmT7yz+eT8rKM54zzVDxP4bGnLK9nJJFMZwJbWXacIDyFIOaJLQIuzsY3iHWLi61S3iCLHEiPGqCLCsBuKngf3RmpLSRjbzshRPJtovtPlBj5eQACM8Z+lW4NLbUryeM+bH5YV4cHbjPBGf4upqrchNOuP7ItMgpGDdOW5kYH5QTk4/GsUdKK1tqXmyToWOyzA5yx2qf730qRr+W5ysUYlkuAVUDKk56NzT7B5riaC3S28qGNH+0ymPguW7nuMeta6xWtuwMuy4uWYCPcSSqDrjtWmxDK+raftm2ggxj92FHO49yfpWva6fHPbahqcxWWVd0NvCckN8uGbj0PSq8Mnn3F3KsccaQlgg8zdkk8U9hPrN5JZQ+ZBbWyFnaGQgEg5OCOeam/ca0MnWNWgmtkMEpj3KwG1WByFwM5Hc1e1zTxHZ6dZPPEl6IvOl3t91iMAHGOSvNQ2Gmx63rcUZ8mO3SN7m5kLMxhjh59MEt04rJvLaZtRuDMSDLlzI/BGPmA/LirtpqFyndxNFJdpOfKCAqjk/dIXPUdsmqNwUijsGRyDcLJJ5kZw0pG5Sc9c8HrV5FfUv9GkIiYGSSFs8y4QnaccdeKzLeBLn+y9zxI1uJCU+bDESt8vA75JoUTCTuT6hrn2bRoLIxzSyuizSFiwcEr8oOeSdvzc1nXOktdveC0njlgPloctslTI9MjcD9KRZbrXdZ1FJQC6zLNJI4wUVQUAUjg4BFdRoGiRaneapdXB8jTdHaG5uZbjaikhQVQMCSCcHAzXZT2OeTJPHegw+B9D0fwysEkuoyol5eybWkbJI2r6DqevpXO3geSHyZklIdijPGVzs3AMCDxWtFri+KPFWqX9/gmVnljmSYbto3FAcDHAbBqO5sIXlvHkubechljUgB1UkbmB9+1RJ3ZpT92JheOXksY54kQwTXk0axDzFcxwD724A4BNcIr3M1vb2VpGJZsF5nhBCcHOGbGBgetdt4hmtor8C20yTU7sx/eaUxKuOhOODXK6l4n8R2cUcCfaba0Zgr6ZYyRW6ncoHzMACwOD1JreMVYzm5XJr26sdMs0+1JbPqUnzNbQncMgcZOO9ZEOr38g1zVbvMl75cdtaE7R9mDviQIo6fJyOOarTaKuoxZFpHbTHCyEymXax7E5zmr32cf2FaI+SBNJKcx4DYUKuR7YOK0sYNt7nNID+8LkeYCUA9F4xx0ycCrM7rf6QQ42S/anQjOGOV3EgjhfSq9xGtsdRad5HhlVWQAqACT2qF4msdNcCR0DESEfLywbgnGc5XitUYsy9RKvBKFiYvEoLHqec55P0NcvcRvAEDg7eATmvQE0641pN3l/Z4g2FlMvlRzYznG48gZPSsefwVdRuBLdwOHJViNzqq8YO4Aj9a3ickznINNe8unhiyhyG2QxkYBz95sHA+tdDpH2PTEWG3i+3XrPmW6m/1MSjHybdvzH3qwlpdpnSdJBlSaTy5CBtknAHVjkED61v+E/Bt3eajHp8SfaLwgNMIxu8hWPzYwSGIA6CtmSonTeA9MOoyx3+p7xbQKixxjDLvy2MDPH8PAGa9ZsvCUNs8T3UaI0g3JDHGweXHXAwcD61m2Gg6b4ds5BcSXQu7cq9rZiPEnyrlpJGBxuJ6ZrorSS7vbOO9uJDi5XhiQ0iwEgk885I6VlKVjaEbmgXHkyIjyR2x3LIEDAAk5xnoePQ16B8PtHeW6t7uS3823IYrvlw2RjqBjivN9OuIdS1SK0DzJbRI8hwflQhSR8ueuBjp3r3fwBprwpbRCMNsiCgplmZycnsB096zUjupR1PVPDGnJHaox2Rx4KhQDkfpj9a67SIvLiOSCCemBniud0hZAhgRAFKbuRkjt2966ayhCqAWJYenQ5964ajPQ2NSwlZ0chMAkYGea14FbcAdwPTL/TvVCxURNgR+ZjHIwP51u27OzouOM896wtczktSTStLE8vmTHhQCAM8kV0kKKiIEAQAniqFmGj5YjLA9PftVneXcKvfv6fWt1psZNEskwjOTnjHyoPzqJNPmugj3EggQDIjBxzVqGDyyDnMnPPp+FTAtNlEXjJzIf6VujFy7GeLWKGXbFbjIOS3Xn6Gkk0xncs8jIAQdi4yfr0xWmkaWyMwwMcNJJ7e9Upp5WkKQITg7jJ/iae24lJt6Gbd6NaO+HijOVIO7nP58Vkahp+klQkkEYLjaCFVR/Kt06Q8qo09yZm7+WSoqqdEtJDl4/tGDnrkA0rHZGbtucjP4P0Uo6RxlCoz1xznJ569KzJvB2i26krO2RlyrSk4OOOhrv5tHsLcb2t405wBySeMdqzZ9IsLjLG3EanqRwD/AFqHBGyqN9Tza6TToVMawJlSSG6t15rMuI4JZdqSRooGxHLMAOc8gZ7V3d54E0aZw6RvGMHDiVmK59iea5W6+GsULEQXlxgEEDyl7DHXOawdN30OuMoy3ZjHUltFwlwJCxHRicn1G6rEfiL90RKTyMnywOSeorK1D4cXwYmyvZM7QqoeBx05OSKzdQ8Ia6m9PtKkBmcHAGF9OAT+lT7OW6N1Tpy2Z0cviGGdhuweSQfX0OKgXXFbYDiINkjpk4rhZfDfiG0kcRmK5yoCYLABe+cgH9KUWerb3It9rggHzs4Cn5cjj15qeWb3Q3Si+p2t3rsKoC3zsSNo3frxVJtejOSBI/OP3eMAfnXM2+halvGQH+YlnOBwB2Bq4mg32E3RxxgbhuErY9jgCtI05MwcYx0LVzryyfKNyIehbHHGOxPeqb6gZgH8wvkls8dMYGKkt/DuxgHKvufDDy1PG7PGQa2P7Ahjj5HyZ+UnGcD2rRUnfUl1IwOcS9lmcCGF0Kkrg4GKrZubl0EiHYrdSCM4rqrbTo2EgGU657/zq4fDn2mEu8jocAcehraFNIn23Y5W30VWGQioyoGPL9auR6C99eBY1lCJjLmUk5+hNdgnhgXLRuDvhHU5IJ/Kt6y8PQW0cb+QElJ569+n5VpypGbqdzGt9JOnvb3EfzuMbs9T+NdFNALjYTw3JwDU09mruCCMgcfQVTkunhAjTBYAg8DIFS3YxtzFZ0TIySDgn0zn61f0yzExRoiPlxxhvX6VBZ2T3kkYOdvVs8t+tdNomnMLgkp8uB354rBu50KNkXoLcoAxPVssAOnGK1LC3NxM6ZXaSevGQRUsdplGJ4I4+pNXdOhUyouAWAweK2Suc83a7NC002KNIyoDKQG4J7c1bvIsnCHADE8Dt6frT4I1hFspIX94VPHYA4/OkmRWYuCUyAoGeMjn+ldsbJHkc7lK5zl/E0jE7+AQAMcY+vWsW9Lz/vFyCRuAJPH54rptQjxMScNuUKAOx9axL23k3YQASBQCBnpVtHdFmRMGuYkSUghVIXgcGuekcbPlc5BPNdHdIwZCAFwcnJ61lz2oaNyUGFGRyRn9Klx5jUxrqP5QXOWJ5HzY/nWJqchtEMsmTGh3bVPrXSXts0vGdoICjk/ma5rXgSoRMfJgYHQgD1rO1jWKOcur1ZBvP7vAHasu6HmcPk7xgcjPA+tX54s3BYofLkweOcN+NQTRyeaYyCVx8xGB/Pms22bbGNYptmMUoO0sMewI966u3sYYIwSBuxjnnP5VzhhCtHKP4SevOcdOtdFATd2wK5CsPmA4OT7is2jOTaMzULxIZSiRMX5B28AZHfNZGo3ESIXmzGqD14Nb+qaczwvs+78xbdnqOlcbqOnyXD4RvPZUIIkyBu9sdayasXF3M261y1mSULZiSTZtJIbG4en/ANesOd7mYbxARKQAFzglR0BI+taGoxTwTeUZCJHLMVC4/wC+jgA/nWbK88EuwzhNh+Zl/wDrVjeyOqMSa2huliOyIeWRkb2GP51opZCd088EMF2ZT5h1yeB7cVn2yW05BEszyBhlQSEHr1xW7p8FukEYijkdThWIkIJJPPOQRRGZUoWHQaNZuj7vLIH3d0asST8ueQe1Q6r4YtpbOeKN5IkKYVshRnI7dK2obZFbCJycjIOcADjrVtYn8uRJYxPnAyVGOue/tXXCqtzjnBs4mH4ZafrNgX1CyYmZgqrtUDhdozgHGa5DxJ8C9Es7m2Rbd97MWRQzEA7s/dBAPJHUV7hZvFFkJIfOLMGCAEDJyMZyKsXum/2heR3N3GJQqFQ6YVlBYHJAwOgHau+NWDWpyShJHgOv/Be/munnj1OKKV8AxmFQnXIwMfLkVwE3wk17Tll+xXkF4kZkDZb5sn0zn+VfYN1YJJdGWaKORZUJCzfPGT74yTx61zUHhW2FzqqZjjEknmxpDuIUn+HnFZzVKTuZSTktT5Xuvhp4juIXmWCJ26MWnAfcPUECt/wP4B1DRNVS91CBZXAO23jl3RjC5zkMMHdXv134LcKLxZUe5G7MXOGH5YrOuPDUiTQXdr5YJGWtOhBHvyKpKK2Mlh4vVnEa7dXcttJEsEEUSMDsi6HI/i3dfwrzTXPDN3pr75I/tELkq0kW4bcrkduxr6Nu/CNpqVnGksHmEjId8kj5cfTrWbL4W+1bLc+bIqgn5s88Y/lWNW0jphTUVofKqWtzDNK0BlNiWB2ZGAe54Ga3I/GN/onkS23k+Vt3tGV5CrhW/MgmvUfFPw6RJg9tFHbysCChGFPft3ribzwqLNZYVARsNtSRQ2QckgHt17159SEbHXBcrOx8MeI7fxBAk8cm8Ohyvb5sdRV/Tdcl8J62A+Bp85CKQMbHHf6V49oaaj4P1VGCHy5GG6OMchD6qcY/CvUrTWNN8R6f88gxyCH3Akg444/GvNnDlep6NOSvqe06RqrSq4eQOzAksMYI7YzWkXWRCCRIxBGOa8l8LapPoXlWk4L2/lkLPIdxxnpmu9stWSdvkcoBwD6+lKEraMzqQvsbXmojbyd5IB6AZPfAFSrF9oGAeDhWBAP86zoHRJPMlQF+NuCMgdzzirJ1aFCCCOTznPautSOKcS+1oLeMgR5JHIHWuc1+Fbu3eJdqMqsylsYBx0q9c6/HImUJccdK5fU9ReNHBOWZSc7QRjpznpRGepnyHm2uokV6Qd5OAdrEkg/n0NZc6EI4GME5K4xwR61f16V7mbfKA8uQCSSowCKzHkMg3LkFjkgHsPlxz+ddN9DN6Mz7qFkwM+YpXmPj5Mnnn2rgfGdtFcI9wT5jKBDHyqhgM5/ka9FuIWxIqD5mQDB45ry3xbFE9/HFhxhC24uxVWw+eS2OMiqjbqc8520OJlmnS2eKMyRbCT5YGBkKQBxxjmuMmgF0jyogIlHEYGcY/M11Ud1PbiVQflVdo8wZXcPfGa5aPVsTyAiMOBwFVh07c+tdEdDzZ67mv4eCHT5bWVw8SurkhgckjONv9a7Dw7LJD4euAqAzWQUyROoAYAYzx7V599rlQyTwZjQRGTHUHYucYGTzXe+F79NMvRLPaRyaZeSrE8PmMdyMADk9QQeeAKT3FHUzdS1+/wDBvia313TLmWC3uY12vuIjEhUAowAOcn1r0q+s7fXmfU9PEcf2xVkntJJGKwttCb1I5C5TPA715tqFsuhw6h4fvgs8XEkDylvnTPyMDjjPek0PxHqHg4wX1ikb6gDLHvGG2hW+6SQTg1orMUko6xOyj0qW40q2NtJHHcxqYbrzMLlTwuw5G/1NcTJFMmiXKCQiW0JZETqx3eXzlSc4JOOlegamkPxN0w+IvCzi2123US3embiqttyHKYOD9CKyvEFnFGsfiC2tBIlwWhvLOJjiCcfKS245AzzxQ46XRUGm7M47QNTu/DxeeRxCnmkNGAoJVjn06Z7jmta21S5u7qQ20glt5WZmtyNzpg8YYY4rn9bti9+TMQLcY48skgkHjjNZlhcSfuykhiWWM7AMKDgjqCBUOHMjVPldj1KLThrd3YSrHjfuZgWCn5QDzn8qqaW93aSX6pbiPfYyrKQyEYIxgYBOauaVfpNo93c/u4njja38xOBvYnHX6VhQS/ZrK/Id52mxGWjkwRkEH9azWhb1RFbmSGG4Up5aqFw7g5JUZ/8ArVreFvECvaSWl/boZZIDHHI+QQXXB5AJ4NY4nlZI4vNmLM44GWznr1plldyWmGljRyZSNh25z2B5qkzF36l6DSLqx+WQYCEAFiCQMdRnFdlHrFtbx+SkkbiGQOSGXDYUEAgg5wfSuOi15zceffRLKVzmOKMJjsOtLZ6gLizw8Uke1i5G7cBxg9uPwqW3cJajjqNxqOsT3l3bifCkQl+AH3Z3ADAxx6UxIoGupAzmRHQNNkYK85zx1GfU1BPrMdtkQyGXyyUXEZK5xxzVOSaOAuFdXlncZYdQuP8AGp5n1BKyNi5S2VZ3tZFlRiCXHytsA6HHvWfoMkF1f2yvGdrsVAJY98k8nPWsyafzP3fyBGUjIOM55q3oM621ybmJxm2g3KXDEsWYDAIBA49TRfUbLOsxJJPdkFEj3tmNexDHmubuPPkNpOmMRyASgseVySwAz7V3U8KS2zs/koszY6Eng55+XisDUrazZ3NvzC7KWxyQeckDJ459K1i7ky0Mm1uFU3GNiICAxQjGB2qMyTeYYp8kKxY8Dgfh2qmZZY4bhT5nEgDnAGSc4IB9Km+2q84O/f5gBJJ55zxjHtRIy6m9YzN9hlTP2eZd4SRGYEoQB0B64FdVoGpKyQR3ObhUPljgEkHAOM+oritKkxeSjJJ2MwbggZPHWtEO4hDxvG0sTrJGJcrxn3rFvU1SaOmuLdJLy5kbLrgOwOcjc23jjHSn6NcTWl/IkUgC3COrR5AypBHUnjgjrSWFz/bMHnAAOhIyCeQWySR04qe0gjLyu2RiIxN5m0jnadxz144qU9Rb6mNqemuto5aORDBIFLFgSRsx0Gcj6Vix3Yjw5QSAYKkHpkc8V6ClmDfxx3fkmOaLCHdjHyYBAwADn3rjNc0xdIvJbYxBRKMiRG3EbTtOT0GetbLUT1NK6vbXUfD1vIUKT2wTzJAqgFcBTjAyOeea0tK1hNRggimIlEXzxuYhzncBnJ9uc1y/hx5LfUY4pdgt5t0ZKkjd6dsE/WnafqH2OIwyJILgmONeSXcjr8p4Gc9qLaGSk4s09X0i1luhcfJFC6qDLHw0ZLMD0zxxmuTmsH0jWhbxyG8jiujsktThSpOckHBzj2rqWvPtlpcJKFjZC+wR/KW6jnp3NZf2uFr+3M2/YDhlH8W0YyfrQnbQU1zO6KJj+36UEQ75rY58zBZipOOxqte2qW9zbEkFZEDYOSTknngHH41prZ/YL+/kgCBZVKxkYOMEEcHjrUHi22aLV7aXI2TWsYGyMLyN+c8+1X0M/Ip3MQjijK4UuSq/UVnyJHFvV9wRsqdgzg98Yya05UMskFuCCAC7MOvP6VVlURQR5RT5ZB8wnnkYPTG7n0rMlvqJ5cqsAhwAQRkHkf8A6qd9mOpae6YBeMnYDxg49RU9rNcT2fzzx+Zg7XAPYYHB/wBnmnrDIlsRG52k7ido5zUcvYT1RgfaBbALLkOCAwHQZHc/Wmtdx2kocgGJsbSpyQO45HWrmoqQ5gmjUo5Bymd3PIz2qnG0izNH1C5UAc/5+tNs5Zli4tbCCZJW+0payjzY5IVTcAOxBBxVPUYAJFlKBDIo6gdevOMY4q88DPZRI8QkQuxG9QDgYPGcHpVKZDJ5rBMQs7EEDcQAMHOM9qJEWH6KCZvJLTFpPlwOnH4f1qwbhGeVB5W18xFZlByD25BGfxpkMT29gbiTzFldxFAIyNoYncd3H93irtjo5n1KeRo08t2WQMxJxjAz37gmpvbc3je2pV03SY7C4F7JGXZk2hCFcjnIxkEdKpXWo/2lq1yASEiY+WAqr0PcgCuhS0mlmx5SmFCcMcgE7cAdMdaw49KGl+YW5WYsSRk/Mfr2pOVyakrR0HRybZ2BBfsAnfJ/CtiGNnwjkoVwcuMgAf1rFhZ47qLcBIwyT5fQnt17118a+RKkhQpEYlUomB8xJJORntWTjc8eo7hJaR7w4LbVZmyMYBqDUYEkTa/mFWy/GADxjt9KtKNkeSEJyAAW6jucYp0tsoR1OeSSgc87fbHHFRsZx1aseSeIPD01g8s6Rk28jhVVQW2kgdTyOoPesRYi7EgEKAce/pXs+u+HVudPlQxiSORhnOSwYZOeG9zXnWs6W2lmRBGSGXO7G1Rntzk16VOV46nuRvYwobcKMEngMDtx17dRV7T7OKadskhCpGQRyR07VXluM8iT72Sc881d0hvLuI3yTnHDBRgn8KtyNCkgkizC42SEZHmAEAHJA4z1+ldFoOoC3eMs4LElSAzZ2g9Bx2qrfWJaZnX94vRhjAH51St5TA6SHCAcfKwbnJ5zisppSRjVgpRPRY5Gjzh8q2Dz1wPWpYSWRNxHdgPrWb4dn+3WyKxPygjMgGT6dK1PJKcEYwdprx5aSPFlHl0Gjb8oX8TjpWlpTPtlROoIPlllUjJ5xnGaznj27ASEDEYJ+Xn071Na3EavvkRztwB9eenrTjIg3ltuJGfOSBgZzwfTFNlthJhyBGS2Ao3YwfXmmR38ibAMxOygdc4yPap4Jl8pQxlKAkfOeST3p3BLUoQwhCXiyCoPfC4xXmnim9XUtYeQyM4QmMjccAK2eM+9d34w16Cxtvs0c+JGGw8FcLjrmuc07w5bajb+bJcRJE/ytkM53N34Irekrs76NM5KVCThyUC/L0HQ+tDqqsQMFcZBIHFdh4h+HeradcGWH7NeWrHKm3mXc7AcDaTxn3rl9Q0y604OLy0ltCcELKp6fLnpnPXsa7UjrcJLoU4pkYnJOCoZSc9aRk3qdowHxz7Urpn5MErgdM5B575pof5sY4HQj0rNowGkuy5IwG5OfangHdk4OR1JpQ25CAwOfu8dKj5GOBjHI9KWoO7JAV3+61MpEm7cVJyeQMHn3NVEy/IYA4PY8mnq53p0Kgk5KkmkJKxYcLv++MbRkex75qEqYy4JZDg7t/IyO4xT94+cHlT8uAMDjp1oyq44GXBAbHP4UXsKTYzzc5YPkqecA4P505SVST1HJ544qN0Mq8/OB1DE80wPuYkYwAcHkk5PpQRZMuRPv4JwTyufp2qUvkDHyHniqIyFwPUkVIk+OAc47v3qGiLMtbEbLEkKvIHHeul8LWKW8crlFDMFweRtPsa5y1gS6cRnYTuXcDzxj296760SFI44CRtLHHXBx04qeUiTsrGlBaSTJHnYd+CgQYI45BJOOKvQxPH8qbXhAA54Iz2rPjk3DgbhgMoVRjgdwcYq4935Q2PtjBwQWIznt0HeoSszjlqzVgQiQi1jOAoHzoHOO3NFY32oDbliF2/eAbr6UVZXKcttAMhCbFG4dc9D71KFLNgEnnoO5IqdbQAHA8sEN8pPIB+uasQ25UEuFjzg88dKXMbNXII7c8J/EcEf7tPZvske9hsU8B+gJ9hUN3qtta7EU+YyBvkAI4HuTXPXWpyXUqE5yUIPPAPahK4KLN6z1E3uoFUj8voFIHB+hNdXDBIj5BIJbcDGoAxjpXF+ElSa+Pmgvj5lJ5HJ7A13tmyyEAovTqqbQfyzSlGxhU00NCBCFBON8gJAzyea0Iod5IPYj06VUhiAxg444zzjv2q5HGFAGdzdyaadjlle4m1jsBABAPapkt2fB8woeFwMfj1phBK5bOcgDjqM/Wre1UdVbJwAQZF3Z4rRM0T0AxrGqk84GPm9fXis+4IKjbgDBwc9SPrmr0qsYipzn+Ixj+XNY81wyhAhWQEZA3FW49sGm2JPqNmeMbyONp3/AIemRVeaQhcYIAQnJHAx+NOE/mMcYG35RjA61Bsidd5jHfnjPX1qXJbMoapVnLkHcxIVQTjgDB6U+O3LOXDkyKTgZz09ulRRtjPByz4HbIIHr0qW+vItNQs6nzVfCAjb8vr1rCUrFJXdiSZI7SxjmldECks5YDH04rzrxBrb6rKWXy0g+ZeJPTPt71Z1zxNJfoYuUjDE5B6DGBx9a5tw2SQBuOcHv6H9aqG92dMIK+pHCscioTtyOmByB+Veq/D7SWsrCec53ujANjGew4rzuwimuLxIk3fvtseAeecepr3jwLYLd3NtDKUjgCsBlgMge9Oc7aI3lJJWPYPCGmGx0CNUK3CqoLr6Egc80y+sRfXMgd9hUARkAZJJzkjPTFTza9ZQQyJHnyI3IAJVs/Ujk1Vl8RWTwgCdY1ZlCgkg/dxXRCVlY8qdpSMzUoRExEZbZhlORzk1kOxlhKr6np8pre1CQ3OAMksSPkHHHcVkTgqAQmRlslvrWjdtjHqUmhVmIyh6dT7VWaDbkIMso/u5IJ+pqeW6iWHe88aDB+QAknnAxjmoopbVnBb51YkEfeIz1znPNZuXc0VrFeYDfjYDjOcRjsKlWF5o4zx8vJIAP5083EMjOVf5ccc1At0tus7Bxl1x37msW7szaVyL7IfkVEO2QnnIxTkjezcPKC6DgjAPHrxUK388jJlQVRSCABTZ3uZFG0NGVYZx3B9adyk9Lm7FplrJCA8pKr04wSo+tVr3TbVLTMCIHRgxJO7IPTjpWbEk0zlEcyfIMkqdvX1qtcayunoI0cR5xuBGflHQcUNlXY9Qto8D7/lyq7BhBt7kECrV0kUbkxFdvPL4ORjGBk1kNeSGLcQQgUCMkBUP0ya04JP3aIxEm5S2RzznHFSnbcLcwxI3iILuIwcsxTgBvTimXUcjDJyT14wM8e1Q3lyAjjYCjcfMSOp/GoYp2mmZASzOQVAJBzznrxUSkJM1tHP2TzHmjIzwrevII/KoL6f7Q5YuJA2SpbqST2qSSQLsRsj5cqM56/SoJJVCY8w7sHHHSk5FrXQryyOISChIJGcAjjgHqfUGo96RyPmJYiCy4J6qOh71Hdusv2gCE7WQkEkHADEk49OadaLHHH5sjTbxz8uBuwc8YHpSTuNpltDlMkADjoeKhmNvP5iTJs4K5J6HGDjHvVLV/Felafgz3Yt+BlHbFcFr3xZsosDSYMszMRIWAG3OemKnV7I2hTk3sehpZwqzzQXNu8eN37z5duD6kZxUNy8qPGYBDLbNnfcvLmOJR14/ixXj2i6vLrMyapqs8smn25EjwLcMnnf7IHpXR3Pi298bante1XTrQSOYbW1kKqiE8KePmIFKTcVqenChFK7LeqeM7y6mltrGC6eJkcJemFh5uCM7QB0+tcXbeHdd1K/t4vsl9eXcr7vK2s/OeAcnj69K+i/hb8KNa8e3JhsZJorK0j828vbpitvZwk5Jc7gBkdO59K2vG9/pfh3TZdI8FygQhGSXWpYjvuWXrsYcop7etef9cjGSRagos8IfwHa+Ebkwa9Emq6kyuZNMCFI4AAGG9w3J5xxXr9nCumaZ4agk8oS6dZT366fYxssXnTcKSOhwuBya81svDF3rmpW8BnckSOHSQyyLMM5Y7iccAV6Jp1u9poGt6xqVsLS/vy1vZmViqwxRKPm79cDrXfGtzRuenTV7HHav4sPgpIrbSbOCDxPeJtLYWT7IpOcsGH3iOmOld78HvhzBrerR+I9buXTRdPtSsr3cuw3M5X5iABjn7ozXCJ4ZtZdU/tP+2Yb+7uxHDEqM5jTkDfyoyT05r6y8K6RZaRYSeHRaQQabpVsk1xNJCu2eYNvK8c57fStW3ZWO+hG9+Y86vLoeDvD0t9DbpBNq8rSWVo671htwwVQxycE43dPbpXn/AIq1271Sz8W+HIbaS7mfR7dr65BVV5uYVChTgqNvTir/AIp8Wt4t8W3D2jyR2llb8wxy4GdxYL5YXHOR36Vr/DjRorOw+Kvj3VLBxFKLS2tbc7VFw+5SFXqWA8vNJLqzdTcjkPCnhpfD8tzqGpxmBHxHY6XFHnyiDkO2c4O3mto2VtDqctzfz/a7yddzSTMw8te3A+79MGqOqa3quoamdItAJ9Tml81xksEyM/MTjHpjGK2tKsdNs/tdtcXIvfEdnEWuLmLbMkalclc8bSD9au9lYvfQ6UQvAdMutSkl1G6X5LKzZ9sKAlfm8s8447iuf8YeLUitraxVxD9oUh44o8GZV+ZsBc8duall1myh1e1ljnD6rdIwnvjKZHUdVVQRhSO9dHB4Zt5Wt5Zo4rxrO3EEctzKVaRpDkllwRgVN7vU2UHYz/AXhy81vxHFKR5FsirFHEQcEEYLHPU/Q11F/psF5ePp2lxOPDumlkMQO0NJgbnPOSS3HJNaumwbNKvL+e8XESLDFEpBAc9WGPSsm3u5r+MF7Q6VoIkLC4EI8y4IAJIBIJywI/XrUpp7F2aNGOwt3dHMcUYQrjaoJVfqea6Kx0BzbSa/qscQ0e3kRdN0zzAk15N97cx4ygHJxUel2KGxfVdVnj0a0hANjp9zC32m/YsMbhkbFI9asXd+viLU0vdXjjdnlKwWsJ2R26k8JFjO7C8GloO1zISzu9X1W8vbyXz7p5iyptGFxkKE7cVqai9rHZi0u3dIAxZbWMAM7k5JI9sHipdQa58PTCONLbTiQw8ybDsoDYyBXKahqYUSTw3kcm2UtNczxbuDuKgZHyEj1zWM/e1NoLlLF9qf9nWqMoWO3lYlIcDfNn++ewrkvFOqwyXSXmo3EQihCiG2f5gxOeT2CjFMtPt1+8E8Ee+xIBM9wcApjsD/AIVWk06wkvJ72VxIlzKFkmmwQijPCevWs7GlzDs7WHVdYl1fZJe6iUZ2lx5cUEa9EUAZAFVPDtnJcXtvKSd7SFX2rgcfxZx0r1SKCO90O51GdR51xlY49oHB7A5O7PtWNDp15fXiWCI8V0yxvN5ZCrF83qD0xWsddzJu5nppaQ2stpaXIEDv5k93IvmNOxbOFBIwNvFO03SoYXlOmmUak67Gv5QAoYk4UAtjH41v6adD0mOV9Xu5pbUMY0SMFzI+7oASRjvVC7Mt9bpLZwRW8AkJOByE65xjrVvQN9DTA0/w5pRvkkF5q5jVbnaVjW2OeqgDJJ69q828a3U1z4h0iW3BkSeJmcD++GJJznpt5reutbhlXz4ZRckblLGIZnIVly2MZIxmsmeCSPTbdkSaW4muvLQDrErxFmOD0AJAqXJPc2gupaiv5LXT/NlQSSlTiMY/dIB2JOc1m2CQ3l1bSwobO5uXJ8uaFcuvXLHPPHrVy8e3LpEXkNvEmH8wg8gYOc+9O02NZ9QllEqxpDZPMhI4IwFCcdDUXSNupVj0nUpIpLopNHZhtu9G3I5A6bQc1QjlMt/sIOIWw7uNv1AqtB4ht7VFgjElm0qhlRAM7wMEgjnGas6FrVzcYS9lguSkRMiyRhjlepGRyTRFolvqWrCxliQyxfMzO8ixg44z3q9p1zdWenzwRRrFJcx7SPNYthick5GF/M0yXU4b6GKJoJbZ5EDuIjn5mJ+XHStDS7N5bmXUnw9paDzJbjyyCAMlYxngE+1U4XIlO6HWt1L4d0i7gEUaPMpV5OS4QnhR9e9chqF1In2a4mMkfnS7Vjwp3LnnkHjI9a29WnnvIknunyr5YZ65ByFOAO1Zc9vHNcRK4CRwhcYXALYwM57Zqb6kp6XMqDzY7qaB5BFHDbMygcbSxc8EfhVHTpXv4oy2Hf8AeSBmJ24CsS5/BcY961deiktUklkiQqfMPXG8BMjbgdM1z/hW5QwwWRD/AL3zASOeSjEqBnpxiujYzb7i6Rq9ufEcFqpiuI7qNmKhQCwCg8cdARius8cWUel+Gbay0qQS+Hr+Zr2+uduHMwYqkUgBAAAPBPFczoHh37FqMVyYd7YVPNdSPKQt0BwQDW498/hh0EbvcQzDyX08NhblCc4JOcH61qmkYdTI+HenxSzRoxiigJDytIflQBMsPxIAqPSNb/tjxFJb21pC+nH97LLnYCSNxYgdu1SagiD7RHpBT+zzIWmhMyyS25A+YNhRkbuOK5OHVJLSLUG2SRi5AtleLHKjOcZxjNQ07tmyWhpaxfW0d4dThlkkiYFWhadzsCnspzwa6/Rk06GFNReyilsEILGRQHEgz8pYDOOa4TQrtby4lWVDvUhWOeWX0yOn41tWuow6UrzWY2JJK6zW0gzjbjc2enFON7j0aOt1TwX4b8YaXLJZo1vdSYeOwkIImwPvK/GfoTmvMfEOm3Oj6bZuz3NtJEjO1tcqpPMpGMEkH1z0rp4L030Mk9kEnCujT2NxICAd2CVKnn5ea1rexTxBpUflbHvIdyRm4O55ELZKncTxiumJxu97HlOos+r2AEsQnkG3d9mjRSAGwTggcd6r3c8XhuOKWDyr2fADfadp2g8A7SMcGtzX/Dc+l3kk4kgjkjZleMSMuMrjsCMVyur5mnCTIpQopBQ5Lc52lcetboylocveXF9rM0cN/PJfwxlgAWY+UC2Mhc4Ax6CtCIX9tbfZ9PAlgSIEgsd23124HFaMto00ToLZbcbWVSsY3FA2eWxk/nTJbkQwyQ/KkikK0nmAsF57cVSZySTuS6Xpytb7BAtvLMP9JmMjK7ZOPkx0/GvU/Cxt/Avh53ttOEGr3YItI5du9EYf6xwcnGM4AOa838NrYiaCWdBcW8BV55X25YDlVGPWtT+27q7/ANP1OYsXQKtv5h2xgAgYHTgE1Td9Cl2Ou0qzuPEGoQaY155lzfzR+a5BDMrFSArEYwAa9EvtXEc1xb2FokawxfZoThXOwZUO2c/3cjNc38JNIF5c3erHbH5cMiWSp6qApdRxnGDVm7vho0Qsoj9pvtSuEG+NQm2MAjlj0HJqL9DshA6zwHo7TXCWzyb5HIaeZM4525GTivpvw3ZpCyErvmDbt/TGR/hXhXw5MdnPJa20gMEBZRLjDO5AG7d1xmvfPClkbiGSVshJCNuWLE4UeuKhu56EIJI6+yIXBQuM5zsOOOo/Wt7TVLLGTnHb8Kzra1YnCxkHG3IIrc02IQHYH4J6P1xjtXJM30Na1QbkUA4AHB5re0/CDJ5Gcg56VjWgBlLLk4Pf2rRHoPunggVmnY52jcSXeqCNMtkdDxV6GLyUwc7uMk9DWdp4VQByrADAHetReeD9Tz09K2iZvQmT97yPugct3qZrjyo/lwFAxntzVM3OEJVSNuePWp7WMy/PKMLn5VHp2zWqbexzSXV7Esdu1wN0qExgcJxzx9aknAG0EA+gHT8RVjzyBxntk57UikEB0Hznpmt0kc3M73ZnyWgf5pHOAc4HTP4UxIvMQJEixwjjGOtaSQ5O1hn+I+1Nf5oiRg4zkkdB+NUomiqGLNHsckgBc4wOtULqSN3AEYOcqMdRzWzIpIRgMZxgkfnVOS0ErAqNo569aTidsGuphX2Qmxhznr2xWLe2ks8iEDYqoOgHNb19ayNOjbiUAOR7ioZrJ+5IAwRWfKdqVjl5beR2WMfvHU5/zmqrWiqHQjnpgdPeuqms9g+5+J56fWsuWNJASsTgfMSSRzRymm5zctirsSSQGOCfQVUn0uONwNjkEj5ioPA+tdPJbFAC2Nv9Ky5rfzLgCIF1zgmMDAB+tFmgObntd2wvGMknb649OM84p8Nkz5AHz4A49K3BpTsRI8Z3EMBkA5JGMircOjJvy7kMOoFVETXc5P8As0MQDGSFyOKs2+hfu2kdyTgrggdM11iaYka5AAwDnPfmoks2kmKlDgk4x0x+fWtFqZSRgrpUcSRkRnDZyMc1cg05FlQAnyzgN7HFdAYkhxnGR3NU5fnbIQAH5him42JSEiiMWwCM7V6fL1/WnvMBw/fhcdelNgSQsCRgHpU0o8vkgHntUsrlKdy/ykfxOpXH1qvHbb5TjnBwDjtV+GAOdxPOOM+oq/bWhdkKjIBGeOtc8jRLlJbHTkhgJU/vCM/StfTrVoIU2pnByTUdnEqwysEIOeQ3XpWlbxlAM8c5PPaoRLlYsQwMDGpG1Qc7mJOT+FaVqBEmFOSMknHvVSJjsCAYOTkDP3c4qz8kLhSSMkAccYJHpXTFWOKbuWJyBFu2glGGCD7474q3d8/ZwAAMku2Ohxiq0MDCXHAjHIGOuGANaO1pJJBxlNpwfU11QTsebNpNGNd2plcMD0wDnuRWI8mLsZOU2kBtx5ro72MRvJGMlmIJx0z/AE7dK5+ZWWacnhEOcHsO9bHbTfMjN1KMSbyvybGyD2IrDlnw8hPKv3Hoa2NTkZwUVN6uCD2x6VzksZgcRS9QccdwKh6HWo2K2q3BUZJ4QHoBjgVzGoSRSujBw5VWOFOBz8vcevNdHqMZlhI4DtnHBIrnL99hZTyU4z2J64rKV2bpGfKqMn+z6AcCsi+csgcDoep54z71pXMx5BcpuHGOhrOmjZwUP+r45qWjQz5csuCBtOQ2T61Y8O3UkM0kMuMSsAhzwcHPH4VFtw+QSV+Zef0qkY3BQ/NlCMjb7YJHPFZMiUU0dfJGJ+UGc87g2QQaz7rTEj2FRvfdkgDpVew1L7MNoGEA2KG4Ax71th0lgRg5LKcnHQ1lZsSi4nFax4fglDySpmST5cOSQSe23pXIXHg2KJ5I0DIDnCKMs2O3OK9jmskkHKZAw2DWFLpW/Od7ldy4B21fs7o0VRwPLjYNbpgJJBgYAIDEZPGeaTzJF43jbuB+b5sn8c4ruLzSzA7uUJRiCePTpWZeaXDcKCpWBmI5IyAT2IrnlRvsaxrX3RFpepyFCk5/3SigDPvXQ6PcxOxaUtKDwCw28gYxgmuY/sieJ/NILoCR5mNyHH1xzTLfUpLdyZPLKLnquPmJrlcZQNHaex6DstbhkCIOc42YGB+FTR2ynzdshACtkYyT2HU1yFlq4fJ/dZ5GM7SPp2/WtS31nG5hFGEYHcD+mDyatVWYez0NiW2UyI5ilClyP3ZA28Yzj6VXOmzt8y3GFkAORwePWrFvr4kwGRN+AMBe3c1I97kypjYFLKOOScU1V7HPKm0yH+z2RSDgADgEdSaqzaYc/JGAGb5sDC4rUF9IgIEf3uGLckfnVd55JMLJgYOflrVVbD5HvYp4S1gTcmSAfp61Rn3S8shjUgk468+9aE7JGuCj5XKgeoxVcalbgPvSSM8fK6jP3sZPPTHNZuq3uHIzMax+UukYKDOd307VxniLwLDITOiIGZssMsMLtzz688V3suswsp8oqQpIwefr09KpXGr2siSo5P3cYTqSTnj8aXOOKcdzy7UfASaqjrKUglAUC5GHO0LuA9fauQHhuXTp/Kink8tHLMSAfpjOa9Gvr2R3JT5FP3QW6duSBVG5sycy+XFJAOuDgk/lWU7yVjupy7mdosYuEEcr5KjEpxtxnvx0H0ro9PszGqNbudoBOCT90dMVjI0Uz4YhJCAGMuccdjitG0sbhWj+zSxyA9A7MOo7cdK4+V3vY1ub0VncTof3iIoYBSPvEGrkejpsi82dpGUsW7Bc9Oh5zWTFdalbHBi3uv3mzxx6CrMGpzNtDwTocZbPQ5/wrVN9TmnqbY06CNVVMg444OB6Vnanp8c0Ukb7UHVmxwRjNTxa3CqhWJC/MCHPTA4qnqd+k7Ak/fAUYbt6H3rRNX1OVto861yzSWSc7BKqqu0OdvOQcflWHcW6+YSjhM5J/ixkN659K7LxAqXCSFzlkUA7TnGBiuTuI03APIAzMDjBUjqPfsc11p3OaRkTxF7cbwYyDgNjIOB7c15l44BhUTALBCSEYJEHGduMbT3zXqV0Vgty6jrkDGe5xzXmPjMxx3c6FPtdmc4VMkBxnnpwM461vBanPUimjym6trmyuZNsgvLUuyuREAOPY85rkb65jt9UuQ3UyMxkLMeCf6V217avYS3FtKRKVYuCFGCCPmJOOce1cNrc7QalOkiF5Y3BIcAYU8ntzxXboeZU0NFZVt0E5jckyKiMMjOTgtyegrrLQTpopV5zJMGXbcADg89h9BXK61II4rOyBysVlFvIjVtzMSwPPPNauiSzTeF790f/AEi0eKVsNsON2CSBknr2rB26GcJM9Eu2/wCEk03T3mjzOkO5JST83XcvXjBHA7ZrjbqeC102S4iT99A6tNEZCPkLbdw4POeav2uuWljpemXpRTZvcC381WyFLbSOPXINafi6yttPvzqGn+ZJZzriRXl+UsGywHynr25pa3OmLTVjC0S8k0yf+0NNuzZXMS4TOFVlPzHHXr0r0b+3rHxrbOLvy7DWJnLGfJMNySpJjYAYViehwBXnOp6M1xo99JZOAkKguCoOwFhjOck88cCuf8EeJrvSPPeS8lSCUMhXIdSV5UgdRz0OK1vpdHO42lzI6bxp4cn8O6pc3FxGYre5VWQsWIUEYAx0PPTHWsdrVLaWN/mmZGMY5Bxxk96938GfEPw94o8OwaJr5W4juIgCcbZonOMbCxHQ+9cl4p+FzeGtbllsPtc9p83lR3MYUycY3Hr36YJqXJI2iudHMKTDpUUReLZMwlk354b04z0qg/lxI6RoCq7mA65IOc89q1GtrgaJAFSb7Qpw6zA5HPOQemKjnbNuGcBGhURnyyDkjr09a476nSlYhtrq4t7eNG2mRnG79193DYPPsKp3BKS20EQ+cynO7Jyxb29iK15D9nuRbXAMhKncDyc5JJ5z6iqUGnFNYlmMZEyyFxhm+U5HRenYVvBMmWxCs8by3KbItsczA/N8xwM9wf51R1q7iXy4ICMbCZPL6Bj2Jrdm0WXSNBa9u0JWeM7AR825s5YrnoK4273MEUujkYzIB97IXP8AOqephytD5bpW+dgIEiIPlxDBYnHccGtGyjkaWCWb92WVnVCeQwXIX3GfSqUunmGygluY5ElZxIsJ5BjPAJAPrzRZ3smqeIri7fAhjgaJAVICEKOQOntnrWTQ9y9axSTfvBwwbDZA3c8jDfSrVnK9reC02OjSDLZJwW3ZGcZqGzPnIYi+zJD47fLtH8jV/VUQaoj+YXjlhbBxk4B4I96UWUzR0+9co8UoM7ly0oB6jJPGfas0xbEvLdhsLRkqeCVwcjAHtVeK5mntkxHITGcZ6HgYJOeo+lXBaNJMjbhHxs5+U8DA/SnHQHruYOo29u8lyXOJGCnkFlYYPPoPwrOhheNfOc+ZGsgAjQEZAHXJHvXRSQpFFKIpQZCoAGOPl5xjntWb9j3rJsiLnrsGeMDrj0rXQye5qaXPFKm4ZM0bCOHDbRglfvDoTz3zViaRJbO9jSMvcIhkLg5wB2Gax2ne3uYoDP8AImQ8XGNxxg/hVwlI7wLkTLImG3Z6nqMVi9y09DZ8Jam7OVkMnlPsTI+TGepwfaty32s+tq5LxiDfFJJIFxtkAGRg/WuN05HtZEliJjYYGNx5I6gZzziu9so/tsIeGQI7oqE4XYNzYbccc4HPFJWuCViTUrcXSCOUF7qJ0k/eLyVKk8MD6kU+7tY9U0+VHtBBckKDiQ5XI9M4wV56VBcXJOo3cECRnyFIGxtoYLhQckd8ZpbbWk1B1ileSO5JVVkMjLgcnDAdfxraLMmcr9gexuxBK5ADHyzISRkDBP51S1C383ZyBJE2SQG3Mf4cV28kS6wTYzxEX8YYxIAMSYOevXmuflE7W0cpKZiZWk3LkgYw3Q9c1T1M5O5m2N2XMjKgBdSV8wqeQ3PU96jneTyZJHK7yQ3C8jnGOmP1qrLYtZRSGFHTKCMGWIYO5iflYknOKtafqVpBL9gmi3wSw+W8p++rjuDms3oRzW3CPWoVvChU/dzjyiOvuOM1Y8TrJJqjoEeVSg8gkj7ozj165NUo7AF0hTy5CGAU/j6euKZNIZFDCX51cHzARuwD06VY2rFyKwaWVxHIIo0QbfMU84PJBHvxWfrds0FkLlJP3UTNAu6IYyD2BGevtW5byi704WU9yTGUUjcAT97cPmGTyff2rD8Tq1vBEBE8lrK7b2ABjUg5HJyevtUENFHQ7rzpMyuCzMFzKT065GK27jTfKiv7RgOiSo4HKqQoP4ZNYemxBLoGKVgAACMAbVI5NbtzercaYqI7vMkAgkOBuIBypyPXFBlHUybny7xY0c/K23a/uB1OMVhlDDNtLksNucDHXOTW4UaNY/LjMbqxU8ZGPTAPWo5LaK7hjgcFGJJ8wZB9s1lJGchtmpMLlk8zaRtOR/EMdT7CnQaSEVzE4ljZGyo6cjJqdJRDZSRSxZdmTkgDAXuKtQojIjRjy0XKsR1A9fSpuyU1YwUtJ7nUrZSG8uOQM4y2WwO2Mj8zXT20g0+wTMQl3fuhJKTxkHBwPTJrOnlLyzho/LkycucZI96q3OIIniGQiMOF6e57VlUdyZz7E2q6vJJ8kZCKAd8e0Llg2Rjj0qlLdLeuAAI2HHDZzx2qnLKW3hy5K5G4dieO2aieQoocnGwluSQOmB096mN1ocbk5F+0g3zFn3oudy5C5HOf5V0H2uN0cCTfhlbeRyOMY4xVKyMc0IRgRKVAzu4I2881PBYNK+AeSQQAQdwC5PJ/wrY55LXQkgkdt48wuFORk9OnFWrd2tkTA2RnK4XBPIx+HNRlFEZwPLPJy2DwcYxgd6kWEl0CDeSTjLKuSDk8VmyUlFliOY+THE5CIHAJQjOeo568j2rmNR0+xvoXjuZZonUsV2hiWY9MntW+958sUHI2tlcMMbsY5H0rnbvU7e6VUWSM3AwrLHGQQwOckk+lbwuezTcXFWOEttKSG5fP7xMfdfpn69anjt41lcPiLq53g5GD06EfrWpeDD4cBGLgcbT79j6VTlsZLcu8Y3tz86cHn6V0GqszRMiXbFiSfXPcfSsPUbQ2tv8AKHADf8szgD6jv+FX7a8+XD8FPlAHcVNcBZwC6dB1HYYwMfjWT0NeVNWMnStWawnPMcca/wASBgSfQcV6Vo9/Bqgjbd5cjA7g5BUkZPBHT8a8zv8ATnsc5BxnepyW498dKfYXslnc7kcBCAfLHGSFxzWFSndaHBVoKSsj0+8t3tlfG1CF5zzg9ulRqCj7QBgkHgZyRWHZeOIhEiXacnq0a9wenWtD/hLdFExHmTu6ElohHtbcc8ZPGK4oU5X2POdGXY6WztfKjR0EpXcGyFU5B69SOlUvFfiK28OWaiLY2oByUjyCduOpBPeubvPH91FbTm0t0gjOV3GJS2PYk1wOp3UmqTPLPIbh/mH70nOTgfpg12Rw7bVzelhW9ZFy41d57oyzl5J3ILbmJUAf7PSlj8QyxttQsOeRnjjFY2xkQhTlSp3A9vTNSpEcHJ2feHGD1rtUFsd6p2O70TxlzGjSR7YWLBnP3iex7H8a3fEPxAguvDT21xZQTzc7TIQ5AyF4B6c88V5ItqfOG3GWYqMcN1z39q6yDSUuYow3mScEBBtIPOe/tTatodVOrJRcbHP28Ls5LZIz0+UDAzjHHuKWWMAZj5zg8ccZ969Bi0OEw4kATIBYFQpXGO+COwrOv/Dsd1DlSIyu5Qep2jocdKnSRn7JM4j7mTnpwcE8U1bjfwfkarmq6d9juDHv43Z3lTjk8dM9qqmzWSNyHwBjnHr6U+UxdJXsNR/vuH9c4b3+lSLICpwzD59wyT09KqM7QuS0hyuRkZ59OM45qSK4DKQUfITjPQkVPIQ4NE6EjAb5xhQc88jvShsu5GPLIOAOcH05q3Hp8k9tJPHyoxvAHQn8aji0q7I3raSpEM4JKkYIxnAI70nAzlSlbQgLj7xOOR19Kc4O45THODkn/ClmtJSr5TGMbyegqneSP84KLvXn/wDXS5TJU29yS5k+zDawKcZwx/wzUK3JK7AMgnnNU3Y5+THB4w3XAqS2R5igH3sjvgc/Wr5UkbumlG523hNCyiT+InYoX65P6V1sOVdHG0Fc/MCWOOnfjrXPaTG1tbRAnIUszAEhcg46D25rbWWGXAEjIg5HOcndnrXHzq549R3kXDdZUM+eRyCecHtUNxfkROiEvI2cNyMD8Kh5dufnLkA4x1Jp0ca55frlcZ6Y96hbmaiW7edomKN8+AOFJwKKyb6+WJgFyw55QAiiqubWILvxFa26ukXUKBknrnpjisS71mS6uHQXD7G3DBLYwPbpVN5HPByccc1Fnr1wCc8+tachokTSyC4VzsTJUg5IP0z6frTnI3YJ77himBQ2D19M9vpTzHyABnA6+1Vyl9Df8I3fk3cqHcX2hkIXJHNen2ACMkeRyuSJG3E59sV5P4UhxqiSkCSIA5fGAPTk17LpcJjBfHzDG0buMn6KahqxxVo9S1Cij5znaWCnyxjn8amaE78kFO+COuD2qW3O8owAJkwAM7gPypLksqFljH8QzIpJ659fSspHM1cqM8buQid8ZPTAqwtwu0DeNy5BAGDiqMlypJA4B6D2qS1hkvbqN8Hbv+Yv0wPes7msVzaEkwHlg7Dtxx65/Cs67kf5JBGMj7w9Ae3OaseJPEWnaFZxjc0sgJyYpFHTb7e9edXXxIkllkEVpHGwbKkDqO2eau7ZuqLitTq3ZEUEeXxk528AZ4qvLcCLkgPz6YAGfU1xMnjrUGE4VFO4lcGHjH4E1Un8T318p8zCBeMhST+dYNTZapXOr1PxP9kcIB5rlsZJHGdtczPrEmpXIEmZA5A3H5gM/WqW4yEs2Tkcc/T/AAqS2jadhFCDvPTK/wD162jFdSuRQRpaJok2t34iRAkXAeWToqlvYGtu68P6bYQhPIEhGdskkYGTuzgH6V1tlpVrovh0QIFNwyq0skiksMc4H41gXNuZp3KjfjABz3IwSPxrJyk5abI5qtW3wmTa6da29x5vkR7lIKk88/jXX2GvXUKxsmAQTzwCM9ea54W7GYIC2Dg5YdB61sRQEK6CMMq4yc9apo5/auW5ux63ervYyEuckGOME5I45Iq4b5o5pDK/KYyTyM+2KyIVMsaK2XjDMRntmpltmjjkI6Yz97GDTV0ZWudTp3iUW0wLuSqHA5Parst/JPK+93IIDjjaOe3Jrl7aAt5SgqUOWI47/jW7HbF8AIcHaGBAIGPft+ta87AnlmLOXUMON5cD37c0xUVPN2AZkOVwen1qBrWZVV3i2S7cZHQfjQlvOCMRPt/vY9qzu2yrEojCPlCcEZ5I7UAxDAeVA7nCp64OeuPSnpAVTfsTaCQB0O7PPX/CkllaFSxOQGBwT0yMGrIStsRwz/Yik5SNxzgE5/MClutVW5lRztDdOMgYrN1OXYcRRpGJFyEHI/IVBp8DXU0aCOQIQMlSflA7GovYtXsdTowmjspJ8SYZ1UbBkY9etcZqNvLJeOpjO4EhHAwOPWule8EdubdAmxSAF3c8VSKG4dyFwfve2TS5i2rIg0zS1f5niRkU9XUHr6VpXcyvDkhA6FuVA6UiyywQbCQCxyOB0zVWW/igjd5nWMLkEnGDSc+40nYqiKQzfJ8irgD/AGs/hWrpkEinzXjwQpXYwB+U9WFcnrXxG0DRWBkuPtdyFyscbEL+YrhtW+N90odNMgW3UgnIYsSMepGB+VEeZvRGsKUpPRHsd2rfvJlIRVQDdHt2g5781yuueN9L0Z0Sa5812znygCMnoM1414k8f6xq0uJbh5EmQAoSzAdxwcc1y1zdS3mVY/KTx+Bz/KtfZyvrsdUcO/tHrupfGWC3cx2Vn+8C4J4JI6Hnp1rjta+Juramxc3UkSk/KCcAEjpgYrkW3snzJk42qAMnO7dT2hKMQeoOD/velaqnFHVCjFIkkvLi7bLzvJt4OTkn881Pa2xmMaFim9QCTxjPpTbKznvJXjhhEkgwo3so98ljxXYad4U0eOAz3fiy1sJUjDSxWtq18U5J4KkAYFaWtsdUKa2RmzF5II4lkZIlUKsaetepfAT4Wav8VfFv2DTjBYWdiputQ1i+/wBVY2owGdmIxuPYcZrkfDvgyDxH4ks9J0LVZ9Uubk8PNprQpEo+87MGOFHrXpHxH8aWXh7w9L8OfA2ozx+G4naTWbtJSjatdH7wZuD5S9lJI9q46tnuXNKOrPUvGPxq0Wws4/BXg6WWy8G20pkuGh2m51Z14M0rcEqeoX9Kgh1oXtnbpaaZbb9ww0kpJA3f3QMAY7V82aHBqAINvHJJGvzMfMG0KAS2B6Y4r0Lw/wCKbmPKLlA4UKI9xK54PtXzVbD2ldHIp3leRuW2rKupSLemYRxIwaMExrHu+U4zx2Jrrore0uoIEsPEFjCjws0en6zMyGYMuGWMiMqTjnkiuYn1eW60WOB8T3l7eKgzCuVVVI5JAJ5J6UqypPFPLFJbXkdoAqwSgQoGKlOTg/WvSw6tFJnrYeLZqWXhqKHX7OSbS7mJXnjK+RHiIRRFJN3GRyx9fava/GdleeFvB2oQIhOpXTDUJZydxwzHagwSR8pAx6Vw3gDRbq/udQvbOSKz0qxWI/uiG83ONyA+2BVrxXquoahf6ox1SawsoZReXDhifkUjbEp7Zr0G3oj1oR93U5fwj4D1HVRLBq4Nmt6ftNy8OAR02xqCOPlGOa6r4i3KWHh+TSsCytI5Yp7dbZQXUKu0bumGrU0bUX0yyhuLmQvcXCi6cSncyhhlVP0HFcFqerX+o6ld3MkUhjMhISNQq4Bbg5+lLmex0xS5eUpx2LppzmKIwR3AUPK+0SBQ2WbdnJyPf6VLd3R8P29tYaLaGWW5QCQQSZLcYJ3c4/Gtax07UvEko4zapHt+QYG4cEHrnj0qQ+FZ7C3855LmQyMdlsnRvyx0pblqmrlXwVY2XhjUbnU9VC3csLtNaW0kwjxj/npwSc/Tmt7VfGeoeLJzClpHGsshLyqM5yeApGKkuvhqbJklv5WSaZRiMHGAR0HJro9O0eDR4ROIyZTtSODK+bu57fw9R2ojqaO1rI5rTIbvUZzb27w/2fE6qHB2BmHDMTg8Z9q2DrsWm38RtozLc2hCtd3UYFuMEkeWp+9yfSrt2ms67YSWAgurC3jTzjHGqg7N3JJBJxmqWl+G4NRjnmuysucKjNMFjB9eR83H0rX4SN9ynqd+fE+oy3WrXcl48hLOwYjcQcqvXoB2HFb3hpoLrV7O1gthbw2x80so64Ukkn6da5+XTIpHjS0SK6dHLEFtgGOCep7V1vh2KXRfCOua3cK9kjE6ZYpCuXmlYDcwPTATNc0nfQ3UVa5mQ3r+J9bxGhuJ52aOGFJMcZJPAB5NZ+r389vbCys99s7OFfBLAMQRyeORnFXorhfAiRX8Et6uoKhe2W3CSjcRtDO+fk4+bBBNczqt/NexG6cyPJcLveW5iPLE5JXBA60ndaDtqP1aO3jEdxrNy13JbqsUcZYuC46Lt5rEvb8XUcDS+REFykVvGPLAAxyevNNl1me1SRLaBECk/vJISxLHuFyKbpOj3t3f28twRbxykybplIxnrwOT+FNdxSO11DxDNeabp2nwlb2WFFFsIwfLAPXLHGaZcxHRtMlEskIurmZHk6mTaeTk4yq4qKOxt7PV45Z5hqG2MmKEybAgBPc9OoqCe+aYxS3chM7bNo8wuNg42qeOMVomkJK6CKxtbp45ZdvlrLgkSYI4Azgj0qrJepq07/ZwI7SOIopkkI3OTjsO1NvNZisUzK5naTLYRsdPc59K5nVPE0summZ38vfIMR8lVHTJI96hyuUoly4uYWvzZaVIJPKRt0sbZQMQQegHrW1aMiaJqszwPJP5SiLd8wDAryAPoa5Dw9vv7HUGguPtEkRVSpPc8nB7/KQa6DSJpppIoEtjFBGBCJDIMMTw3HXINRyobditdWIu9G06YjYrCRplMfDAMSfoc+tchqWpyDQXiikiSe5mMwGRKVTzMYOcY9a6XxTYA3r2UWxIYZXGfLbEh7557mqVhojve2c4li8pgXO8bsooK4HPYkZ5o2NE9LnIaVZNc3DSq4kcPtUAEH5TzjPTJrvNHjDTXM0nlxhcyE8j8PwqE6KdGhncAu7YcyAfdDHcSB6elT6SsbWZCSF1k2qAy/M2BycCqQ3oVLy/kCPLbW8sk0jKIo/L3FmLbU7g4OCcda77x7a23h2w0fwTFLHPf2scd94hk3KAs0hIWJQAfud8/jWL4Bv7bw34hHiS6to7icRh7W0ljzGrqG2swz1GeKz7OWbVb+/ur65kfUb5xJLz/rWb+8T1z6YrdbGMndjXdRcR+YWMagyAD5VLYxgev6VXXTJkSD7RDKZpXD+W8Wf4s7evQLzXap4TgjkiE5knjjQzTtztLjOE6c471Q8QT29lokusyR/Z1l2Q2285Puce/T1xWfL2F0PPfGN29zHcyQ3NptiZrKMSnhm4ZtuM4IDY49K5iyuUt1tUitrdyk4CpHFuOSQD/MmrPiCA2ug6OnkAs7SXPCAEOzOpP1wv61p+FNKkstKOt3JPk2pKhSVG+dshRzyQAScDn8q3iu5lN2Q+bUo55p7CKWUJAuZ8jCrJuyOOgwO3JqAxNsnv5GaUECOL/akBAPPtg1jS+Hp9Z1UWscUUEUkomkluRhFO3LPjPUdK7KLUbHxdbH7A4j07SFNvHGDteV9xJkORg5Yk8ConZBFanJ293c6DqtncQ8wGZhKJow+7IOed3IyRUWtaFZzMWtU+z3FuTJc2xYgkdmUZ4Bq/PqNqkUEFyIJHlPmZLDcpyDwRjjgdqi122lSb+24hvn+y+XIdp2kZyu7ON3FaRlfR7Gj2ucvpUkdtef6JsSOMmZ4448lx/db/APXV9t2mwpLKJY5HlkWKQr3ZedwJ6Z9al1c2UejnVbZdsl5P++thFxBGqjLfi3SsbVi0MFm+ZI1kkBBK5wDyc8+vFUlaRzt31NHUAsUaXdrHFbXChCrqp2MAQGOR6AGta0u3vtJW5icSSGSMyHzTgZbYSD2x15rktHu5LZvsxaV7K43I0Y6rlCMqe3J710ejSL4bvLjTTOJftaFWlAzG6NwBnHDDrzXRbQyTdzY1OO212zndTcSX9sCGw2UnAOc49q8t1zSrbS72WeW8VI5c4ErAtHjOMADnnjiu+0y6ZLo2ksTxNGQySlcCQbsHBz3rB1yOB9VGmalcSixZGuILuNd2Cw4TI6U4vuOemxx4vfLty7TiREYYQycsD1wKyItOt7+5eS0u1tn3Z8ltvJyeBx836U3ULW507UJIHCFCuEkOBuXGQck8Y6cVDpsTRzxXeVEm5XZBzuA7HNaJ9jlaubi2Am8i0jwFwu88AED61r6RpJ1jXbe2QSXCtKC8qL+7WPq3OM5ArOs2bU84MuGG1cKCRnvXpXgSxtoxex2txD9pXfbrN5gVSxVQTkgcgGtE+5XKk9D0iwvB4c8HW1nBsSS9VreBz9+C3ALFwvJBJJ561h6JaLf6bJrNzA8dxcSlIITniNDktgk9qs6RaJfLqM9pBdgQxJbrd7d/cqMNnj14rQu7aN/7LslctEgZmXaewxjPvUu1jqpq56T4FtlW8e0cxv5SJ5cUYG45bvjH8q9+8Kq1siRRcQEY2L0yR/hXivg2zkWXzyg8wqC3K5X2zjNe2eHSAfL3+VIMOcgkZxjHHtXNJnclZHX267yQfkIHHb863LKFWkGIg+4Ha3TB/GsmydevzElRnAratCpl2DgrjJY5xke1c8nco1bIAbAT06574rQjVg2TjHUY9ap2xXIJBODjn3rUt41LYxgBsriszN7k2neZFESzhyf0FasLg8t1AGcGsvaQ5TJ+Y4NaEe1SOmMfjWsGTJEqAlwWyAM+2atLKSwwcY54qsXYjC9cHikTccHpgAYFbpmDjfc0s52sXXYoxjpU4k2Y6Y55qksu1AOCenzdc0GY7CxIyfbpXQn1OZwuXI5C5YE7UHJOO/pmlRvMwDzkHgDPWqyt5mEOdrH7uetW4mC5IXkDHSuhGUo8pFMgH3xjPC+uPeq84TeMcnnPPSpb4MSCvTqSB0GKhdWI37QF6njkVaRcNkzOvI1ZxjgZwvrzVUxFnKn7wAz7D1q+mDmUod3QA9sVVZiwO7hzkf4UciZ6EZO1jLvAsq+UScLncc9M1RliQogUZAyOD2rWe2dUk6lyvXPGaof2Yq3GXOCvIxU8tjdSM5rUMxB44KL/AEqH7BtUkZwRwSBg1qMBufBB5/Koyfkzk4XHyj3qeVMfNYy/sZXcWC78HDgcr6c0QxiESA5J45960G2/c53d8VVEbR8H589x2PrUuI7lGXzkbAGQenvRDa4djsGQBgY71M7NIybDwDgk8YqysTMMoBjGVyfWmkFiq8e5QCeRzSwWihdiDgrjJNWJbXLoN/opIHXipre2GBnoOV96UmK1iukAKgdDj8s0ySx83IAIGew6Vt21uzRooQI4xkdcYqZYfmQFNufmz61i2JOxiwWWHwcZxWta2gRB0BPOQfyqytssU2cfMoGC3vSyyJkqAqECsmDegyKAny2Ee9RjqffFWwPKO8rvBPTvz0qv5jDYA5PI4B6jdn+VWopQW3H7rqGHf+LHFUkRJl5SInjYAneSCR24q5EyC42CMyERg8eh6VSUhokGduWP164qzJNtJdeirzz1weldC2OGabNC3YTwxMFXzSCB/wB9Dd/WrVySqhoyrFvmAzjOO3es60vXTy8ROY8NuJHPXPFO8/zAxaYTorF1ONu3tjIzXTFnnSg+byIr1HaQXCOPmUqUzxgnrXOXTbZiwyTJlXPXFbkrmBlij/ew4JyG6Dt2qhcQrIiEjDZJI9abPSoKyOe1Asq4AJjAbBCknI9TnpXPX9r9p2EOcqckiuqvV85XQFdgPPyk8E/WsW6QwnZwMg4PTNB6ETA1FN9kYm8wSNgjt3z29q5q8MbokKGTeT83HHXFdXfTj5wc5zwffGK5vUYg7uYY/mU4GeM1NzVNIwr/ADCkrKQXiOACMjj0xWYsrbM8EdDjPatXUJvMUqEKiMc7Txk9Sax0UxIgHIbJ356E1zy3NExsqscKcdKg+zB0yfvEGppCfp0GccCprZC7hSMowPTtg1FrGTdipFAyqFxxk8A8nNbWm3GI0jUElQMiqq2+3OOvrUkUbwtvxInQEhTjH1qkNO5tRzEJ8yADPAfgmnErMN5QHcc5I5qnArJLkkngc9hVpkjHykkhSW4rVaITRWmtxcYGQQRgjg1iXekOjudmd+Ml+cY+tdSkUZ5UAYxn16U1oFl+Qc5z85rNxJ2OIVCp8qV+FBxEPu5JpLrTrK5tpA8AwI8/uyRnntiuon0vzt4WP5mOfkAbgdu1Up9IkVAR1X09KycQbcdjjR4MtbrMieahJJBClmXPTqe1VZtFv9O8wW9ykiYG0SR4J/LNdpGhjfBOxiMbCOT6+1SywRXCeXJGhKr1wM5/n+lZukmUqsk7nB/2rqFo4S5t5IpN2Hxgr+DY71di8RCPKrcgYB3eackH/PvW5cafburh4FdycBpBnGKgi8I2NwCZYGtsryFx8w9a5Xh1zXR0KonuJb63O0GI3WQmQYJGDg+ooXXZRk+Qu7t83VT+FMHgYxt+4uC4jYDEXRvr0p/9gSxjaZy6ru6ZGcdhmk6bTHzRew2TX0kcxSWjoxGWyDjpjg49ak+0xXmWYg5Uc57AYx+VW7fQXBkAeN1UKPKlyDknOc//AFqZJoy4jaW3cR/3Ih/k/pTVJmTlEzZ/D9teKjRSeUSQ2U4GD1qhDoFxbt5iSF4FJ+Y89T611Vr4ajTDxTktkMEySQAehGMVcXTLoQvvtzKg5LDoPmz2x2rZU0Yyn5nN2um2smYWjfziARIGIIx+PNTSeHhKcnEi8lieuc5H6V0osbWd4yyKCOvl8fL+NSto4iRCsofqcKpJHYd/SqcDL2ltjkrjwXZ3O9Hg8yJmLZbqM++KoP4Ee28uW2kkjZSeNuRx+Nd6SYHQSxkAkDkYI+tSTRROnaQ9QPrU8qBV2cKdOnhUCWLLYBLP8oyfzqlLochnEscgkjJG5P7v0rujA0kfICD+IZ7+lZ1xYpHvx1JzhaylBdClVMG90i3uUY+WB8oDEDvXMXum3Vi6BMSKMYz1yO9d26bxgB4xuyQV44981z2pW7+ZhIyg2cSGQMd27+79Kx5SHJs4DUo2lecYkDAAsCPWsC8ha1fe5CMcNuEv/TMjtXc6va5mIUB2bkk/L0HfNcrPapLPk52oo+RZAoBxjn8a2jchnNXsTCEhHYoowQARnHPevN/GM4jilijgKNIpUgY+Yn16V6teyyhAGH3s5zIDxjA7eteaeNWEU26W3FwFfJjePKr68+1dVO73MqitG55adOimtzYukfnhGKM0Y6HG4Bhn1rhvGOnRw6xcYO+VZxHJtP8AGy8DHtXp+oIbTTLe5iH2hS+0BSOM46lfpXH+J9Oj0/xtJdvB5drPGNSEjtkErkFPwwPzrs6HkOVzD8QRxXmp3D+YEe2kSzaTdwyINox/j1qb4dyRWerahZSxfaftVo0WHYkYBySMng/Sua06aR7p/Ndo3uJMtGzbiMtnIGfWrGkyyf2lFaykF/N2eZnBCltpyeecVj0JWjudnYaRFaXGq6A4V49kd5agzcb1OAc/Tmtnwx41vNT0mfw7qUkpSEkBZZS+0leSCQCcdq57Rbq2vreXT5T5d/bs0KzSEBtjJgZOeSDzxVGS9SO4s78gHyn2XcbD5iePmVhnPykU1G5a0OjWG60Lz4JYhPaSMseWXHyM4TJwD35rAk0CLS21BIZ2K71bGQ3lKCMDOAORW2ZpNa0O8C/P5W3y89T824AgYHFZupTvovh5LuaCQylljmts7Nx6DPXH40k76FPa5miNZbl0e5hnRsyRQlvmGPTj1969O8G/EbV7a2kVd8k9o7K8YbIkUnI68cfWvKdFeLWpvMtnIuURv9GkJUbcgtzjtXReGLi40zUri3u4GbZcnJJBJXJIwQDnilJExd2e9WQ0jx8qyQpY2l3EBHLHlM7yoOevYgiuP8QeFhpsuyUxWbrIDJ5oCdTjOAD9awpjNomoPcWF3JEJpTJGY8Hg/MckHBOSetegeHPG0WtWcen6/A8ryYWG5towCpUYy/qPpXOkr6nZHRanETWM0bu4Md280kkcbAgsUwGB5H4VbttDk+SWRH3EBsEqMMepPqPpXT33gSOCf+0YzDqmivue2ltYWDYznDAk7SR61DPpwjtZDcxeXNCiyMMHEan7qjvXQtBOzOF+IUsK7rKO9tCFKqFkyDsJ67QDxXLN9jsLguoF4+1hu5RVAHBC9+nermvtNqGtSOjwiXBVvNPbke/esbXInhufIQYhIBBTdyPQZH9aDJkS3FxqF1f3F27yBCuckuNu0Af7uM+9Jpy+S92OT+7JGJGXPzbvSlcbdlosvlPIvmdeRjHGBjHStCGEz3llNHyk6eW0bxZwx46g9zUvUluysQ6SDdXRU+YEYlQdh9R711GpW8l3psAKbGtyfmzjJP5muVsNN8u4jeJAcSlQOU5BOep9q62aJJrYoPMk+0bnAkOen3gCT2qGhxuYjmVLyQvvG8HaRICBk5wueKri5lDOjHDglxzzUy4Fsgfy43jI2bpBkqRgcDuKSQI67t8fmx43YA5A79abXYq3c0NS8z+z47lVKNIhlXAVmJAwR17D3qjCZJ3MkHm4VwFPQ5I6cZ4+tWLGdZoZYIo7fDOChKgnJzuAIxiqe4SI7RRo8tqxYSKWDDI4zyc49qq9yHFDbuEOUuAg3jd5kePmDDA578d6lsiZ9P8ANx824E9xkbuB+XpRLL9oK3eT5rY37MAElssecnkdahLhGeeEBxvx8jLkE9v1pMm1tTUKSJK4JwHBZRkrhiMdRXX+Crlrbw5rLz7nW3QFPm4ViAOpPrXG2915rDZgKF3EH1Bwf05rrNIED6FexPGJBMytnoePmGf5Vi+5adhl9FPK1pE3+saFGIRs5BGCd31rH1UtpimVv3Tow8xyx5+YAYwOOueaju5pIRp7S+bHGqNAu8ghiHPsD2qWVUvrXfIvzyrhinGSGwMg/nWsSGrs2oNYiuYdk4InR8RvDJgqTwd3Unj0qtDcv9mnQBxOisuAT82HJHH0rn52e2uckbi643HqrBQuR+ddFoW27vwH3D7RhVKEnAOc8ZrQxehQn05r2MQJEZZiwdMbcg9BgDoRXKNZy2rRLJ9xR5iEg5JPrx3rrhIjXSROMxHLK2Ch5bA96zNZsks4HBIwx3RM5OSABtUZzj8alq+hlKzK1lPBFqUckZbBIKyEgHeBjnIHepAzRTyQPjcpUMdwAySTnJ9RVJWzDlw+5CSRkjvnjGO9CyyXMuH3SbdzgbSS2F4HWmhmxauIrmW2SPEiRDbxuGc5Hp2pl5aiW1jik4iVgf3gyCx6ce9VfOkhuYricSSbfkkSTqRjAI+lbMsiyaCl3sw0EhSQyHPI5X5QD1BFSKRzcFklveSOyOBOwY7GBGPYVtWlokthIURI2jgRnHCswLKOMD3qhlPMaI7TEykiMDpg8cnFSvLLDZyzR4AKqS6NwPmBxnk9BWavcyW9yoY0ZSeBkF8IB1xkf4VEkE01+6BPlxuODnA9TUsaiVkAfepwF8vJzzn0FMvJ3+0jAMbyqvG3J2/nUTbRnNaA6lpY1BM58tmAJVs4wcD8AagtX2SSkggPGFMbL8p3d/wptpOLeR/JBjVOVZlA+UAgn8c5pqnasmCZArHHJA3EdOazVzDcNUmD6lclkwu5VHy4J4560sdx5sckUoSVGVgOehxxyOagvpTJc+a5BWRSQSM8gVXLlASHLszE9eKW5jIgltJLTMXkFHXDsJSckEg8ZI6jpUGCMh0Bwhzk4xg5rRnuGvAglJcgKgkbczFQMDqewqIxDyxtfBbr7ZPenymb0RdtZzA8bKAdrZ2H124/nWi1xCYIlwplJVvM2gk4+XqfUVgsjLktjbnqPrmpknmmBziQjG3fjgDpRZmNtbnTQ6iksYkMkiHbjB4ymePbIFKt8dhUO+xWZgH54I7ZxWFYzlyEfywVBQncSBn1xVqNmDlQfurtB6gEUrGTJ7yJY1EhK4DDoMk59h3rz/Wbb7NfXLjI3uWHByc8DjPpXoC7HTIK/Jgq4XkntXIeJdOdZYpTvKsAHb73T0IIx+NXTep1UpPYz9Jt3vL3yo96SklUPPUrt5Gefwra1PRJLHyzFIJICBtYhg5bdg8Dj3rM0AuNStGWP5hIFQkYIycg/hXbapcTJE5EglC79pJI+YDjGa6HOzPTprQ5NrVbJwZR09N3I9fwpr3KxuFGPlPGeOhzTI5jeI7hJDnODyPyyaryQyQyIp5Jwd0eM8+uTQu50k0Tid9pBzhS+BxyRx+tJd6dG+8ptzuYAKc4x61a0qwkm/fKfK8zkxyHHAx2JPpW1HYrIMFOMk8/0rKU0i4wvqzjv7FLtKQUAz12kA+3StPT9GYZ2QfaI4SokkHykD6n734V0Z08IgwANp5wvWn6cIrS9ilnQMAwyh5yAvY/WlGog9im7kepfCjUXtjcMkflgKyZJ5z7kVz9t4Fup5xb+akbyEBSBgkDPPI9zXqcvi+fXphG6bzkYOcAAnpzipLrTkZDIthFBIjbg7kk4/p+FbRrNo9CNCnL4ThtO+G0FxP5FySBk7pNw+b04AFYfjDwB/wjWGil32/mbMjsw54Ixnit678WLYX+I55njQFiiYEa5PryT+NV9W8TweISiSguuQ4UAFQQAM4z/SnGb6k1FR5Gluc5o3hiWaVBOAHXczM4JPA7Yrq7fS/LMjjGIRwH2ndkY4z71Hbal9lEQYtExbG8jsT/AIe9dFbvY3MOJ4z5iqdpjXGec9Kvc8m5kPKQhRDwjMGRTnkH2OKy9du/7NcoZ1Tf0kYHp39a1723a0iiZoyPMdn/AHbbeCc5IBx0rlPFN6ZQkUTvGJAAdgyRk5PT2otYq5zup6m1/qMke+TyzgAHkkBe341e0zS5ZrXcN+5l2INoHbryas6Vo6WuZTLlcHk5cZJzkDgdK1NQ1a1htwkRLts6t8pycZwOfWtLpkRve5zo8NPcK8pfYQDhCqnP5VRl8O3FsiupVmYFt0pO0DsQAKml8USgBIwQgJDHzCvf6Va0/wASpJeRi4iUgH7x4IFO9gk0hNNe7sN4e3zE7HJK7QWA684OBU0OpyRwSxFJJFPX5SuCOeD161rpdWWoQ7mcyB3b5xxgH0BxVu28Iw6lbGd3QSqpbfJwSpGM/nWTlYV3axgT6nPcQvFsBDoQpEY4IGF575NUm8PXs8W9bSYshzK/lg7gABwAfWuytPAkUd5A7SkxEhpGeMDbjLcAHNdBqotdMic2sYQqpGMYIxyfTqajmTZi3qeMz6XPGm8Ag5JxnH19ai02BpbxCE8zHTPQn6VueIbg3khJK4zls+p9s5qLR7RIZgxfAX5gytu/QDpVTaUTKpK0TpSRChCfOFIBKDGTtxxn2qwjnhnGSD8p7j61VjdV+8/BBwGPf2qR22w+byw9VO7P5V5dtTx5O5fjlEGSQQrMccfxdetU9S1WNrdxHIY3z0B6gd6zr29Nw6IcxAblxnIz64FVwfNyxPP3j7ZrRBFEoujGoHT8OntRUeH3fKCWx09vWiqsalMHPJyAeM9qUj/VgjHPbmlbGMEjAbPNCnPArqNdwOWCYBAJOMipFQtnD7FORnril8snr97GKs28S74yQDlgcOpbqec4IqW7Fao7/wAAeFpypupozhsMhkXjH0r0RLN/s8WZDxjJZQvT8qdoMSvo1tMoA3xg7CScYOO351oPCY8EDapPAFZyPPqNt2ZWJFphAgDH7nzEZrO1G9RWRSkb784zESBkbTlvrzV+aTYrhDyvQkj0rBu965kDF89RnGBj3rnlIwXYiZgJhggAnYAe2RXO+NPE76VYPZ29wSxHzoIyCCevetSW9Swtri5fMijD5K8c9Dnpx9K8t1W7+33Lyl96yZIypGfyqYXmzupRsrleW9kmYs0pfrgBeM9/5VGZFHKjIPy1ExJL84CnkDoMgZpAAhwSQOAeP1rstZHQ33HbAw5B59SDUwO05yegJ4Ppz2pqDzI0bMZ9kAB4+pqRW2t8wwD3xU2Q1ck3lUB6AccV6N8F/C0Gr3kupXcBeK2l8pRtIBz1JJ46c15tLMsMW8rkD5uD2xj6dfevov4e2EXhjwFawSBYvta72kY5JZju9eBjjmsKj5UY1Hyq7MfXYXuJzKZJQiMcE88enFY8cLO+ABIoJA2rjgtnJ610lxIjvhHDoSSeo59scVSdeuc/8CA7emcZrKOx4zldmQLdpFPG5UOFz3xV21jCvtEfmM3Ax61dECNkDgtkrx1qaGPbghBnGDjjFVZjeiK5Ox3BHII4A7VaiZHdGIPCnKA4z+dWUtkLEryXAJ5PFT2+nJI6K5CMDzuBOBTQ+gmnS25RnP7wr8pEbA4/I1oLeRdQGKEBUGSdp9Rii1sUhS3llkIAyrSEDaT71ZktrNXf7Hcb4nIZHxjoKLhvsKt3M6AqmQXy77cnJ6irbax9nRyICODt3kDn6U6GeC2tgAURjneNucg/U9ay76dJthC8YI+VTwSOrZzimnbYsbFqBWaRnCPvHyk8ketU7i7QZJPmcgcDNWLDR576cpEhBCnqMmtrTvBtzeP5QjG8pnlt2MnrxWbnbcdjkIYJtVdBbxuTkRpFwDz7cVpXj2PhyIi9uY4ps5ZFkweeCMex5qf4o+KNH+EOhtaWzxXHiG5jXEiAHycD+L0NfKuv+LtT8RXMtzdXXniRh8pztGPTvWsIup8J2U6Lke36z8VNG09GigkDuBjzWblvwwcVzN/8a/nkFttfZg/Km0ggdww5/CvIlSecSORI7HBJ2tnpxil+xTHacSSE7sDOCMHHU5rdYdLdnWqMUtTttU+L+rahgJIemPMKqvA6nAArm5vE+p3ux5bmVypDYLHn1GKr/YEjBV+hJGwkE4z7UrRkDAQlQQHAG35T3GQR+tWqUF0KjCKIFDlwTvLbs4J4PpgdaDCJ8BsFiQWDBjwe3FWJNqFucgFeSP5VLEzRvkF0Rcliin8O9aRXLsax0ehXNpuhikbaGKhRyeSvA9akFiqZB++zE53/AMJXBGK3LTTkMTZ3gt8wBOcHPtTbnTywBKckgDtwc81UtTr5W43MeOEBW+fLn3zyBilazkKOVQkD5ieuB+XWrCLGpQIMLuJ6ZyeeadJB5iYKfO3fJ9PSua+pzJme8hI2sd8eNrKwHPGBwcVc026WyjJVNkWAHwABjAGMAZ6mks7B9RujDHk4UZYjAGOvPtXofgfwro2mahHqOs5v7eElktwxiM8gb5UVTksN3GelaXVtTeLd9DqFJ+GPgWa2tdT+yeKvEKKtzNLhE0+1KgrGCMkM45PevPr3RZrSYBTZ3Fsr5Wa0mWRGXqSe4JHXNbmt6v4h8R65d61qosPDRurh3k+1ggAF8LtAyWCrwKsadceD/t8Ud74tnWFkAllsdFaWNhtwfvYzk8jgVzyi9ypQVTcxbJHhtd0Wz53EY2Nzx2wPUVt6Ppt80U9yPNwrbUBJAPGRj8eK7a88OeALixiuo/EeofZy4ZSNAVckrgYCSgj6kVQ1ebTnTSdP0zxDaQQQIEZJ1aGRm3FgWLA4zkdK8zSTuzCVNF+wtpYbmAOksTWkD3Ss+4jO7PGenFbvhvQrzU7OeK3R5DPOg8uNVOSeBknHTOawrfT7u0027kmRbiQFbZDbSmbchBzgDjpivWPALwroM90bOKN43EaZXG9hgbhn2qoQTnZHt4f3VZnU2Wnr4Yh0jw5bPHAlsplvbjAZp5GPK5BwoA9Kh1CLS11aKylikeKfdLdQOxkaRhkqeBjAGAQeKjnukfVRcpAbS2jLJlpQegGcKBn9a2o/CjaNYf2zqEX+lagCbZY5PmWLdjc4GcZC5/Gt5q8ro9WKTRizW1xdQz3cuxGkbiONeqk/KOox+FXrPwc8atbSzxlYI2uLhox8vpgk56lvWum+H3heGWw1PxGyFNL0eNpMuMrLIWCqgBHPJz+FVo93nXjSHzLnUSZJJn/hQkELgcdQKi7kdMfdM59TtxCYyIolWXKmOPcVXuBgirNnBPql9EltG12EDfvpP3QUH6g1Wu9Em09Ik2GW6uF86OL7pKk5H0GPWrlpFaWltO4vxOkM4DvC3yEnPfqalysXZbsS4sntLyKIAeaw3PKGBER7gZ6/hUtxp9tp9wkwlDtJJwCCzsRjrg5/Srojs4LWOPy5zf3UjScg/uowMZUYxkmtTQtAWBElv/KtvKUSLFc5B2j6AHdyO9XBMl2IdH8Ptaab4i1wWwt4RbRwNMW2DJYsVQEjPT9a5C7nt9RtULx3JG5jHasNvmkL1PqAOea9J8c6+ZvCVml/FNYO07SyQoy4mQbBHtUjIHBzmuAtbNr2/kuL2cx28YzveQZKlcEfXHFavXcxTbGaNA5v3F3FJFE1u23bDk4ZeCea0NZuYL5LcW9xLpek2MflWtvLHuDN/FIVHctkZ9KqeINUt7a5K2I2Wq7QJZW+dwFwMscAD6VynirxRbWOj2VktwJLy4jkOYYmcZ3kDDAY7+lczeuhstdybWfFKIzxfu7iVvmL+YA3APODn0rml1K71TSrm9aP7bfCNZLcSnaUQ54wMDuO1S6BY3Vwghk8yN5Y18sTMN7kLuPJUYBzjpVbRbjULrWdQVt0dvGFxLwO4+TGOgwOaGUjN065vpJIzcSxJKig+WI26j0Ga7SK21G2+yXd3P5jyBiRKuzyYwMLtJ6nP0qzpd3BpVkSAGundhGzEF94OQCT7VnwifUrO9nu7mSWW6cyLM53MQSSVCjpj0Ipti3epO0cccvmPB9ouTgyzeYuBnGeMY7DvSS3iqyFrf8AfpGWUoy/KQMgYxS6hqsDIIpPnLRxsRMCsjg9flwDWLcTTSQrsjREZt3BzkHt61KbGjE1fVJ4/Ig8pI/MhLLEzfvJCATwDyPSqF3pkl9DaIZHjbyxLIoGCMsSAa1LbRfN1O2vJZPkhTYIkABwTk9c4q7f31vNNM7viZmwY1Uj5VGcZAqrlbFvw5p6+HtAS6uLYW8k1wPnMoIyMdCOvygH9Kf4eWOcahMvKwSFxckfPndn5c8HH0rKv7mTX9Ss7C2EgEUZHlqucMcsH5GBgcc1uWk9rLCkUUkc5t12yXDSKwMg6jA6/lRcHqRa1v1aCyvI/N8udnX5Rk4XBOcA5Jwelb9lp7z+G7m3H7o7A1t5kix/KzAspyOM96oxCaz8M3g8lftFtIZrYIwwuSRgjtkHNc/o9898skC3cMDSFWwW5D43bOuPu9Kco3tYiLtoa2o6Jfag1pMt5o0RtpCNpv48yxYI6Z5wCMUWXhm50SyFu0lo5SNcm2lWTDuDkDBHFc+FD3kSpH5lzbkI5yRhCQeh4zgV0epwfY3njdMNFN5ZyMn5c4z2q0tBPcpSQfZpYocuwCJudz0JJU/j3roNDtYrF5Li8uPNtlzJg7flIXIwuM9eOtULS3+1TwRQp5kksoXqG/Suhhs4mhNxdSZgtireSkiDcDJ0Y4PPetHZILmld3cjWkU0FuBb+UxdH+XaCeAQe571wfxC8QqNPt0SOO4FrG0sNn5IkMkpXaHJyOB2rcl8b2ulTTy3nllLk+XFEgY+UxOBuOccda8ouXvNX8S3ep6qhkgjuGDkjGAAGVRjHBHaslvcrV7k95Bq11c2wOmRARWpYr5ZH70sSEGG7gir3jZLuwaLRDZ2bJZHznBJ4mZfvAZHI6VU0fVbXVNWluHif7Lpyi9Z5CVVmBCquR7jFZCXF7qF+biMxhL15cuBlQS5I7k1s9iWkzq9P0W0n8PRmW3jLJhZGEoEhfOSFHOR25pmj+H7UX98lpHfQJLGzOtzEEaN85Cqf/rVm6UjP8NLuO4cmcXrAgk7lIZjx+ArF0e/e28QOWkkFvJbl5F4xyFC8nnPNRe4uo3xjoF59liuZIpZFaSJSMGMQrtO7dnPfpirEJuZkSBxKdrrbNFtZQGXgDHbIq9q96LaSzt5ZXSOYlTkEDg5B/KqlxpzCG/urczPGZGujLGfusOR3z0q0y2rrQxNZsdQsvEoggilA2m0kWWMhGQ9cZ4J9+1M8faNbQ6lcwRSRixeNXhdDgsVk3EDP3c/jWjp4P2lL+4dc2jNsZmLGfPcYPGPeuZ1S8/tHSZXIJls5lljDkttjLHcAPXBFaxu2YTWhkTag1nprzWH+jDPmNI5EzZJ7kKKyItelMxja4aWF1KsNowMrjccZ5FTamr2eiOj/u1WVcCb+JGPHQjpWDZSt5wkUrI8e5fLQA5+vrXTc5z0a0uRqFpOBIktxYgOrR5JIB3DAwcgjirWu2ovdJjEOPs8sJeFiNmWAIxnsPrXM+GtVu9C1eJJZMXLIJB+8Vty5HytgV1epQ+VZSW0mMrmYPg8qTnAPQ8+xpSdi4xuea6nMt7CRITJNDlQHGQOe7VneUFjjCA8Hnbx+pHStnUoFjuZXEeCeefU+oqrHpbGaS4WMFRhmJPOB2xTuZta2LWiQLFJK7OEWUbQZJAAMenHJ+lenaJqJsbSK0Ecn2NUkkORwWwPmPf9a8r0253FJZI/3UTlIkl/vnuF9q7OznE0eJMkTIUJWE7lGOmc4/StOZjUerPWvADPcQvpgEkVuzxyRkKNuM4wx/WrPhrUYvEHjTULRXVxbsAm2IrkZwQCSenWuZ8NamNP0rX5kkEcc0Udtbg5dvMYH09Ks/CbTTH4htnMmxzKOQrN5uc54AHaoudMEkz6T0qFLe9kRyBtZgdoXkgYGO3WvV9F8uPk28hDESeYFI4Hbg15RopkuNSv94EYEv7sdsE5H4mvVtEdWiQoWKhR8knHUnpWEmdu51mnllUSkeSHUcE9MmteCWPzXB3xg7cEd81iQn5ZAx4JVgOvQ9q3IYw5jLqSQRj+HHPeua9yJG5bbVWPPCg8+9aqTLGowQm4ED1B9ayoY1bAYk57ds1ethhYxjJ5znBwKZLjcsGb587DkYxWhbzF1HHPU+wNUYVKhzgHOCvNW4EaKFQc5AAx7CtYoH2LYfDdP/1VOp9eBxzVWPD4Oe3T61PGS33e/rW6MJIUOGYE+9Tbug6Zz+XY0xIlBGB6ir0KKykN1HWuiCMJySC0HU7QW6Cr8cAbGMADIJA7+tQW9uyyDPAGc1djBR8ueuSB0x9a6oo8+rLXQhkiVnIHQDk1VnX5fLXJzyce1Wp2BCJGw5O4nHYCql1IFyMkZBGfrWyCndmbcA5IQcYOST0qrIVGWOQo6ZFTzyLHwB15qpPP5nAJ45NJM9aKdh0u2NAoHIzxWVerLbqCAWJ4xxyRV+XUVRI2HyAgY3e/1xVGS7E2wBAeWOQcc/jQ1c0VypMpTG4YLDcagjIlwpOwcnr1zVubEjc56cADuPxqmVIYD7i7SKzaNEhWkG19p2KWCkoAc4PTmqrsBPGDkEghcfSrQAX5R2ORTDIEdQE3FhjNSNJkRjJYhY8lR82Rx1qQBBAAclnYAY7DFTWxITAIfcB04x9c0krFkByDnI49B09qTLLbqBsBAGF3e/tVeKeCKEBsuVJz2pst182I8Z43Z9qy767xIAcZXJOO+a55MtRbN+K58zEo4wxzv4wKnEykEA7w3TnH865j7UUUD54FAz84zn9aqyaz5cgDgysem1sYx9a53NIPZHYzXYQEHJYjCqaoC6DuA5XKsexzt/PFYDa67SZz97OV/iwOnPSprWcy/dACscnkn+dJO4clkdLHt8xymN2CAfXjir0LB9wPPYH+7x2rHgbHmMQQExmrsEoSzL785Oee1aLQylE1EzMsWOPmABJHY5P51oxIrgtjKjPyZ68+tZ1nPvxIxwqKTgjv610GlwC4i3spVWzg5Pr6V101c8yvL2e5WkRhmVmKZwuF5xipSGAOQgUn93jq2e5rXhtVj3qowFPH5f41Smi2+SuMpu7nkAA/1rojY85VVJ2MW98wyFlLIdhUqGGBzx2rPvJAAoPyNjIzz/Kta6ADsQCSfXvWTfJ8ztjgnPydadrHq0tkYk/zBGIIDY3ZPTFY2oyMyZjG8xgn92ME/nV/Vd8xKq+PrkVjvHniSR9wzuKNU2O5aGVdpt5YEKpJJLDjI75xWPcXCX6YUP1GCrDn8ga6K+RfLfjnqfp6Vg3ACeagO0tgoQTQ11KTRy+sBUJDEncMdOCe2e9YS3DKXikx2YAA+nNdTqFqspkcZMgChsHjb3IrHvbcZQgkMc5A7AVzS3Nkroz7hlbtkjkDJ/Cp7eVlAIADcd6rLBiIByCexHfB71JEwTgjg/zrNkNXNqMh4wxHLgHmpkgWTAO0Hq2/tVfTphcsg+/g59On1rUiCPJnqCuVyODmkpWeoLQVY2KADBAz0b0pmBwARkkg5YcfpVxF8zLgeWrZwB/SlCgYcjzFB3cd/wD9da7huJEm0gkfexyef5VZiSNwMoEaNic7qiVwkTg/ux14I5/TipoZGGQSQvc+taRXcTHPHleuT1yfQ9aaLXzFwoCEgg981aX75bPQY9qkxtjHTIJ6U2kzJsw59FDqdxJ7AntVG40toslEJj+4GJrq48Phj8xP3vpTLmzWMZOdwyTHtJ6/jQ4JoRxT2pcq0SEoxYnLAj+VWYoHAyQCFAJPXmuo+yLtwFwOmKhl0tVVMjgg/IO57Vk6dgvfQ5treR2IHzkjgnpj3ps1okjxsPMfb9cZ7cYrek03aULk5AxhCBn86z57LeCg+Rs5LIOnpWVu5rFK4kduJ4nC7XKBcgsQeenSrNrbuiBA6bRnAyP8ar2dhNA2T8mTyX5yO+MVreQqsgI2MR0+v6U0Z1FZ6FdrRXCtmNGUNnHU8fSo2E0YRSTKFwSo4BGMZ5q7HJtAG/B3MD05H4g09MbsuM7hxu6rTOdlJIre4Yb08tjhefQtx+lVBaNHdOARt5468+ta7RiZSQN5zkeuMYqEQFMMv3yuRu5/lRa4iskSjaG5xj5iOtVvJktsAdwAK1Zl8zqmzoeOarygOoBOG45NZSVjIpkqyjCffHANZ1xFngbTjqUyM4PvVuXMb5yen6etN8wS4PdSOorFlpswbu2LYYbQ2CMH9eawL8rcphSQ6YwQBj0Oa6LV1SMbWcIvbBz1rnr5TlAECEhs89O/8qwe5pdI5W7EkkIby5HLsAdyklgTg9Mdua5m7gETSRMA/wAxG89MZ49a668xKXc7AeW46Hjbx+FcveLkyRK4CSMQQDtIPryDW0R7nLXpkEcgR2JGTmLhiAc9eRXmvir7m6WIAmRQ6sCPlKknDZ9xXp+soUyWJ8vDKR6ZrzHx4hlila3URTKhk253HIUKevHYV0wMpvQ4HTLPytRv9GjjSRrl08jMrDBycenqO9cx48vo/wDhGdiny7mJzbqpBfAJUtyPXArT1yWUX9nqQzuVGBV89cqRkA+lY2uCSRJ0j4SaE3sa4ZhIcj5QR06HrXQm7HlTSi9DzqC7Wzfy7mN47ck9iu0eoyas6/Y+VDBcgiQMmFkLYDN164HOKpXkEcUz7Asaup+TzMHhc8cZ6+1bHh24e8t5NOuDN9lkVsSmQBEbbgYOM5/GpbtsYt2ZakvfKmiuRvSB1DSY6qQuCQa347Y6tqd+kKGVJEGI/LLFgEChlIxgggHArm9RgkTS44EyhsmK+btJZkJGCRjGM8Vfn1S/1CwModvM0+bzGKxkkxsMAcHt1NJMtO5r2U3/AAjdtFFNcCS7jYqIyuNwxgEjJzSXUMV3bXKnEbXpDFgoP7wdM47VNqQTWQPL8rz0hWIxxxlcuQGJGT+FZdjcslsbd3NvKxBjcDdtcEEg/gDUO97o10scfozvY3JyAJI4pAWjODnGGBJGetem+EblJLOOe8ieSKFAsgLAEsFxkMeePpWPPpMl1Ml3BE5+1MsTx4UhnJyQuemWB/OpNS0+80uzk0q9Ty7kllkOMiNiwBXj09aclZXRMF72p3WkwtNYJBcB7iKQ708xeeenftWjZ2bAR29u/lJuEcQyWzn73rzWTZTfaJ0thncfLiQx/LjHfnNeg2yrLcRi2jzKq5CR9NwIweOneuW92ejZWNLT7658DWH226kkS2yQ1oFIWbAweucYPrT9ThsNX0S5vLeI/abl8ysTnBAyBjpjPFN1PWofEGr2kMiExQDzzkk+dlzxntlhjmuP17Xntr+5u3cR4KrucgIHLEnIA6VfMYpLoeZ6ppElrqss32cxygFXLyHG3cTwuPcVBcWsn2lJChidCAoJ25XHXqa9A1XTpPGi3k5SG3v4vl8sf6sqACD261xGsWVxpdybaVPLeNwq5ABI4HUkg/hVp3IlYyMpHLmVBIjEqJGznJPatUCGFRBBH5UDbdueGUg5H61ctNJm1a6OnWMEl5fTZaCIlQpAG58EkHIUcc85qSTSElhieJHjkyjSLMQpiIXPQ5J544pmV7MZLbxCWO3lk2XRkE0XnAFWJ6jg0yC4MCmBxgR5x3PI+bFKxmvbe7V8me1PmxAR/MFz8wzkZ9eKrNcPqKwGLKOFRRgcnjnpVJDTEk3eY4ZxHHKg2YYL8wxkZxTby2a0unCbyVbDcgg+46VYjVdThTyzvifGQTu2EelOSUanZ/Z7mOKW5XKB3BTGDyTzVbjZQd/skwUZDJ820f1HWrl2jQEpJ2UOSTzsOdpFU79xPNcRs+9QpPlRYHf1JzVqCQXNnHsP+rZo23Af6oABeTg5B3VnZIRWmj+wpFLnzFkQnI7A5GMetV58jzIljPBDZHH86varaXKWNnOeI9pj3iPHzEnB696psWTzWjyJCoT90xPPrQTa5r6NdWogQ443lQT85OUwcqPQ11OlySxWckT+bKXz+9OBgAZA5B61w9lI07P5YG91KeU+3OfUV1WlGSTSp9keWiC5GN3BYf096z23NVqrFTWogttBGkjo4eQlSwxvJYj5sU/Th9q0O788mK7jCSLIWzj5cEHHHX2qG/nW9AOX28Od5wCfx47+tO0crDqGWiBDIYmUcFuc8+4FNWMZrUbqS+VbWZ8t5NyMZCB3DZGCfYVpeF54/wC1LOVwREmAGxk/mKo3U7SzlGTZHG4ESuu7grnJINMsS8Fyjxs4Dt1UhQMDpyTVmMlcpRajJLGIJ5GkmgYBXyQ2AdwzwO9aErNrGmRofnnQZyigZ69QR7CkhuFjuUmOB8oVgmTj1PerlsBptzB5uHhVdwc8mQAHIOMdad2DSOLlmeBkLKdjDfgnOPmx6VPp7iGW4837rJmMg9CTg1e8Q272l/5bbjHFyDLID8oIbt9aylQp8geMyDcQd3UjtyBTRPKasDiSOSIplgCw389vetS18uS1cO+yN2IlVQcE7QB/IdKwIgskccqYJAwQMZBweOtWbHUCscYd3+V9/wA5wPX+dPYhkzQ+UEA4fG1guWGOueMd+KtNdGW0eF4km3MGHmg5AC4xnI70moTttSe0cyeYoWREBbr83r/eqhcSoVcAjcoxgjaCeuO9Q9TMbcyJaTQBwBgDAx3x61Wd7VpYkDuGxx+7A+Ue+e1Q6m0k92ZdmyPftwSRwFI4BHrUU4bYihAjyZ2cc7ehwPrWElciWqIpbidiEKCQZGDEckjbhutPKskERY7pflK7hgHuOOnSqKo5h2P98khcn3xn8asRSOI0hYjdFn5twzgriklY5/JFye2kktp3GZDDIGlIxgB8Dge3Ws+OTOVAIwcKCOvr0rRjmSS6eN3/AHcirkvk7yFx1+tVGjVX3RE7Qu4MgwOT609iXESGORkR3D8xktsAAHzBR1P41MyeU77QcZP31z0+hpI4wlsoIxyc53Hge/Smxyod6EgYHJAPUj8qdzBoc8o2bTwCcdP4vSoBhSSTgrwcD2q5Gm9pYghyp56dQeCKhdXBAJcMR3HQ/wDfNJ6EJEsUQj+YxjB5/d8DqMZ+tWZlKoHxkOfwFRQJ528mTDMMbAMD9cAVM+fJkQlAVXd1HGD2rBmDRPplx5swVjsztDfNwM/UGqviKwS2hnnWOORFViSR98YGCcY9DUGnzyxzCOLIO9QznuPoM10GpwLc6BKu8yloCi/KOGIIzyPU0RlaVi6ektDhfDmI7+A7JFUyFSXjIUYCjg9eprrNTlRI8mPzAAwUdeT3NcdbaZOmqvEUYyJJuD4/jJyR6dhWr4ruXhsIAwKFsqwz145NdXI3K57NN6GTpsj4w3zxq7EBPmOSenNSXN0LqGJXjyThclRmqFlKVQxJkAkbiR0Pb86W/hMLwMcgb89MYq2rG509ltXCvlCAqooOc8DPArctYSW3OgA543DgAnnpWVpqkkYOxM9EI6f41tCXy97RiTaSSEJ6g9s1503qdcEONuuCMfMMEDFUZLZZWwT8jHBBGMDrx+Nakm4r8mXIGNgIx7c9aY8BkIMjY24Oztj3auZTsbvVWOcuZGhleFMx+UAuEJB/M1rWniI3kOJ7ggquwQ7Qh+U885yag1GyJWWVtjnIOQpOT/vE4/SuZv8AckglgzHH0KA8Z3ZJ4x2rtpSucU5ypPQv+KPBOp3zy3lvbmVGDeWQrH3GWHH51haJYNDLcKyPlFOI9vuD0Ge/vXo3ws+Jw0W0v9H1WIaho+oIVSUEK1u54yCSe9crqcsU99Kls5MBZ9hkXnYTx0xXfGxzNqXvEunxlLqK5VAHJxhORzxWol0quJHAwOMZyDz0zWTakKjmMP8AOmHyOAQcDH86na5jg+0I6ZUqVRy2TuGOSR9DWjIshZZpAu4NhHLLs8sdNpA5zVTyxBCZn2oozgkgZVRj1qyrpbwo5fCKFGc5JJXJHNct4l1kSO8MTsjs2MSMGAB6joKNyth2pa9DECh/0g7EKpnOMr15rl59TmuWCyyb1ZT2OPw/Kq03mXTAydeBz6AYFSWsLBkyjHAA3CTjn2xVWE3cgdsHGHAJHRuaFbaxwcAVpDTUKZZD8pznI6Cqk8Dgu2C57AL/APXp7Mi1xlreSpja7fu1I4GMce9dZ4Y8fPozuxT7Sjx+U0JYAcsCCCVJri5P73G08cg8nHIp6zEE4L4zkA4qJRTGerW/jezvV8suqOCT85wx+nOKj1TxJBKjneSdjgMhwu4jgknmvMhcOi7QSP8AbFMkcuzuwLnPU+1Z+y1uY2ZpPcsruzPv+b73Ukn3rX0WYPM4TDh87iDtIHbGa5ZpAGPPG0HGBWhpV21pcxkASdsA4/I806kHymVSLcdDslcwyZ6KANtQTzvPsU/vEweCfyqM3sFwC8W8FhyDyM1BK6pGC3ycDkVw8jbPO5X1HeUdhIyAAFwVYDd9KmEXluhBWPABOfbtWDf6yux0RMfMGDGorfUy8oEr78kLxznNa+zaV2aqi7XZ0y3MKSOIxI5z146UVPYwxvGCvzgjOEXcR9TRSsy+VGQFI45Cntwc/nTxEV4HH1p5RQwGzJTODk59qHJYjPXP16/SrIQZGd2OgHU9fWiHAwRhJMjj1wM1G64yPTPTmpEYjp/IUNFHv/gK9afwlZuQQPLUDDLgED862rxhFLkP8pGMk5B/KvNfhRqqLbyWnnmORULjKjBz2wRjNehXaKu8CQbkYBiMDr7dK46lTlZw1FfVFWeZXwFyXzhQMDH58Vh3chdC2xZCwKnOSD/Kr9y+WAf963TI7cY7e9ZGpzeXbecUKFVPBfqc9q5HNN2M1G5yHjLUzawR2ySGVG/hTj5QcY5x9a4xMuxBGVHf8ecVp+IrktqMpyPlbjPIwRg4IrIdtpxu5bOwdM+vSvRoq0TtgrLUsCABsFiCTyD7U7ymXkIzjbyOD3pqysVYnAbJGD13E9KkUB2JYY4xyDj863Y5bi7SYSv8PIA780pwrZHAPc5I/SlZduQM+3FNYlM4yOOcZqUrlJ9EGlhL7WbC2csVkmjT92pGQzhSOQfrX1N4jhTRdJSAoUGDGsTDJYKR6V8u6NqA0/UrO5BwYbhHYYGQNwJ/SvrvxZanU7eC8tomktZ+YSep3dcY4FctZN7HLilLlVjzoOEkQEB167MlSP6U9YN6h0B79sip57JbPHnI5RWwUJ5IPHfis+21POIBbyFg7Y+ZV78Z5xUQjynmqKvqadrZiX53GNoJB3cDnuKnl0O5n2tB2OTj5uPwpuiWV/qt9GkFplyCGO5sEE+4xXY+I9W0TwDZxtqN7F5kqMHtlZSVbspI57GrbWxtGk5bnF2ej381zKIoJC6ZU4QngfiK1ltnTZuikRgm5jjnkdMYrz7xr+0/PM0sGgwW9mipgPBEMnPoSDkV55c/HTxRO4I1GTc20kgKTgDpyBU8lR7I6Fh2+h9Dto13c8SxmPYC+HyByOwNUxbzW2+N0VBuO7qMIfyrwP8A4Xr4rdxI2rzkldvJbp2HyjH61Vs/jT4j83edRluFcNvWVt3Xtzk0vY1eqL+qNn0z4Vt7S+1aKCbyxG6kux6ADuCeK9Hi+GGn6lIBbThvMOwGKQFge24jqfpXxxpvxz1K3cNPbwSv8yjCnIDds11TftVa8fL/ALPjNlJnLSQkIUb1XBz+laRhJKzQ/YOOiR9Mav4b0zwHDJqGq6jHaYyfImyZHx16Hj8a8C+KX7RssjXFh4fT7FZr1uIlKsQOgzkmvIvFfj3XPF8ss+p39zOkoKlDNk4Jbk557Vym0D5CF3EDORwQO1XHDqTvIr2S3ZZ1fVrvW7gz3Usk5dt5Mpz1POe5x71mlMEL2Xnj09asGBmHAyuFbOcAAYznPPNOwd2QONxH4YrsglBWR1xVlZDIJVVMZwWO8de3Srq3ahiTEUYgsOpB57cVSPDABuTzjHGPrTgNu8LjcAeD2z6VVwbLLAAAAOAcnAAyfWmMrB0bHPsecHp+VKGbduB4wx69+9NYb+QMM3AHpipC5Gildg6hcE89asQBRkds9RVcthgVKkAYBx6GpAxxkHYDtBP93JoGmbunX/kYQbSOOdvIz61qTbF3oIxh8j7zfKT+FcoszR+WC7bUbJPHzYFbWm6jHcfLv543b2XK/e5x1PTsKLnfTd1Yz7qN4HyvzoGKjO7leeRxirtjpdxqF3FAibE2h2lzkIo5PIBHQGtcaEII45bgE2zg4UcZyexOAPzp00buwIKWmmxoA8EG0mXCsAM9cnJ71zzXVEypm54a8PRah+8gkis9PicxS390wEKsP7qgZdvbkVleKPHllZ/L4filEoZ2l1S75nuCp4ZV6InsADVPUdZvJrmziuYjaR2ZXyraUMiYGMtxgE89etLrPhO5uL+OG0g8yJkSRmPACuGJ5PBwRipXZiT7GTqVjLcXQmi8y9kuNrHrn5sbs57D61v+ArDTJfEVlbamTctIlyZo7YgpGqxMVY9yQRwDXTx+F7eLwuYb3xXYaWbdJJvsdtGby7ljGPvBThOfeuY8PxeH9G8V28dtd6g/luYpJDbogYPGQ3U+9OTTRck1a4/S5mvrHzxcTM0UixMIfk3ALuHJx16Vt2MM12guDIIo7ZMSSMSSWBHIz14FZfh5YbexvLeKAthXc75N2WXp+NbOk3MhhlL7fLbYFUgKR8uDnJPevMna9jOyb1Ne81CWw0mCGyFze3MkxD5GzDbRjaBnIxivY/Cd07+JNK0Vn+3pa2zRyRqCGEqqrOTjIJwcc1534ctUu9eiu59/kacZL8xxqCflQAZJ7cDNbnw2lfRTd30t1LcXd5ctJiRgGUMAGweCRgDpRFq2h6FJvmVz1LwnEnjHxEHDv/Z5ed5VMiloUVvmbjAOVHauy8aalc3t/GzQCO1SBZQv8OxSFjXHuozXJ/C/TJPDej22nI6vdatdSruClmhgMhcj1A28dK646bH4m15La0Tz2kYRxkkoGjRQBkHHYE1ulaJ7ULs6dS9t8NNL0REiS2md9Uu5lBwcsSFA7jmsXw7piaxqpR8xWyyhi8h5K4yAABnA6dK09UmuHhFhG8kcJyjmMKAFAwVBPQH2rPvfE3/CLmznsglnMkPllkUOCCc8hgRnFYOXLsdSiy/q2hXN9d6vq8Wiane2aH7O0y2cphVQNv3xgED2NWT4Jk8M6BBLcyafFp8f7zAKqZWP3RtJyRUfhnxh4p8W2BN3qd1Z6SkDSvCdyxsq99o4yW7YpPDlqPEWpapq/ii5/wBDtYjPCvlllJUYWML0BJ9alK61M7tl7RNPi8IX9t4h1OKbUL+6CtbxSRbECZyHwTytadl8QiniODxDqdgdZuJSZ44GHyEkjaCowMcDtXGeN/Es2ta895dyfv7kJEkYIKW0Y/hVc4UfQCufjvJNT8RaVpVrcSC3MywmYkY2rycYPTvWvNZ6EzSsbnxM8dXeu+Mrq8ktIJdXZlhKx8Rwtwdi44IHf171wPifWn8lx/aBfbzlDhS2MEc+hourqWw1B7qUi3uZWYR87xgjDEgZ528561yur2qNbW0pn88zTFIQVKh2BJxyKzcnJ3uOCtZGbCNT16RI0EuzOx3w2SoO4ndnHA44FdqbqysNEs0S3W9lhUoAwJWL97liSDknHpWXqNu5vtPsY7mSN/KBdYGVcZyPmyOfwrYs9Mc6OlmfKi8lXbzIo2JYk9Tz/LFB2RRA264ubzUikcUsLhAiBiVBG5eMnHHpU0UVppiTTz+ZLLNbxvBBCpXzWbaed3bGeav2lhFEkUaSrK1yrbo5O5CYB+uO1Y6asZYUuIQJJ0gjhXgnayjGBkVokkjKUtdCnfhND+zCYSPfXg8yKEDcsSAYJcjIDH60NNNeabBFHj7RJL5hEeM7OwPOOeaz9duZYZ94xIVORJ04zjnNdLpBlu9UuijgGIBhH5a8KMjsBnk96xbKS5jCkRGkEowJA+wdSQR0Az1/Cq77TlyQduO3pVzWY/sGpy36zHbBkopA2hh12g4rn1X7TsnlkAQMPlDYLDPJPOBVKyQ7NEGv+KItCjkxGDczABThiQpOM4BI681RsLmb/R7mR1jMxZiT82Rz36LnHcd6o6w0+p6sXIDxFQIxEfu4zjcT159KstcGfw8lxB9+XUPs3yjOFATduA6jntVglf4iSG/W3+22Foh8+7GZZyzZZDxgEfdFdb4X077F4XuUsEge006EySbshTltuMjkncRznFc5o2miOAyBPMup2+zSrEfuqz4XgZ6Dk12vheGZLPU7FcSia4NsqRAEeWqhju7bcoT+NEnZaFpFNphbSW0+NnmPGknBb7yMvI5yARniqsHh+VJ5YWxbg7i0mEJAEnyuFPPTjpU2qPvtraCMxfvJyYyu7sCOD09a19UtoLuzsL1/9CnIaN3Cs5baSQM4I5HHWmr2M3GzIbHT7W91i3uJbne8xWOUwwMBuHGSTkcCrGq67HPqF2PshMsU4jKyNuMxyckDoaXSJgunz6nbj/R50KyIcLICfQZOD9K5CR720huZSZUu7lGKb9p2EnPUDI4rbpYlG7qev3dvJbQxz+VEcsXiIHlk9Dkc1lX3jFrtXtWM2EjWSWU/6snGAM9zWbq0Cwy2Vg4CMqCS48zcoCAfeySB+tc74ivzpun/AGhUMlxPNiIKRhl65xnHArKSJsk7mpqk9lqOozxXt3cmIJvW3sdoMj7cAFmBH6Vc8S4voo7mDTxEk2JDDJdq2GC7CTsP41xJ1BLW/uGuAbiRBIBJuVRv25HLDbxWw+jHX7DR7BHEcz3LW63KdT5oHDbMjgVVOHctz00Oh1HRJdI8HaXDHbGKXV389otpGyNW7k564zj3rK1HSLaxsI1LvmIB5f3ZGwE5HIHftXomty2D3Ny1yfIsxI8dtFIpLSLGoGRyNoJU/nXJ6obLVIJGhDeWXXfH5iksAuB1GOO1U30IvoZeszSTaPpUSQCKLcZHJkwXYnqf+AnPNcq84hvYEPmozoQBLggAHg5J54ANdRqLRfY52lBf7NGGKptHyjjuOfxrlVtvtcOnST/uiiFSHCsCW+dB0/u8U0ikjsJ7RLia3M3TIl+Qbh93gcZxWJpEaW0OzeeZPKPTEjFSCrD8K6E6sjaFBL/q5HKDAAHRcEHHTmqEekTXS2QgRBJNdK278xuPsM80r3La5SDS9FuNTt7iCwEoyCko83IjX+JmOMjHsa43Vzb+Hc2GnyC5uXaSK5u2BxuAAO0YwQMeleleKdcsdKhuPDOj/wCpdg93fw5RppGB3qM4wo7eteY3nnSalZ2ksfnxpNIyhouQpAbO5Tn881tCTuclR3RyGr75WxIPPk24UoD1PPSqm1bMhI13uwAcoM4yM8YroL2wa+Mr6cftFxIeRkblwcDCjk88cVz7Its/2ZP9cGQmTy2XBJBPGfSuxNHPy2JtNDwX5u5SkJiXcxlYDA64wT6V6trUs8kFosphd5IAyFZFD7S27BHSvJbazdryRzhwgaVs5BwF24OeMV63dhbzRbK5HEqMwlBwG2FABz1rGdrm0Hax57qWnm5ufMYgGIg4GTuHoeetUrnzIIQ6jYCCuGyDXZQWon+e1jjMbR+WXOc5BJyc57Viano80MAE48yVVJJjZsYOOmKFqaOKvc5tZY7m6jOS6gZAGSAfeur0lSrpMAdyKzd+enasmWxhW5EcZzJg5KHtnj2rb027SDPmyjiFgqoVAJ9yelVcVjprWA29nbr84YXDNlZeDhDg4HXJrtPh759pNbTuXJjnVo5JCCQwUDbx25rzy11LzdNsozzJ5+0mPCnYfu816doMYCC2GCsbRbMbQ3B55GDQzSKZ7/o2VmMZOS2cFgRgg8cDn9a9L8PX648p8naBuKAf1ryrwXcfaUEpe5RsHDy8JIAc9+RXfWN69t8yp5u7llXngelcsnY7Uj0nT7lkcMsaEYJ3noK29OkM8aNKBwQMhhyc+hNc7p+FijI+5gZQ57murtEZVBAA4DHPJ4+tREzkbEafKT6nIyBU8HL5Pf8AlTIQdke48D5sHvkVLtbqByQAKqxFzQtWSVCefl659KtMwPBPU5HXpVOzTygVz1HbJBqePduLbiCQBWsSXuSK+3IT7zYx9BV6E4Xnr7VRjjOc9TzjHpV9Bnk9fQVsjKZIpwQeKsI58zGBjnOKqAEDpyPWrMc4TJ2V0xdjmmjVikA68nOc+lR3cvmKBnaOhJ7jvVMSFd+fUcZqNpjM5LE7V7V0RkjkVLW5NJdhchB8o9evtWfdXBUFjxznmpp5FCDH5+9ZUxeVwz8IoJGe/pVNnbSprcZcXQJwSB64qk9yCHA+QHjJPrUM0nzy5O8DPA7Z6flVG5wuTzncM59qz5rM9BRLsxZ+CF3jAx7ioEnG8cbxknn07iq0UjBnJxnOSc9TUUzKEJKNJgEjaSMfXFWpD5SZrmNsA7cg8Y96ie4ABUcDsT2qgbiPAESfIMkYzxjpknmnfaU2uAQ5Y8j09aiUi+QnS6GeDwR1pzXAVQWGWzjCc/yzVI3SPgImFXduxwenHWmxXIaNCn3WbBJJ4PrUcxSgy41wiNlzgyAYJ70NdgBAkieXtx0J5H0rPjuDA0pmcXG0sVHAwDx/PmqstyEYRJIvIyUQlece+Kh1DWMLmkt5GJt0s6jAJMZHUfhVK5uA+XDh4ZFATyx0+uaxby9O2OVGERBJAGOQe1ZkuuGZygJKt/rE/wCedefOrZnXGlY2rrU1S365ZgABjof6VQi1HzJcSAY5wwGQB+PesGXUJHRsHJ5wVBOR246/pW7oWnPcRSkh96xk4PHzd85xShFzeoSSijYtIfMV0bflRz2Fallujcg/djPy4HXirWmaYVVsjeykEgnPJ69atPYeVOUR2wSNucZNdahY5HNMlhk+TMkhTcV688A+1aa7WQnGUADAe4qK10/CDIA24wR9asgHyQgPfsMflmq5bGFy9pwPLFWDZVDnkYJGOtdJZSgMU8xss+1G24xg5weKwrRg/JIJCjJHse+K6WzTcw6kEeYSemcY/lXZTR4OLfcvQF2QiT74POP0qpfSKGTIORnOPer5cKASRz+vpWVeuUaRhywxmtInn0leRmXEnybnI5OB14rFkYhQem4Ek5656VrXRxAT99gMrnpWHqJ8tJOcfKzc4/DFEme9RRz+o3o3AHkAgEpVGSYFS6nHBwc1Hck/wkAkgEfSs1yVXYOEOBjOamMmdvLpoS3UgaHoXDcnHvWZcmEMUKEHGAW57e1W57whTvGwnK4jAyOOKx7i4IieTB3MewGMf41bdyEUJFaSOdR+7ZMYI+vPX2rD1CRZ2fPGeMg/ezW5NwjiQYDMRycZGPauZu7YBEUF+MkZIwBnOBxnpXPM2TKt4GdfkQIEOOuc59MVACQoB5wR2PFTeU0IG7gdfTgiqF3IxcAO+QQeuKzsXubGmzKk6B8ZXOMtyfw610VlJvQEnBIAVcdhXFwH/SfNB2SEjMrAnGBx0Gea3tN1EbSfMJ6K5IwN349q5p6M0jFM6S1BkiPUgABQKvW9sXVCXERfBAIJxj1AFZ+n3Me5yXeMuWIOMqo7dM9as7iZvNVPmQbsoT09K0hUQONiV7XdnBLk4Axjj196cIcYTk49RU8coRyTFgEZyDn+WaR/4Ad5LHK8dB710KVzK1iHJwQEIHGQ/OG9OKnTLnkZHJxTCgL4JHQKQCQR6dKfCwjOwnDEE5PTrWqI5SU4iTB4BxkrzU32fKh8dep6/SiAZJLjA68dKsQyBF2NHncBirRk0VpP9ZnBIJIHSnKgkAAz2+tWXVQfnAAGQMUJB8ruG5zwPYelNolGe9mjvk4xypB54+tNFmYvn4yemAOlaa2xHAHyspHY/wA6UwkIQCeAccVnypjcrFFYAWBOOFxnHfv0qT7KGiZtnycbs9vpVpIdnIGCTnjijPzDnOTjB/SoUbENlNbCMcodjHBI59ajntcKAU+YHr7Vo7XQkn2Bz9aSYBlcHJOM1NiTHVMPx+H0pzMqqWUcg5+gFTXDEMGICdVqnnKfMc7B1x2PWsmPk0InjkjLjDl1w2cdRUFxHu5BPBB5A6VPcqQhwRjGBnPA96jdwPm35B+8gHSsmZOJkywPvDvufIyM4AP5VWYbMA9CAfpWrcQrsJ3k4GRxWReMI9wO8b1B24HBFQxoiuIlaFwBvJxkHnpXN61CqpkxbGHfk8kYxx7V0MEvmLgnA7YzxWXrZWARbiUikdRxGxwT0Jxms+W4HC6kIhLsXKEjGAOOtYl1l3yH/vZIGeMEd/eulvo9jll+eMH5cDPf86526mDM5GRwR5YGM/Ng9ffmknYaOU1VFRJyTHlhltx4HHHGa8f8btJHCSYl8xc4PJDI3J6mvYNfh8zftXCbhkk/MygdBXmvjXTkaz3lBHsYMA2SCu08cV0QY5K6PGr35YTGMGFCSoHXGAO30qpf6NJFYaE8FuIIfIa3ByRvCuw59eGU1NqAultriK3EYY27kyZIAweP0o1u/Nx4R0t0dBPDdyswyWABEY6DHcGunU8ebuzzXdb2afLJLLLENuMYTng5J5PHpVK5nuS6M4MgwWWOIeWvP0HP41Z1KOO8nNx+8xI5IjI2qPpk1SOVnET/ACMGCjrQkmYW1Ny1mhudRjFyTslRYpkY/wAIPOPfpVjRZjpPiN4pyAq7jP8AeAZNvcA4rn4JX5ST76gmPI6k46n8K6BpP9GnuBES7Ri3Ykkuc9cdTStZlrQ140js9TuAUzHeFZ7ZkO3I7AE56HioLmCO9e3lhja0ukYHy0ZSCQCGJ4PBp/hnVU1e0fTp51t7qyjL24lQhsAEbc/WobyB9XDxPvjngMZbPy8Dk56ZH0qWjRNWNrT9QaGG5shIIGZQpbygfJcMpDLk8Hg84qJTPrGqx2zl5bmTHnSGTjJbAPHr1qK2lGswzqDDE7Hcp/hJ6evPX1roLPTJTbz3USGNwBGJXP8AGvGdvpism7KxcVd6HR6NBaaamY/3lyxyzc4XnoK22uprPRA8ABnQAsXPJ+bP8jXK200iofMk3tGgCFAAGJ9K1LdW1DV7axE5kQtGHLYB+ZTgACuZNtnY9EdZZlNP0S3lvYwZNQUm3QHHyITndjqOR0rgNduGnttThBi2xFW/eBmBLMy4zn0rt/Fh33KMiExWBWyiD8kIuPMZQGxgkDFcvrM0Fzb3VpamRVlhDMV25Z1JOO5rYzXcz9E1JbiJ4otqOgzKAG59+uePStHVY/Oti4lh1a1idi0a9Y+eNoJzwfauM0VW0vWASkiI0nzAEncCR3IJrqrOwnk142tnL/ot+ymISsqDeWyVyQO9XHcjRu5Vexh1KAPZPLby243mSQYy5UHauAD0BpfEbQW2nCGR/s93uCosYBCoPlO4fw8896ui1EWqpLJH5aQhXjwxbLEbWGFOGIBJNQ69aLrN1byQzx/aGLq4uGVCrM3Xla1TvuczWpnzWt1axx3F0kM7BtgOFLhCgIYZA4K9evNVr+KbRxZ38A8y3lYtGwj2YABHpjr60yyMlnqJJkAdQ0W04IIIKnPY4IyMVdsZItShjsNQjjFpIiwiNm+4wBy24HABYjvRsapKxi2ttJeXckFq/wC9fLRxuCSccn9KS+0+Ke8eeEPHOB5ckYPG8ckkHPXIqTVdL1fwXrb22p2zWVzAquCGY7o2XcrhhwVK9MGrUWbqW5niJlm8szvGZMeWoChmPGScj1pSZO7sY0qmTLdHX5SQBnGaitblbK5hcIskG4kxjC5JOT1+taKWq3HzxIS2AS6AHGcbcnnrg1tWegw6iCssSmQ4YFl4APB6e1SVy6GCr/6MtqAmzdvzITyvJGM4HAqocfPskkkUrty8argjvkV1Gt+GZvD1umBJOijcn8RAIxjjPasRUFzEWiTGCR5e4DaQM8/yoJWhnWVo0NzJKj7yNpOW6DPBH1rpdMc29nJNAWjRztyp/iPGKz7aMO0itIHZQAMKV4OMZ7cVLptp5ukypLuTFwHXY2H4YjODxjHtWbKS6ovaxCwNs5c/PGpG49cEDuR35qWxh+xzNqO+bBzGoRVA3HjOSMdKNVn8+xsy3EaoylwcH73UZq1pNtEIflnMskUbqTLkCPGGzuPDHbWexLRFfQQyqQyF2ZQvmIFGCBjJz149Kjt7NBdEHcVVR8m4gZ9ahYi6KOUdpETcAc8AcHpgY5HapLC9W1lCbi4cqmZAH3D29PxraOuhi7g14bGMbkiAlRlG/wCbPTpjp+NOtYRPEG8guikBZJCCNhOCOMVBOYgq+SHjc8jKggnaSw4PYirenI1wWsQcSMBGRgHkgEdPfitrWJlbdmNrLxgIzkmZt8JiI4BAAzn6Csgs8M8n7siN8kGKRePTqK9Gs9FbU5ruJ0EQkDbQYwxaRQTnI5GTxxXmes27wX4YZCu23AJI4GCBn3pKNhvaxqQRMoknR/3Lg7cN8xIH+7SRqrzBH2xKzZDkFgq5x2rR8C3kV7E9lPOEjbfgkEgZBHbPes3VI30zWLmyuI5IpIJDHgsWyn98AckfhQ9jFb2JrR3g1WWL5ZIySFbGAVDZB5xR4gmjnuvKKA7SGyexI+tVYbuJlLFxgDaHB6kfXtio54RdMCfLLyAHPPTPb8Kx1Q7J7ENpeJ+8S4Qy7lAVznMZ6g5J71BeMsTi2kDkqZCCpOcbgRgfWpXRBvJTO3rvHH/16jEZnR4MmR0LOoHGQT0BIzS5TJxM+Rcu5BeVfNBy4IwB+VSKQEjBIEvlkFcd/WpIbaV0QmCYZwTgZAz2wOas2GnTXNy7yho18sDLLjklvUe1NxMuWzEilbzYJUG+WOTyycZOMjGM8etTCEQvIyxmT7oHIGFxnpVpYi6SIJPLTIw5ABPuOvrWrpsCLBHO4Vn2qR5gBJP1PFQyZRObm3ujlHcA8CIyE545xximrHwdxcA/eQMfTH866e9srXyklig2hR8ySSFsEjAIX0JrF8uNcJh0J69Sc57cetFjllEXS2iuB5RGNjBhICScDg9BzzV+8VzM8TffjfClecr71nxG3ijl5UhVILGFsjLg9M08yPE+ROOGyuBktndjr9KiTM7Ow63ZIbmQE5RgSBnPToDjpTxbSyrEg5WMH7xwce/rVNI2hlDgbFyxOVxkk8HitG3llf50wWdtoPPAwQeB7kVzsVOlzzsyA2G2UqpLyfMeT0zzn6YqZbh1T7JLL58RdQSh2kAHPOa0fEMhsbRAQIpFQK7jknjGMfSuTG+6njEW6dmcoyHngnnk1rCMbpnr+whBeZ0lrCm+ObZ1bdkkZPp371z3jmYy2NmzYl2TMEGAu0gHduOeeorpI7c2kKRlzhDtUE5OOe9cn46SQwxyyxyALnOQTtJx0x6gV3p6GUVZmNpUXnfOC2Y3O7oVOen5Vf1F2xaQg4lVsuQB90EcVn6FdeXcGBgoUkqp554Her2uKf7Qtl2HaAS6HIOD0wQazkbo6axiMMYClRtPO7uMdq1oYwD8ufMAOWHPP0PFc7Yz71RQ/GAACAdpHua27OV34G985OOOFBwTx+deRUbuejDa5ooWHPQ5ywIx/KmPKHcE5CqSGGc9PpSyTAZRd+BxmQjNVt26QbMZ6fKMc1yyT6GyVxbnbIu0424BAAOB+FYV3ZPPEVEbSFHZtrqdh4x1/wDr10htwIvMLZwSSASc1jSIPMeM7I2AAAHU1vRlZmNSCkcOumPbXL8vGy8ruyQVLZIxkVqQ+ZkHyjk55C8YBz1Bx0q5qVqyNvZfKdHwBz0245x71n2cwtrlHIMjBSCRjABGMc17cGmtDy5Q5NDorSCTygdo3sQw9MY9KzZboLmMjEcZ4IAwSc5B/M1ej1iB498aHzIwEBPuOaxNULxwSTIfPBBJiwVxzxyK6FaxNzP8QauoBiQfOg5IxgHGP5VzplUpjK/e3bznJb2+lR3HmPMzzJ947jjpgnj8qh8s7gCCFwcd+ox296lIUiTbubOcdPT8asQxhSCUG7IBGOeKSCFcKScBcdRTmXHB4PPPH+NUQKZd68cbvl6Cq0jKz7+CSTgYxmpNpwcjCKMdTkVE0Z5z1GenvVId7FWRVZNufoCSR+lVpH3c/cz0+XpWgLbLcfIAO1Mms5OSqbweDknj0ouCknoVEOeScLz/ACp4U5z1wPUdT+NJhcHPQDPqPfpVqJVIwADzgn04ouWlcqglMnpkHOQPwpzMjdSOCSAc1NcQKiHJOAATjnAxj+dQso3ck4I5HpT3BosW9y0ZzFmMEqflYgZBz356USXLz7AzuGBOdrducdaiVMnuT3zz2xUq25GAexOcjp+eKhRSZlyK9yHa0jEk53fKc9uKbt2dPkbgE+hHerexRgY6nB/I0nlEs4JwoB3HiraKt0LVhqd1bArDK1vwMspIDUVnhWXGQykjOU6fSis/ZxM/Zo7Mwhs5OB1JHpmmY2b8dARjGR09cVOpHAAyQMY9qSRd+Pn5wcjB5rjPLTKbJhccjPTkUD5fvfOcZAzjIz7VOYvmICcj2HFMwCSo4bBHI45qm9Clc1fCupPo2tR3IOIwwGGIbgZ7Zr2dNRSa2R9mCcFidp6H29q8AmZVQ7BEhGArA8kZ57Y/Wup0fxudOtMXHmvFgAbO2OTn/gPFcNeMmrxQOHMejSXYW3LxFMrkkybvug5xxXAX/jFTLLb4BhDkHcp/756ZqXUfHqzWrw28ZiLfxueinHHFcfLG0sm9pPvE4xn5s/hWFChzazGqaS0HXlx577ggjjycIPaqu/PfnBwcdM0Odq4xwtRh+uDgcj3r0YxsUrLcuQlgpKgNuAGT1q9BIBE/VF3ABGPeqcDK6gKTgAYyKmzlcnnA5+op+pnLcmYEnHAYD+VMkUH73C4Knk81NgMf9pc9KRkC8HGB19s9apEp9TJvBztijMhb5WAODgjrzX1h+zT8UNMvbD+wdXcsquFiklGQqfj78V8uzxF+2GCkLxzTdPubjTLqOe2laJlIy3mEYA9s4qZRuVP3lqfWHxN08NdRx2skc8ZJZRGSOM965W00WIWy3F/I0CLubBC/hz6V57D8ZbuVYzdxC8aFCkcvmEZ64yM4P41keIPiNqWuK8ZkeOBcBYxjaRjnNcslP4Ujmp4ezuz068+MzeG7M2ekymBo41TzFLAsd2M5xjpz1rw/xv4nvtfuzPcyyOxOB5jbhkhiSMdetKss1xhnfzM4O36LisrV3M0oAOEVt3BIGDkdsmtKVBRfM9zaMNTA8g7MdcEYz7dKa1u4blCCM546YrRNuFxkYVRgfhTAw43cHgmu652ptKxQ8hl5988GkFqVAIGDgkkHpV7lx0KAd/oakiiDKWIwF7U76AihHbtGgAfp0HrVqBRuJIDjI7nr3qeWNcc85647VGGHJBOTz04zUaibuWllLIAcHHXjknOf5GmSfdTPRec+vNQhw2AMA+vqen8qkSfDFe2Px70ENEQlZigJySeM9Tj1qTzcoBjnke3PHNOWISjITn196iAUYIBzjbkn0oISY84HB5XBReenNOXaEx0xwD1/nSAKBtOD1IGaeVU89Bnn2oBJ21EBByFGCSW596TLFyw56ikblHA5Jzg/jxTwMjA6Lk/gelBDuxoAGB0GOB2pwzs4DlkU8qAc4GRTtrB8kcKDgf5zUnkOJI0SLEkjBEjQ5Y9z09qTZrFdxUtS3yLh3OAo6uxP+yDW7Z20miwj7XKouNqgtKVAh4PAA5JOe9T2MY0YyQQWzy6o6SNLKylfs6r0weBnvXPzarKboTNJvk3ZM0hLM3Hqc0lqdUXyPQ6u11GEZSeSa7gYqAIyEH4EhsfhVzVbCwm0uOW0uW8lZFHlzkF1J3fwjb/Kuf8AD89zLCVEsQcyIql22c5IzyPxr0Xwt4Ln12yne+1PT0s0jDGRixLNkkYwM9OvFHLY7k7owPDl9E2nvbaxLJJocknS6jDMSRgeWeDgtgda6fXNLm1SwWxQl7QKVtJIcqxQEsVbLZyCe9ULlbu61lBpz20ljb/N5vmE/IpGMKRhenXrVrTPD+o3CXjea8jNkwvl2XJ56Z6kVzy0Zkl2OC/4RLUtMQyx6XJd2xJR3iBLNk5IUAcjHrUNxYnT9UilmBtgMSxnZ8xYjhWBHX8K7sW2uS3Y0650jUCUdmD2hZXUAj5gqHONvvXoHw9+EXiHxV4fuLSe5sriTHmw22qhmuWI6YCpnp71HK7XZoqTkeUwWXlQwTsQnnhpVwRnBOBkD169K0tHgaW4zGH/AHvO2U9D1616/cfs76zb2b/atKiskjTa5WUq0WV4YI5ziuWg+HF7o1tJPbTQX4CtiQygYIx0XJ9D1rz5wdzndGSlobXw1htrnTtcSd5S5sXCSDaExkbsgckHvmtLwT4aXxZ4t0u2UgQC6ZvMlU/ulBAIAxxkc81h+CdG1OwuboLFma7jazAaUFSGPtkAntivRLLTp9GtpItLtymqTN5lzMA0aR4XAG48cmlTpyjuj06MNLs7wX9rZvey2sREtmBCzBmXbubZgY+ua6DwbpS6fc28s0uxJ4GzKwO6FN2S+Tznkr0rldHtYFjgS6keS5uistwsJBBdV/vHtmp9R10JbeQ7TXD3c5jQGTaI0B6ceuCa312PYhax0E3jK1vHla2Rf7MsFZQfKADYcgEnGSS3qa568jujfi/vo3vr29ZfsenhQqFyuOcYOBV21ultbNC/l21mOQJVwpAGCzY561Wt9UhlittUV1TVJt1laIpY5yeXAPQYHXHep5e5o5dDsZINRs/DcuhxPaW+p3Ji+03EUPmeUMncqnJ4FZ+o+JLTSNOlt0uDNaRyCSQykhC4+8MDkjNaXlWfg/wrIl5dxR3LcRyTMQ7sByBgHP1NeOa9r/8Aa0zvNHlI0ZYbWMALIAc5K9CT+dZ3bdkRdl7xJ4smisDEskPkTHzP3S7JgwY5yTgngjoap+GtY1iSa8v7MJI1rDIRG4DLH5q+WrMSOD3rH8UQlIbKe5kS4uRCg27VG1nOWHA5wNvSrGlak2k+BtTMluBcarfxPGAPvRRAkqc8jLEHmm4mMncYLD+x4zearcSxkoEiCgneQ2WKk5PSkm09nitrmSVIrKwDvB5jEszMcAADIz3o06GPVXS9uZYgSXdY8ttUFc4UHjOKv6laNfR6YkqeWVdnYKW2qAOMjpzSS0Naa1uaemCFf7PkuIhLesiQpKY+mWI5zweSOlaOpWz6JdlneQg5VPlAwwbBH0qGN2tPsk8kciTmRQ/mHdHCFYHAPYnHFM8Z6msuh27uInEU8krEdVLSY59eOcdKqO52OelirNqrpLbTb440huAeAuSSMDk9qpKhtrKzMsfmzMpzkAclvarVlEdRs0d0jkjkRioQDkhsqcH24pl/FLFFbRXI4ZRKNpGcE8D8etEnYz5bu5ztrbzakbu6u43tk8948SHONjYHXsetdXpVubA3c4OPPiMJP3cDIJwfcismeR20tw9yh3Akr5eduSCCTj0rb0W6R7e7BcTmKMldyjbx35rB7m8Ukcx4ojW/+yWSF4w7q8suNu3nnrWIJ10y1uISROHjZOgbOO+DnH4Vs3t/9rSe9lRn6xlMqQUB6j3rJs9Ge5sJ7l5PImecoFUbiAewPT9auKuVczb6FW0e5niEZXEe5ckMvzc7cjj8K2dLsl8P+G5XnRRdyqJLa3xgxnKFnYnoSorV0vQkj0d9RuyDAMGCE/8ALVlb5sg9VHtWRe3Y1CK3eWPeC8gczElclRjkHtjp0ra3QybTZDol21vqNxOqASKm8HA5diR3x6g10wuTonhTUbm3lf7ZK/7wHau3cAhAx65zXNWlqYJdjnKXLxuroNvyLhT1weoJrav/APSIZYnjEcCkTRchjIVPH1/Gla427GBaRtF9jtlBIs1eTPmEbmIYheT7gV6T5X9saL4asyhtzqVtJMxB6So2VAJIxwcGvPYfLd08wjdcSk+pDfeI6f3RXbi4OreCbhrRjb3umXf7rfJuYo7ZYqD2DLg/WtoPUmexl6Fbv9jvLdo5LJfOWMrIOQwDZPBPTb+tVJLZpZ4HkBO6ZI0CgDK5Klue3Ga9BbRZ9StU1S0t1nhvDGWiSIuxueAwyCABgk8HtXP+MrQ23iQwgjZZRlCic8oME/iTVdTBHmV3febqt/PK/m7mdciTcGReAADng1zniPUm0+3tLiYm5vJvMY4VRFAgAGFwAPx61paysMGlSOxEUuFBLRqMYOccE1zOvWSXV5bxTX48uNMeRGepPPOcZ49Kla6lO2xRgvG1C4NucOHfIJxt5QDAABHWvV/hnAkVjqjvA8qWTLdRk5w2FCnHH94j8q8vtdNgiuwqeZLFDKHyzbQxGDgYyeBXpuja1b6ZYGxXFvLqK7IJOWGFbdgjkc8irQm0S+I7sXug6ZuRYIczBpBu3ZD5wx69K5jTrqbUr9Hij8qzjI8rgYl+XJPGSBnjmtS9kNzpkVvbyxy3cF/KkyyBgwVlDcgjB9KhuJyLlNMs4EuLncPMjjIXb3xkdefSosrlq1ibVo11O5G7EcE0QiKjGDk/NnjiuZgjWXVpT5bm2tMsPLxu+UhFAXd/dOa6/XHtvCulQWhC3esXLM1xtk3JCOSqD34pLDT7aygNybP7NcXsQEhkU7Qx5bDckYI7Vo7WBOzsYtzbCe6srOAEgyO7k8YbqM54rUfWP7EjLRIBcKgXPytyfQYI571StGEksk4GbcbgsjhsMvqAeR+NcBr/AIgnvdTksrZZFgjkU+ZGzBS5x8u09gK507vQuporncX1jIdmpTiIvOkTyxp8o46j3+nSuRngki/4SCVB5nkSKsL+Xgyu6kbPwC/rXpEtk8UPh47En823LfZ5V/1rHG3GOeP/ANdcD44uE0uFLSB8m3ZXnmWRsySjllA6AAccmuuKucstDg5zb2V9FAkklpe26pH53kncCw5IKntQ+qaXcLAbyO4ubh4yVnEexFIGASN2T+NU51JvhK8vmo7lmMoycH6VH/YzX8KCC3XG4hjHIx6HKjBOf0rpRlc6bSbCK5urSO+SO3s4XSWR8yF5lLZ29SORXYNLJqmtapHawhbR1BQEj5VH3cjryK5rRbP7DcWVlPbtLMjFnEkjAIANoBzxwea9A8E6asdlqN/NEUS4+USS7cccAcce9c03qawicQzy2kwIdpFDqhj2njK4Pbmpr6MzIgito03KyK6sSF5HODn0NdHeeG2e68yAnfErb4yODnvn1Fc1d6PqGpzXEsEi2VpCrIhwCTz1OM88nvTjI2ltocn9rhvL821oTLFbgM82dpBPODnBP4VctImuEJOJULBB15/vGiXRY/D0M8UA81mYL52MgsVzwT+VbFpp4gtIMZfcxB2A4X1J5ra5io33NSBDLPFGBDEuYo1T6d+Qa9T0fSise/J3AnaUAU57dPSvOLBfNuZGR98gfzNxUNj0GDkV6poRVIo9shLsCzZycH3xU37HWtNj0/wZqRn063Z5HcA+W2RlQT1616do8DT+VbDJdg2W4XC446V4/wCAYyou4V+RkZWxwRyDkkGvXNKVzDAQf3intxnNYyN43SPRdIhP2cBj2GefSursn3KMdcjBbsO9cLpU6yJFGQRjBHJ/H64rvNO+WBMYc5GM1ktCJLU1opCH28nIHX2q1a7XjLKzAnp9RVFWLfNg7hir1pKmQBxjmrMrF5HMaIvcgBvarlvyikoQSM8VUV125zwOre9S2ErSknPHY46gVcTNl9W4AIwPTAp5IIA5BH8qhYhk2np9ach3oARwR+Nb3M7EkcpOQOvGakBz369zVVBtUAfh9Kezk49cfhWkXoJx1LDOUTjnJH41TuJjFgk5B6gZyKJLnK7c7Qx7VnXt0UYEdSCA2eSPStLlQgy5PcZiAPPP5VSuJ2CHn5jyKalxvhPY8Yz6+lUrq4CsMSJ1LMMNnHtxV3OhRsMkcrx1xnA6ZJqtPOCyA/OxHSob24LEuAdu7LZJFRIHuEQBSHYbR0/xqTVEiyOqbiRyeKrzTn5yR82DjBI4q1bafNtLjLp/FxkAj6Un2Fl81ZpJAcfOdoJQdxgCquCauZF0+9HG9SpDbuOtU4bh7hWCxmNevm7R3rpbjR41UtHIVhdRmRlJxnOSR/8AWrAW4iVbhBIrBSMbD6d8HFQ5WOmNmtB96jRyToWEiKV2yRjOQQM5rOe7jeE7j80YygXjn3qfUdVEEKRR8ptAY424z16Vzd7fhYXKAdCzZ4A9ue9YSmb048xqS3a2jvMZQWGFw+GzlcEYqi+rxKuSAG3E5YHJ7Vz4vc7CrfMpyT3IrNu9Sl85xH9zjJDE5JPviuKdRndGktzY1PWhLxGNmWwc+vpWcLh5Jpck7SSD2P6VWtlMjorAvkkDPb3q+MrCme5ydwGcn6VlGLluVK0dEXbRAWDnMe9RjkkY/CvS/DGl4Qlzw+WJbPeuM8Kad9rnjxEfLDnI57H9BXrWjWJit4y3OR6V6VOJ5laZKkAjgMYAwTyQOc01bVQ+cZJ6H3rU+wlmLFhjJbGOasQWAXPoevsa6UmeW6sUVIrVVhAIwv1NRMCzsCAQnrWk0e3B647VQcbZgCOckk9uvFSyYyuaWmIjbVDhcggqAMZz69a6G2R18jLRlclTgH0NctZ3AU5G1vmyNvf1rTtr4x/MzkjPG05wc/4VrCSPMxFKUtjo5c+TkADgYz61lXLhCcYLHhs/SnpqRuIRgqSDg81n3s6lvMYttUnp3/KtlJJHLSptOzKlzKTwRgY/zxXOXzlk2EAcEc8/zrXuZFJZt/TJrmru4aWUnnbzjPHPaoc0z3aUbIz7pfM5UAFT6daoXdupYhEUDPynJrTmOwptOAPx/nVGQfMcEAdRVRaNzBvbYQpcMPnlXGcHvx/Q1zOoySRxjY+HdDgE8Agtz+ldndNFwoA+cjJxkdAOcfSuKvbPzZih6q20+hzn/Gqk9NCoobOR5MbO/mKFJ6c9PbNZ5PnP6HJ988YrSljWS0hiiQkx5wck5OcHrWS7G1uJEPBIz69/asW+YZU1PbvDZOwKFJPSqARyAcZI4zkYxV66c3Eboh2lsZGM81HDCCu0oBtB/LNSkPoVAUjePHDc1LBNulcFFI4ID9DVj7OpyCmV52/nVG4t5bYuQheI+1Z1YKxpSlrqdDpN+8EhBkZyV5Q4K8+mK3bC/MnzmI7nyhIOMAfWuAtWaRsK+EX5soSCSOnPXmtPS702uAZHAC42E7sfnmvNTcXY9D2fMtD0S3SSZIooEiKndulyc8Lx7dasRRz2SgPJ9pPQSKMVz+j6ooh2E9Rhjxjn2rqLeB9SncwXGVWP/VSRqMgbsgH14rshNHDUi4uxUB8yVwYuCAcj1H60slum9Ds6DI+Y8mpRbXEsxUpHH95juOCAM5HHU/SmSEQOFkyBjBGB3Of5V3xd0ZNWQIAGIRSeckknj8Kf5pC4BIZhweKeAQDnrnp2qtI73KjEYRo8rxVNkWTLccwkTaDk9SO4zVqSZYoS45KqTsHH8+9Z0MJUOc7GIHp1/wDrVbdmf5mX58bX5yMnqeabZnykyS5YkdSDx6VIZgqlyhPXOOv5HFUopjHj5M/55q8sYAHoM9D0ppozeos0YLEgZXnJzTTG0anhcAjFTJL5akYGCOmAajdyeONuMg/hS0MxvzcnA24wfr61BKvlcnGc55p0kpVNxOOfmwOKq37K/Ic+WDuzjrWcjSMStNMCMbMfXn+VRYAyM8sOfYelQy3Cq3y8k8cccg89KXLMew9Qe1c8jVx0FuDmNwRxjk5qudoVxuGQfmzT5GZQ5x1wpxzUEgCqGyScZIwOtYGLQ9lYoqkdCOf8KxbwrJ5owSgI3OMVsYZiSSN2OKyb6MxSOpI2sAwA6VLZEUZefK37MbCOpPFZ+rH7Uhxz8vATPXNXLlVXIXhVAG0ZOfzqncf6nCcseFBJBz+FQ2KSsee6pL5V/JGBl2xhySO/bFYmoOzOCXAVmwSTnp7YzW/4gR0YeYAXGQ4GQQenBPvXOjI5JJ3ZZWEhJyfc81KBbmVqMmVzG6EAgnPsa4DxPbzMnlo8n3XkY7jgEDGOteg3gC8FN5LHhABgH61xnigMn2sKhkYRtgL0OO/1raGhpJaHz3qMMsc1+uxwJIlVmkjZWXIHToO9YGpWTWOlvLy4MmV3EnbnJ/h967fxHF5YjJf969upZQpQI6hQQcn5ua5y9SMWsakMUZwcggZznsSOK7UjxZRaZ5vqPmQ3txbuUkdGZTxwD1/Sq4mLYEoV4UYE9mB55z1xU2sLI2pXsrIIjNLuAG454xnn1NRR5OYzlewIUA4H1HP40zKxJJYtCUlDkw7sk5znite7k2WlhDINhwWfO7cHLE5z6bSKTTTuuUhbPlyAjYOTnH3gKZrNjOuy8jcyW6y5GVYdEAwQo9QKAY2DZYXkd1FulaLG71wTnkeldZPdyTyDU40IIRgQkQIIx2G3oPaub02CORtkAaSaNVEp67U7ZPOa6QW2Ps0KExKjtKnzMPOHOQcnpWcnZjirkNjppSGNmeSMeYZWk8s8IOlb2iXr69BqEUfyS24RkLghSG5PB9iDWzFp1udKBQf6VOpLQRRBFVi3Qc5IxWP4XcWUmsB8O7oNoO4lVG04578VzTemh2xhomXcedfPFHnbGyAyMfvY+9tGcD8a6fwfPbWWr6hrUrl0t7eSeJFi3DePlUc8c7sjntXL2E0kn2kkbJGcMC2APx61v6I8l1o7FjmO7kijEqltqpGGLHAIHOQKziayWmhY+0NbzQadKf3qWsaHJXKuepJGcnNYZsYr3Hzk3DTqzy4wBkYY4wOoqeCWRdetLmXy9/mL/COTuzyD1/GoIbhl8/YWQiRmxnGeK0W5DVzHm0jzpdsr+VMZB+8O7btHbjuK6G38m/0k7gZ7i1fKkjaMgAjGeRVGW3F7db95RW6yDnOO+OgqXR/tVnPPDH5byOMuDuHO3PQ8dBWru9iFEvzxzX8NpGiRxyRYZDHICueN2COc7efesrUoZpDdywmMx2yfaGLsN33sD3OW44rT04WljqFvJKgWJHXcIwRkHAYqOgwPWsvW7hjquooH+QSMY0cc+UWLAcU1oQ1pcwIdSmcxibCtGu4HcEBYnJ+9kAY9DSf2hNDd3cEqKSflGxw6Nlg3DAEYwMcVS1cmB4jA7SeYR5uQDgNxjPHQVBG0sCQhfM+zR5wjklQPbHFUZLyOyM03i/R9juZLyyRIl8yQlvIxgAEn+E9Pyrn9LubnS5p4nc7hujZd23cpOcHnp0rQ08xxXLhIluWkuDhfNIKpuyVJ/iyvIqxrkMUOoJdpBCbCQNFFGYgpYHGMnOcj61Vk1claaGbCsNtxHxuIymfvAA4/DmtnTryGG7iQTy2khVkQg5VSRxkD3rm1AfzXUKPvMgRWzt9OSalt2jim/wBY4myOgHQYI5rnkjdbHrkMH9u6XKk1wol274AsXDKPvZPH4V5zf6K0LSFIxEZHLkAY4znp15+lWNL1iaJPsspkyqkRhvmLDnPAyMCtK01ezvGjGokxNLwJxEcqQPQ4GPwqU2JWscnCZLJjG/mlTjY5IO76/LWmt0YpItqiWWNQ2Ci8lnGQc46A1DqST2NzLFKJHL7Gjc8Ic+jdKoI6nU0iydj/AHhHjO48jnPSmxPyNfVsMm+SIIHcH5+epzwOg/CqkerymFLSV/NttzFRtHAPsK6C8hlltV80CJ4FxIUAfaQQFyDkknrwK5SGUxtIC8mVYpkRj03Dr+VTYTehtWdlLb286zJvhdHjUyYb5dqgnCt3IqnZMoaOcRRhsKX4PBA3dCSD6UsM++23xnBPyoMYGDzzSIyW80ZfJjQI7BSBuI64wOPxq47mVrELXDWeoypGSrqx2r93qCD0roRpZsPL1G2t444Z9vDStmNwwYEsPTvWNr8sl/qtxK6CIzYlVAwzg5z27V0fgzUI9RVtEmcoG5gd8gs+MAE89T1rY55uxYGo/wBmeJINRiki2tOsnIYoSG3cA4HTiue8eaZBBNLPFiWB5hLlAV2lhngHtnitG2je+gCIcIkrpIksi4Ddtp5rTe1GqeEzAYxJL9mMQMzDOVYsDk98DrSvbcq9zy1YprKQyiSQbAysFOMndnHHtXW6zOPEekWd6YMaja264xISZYyzBt2GzkYz0rKisHuFkJkG3gsmAwBYY4b60Q3MlnBFINw8phH5ONpYFc8gdsmpbSMr2ZgS+VLcq5ijCwk7V+YDcRt6GtS4na8GfKQScKCABgD0AOOlVdY0xrO+R3MfkXEYcDcx+YHJ6j1qzBbRnKu5+VCwwcDJGOp7VDdzRLQQW0U8QJ67gpA6cDGfzojuI45tjEpJ1A6n35OafFb5c+URIi5DbcsOvqOOvvV06YLjyJonjc8hY5GAL5HYjgfjTS1I3GLrcsKyvGP9aNuZAHYA/nVCSK6jnk8uUyrt+UuN2STz396vzaYbYSCKPYFVdrBieDnHWpIrKKKBInjki3EAELyMdeh71RMilYYnmAngdMM2f4MgdAM4rRbT0W2dpJzb7FBRZCrEgHHYjtzVO4M8drG2TJgBeFbOSduen40zybe7RPs0sTqI5EKspDltuOn0rKRky/E6RokcUschIA4YkKM5H1rJOjyXF38sgSbfv+aRY+rZ6nAqmYntkAeN0dcFsSdBjGOPelu7mKSeOXBKOMKASBkfXFF7GVrluXQpYzdv58BVkydsikDnkH1P0qE2Vwu4mMGNQDvDZwAevH1pzOETagEiENkEdMHPH4VV05xc3DlQQAAWUMcnPt0rFq5m42djd02U3VmJSXAwFkWQZz82crkelbFjbxWv7xcb3BCDpjkHjp6VSc2NvbbmjcylOAvRe3FUBP8Au/MR5d+RlDjj1xWUkdUeWmk+pd1W2S8kkFwS6lTIMA7sj3zWXeMbQOkCGNQhIYBTjH0zVt7wySRkgEdQRxjP1rM8Qx/ZbKeUAIvKnCgklvoKcLtnPOtKTM9/GcyZKwRFhwVOWz+I4zWdq3iSbUrU25gjRmcYHqCMdawgvlfIjuArEgBjg0ZL54yeOPcfWuy9jJ1GSWbx2sgkP31JwOo/Sr19qDXd1FK8Y5OCAT2Xj9azUbCjahAI4xxzTjKeVHILHALYAH1xmtHqVGtY2odYEWB5ZBXnA6ZNalr4rhWF1X92vPmYHKgj5hxXKK4dBgnn+lM3HOUOO+B/9bFc0qUWaLFSSsdpb67aXEI2Sgq+CPMypHfqfatzTI4rnymV1KAg8Eda8xbIzlmJxwNqjbxjjBOePWnw6hLDgxvjB6AkHGPSueph7rQ7qWYcsbNHs/lLLnHK5KkRj1+tYuuxi2lSVgMs7DPGQB06V5udbv8AbuN3KefmXc3PXFA1u7GVEpdSTs8wEkZ9zzzXNDDSg73H9ei+h288bS/e4DADJ4zznvXNS2kkNwqxBpEYEg4Bxk5/nVJfEN5JMm+eSRAVcRsoOMfXBrVt9ailjYSjy5GGVLcr+Yr0YXhuc86ymV/s72zADfGIgBsOWLE9TUNxLKlqIvNPlM3IBKggHP16VYl1UeaQu4jGM5x1+lUp48nMRwMZAJIB4wa2UzndXQzJ906xsdp5KlEyPlyT39qSK0d1jOBGN5+QAZK7sDn681bD4zjDjAHTPbHNOR0BUkgDB4JrSNREKo9iNrQGHcADubbj8e34VTdS28gDoWOW7cc9K6APH5bg4OzJBAI5HHFZ01mzB0DsSo2KfU981fNc1UkZzqGCHiM7cEjkZO31+tNkg3OWj5yAVH0qc6dLDNiMjYW4znjp1/Ktnw/p/n37xynGIwwIjONwJz/MUnPlQSemhhpbYPAwp4znpWpb6Z5lriTYXxyBnJ9CKta7ZLYCIp5kYkbacjqAPrxUltcqIY8HKkbgMjPTjnGazjJsx1TOV1LR205/3QJXYSx242/pVQK64wTt+990dcYx0rtp4o7hACNi/MGwKxZbERlDwVCbVXnJ9D0roi0zeNQwppCUcHgDAPBycHNRSqQ6Ac47hev5kVsT2aleZQ6gFgBkZJPqeajOlhWOB8pOSAAv6035Gt1YzFJVs7D1Gcjtj61KjKAgIwSc8d6WS38pN2FMbqu6QkHB74GBVc7guOg5AOOmK0Wgi4AHYgkg4HQepxSuFAzg9CTxVdZsSEEAkgAg8dKeCp7oCSRjPQk0MBjpuOFG8dQfaiplAY43quB0cc0VN2B1Ma7OAu4gnPJ4qVnyCy8sBgDJ5oEbZJGOCPxzSFM4UgjBHpXDY8LYjX5WBc8scAjJ/lQzFQN3GVxwcipIk8rOOvQAHv601k81CACF2/Lhcc59zTt2HcpEZ2EO/wAoPc9aZjI4OORwSeeankiLfdD7cDHy+v40wRn5Cc8kH7v/ANep3LTFUH5zs9M+/NLIduDuA4HXPrTkXJjAyCSOvTHvUMr9AcFs9vShFcxEzhyCfu89W/8ArUiJwcAjkk84I/OnPKWJIyMetO8xBNuOJOvDdDxTRF2XLchODklxkDj9KsiMHZjBxnp71WtHdXEjDZ05C5x9Mmr6ABNykbdxbpgk0JXExisNxIOCemR19acAp4A7jPWpBC28qAQQSxJPGMcinABMEc46VJF9QYoIgScZA5+tQzQI8gJ25PbHWlj/AHSgIAgA/gBHf608lW5Ofxxxnj+dUtSk7lcQY65wGO3pjpx+tRrGRsydjH5eOlTAF1A45zkDr1p2woRwOT/e7mmXcdBKIsO6Fwq4IBwRn6Vz01x+8jLjACqB1yePWtyadUsvmQB3bh85yMe3vXOTlpC5c4GeB9KaKiK843OSNxYEgDOOv0pN+eFIG7A5x3quIl4Cnr0wM05IGIdSvXHKYPIyRTNrkyrvKKMlyGAH1oLlOp49qF3f3+4/+vTSrZwvftVdNBkynIJXBHHf86hkxz23cA5qSGAJwSu1uMAfzqSRScAg7x1yelJqwrFUKdmDkgjj61NuAXAwRwN/NK6HgkcDNRMBwB84U8ckUgsBuSuSUyM8nJAPGM5+tSByQQRk4zweuPSoVzkBsgkAfrmnnO84wMEH6A9hQSSH5VQ4wFGOfemxyPsBxkD7xAwP1p8bpsCEggn+8OvvQY0lIOCh7hyCD+goAc5ycFc5PrgGp4hAqITkuAAwycYFQCAqjMN/B52x45Pbqadu27COT1xjHH1NJ3bsgSLPnqpQwxIitk8scLxxjnn8a2dLu/7E0z+3S4Equ1rAvBbcVI8wD0FYVnafaSEyfLbBJbjaKs6hcPNLbxgoiw7VRNoJIPX9KLGiR0nw71+e31t2kk8xbzT7yPLkE7zFgHBOM5rEt7lpIYBNAJcqpCYUYbGDyBnrVHSJ/sN/aTonmNFIWK9MqRgj86u/2ebzUPKtvnaaVWREHGCemT70bIvmueneHPCCeIdPj8kokhfL7VyYwOvX2ropdPutag/saeAWFhZlJIZUZoy6x8Hdgjdke1dF8MdLu9I8M2wtrd5NULulx5wURKv8TFh2xWdr2vaR4X1REiuItY1tlCR7bwG3gyRnILZOPap9onp1PQpp2946Hwp4DtLO3ku7WW81C31ORYZPs4MUUC98GQneD+Feq+HPBNhcaajnTrGWXcYyZmMmNo27hjjnrXzp4l+Imt+PpyE1AxTW+5ZLInMcu3uoB6mvR/CXxGvBpchEn2S9tVDxRyZAmw21uBg/drKbb6FKSj0PWl1fVdFlg07RrYz3ZDLFFp4SNiuMEkYwAD6msqTUL6y8QpqetQ2mj3tpu2+TFC1xLkbdimMAj8TXD6d8X9RvZ59P0q7WK7vERJZLbmQoWy23IyOeODWzqGl2XgfTTrvji/Gns5Bj0u2kLXjgNkFwBlCcHnkiua029djqVRPU2Q/9v3sbvpkmuardsTHa/aZnnC4x8wLYGB1BPHarOueBtO0aKJvEepaX4Ud42b7Asq3F0FAPCxxbgCc9zXHah8aNV1G2ez8FacNEiuI1ljt9GiKzTpyWEty+HJ5GeBVDQ5NJ8DXltc6uIbjWbyUqbK2kVxGcDIlfOeKnVam0WnsdZqH9l+BjbXttpAk3kSW76idjs45DbV4GByMmk1STULq3OtNKJLW4hMirGS0bFRuZSp468jivLdTsdV1TXpJZhJe3k7kJAFLKvJIznoMema9s+HGg3+oP/wAIvLF5dukaztdQxK0W4YyuSw27gCvGfzrVJs3irog8NWtxFoNvqctqQlwD5ce4ZUNzkjtWmtilxeGeR1KWoBQeUFyxUg4x16kVYupXjv8AyWiw0QMOwDphsDK4GMLUcmrSIhsIZHeWTYi28an5zuz8p65rKbUWdcUU7+1OtQize6mRJFZmaPggA5xkelbuhQW02qXGp6j5ggtbQG0AkGSAoBbkDGaXXoY9Fs4LXyw9/Ls3qjf6pSNxBBHfpWPq+rPouiXF3d2DGa/cWtrbJIf3iK2AMH7o7nrUSd0N6DNe1y31me41LVLs2SXUrR25mcusMQ4ICjOGz36155qeqHTNageOWKR3l2mXbkKp6fKQRn8au/EfxXLoV2NA0+1Et68Sm5mWEOIVblsEj72e/Wse30q61aeARxTSPNKEMpw5jHqQCAT9KjluSmLr9lcW1nFeyvK++5nRAiqAMKgUrkjHPpVyaC2a20y3E0tyFQuwlblnYggHBPGB61f8WebdabocaEiKzcrKhUYkJIO77x4wtW/EthavrFvAtzJNNa26WrCEARhgq4Lc9fm7Z6VpGOhDSVkjF1a8eKOz1B4ore3SMx28UMfzSyD5emAM49zXbaXZr/Zmlo84S/8ANZ5hInAUMBjd9AayEEGmnYbaO5urRGhg+VSLdzzlRnAbBFa1xP8A2Zo9npsjul4hknkkeUs20qWAJx2JNS+1i46aHNeI9Skk1KNYJGl8y+VVthEFUHGBkA8496vTIdWhMjoArKBIMAAEDH8qxrTTUTVZ55UEcT5kRn+UkbQN2AfWtXRrmIQ3KRESDG0hRwPfuajVGj3N3w/p3mX+nhIHcW8MqnHzjJ5Gc4zx6Vn61E2oaqXPEYABMY9FxjHWrAvSsM9yqOi8DDEkAhcfKSDjmsF5mnQs+AXiQsYyd2SORn60NplJ6mZe6yti+oWzlikW1MhiPlC4xz7/AI1e0OUPZeWCXMqAJiTPXr2rm9czOTGA7s7nzTIvPPJw2c10XhqWGz020BQ7F6jzDxn361i+50dLmnfvb77Swi2Rx2iPudlH7w9s4rW8E+E7XVze/a7sW2n29xb38rRkg+WmS6r3yRjFcbqjp504jPmQgGN5UbDexGRXRWWpSG2gMJeKMQGMqJT82AoBIPoK0joZtmB4j8Vt4l1iQr/o9itt5drGMMsce8gHpkN3NY7CGa5SLO8RykhFH3iRjuBVy70qe2dACCZZNgSMZOBjt+NMtLRk1GIBpBLtTcPLKck8469q0bstAStqasdu19qPn2wikFtF5UgJJ2qASSM8HBOOKtXsMVosdvKiJJJGNpXPAOPbHP0pmiaRJPcXsk8riGPdIz/wqA24jHqfSqt5qNzcajZziQbRG65ZmDE5+XoD0FRF6lNEF20Wm3lpZxZEig53EsST157fjVrTtQi0PVdPnuCssHzQtbkffVsqCSfTANURsFx53DyOzDIPVvQ9zRqcX2jTbSRiBNFNJvjI3AKSdpBJ9CB/9eqjo7kSV1Y93+EsqeF/C3iIzcyaVcG9hEZKowCkLgAdGVwfwrxK2mN5bS3rSiQSoWZvMJJYnLckdM17F8MtZn/4VVfz3sYE9zKbMnOCYwpUHv6CvHbiWbRLw6QcRWkEYhURsW3BR8zHOOTWzZENNDi/FZe7uxEiRgPtzGP4ic456ZP1rjb8pJrBkA/dBjt8xV3cLgYOSB+FereN9JjSS3lgLbVtxcKfLCmUBcqR1x+FeSadceXNby3EYe3BCt5mVVyR0Xg5P0qYPccl1NDRIxmWXYouCkkiAyZBYqQgORxkjFaut2bXE1pZQyi0WwWNHS0mJ2/KHOfTLNjj0qLwf4ZvJmn1XUllfSLZhcPMsxUBYjvC54zkkfyqhouo6prupI0VusEMzEsG4O3duyzEgkheeR7V0W0MY6y1O5iuBc6a8qj7MZoi6mXczSShsE9Mfd+bGcVHoviSXwBopltrSA6xeAJb3t5CrSfMuSyqufoCRitHThYxZijk82wZg0ck2FEb4w2ME8Y9aytbP/CJ65I7k3NxMoSKRSX3oWyqrx2NRoty0tSDSNBnsEnuL8yXd5I5mkaZj1I4yB04OeK0LdZtVtrbZcTYZisUYkZV3AYbj6+tXrHQtYOmSanr4i08Tznybaa4ZJDGDgHkHnvyR+VVNa1hUguZLCQlCVWFYQHCknkbiRjJ71zSm3ojoiktWZHjGa2g8iwglWQwRFZnWVl6DGcjrz61zfgfwfPqetJdGItEhaKCSQErLLty3Qnp0yRWg2iXlzqCWyW0u0ZDER/MzE5IHrx3OBXX+BdSsvDL65dxXH9oeIYdLMVnZoMW9hIzffbpukIrenTstTOdRbHUa9a2/gPwTLeT5TxTNCUtYmCstirk7WbGQDheK+cLy68/StZQ5MktyzrL0Xlgxzk17d40vHfwVd3V5I0st5tmLEktIqq2M+gyTjk14a0ElpZm2MzuLgN5ilxtBwBnByK6YvsYyV1cxWhZXiJT94mF8tSR1HbPH610WnwwvGJ3H2aSWQCNwvzMcnJyDn8qhi05dQTIJjcsEZ2GQh6A46dahvY2WVIYo8Jng7eSAOe/HNHMZqOpveE0uNQ1V4W2Sl13RmZSxlA4OSa9z+yDTPDlnatHGHc8x7Qo3AdMDuFBNeffCLS2lSe5lEdnawEhJJIhuCqu5t2emenFeq+K7W0ubvSpbOMoLS2aUE87p3ZsE89AG+lYSd2dijZKxz/9lw6dA5IM0043ERnPzDgA8+nNYupaJNc2plhxZ2cYZWDuQHcnJ+U9yOlW49QvrkxzXkFtbtGfLaaAAxswGwkg4KE9ec1B498SRabpogcyXZdxDEjDI3EEA7fb1qU7MqyZ5TaWw1S5QzbysBZ2WTBAw2QMZ61oHyom+dBHGwI4GMEnqav6TpjQWciy2++YKNskjBQ74wTxmnx2a3Cb0++SfkY4zg88Fa1vYXKrFw6cYp3Q5jJiDMQQM/THavQ9CkXc6ogx5jbSnRlwMHHXvXKx2+9vnt/MRgFPI+UHpz1rqvD4QIHQBCCyA+XnkY9OeMUuY0hE7LwZeGz18Bth+0IQ0ZHUEEA5x2Ney6EzS7Ec7FHzA/3hj0ryLQllTV0cjeqQhQys33ic969b0LBAbBTcmAep4OCKb1LXY6y1XbKpizkgMozzmu/0RzNbR4xuzuJ54FcRYBAiuU3oeVxxg49TzXY6LxskxkEcgHge9ZsmWhuxAsSATnjPtV6KNY+fvnHHv61BbLhs4+Y9SOgq7CgBycc8fnSMpMkVwrr23ZLD+VaEQ8uNTnBGQeODVOCD5zI/KgVMZCyYBHWrTsZrUlSTcMED059allnIjIjxn3quoKuGxk4zjPSoZLn5nUfeGflq1M0UUyy1wyxuw75OKRrtivy9Rxj8PyqhJcbYx2wSDn04qr/aBbjIGDxz1/StVK5fIi9dXhQDZ8zEcD0NVWkWTCYOQcjn86hMhZ857HOKj5BLHqenNaI05bFi5uisJK8kgAY7YNUJbhDM6lxuI+Xnnmo7i5boASvcVmxRFJHkZt7MQMHjb/Oq5ilA0piJURc98VbskMSSTeZh14Ud8jvj0rMJOS8YL7Bk1cM04BCReYFG4gAZHTg5NHMTJPY0oYHt4rOzUOHUmTzQSA3A64NR32vDTbC4lmKC5MjJksRknp2rLl1cxR8oGXpgE5x9cVyep3bSdcuoJznoPfNJ1LCp0Od6mtqvjBrlwJfNCOmWWOQqpyegxjB+tcrfajaSkJbxpBGowzliDkdBnFV7iV23MduNpz15wc8+vFZN9Mh8yI7sEnBHTpXNKZ61KglohbrVJLi62QnYgX5i0jL0/A1XuLzeEVv3i4OSTnJqlPIyS4CbCvB6Z5qs8rM524bBwMVySmd6pqKLUkuE5wOCCe3Sq7J5oOQd2BtzyMfhSoTu3DBzyAf1rSgiOxueSBgAY4A5/Ks0nIlysNjgAQOXAbC/IM596hVjvwSB0ZsN3/Krht0bBDEBhxk8ioni2yc5x/Ec+ldsInNPbU9P+G9or2zzr5n7zk789PavU4INkIzgBeorzvwC4i0K2I/egKQp6Bh6nNd4l+FAA6gc10xaieHiFKTsjbW3GwFDk9s+9R3CiIEj73p61mLqrIDh+5xjHeqd3rPmH7/U81o6h50aM76mhczIIyCQN2ce/wCWaxLq+beEHylRnI54zVK71eRsj5HHv1FZc92A5ccAAck1lKdzvp0bLU6O3vNq/wAQ3Z6ACrlvdxucI+AFwx/wrif7TSP+7yM9BVmLWlMYVG8sE9T6VKqIp0rndQXeIcOdgGRg981UvL4KFCHgA8ZrlIdWkfkHgnrncP1pt3qqKgTf85JNN1NLERopO5dvNQViPKyCTnljjn1pradqV2Ec2rOpyUMbKc469weKxV1CFnw0nygDgE/rW9p3iya2i+zBwkaKQhIDEA98Y/rVQkuo6inGK5Fcp3MQgh3yoyAjIyOMVk3RjmwOmWzkHpgVueINat9Ygj+zKsZiTZiMbc+prk5hKr8cbm5GPar50nZFQTlG8lZleS4f5zgJljjHGQPpWTf7Y5cnaDyeDxVjUA6tJkbgBgZ4+tZN3I28KEBUrjkdzT9pc0USIqi+WFJyGLKB19azbhUDyAgdCeRjH4iriSLFgHkgEAnjtj+dVpGWQZ649OaalcLMreVHw6k7hycewx/OkWIYclCCQRyPWrEKr5e98xl/mww24YnOD1p8G1pjmMO3QDuTg1tcLFaOLCxrnq2c/wA6nu7VWhcEgMQeTu7e1WPKCuCMc44+tTSW6vG5CDIAIz6/SlK1hLRnEbY7ZvKjLRgEsTjnnrjPYVIJ/nwT8wPGf/rVY1iMxyyFNkj7SMS5Jz6DIqNrRuZUABPUBsY/IV5NZO+h69KVjQsrhh+9U/Ohydh3dP6V1dlf214kcUyCIJnLqMEqR1BHPeuGtnezfEaYyOxxwetbEFwGUHeAccH29KxjUaKqQVRHp5aya2dYLhpRCuIwy5Zdw/vHmoFuhLYwTGXe2drB4wuABgdea5i21uKDLEF3Xb8ydThdw/wrrk1AX0iE3IuVdAcBQGRgM4J7jtxXpQqXPMqQcSIL8oPXAzwcD9aFV3cIEyz5+4eevfirJAHngEyMCoIK+o+tVZQOjmSMKpHDMBj3ANdCkzFK5MipJwH2L2OOvrTxEo6Zqq24bFRNgHIyOxqaK4xyThj096pSJaLCWuc5YhWztNTeZtyCOg4qEOYyVP3M8Y5znvQ8xV9pB5zgitOYysyUyLu69OKRZ8JgjnnFU/M25OeOvPtSrKG74I60uYOUkuH8xMBcrnpWZLuDOCOCMY7YrQ3ZPPGKryKrNuzz1pN3KSsZawbOAP4mb16/So2PlcDI+pJrSZFVcqhTAI9P5VUuIyInwM46VlJWNERI5l5bqSentSSEBeuzafmzUe5hs2ggnqKbyxZCN4yDnp/OsGtDGS6jpWHluAQT0JANYdwDNIyueh4I9K12jfY6kkkjnB61RmUAgcJis3sTFIxbwZcsN+QMD0OKy7jls4+fcDitXUhuZ9pX5ScAGsK6mO3noOGcetZdRyRzuvg3L7tm8KxUkHJJLZxg8VydyzbJCj8BicZwR9K6nWW+yiQKed+QenJXHbPeuSupQYUYfOyg5QDjPXrWjM0Y97H/AKRI+QTIRtYgbgQOfwrjPFMhtJZHZx5hyI0AAByK7OWUTPvfaA25sDryccVwfjZmdzEXBZEDLhT3JHJ/EU09S3qjyrxLDFNNaSwSKkjRGTKqd6sWBPXOOK5LxEjQ2NkA4+QEMDnfu645/Guq1++KXJnYiTNoI1OSojYjkkmsi5tGuvDLzSJBuhjilH7sFssHBySMkfSuyLPGqpqR57q32e7dA+B5pLrK7NgHOWBwTUH9nFMvLPE8WTjaSx/UCnXsSw5iIbySAo2EggkYqCOaW0fAKGM8qMZzk+o9vatGzA1rC0SF3lt43LRgDzpDu5PcAE4q3FEttfziQv5E7nfgtmPI6gE4rOlg+02dw8IMcpk2hxnGB07g1d1PMgsJ1z88LCR+eWDEAnn0qGFugg09vD2olLaV9sm1leTaTKB6j+nWugtbjOpQLPACZCFjEnGd3XGcUaYLWfTYIdRiEljN+7ebaC0TkYV1PXOak/s+KDUba0ut00FoVeO7MZBYDOG9KiS5iom1qUnlIl/Zb7iK3dFaEHBUnIY4Gc4/KtKDTE1a1udXspwBue3mtwp3qQuQ5zjjnFcrYPLZ3KXUZHkyYLeW2QxJOc9a7DSRPpP2e/ieRI5oyJvl2xbSckHrg545rnceXQ7YMx03RTDHlyFlU/P8/b3zWgmo3CafHEAgVlliXyQUA3FewwKt3ehQyXha2eQwyIrbIky0Z9OO1ZLzyDTnkQOLdZQAJG27Qckkkc/w1lrc3voGnTLBq9lLJHHKUm8x45A247T0yeOfrV82sdz9svU8pM3Do1rFnMaEfLgmqTyNdSW9zcGGXymMZ8osCAPuscg9frWzuSfy74iIQPCgOG43DOScjnOR0re6exiVtF0oXrtFKAWQ+WfMl8uNgzAcE9D9TS6toN7pOri3e3MjW7KIp1l3BiRtCk8gkDnmuk0O1kkQrFP5EZuImKqwVACyjLAY3YIJ4rQuryLVtTubV7sDEhJiknYuXAwsgAHCmtVaxkpWdmcPdQyyQ74na2diN3q2GyevtWL41LWnimcAlA8UYGwcFSq5/XdXQRzSfYpEuNqTQT/eByAC2M/iKzfiRpd1aT2WXA863JOADyCeMnPUEYoWoS1OIuYvsqeYOLfBIwMZ5GegqlHEiM6On7v/AFfA+UHHfGa14pQz+S+7a4O3zGxhj2rOkSWQOhy7xthgRzkdDjOKu5glYuRzyrEMYj2klCnGD6gjmujtb37fohtHMbtMwdHcbjGy/eAz61ykLu+xS/GM4PqatWE7w3Ido5NkrlVeMA7XxxkFhUp2egNFnXLVrG8diXAjYgvJ908jjjJ7/pVUuiwbt6uof7gzlQO/Suku9Nn1ua5mI/0+IEXKbgOATggDGOtcnezPp0BuAx2lSHyW6YI4x70pK5adx7XsvnIeR8gCyITwCckZ+lPi1KZso9y8gZV2mVQQeSOOaZcW726W8sA/ctwj9TnaAR+feshnl2ICSHGEG7A59skVCQJWOqTVkkhktpz/AKM2AARkREc8Y9qheAR6laFd8iyKAhj2rz90cHrzzxWdp9/ss3jBAkWTcSQDkAYPT2q9abdQhkxhZ4RuhLAHad2ABnketTYvQ6y1mkZ5TNEPMWUxyhiBwV+X8a53VYDaWpdQh3Ebg2HJz0Pr+lbWim4utNv2uU/eKUYLgDIChS2BnPJz2rLuJPKu3gIjLZCJxtyTyMg4Gce9K9yZRstCHT5HXy45T+7YjjPHAOccVPcmaG8BMjophMbqYl2jHXdzmq1xMsUUYXIkyXMZPCk9u/NXX8vU7mWVCc8lssA2T7nk/hWiML66kl5K9yJJXTzGSJU37QAMY9Oe5pIfN0+SK7th5Dxy+YjxZByCD6010ikWdCBkorfdJJz9Oew7UwzfuiuyMlcjyj8rlSeoFWyJWZ1V5qWn3Gm20sKYleFTKIyzAyE8ttK45HvWjoUcGoeZFKDJCIWkTfHjcQp7E571h+G9OGr6ZqKQ7YDDH9pTfFubYq5bj0wDUWm6opvImLoAilMnPLEYHUHqKybZmkzAuY/7Ps9TjJ8rYIgwToCGBxj6VS+1yXulbth+0LIofB4PBAwOv6V0N9DFc6nexqR++jVm3eqqM/qDXN+SFDsiMN2HBBIwQe/TtUXOSaamT2Uw1SxFvJdEBSzZKkEE/wAPQGlTYfMQDzFAALYHr6n8v1psUZiljkScxbyR5gGfnJ963dXvYhrEl3a2SQRzYK+d8yEhQpwoIHX2ppG6noY2kykNJBEOMFGRIw2CW3dAM11ujW+lTiVLuLzYTkZ8sRlGHGTg+tcnc6hcCZ7u0eT7TuyqWp8lSwGME9as2V+kYkKO7xMqllydwYtkjPer2BanU674egsLKKcA+UVWMGMlug75zXISWxm+e2k80RqwcJGQVIPBOa6qx166iiuAHHkByzRSZboPlxkdavQrZ6+jyxSNblwvmRoBhlOc7h/Ca06amiSe5wKzmM+WxBRjjcZWJBIAzwfWtKG8068tSt1bjz0CiGaBmVoyGwS3I3ZHtVa88M3mmS+RIhkcBtgTDcE8ZJwaz7zTZI4wSREwwSWyyqAN3AHuDWLTOaSLGpaHNaoZYJYiOZAyAtkZzgj1qpbRmS1MciLKh5GAUycYGMj1rS0e7nMwklT91ECd7SdQR1IOT+lRPqcImzd2wu4C5U7WCGLnI6jFLdEcqGWaxSX8cT2soVUKoI2DZIGPaq8ltDaWzQJvE75ySCBgYBPHHBpb6yhjnSWwvZkSQh0cxAAHGCAwJ3c/StGe2lNt5sd/bghPNk+0TNt5YZGSCR+FLUjqYr3LEkLIJCCqLg46HnOabFNIL/5AEXovU5J+vpWpf6Tb6hJEUltd8u5wIpt4Y54wQvfIqSDwpBZbW1HUxEyYkFva/vJGx0U5xsz75qHG+5jO+4mlWL37ospYeaPneQKFBB7EdPxpniC+i02K+0xYwfNAR5OQQw/u5qxe3xvIYzFA9nb+WHaPdkkd87CcnNc34rllubv7UTuZSUlQg5BHO7JpRVnoZxWhzuqaa+nukYk3xnkSZ6D3qhJE0jpn94CTnPJ9utdRYot9udkHlMCu7G4HFc9cxGKZ0fIILdsDg8cV0ENEAQq5B7elAU8k8ZJ6k560/Y23IHzDP8qeBCybQT2wT6mlci1iOSMDkZGfUfnUTBmwAB2Bz9anZwcYXJXiomDMSScDHA9fehPuDi27jQilSBwMdfQUeW8bbhyDz2Bx+NOAwHOD0APvQU3KAyhzjaNx4wfehsdhg4+Un5wCSCwHT6Zp4ITeA5IXGMoCDj+lBVQ20bSGPUICSB74NOQAYIGwZ4HBwP5UxSFQBmyBgk8SYwPypFIw+OjJkBeRzSqoKYwOMknFO8rKg42ZAxu5Ax9KljTsKjKJRu7+55q3alXldQcR5yQv/wBeqJG7IJwQT24x+dTW7lGBJ4Y5OQKmXkCfcs6rbiHBiQHOCRntgcVmMWXBOXXeeM+o6fnW0tyxHHRuSOvHpzWXeW7Qu4CYXHDE85I3dP0rOIm77EP2mdiMyHapIwDyMirEd44+UHqOnrVKVWVj0HPzf5FOxuG09SMccGtVfoXGTNKC+V32uME7sE962fD1upuSQmz5SrZj65xkjn2rlhMdu4+pxjmtGw1RrB8J5YxuPJLHmlO9i1UZb8YkPCifc/ebSGj5KjgYzjGT6VX0yYzIVZ/3qkDYD0/pVTXL77dbwSMNxA6IpwMHOfzqhY3JilAJwvTk46VUVobbq6OjUg89wenue9Jl33kb92f73pUVrcpNgg5csFOB1wN3H8qnMKk5H3gSc1otDK+pDJbeauBIQxPOcsARSsschyeh5wQCCfoaVmkVQhbyxklSB6Dvj1qOWJpLaOSLG4hQwA9ua1TNoz7kN5ZxyiTch4Ix1IOe/Wsy50/zGIWN8bj1DAN9KupfhZRGSBt7PyzD8am88HHHy8hSdvf2rdNHQtTm7zTzaMduduefaq7nY5UngYPQfnXRXMayZ4XJIA5PzZ9qx7i1KSuHIIY5OB93pjn8DVCuV0lG0fMGzznd/wDWoonQAIrNtGM4yev50UWC530qBH25IC5wTntTYkDrv28FsfQVoabcQ+IFMSAxzjBVSeqjOTzjrVdLUwTgTAcAkDzMA1xJq54jiySO2IPoQOpXuail0+JsEEAbs88nk+1XoQyoHDvnjru9PemvKskSKowwbA424wAauxDujGljDEkgdCFAHvVZo9uSEAweMjtV66452EM+d3+ySaquu/nuO46cetZND5rEEvJJJJVgc+1VpCx4IfHU4XgD86tSdCR/CDxnk1WdQcgDnbz054odkVdsaGHJY5GOMUKGduR0PrUYLI3GMkjaD6YqzBbgE/OTknFTcZNbxgOhbG0dePSteBEG9kfGFPX8KzEcxICcDoCPXNaCqWhUs+NysOI+5/GqQFn7Ps8vaCSAec8/nS9d6nIdRkcevpTvtDL8okIQgk78k49OKjZt3G8bsnnd0z+FLlJ2InVQ+ADjAyXGOaZvBxxnGMH6HPP41IYwc5Q5PpUYTGNxI9ximkkUI0gCHjB65p4OGyO2Cc+opnlEkg525BGO9SqAWxjjpTHuypqbBIYw6DyhnAjAU8VzMjKOBIAPdu569q2NfvEfESvGXCnczt0/DFYz7pZcMeGPOe1UjdaDMEDDJhskfvFz/I1IqbSmEAYfNjb6D60CHy+XABAAOP1prKu7HHvgVID1kPOBnnJpc7dqnGM8/NUaLnknBPYdx6U6NQcY5AAKkd85oKQ+GQKw5Pv6A05pAVy2eeBgetJAQ6Rk8N1APepJDkAjgE80BcjSdWzg5yT7fzpdjMHIGQDzjtmojhBgDftzjfzzUiOyKSOACM+57VSJuKF8zqOQRgDrTGh9fvZ/lVjdvAIxkgsecdPrQYzGCWxsU5Jz+dSJyIMt6/e5yOh5qVQVKAcAenFLPAqb9v8AqxkA57cUEYU4BwB1z60BcmJyJASSDgDIzk9jzTvldgzINpbgOM8Dtiqxzh8gDO3vjpTkQZ4wCB9f0qrWQJmpZQrHCWAUNORGjnhePvAdKpyO08pdyc9Tntjjj8KuqYWNsgfiMByCcdcngY9KqA7copBYkYCc4yeazbOha6ElvaRzTRxrcRwFsnMrHkg5wMA1798P/hR9ns4LnW5EtoPLWX7UuHBQEMQuOc/XFeW/CzwFf+MfEUsiJMNP0xxcXsySArDGFBOST8pJ46V3nxk+N0s95FYaIIdO0oRLjyuTsOF5I4OcE81nJu9kdlOEYK8kSfEP43SS2cnh3wsZYLC1Lf6UhHmXKndnI3ccAdq8e0G5mtnF7MkstwisFklJfDMwGeSRzg1Kmqx/2rHcXNnEWRxKs9sgLOgBG1h07mtTxLoUOmWqC0e2e3uSsykAKUBBOCDwTuO3inTgouyGpNso2MgecOd0btIo82OQKwJ9K9o+Ht7rPiiO7bUbeK48PoxjGo3sfk3CALjKSIwL5b1rz3SPC0Ggwx6l4liktopMyWWmlQss+P4mypKr6VV13xhqPjOeKztpRZ2FugUWcajZCMY3DABz+Pv1rfl1sarVanvkPj/SPB2h3Z+Hlhq+naoVAvb8SLJdyJ93MJbhFzznrXJ+FdG8PeJdYTUddl8V+J9VuAVeCXVBvikG7cZXwdqhT2xjtS6HYWlva2eounkWklouTF/rbmUEYjXOSVPPXFZF/wCLk8M6jd/2pHb2WsX7NbNpWmKQqQlCDvYD75PU5qWrl2VNq2p6bP41ivvtfh74f21no1nHE0EmpmcyXTSAAMvmkjd0HSuS09P+Ees727Fu1/fyx5j+0/MjMepJBznFcH4euLkzrf38Udnoum5VbWKPagkPzHOANx5HevVNLtJbqDTLu6x5t8UlW3hOXcMuQqjGFwPWspU9Ls1ppt67Enww0DXPE2oWNy+ord6hPGPPupT5lvABlQsXIKnt+te4WuqW/hqx0vRLec3DWrxpC5i81XcMWzjjcCT6j06VkWaDwf4ektjbrHLEfNnlKhDvPyogxnJ7ml8LNJcal9pnQEnKgEMcttzn8FrmlKzsj0IRNzX9WbRr8KpU6hqJaZzHblfLXgc4PUkGneB72SW7tZ47dItQ80Pd3k0mUtowedp5+YjpTfEuj2/9lWOr3F3b6dPebLGOBV86aZjKSxC8BML6k1GkNv4dmj0dSBNd3CS3MmACoUfKhx/sgmsnG6OlT1sWtXv01/xHqIinbHnFHMkm7y0XcV/MDP6VzOrWaahr0Gq3cji2tm8q0SXLKhxtLAEDGTzXU2UCaeL+6cF59Su1NuHOfMRcs2R1GM4rmfHkUq6kltEixp5rMzW/zLGA3AOM84qIpLcqWuxz11f6Bp13qNpa6NHrOuLcM66s1y3kmMDCr5IB3HPuDWfC+p3VvLcXEcdiwcYjtoSoiYemDV6yNvapI0AEs0jkSGQeWvXnLc7sVPpwGti5EVys7TThTJwkUZboMgHP4U5ybsRGFtyPw9NpdvaPplnZ3paJw4nuwG3qikHbzx1PWrV1PZ21vcX0Qle+Fy8aAqDErBB933FY2n2t5Heaq0AjtijyWiCDndk549Pxrvra10drNGinluYbVVm1FyxCLN0IHHORT3Boo6Lp8atbm43tcSSAu5YjaSANx454A6VW1e7W51C4C3KxebCYmd5dpAJ245Bq3oupXOuXLJa2Sgs5ni3SFMRqOOecVn39vb6pIXc7kjmDSNE2eVO7FO9gT1MbUbFIZ51WUGN0jjXBywUbTnPoSDWhoVjDbWzqhKPK2EAG0MM59+1X4dBn1C5NzdiSJc4SLbncoHHpWxbxC1edfLW3VFAaTbwMrnCgd8e9ZSZqu5g3OJBcWYAk6plQ3TKnjPfJpt/ZQI8aRRyQLGB5iD53yOenGPxoNxJPdSNvfAyVX7zqAMZb8RWVeXez7OYZSk12S00vmhSy7STnHpkCsnsVHVlHU9EvtXv9MiS2Mc9xJJOyygJtUHPv2IrbvrFLDTnVfldpGZsHOB2rS8EGLUL651AuY4jbCK12tjIO0E5I7AVl+J5HS/8AKYGRjJsyJARgnr9KSOl2sY9ikmovFIifuy5B78etdd4etz9m1mWWLz3igDB2xjc7MMZI4+579aw7djY6a7zrHPAIvNi8qQYPtkc10Np4cuJrWO2ljaKKNFmnuZV+REzldpJ5PtWhy9TnJLbzZIw/+tfLtgfKuTjg9vXmoJW33nlJcL5pUmSSZiMZGFxxV27umuEt/IgktoDJuLR5TzVIx8xxjms24klLyRvJIHZwRn5SFBzjn2ocdDfoa0e3TNIRZEPlS7pHKnc0mflHpxnmsJ9xuIowTxl3yvIG0kfn0q1ezyy2YSblk5IJyBjnAPSqkspEUbugRWQbZCAAR1wTUWsK9zH1C9FtbSRRJAbsMSj7eeT1xXUeFvPuZ7y2nSMxz2xRpZBtKMCCDz7iuRuVS0k83YZbu4ZUjwM4J5wPX9K7M6dPorWljO/m6kbczThWzt6EKePwq1puO1zsfD14914N0vSFx9oFxPI/mEEFuSBn6muf8TW8V3a6Jq0duoe/hWKc9Qkqrk5+taU2mzHxbb3drbhLaW7WbMf3UjZckDpg545NXNb0pp7nxH4eibz4rF2ureMnA/dnbjj1yDQ9H5GS3ON+IenmPw3b6hJ5ksmJIGwuSE2YUA9OtfP+twTXzYRGSO2G+Pz+iEDggYwK+hPHRuj4P80AxyFo2SMHKYBJY7fpXkdlcyXVxHp1taQSXc0otkMcHO4jqw3EH9K0guppN+6Ti3Nx4VsoprtYY7oMZ1y20xqEb1HXBHSqkd7Yy2MCCzWws45tw2MDLN6Z46ew4roPF76LJfTtdxTp9izbAxSYRSP7wxiuYe/0rUriNoriOW7DcGW3KKQAMY5xmulanOtTV09blppXm8qfTVVZA4kZyueM7SMYzWzMllp8QUHf5cpaK6YlWjcj7ozngEiuYj/tDw/GL63iiDnbhomDoqZJAYccluMHFXPDHiO28RWNyktuLSYFRLtDIhJZfmXJOOQBwazlG4XS2K+qLcxaiJ0kD/vCZwSTuypA3Z/A1o+EFiayvo9V1AHTbn51Jjyd6MCApHrWPrNsltJLJP5skm9XeOQlsJjABx7Vk3NyZtVljiRYLaESbIxJwCec4FONOw+a61Oj1bxvc6tqtvaWWdJjE7fapIpy7zoQRgnA2jp1zVbwpfNHBqCxxNGBaHy8kfNKGAA4ySfc1zVixluLS7luH8xTu28FSPU5rovDGo2jeJrSSWJC6MVW3+8h/wBpsY/iqqkrIzpq8jvvGbJD4feF5/tEiWkVtGFzmJiThgRgjNefvpNkLOeedL43bB4Y4SSBnAJY554+ldB8QLy5vNV1HftMd/MEWOIFcFclcHnGB6VzVxr22XyUllcKfKfMuQWxgncPaoptvc65RUdDMa6t/IKGyLozGMP53MpzlT04wa0PC+i3GvT+R9mQL5u6eYjCwoBkYJznnjiqzavbaabdW07zZWJMUH2r/WPnHzLtGeeeK6nS420e4Nxq8sguZQFSyz5ccRB3HPXr05rV7GK3PQtC0y0hvdG0O3cRWMzGe9l8sZCKTuwQOePWuju7tNUt57iKNpVebasQO1tm4IuCRjO3msPwjPEltrGpNKvmLbG0iwuSu7G4hh32mugsYBOlsGIw8w2gHaDhc8ZHXFYvY3jdkGveETpdm7xRSRAruZZY+dxIIwc88V554w02W6ubADd9pnmGYSuQwBySoBwuK9dCrbySLInm25BYb5eemBzjtXE2Nh/aOvR3HyfZbUnd/eJPvxU3uy3FpHIaxYFLeC3A+z4cnZIAS2DnK9MDHrVeOJlBUJlAxzn5s4+tdJ4nubSXXJEhjICrtOOCSBjvVSLTCVgJ6tA8hA5GdwGPypFqN0Z8SESY6BwAfqOldt4et5LNAkZLspCrIMjd6nkd65NvlZX++hb5Co6nv+Vd3pcabElwfJiYEb++B3q1qXFHVaJiNbSQp5jct2w2DXpeh3BFpGolEiDLMOrAfWvOfDTh5fNdAFVCipgDJ57fiK9Ls7Nblo8RqI0XaQD97Pc10WuhLR6nWW8rPGjqAEOXxJx27da7bw8yeQAuH6NwODmuL0WEC22uckfdU9hXXaNOsKYG9A5IQcHoPasWTO2509nK8bbGBCetakcvLvjI4XAFZlqAqRjII43Etz0+lWVPJAOdpB49RUbHLIuu5Tf685FQxT7ZkjOCQWz+BpwcMBuzuIPFMztl4AGCR+dW2ESeWYschuMYwKY1w2d7YDEjmk4Vz7kmq98CUIHOMdO9Kx0JELzCUlATwRiomZgeCTg/3j09adGgDeaX+lRyuC/38NnLelaxRaFkl7L1IIyOlDTlAvt1qFnwxGQD1zmqVzdEOgA+Vs5Oa2bsapFqRgyu3qcgZ96pzTRpnAKKcksnGMVD9pkzn5toyMAiq8zeYuc9Bii5Vi2LlCoyT0O4BucdxVOe/tYp5dj70wcFgDnP1qnL8r8HbgnHvmql5IoRypy2Pl9M1DnY1ULjp9V34HQdgO/4VlahfxuTtQbiuOORUc8ihjgjO4gc1k6terC5DDhsdOh+lc7lc7qVJXFub3cCVJAJPB9xisye+lC9QY/QDHPrk1UkviHJIBTHQtyP0qhcTPK2DH8hQ8EZzj6msHM74xSHvMHcFslsnJ/lV21gd33uhwR/COelU7S0lmYkdzkEDIAFbsSbULLxnr6/lWaV2ZTktkLDAsXGSTkj5xg4NXoI2CghicLj8Kp+d5fJxnIzVhbjOwZQeyDn+ddUInG2OM4B24G4AtnHvTVQSYAzwCeOtO8nGxkyxYk59B3q3bwfNGBHwSTn29K7Iols7HwZqCLowiPmZVsrvHbvx7V0Uesbrc4ZhkEcivP4pnt0DI4jLDg46D2yRTLrX8OYpJMNzuQDqR0PWsaicXc5lTU2egN4gA+XeEON3X0rNn8RnOFwc9MfNn+VeeXXiyO2lAeUFCVBJU8c81z8/jsSSkFHkCkhedu7865famv1dx3R63/b6yJkCQHoCe/NZl7rqhwC4PGdmeuK89sfH8Ei7pS1u4IUK5yOTWgdWg1OzDW1xCZWBPUbsg9x1FUnchwsdQNeQr9zyzgfuywY9fUVMmtHygSCcZ6AnvXnovVDtE0hd1wuM4xzn+VaVpqLKNpnfkcc9RmkHIjuhqxLR7MfIcEFuP5U6fUGkBJxuJOPYVy8GrFHAZw+7I2Z2kAd8nNTJfAcK/HIA7nNJuxHKdEdQXejHzMlipx+lQi8faD5hjydwH9KxI7kStnp6VZM2OD3qlJIvlRtJfjfudyWLcfX0pt1qEQz0OeRjqfSsaa4KJjGB6k96zrzWfKBAc7z0x29KfPcz9mWrjWGXzGEgOWC8R5259s5rEl1WS4+d8EZGNqkHj2rEv8AWW3oQc5OTz3H86zn1QnO8ngk9etHOzZU9DqDe+ahBHJPA/HNQ/aiXBPQZBzWA2rjZuBJRWz9Rj1qS3vGKMBzliTntmtFUaMnA6OOQnkY5JGOn86milSNUlGeCCCPWsS1uFGxSDJtPOTWxZ3CKIxkAdfm449Oc1tGoQ42NuDEsXzHAwP1qvNIA7tj51GOTSedti44HAwCO1Z9zMy4wR/ebPpV+0uZqm9zL1CTfJGHkkL89z0qKO4naM5JCNjr1OKS9KzyoUkCPtwBu6E/hVhY4wvXerMTyBxmsqmx301oVnjK4BAzjqO4pYJgsuMYAG7njHt9auTwq64xjjArPuIzAzjPzBSQg6k/WvObszrgkbFldCJY5C4JztB69/QCuq066eNRHLKd2RtIO3aPbNcPY3hXZgGNuxQ8V0VjeLJGQwySACSOMfXp+ldEJmNaF9D0BDAsJAAeeTDLP/CuB3A4xUUsayqoYgyqMSFGyGP5ViaXOqInlkwSD+Ldxj07V0di0VwhLsXljj3IY/lzkjqOfWu6E7rU8mceRlZJAPMDJkFSN3930qCC3ZWIHUEEDrg1ppbTLazmWIIFcc7TjHfnPWs9w0f7wv0Ax71tzELUIbjKhjxgHI+lOllzyHOcdB61HKNjYHp8o9c+tRylj8yDCqTnn0qlK4co7YJMgfdUED+tSoAEdR8uSPriq8s3zFQMKwPI9TQZ34Hp3Io5g5SffjJAIB45qM5ONxztXGajdyTuPrz+VMEzDqOT2qritYkkdgpGfvA1QZivBOV7VZlmLjGPzqExqyls/eI4rNu4rWI5RwcdulVZ3HIJyDjr61ZllCISeMYPPPHpxVWfczoEAwB39azexjIi81u/bH4VDcy/ICEBY44FKwMQP+yBnnsKqPcELnj5SP4un6VmQinOwPm442/KMc59a5m/lKsUI4GG/OuhucKxGSWIx+JrDvreJt5MZcleoY9BnHFJDbOY191I5cl/vHIzgdQa4m5kcTlWk8vjjedrZJwa6fV7vbDgbSwOHIwSQPqK5a9j3XMgcHZjqFzk/XPrSUkQk7maYi3UAKoJPrn2rifGRBeUF3QKAfQ44OPwArvFt8Dp8qnIyeelee+M7uJraVicTPEUI9DjGfyoW5UtEeF69LvmIfCTOseQTz054rVtbxB4W1PS3TfPNHAIn2nKhWb7pzXP69G0VyEklB4G78OOtZ2o6gkN1vjcgBAoI7jORxyOprsieXVWpR1aMPLJE7gsJFLCUZxj3NZYuGhYAAbVC7kAwuBxWvdzRy5PzOFm27nPMg7E1B9hWcY4EoUZXHBX/wCtVXOblZDbvbzw4PmIeFYqoIBJ6ckVcka2l06BnlCDeytkH0wBt96ZaaZGyygy+W2MnecAEc//AFqpm3MyYONq4PTgGk32K5WtzqfDs1u/2u0csIktzKp2kn5TwMEjq3FXNFlWSO9N6Ig6WgETeTtYOT0JGex9ar+EreNfLumI8xjJGMnPBHpmqeivNZeFtd1AJskMqx/P1Un5Qceh61MWTY1dMgDfupY2SN2QJJIwChs5OBz2rrL/AFVNOmmtZfLktUjAkjjU7fvA5IBGTmsrQNNMmm6eZXH2i2hFyUQ7jKNuBkD7vNGvSpcy3AfKST7PL2AkKTjO7OM9DWLbctDqS0Oj0y1fTpre/iuvNtnR9zo3OM/LwCOgqq2nJHp16Yd8nnFXjbGThfMz/wChVW0bUJtOee0m+QQxAiReQ2AvTH1rcntY9NG2MCNvL2NFJJnO4ckH37VL3NYPTU5M3JmkO/fIcdWYkE/nW5pIa5hktJzi0jjWRN/zKgyOhP0rHvNPFpdmGUyJy211BILdgOKvaVv0uNLQ8mbBEgJT5SeVyMjNFrbEyOg0gpc2bny4opYcMEDK4HX0x2I7VRa7MfjeKYRqBcRiJpTKeXBwFJA+7j5q1r6DzGF7FG0cN2dqjndkKM5z9Kx7izMhd4I5gqbifNYbSCDgjHpTV0HImtSnFcGe+IeMOp/dkA9TnII4+b9Kua5pl14h0uBp5DIySuqpKoPRRgeo6HHWsuyke5Fo8OzZPOEYD7zYGc+3HHNaHiwzQ2Fo8AAmhvWKMQd42qd2D71ql3ItY8qdZbeYCVP3oc5zxt5/pV2/KjypY/LcSEq8ickY74roPF2h3FzpllqsETk3KtKd8YQODu3BeezAAcVhafY/2lYahbxAb4bfdEp6MwXJHpxV2MG+pAdudgQBiSMhd368UkzCdDIqRjJSQqGwS/4U8SSTQB3DeWQ2MgcEeoOahj8toshlABBPzc/yqS07rU6TT9QTm5RijOvzZ+YKVxxgVB4ihgvZvPt4vs94QfPXHyMCc/IB0P1rJSdhLiIFjIGPH8J/LvT1uHji815B5kce4bmwS6nPP4VVxc1mV9JvDatHBO58pVZcAZBOfU9DxUHiC3WC8QRySFG+eM7cAL9ae89tdXPzuIp2UOJBgAE8kcjGfxqzqNlN9m8uWfeigbDHgjGO+OnNZxfQUmZ+lHzJnSMZnIG4Ache5xVqCRrYykFfkl2s3c56flWVaStZKcHy5I8AsUHJ9MVqvbi40yJ8EuXySCBnHqMU5IIyvodBbXYTTL2ASHM8JjYAn2xz+FMvIft1taOMfMmEuEUbgw4ySe4FVLDfJCRKAFycgSBTjOR2ParnlmOzEYQHaDIsZJIIBBxwMciskaSY/VtFaO20q9vPOjsdRiZ0kMQLNjAyOgPPuKZpzTPAIWuJT5ZyHdgDgHjAPSrPifUft0Gnlh5cMUBEH2U7gEZifmyRk8dqpaWwvxLE3/HwWU9ASBnP8q0TXU5Hqakcyx6k5Qy7ZIMCMMQBg8dAayJ7MLc+ZgHydsZ8wsWweuDjPFaWozm2vIllt96vHtDqx4GevGKj1S4FuiTISjzMo2SRHHBycZJ7U5IpLQ2fAespHc3doJDu8iaGOWMfMwaIrtOfqaj0K1jm1h42Msa2s43Esf3pVc5HbArC0eVbfUUkik8+QjcEGfl+pOa2tHgW01y4cxRcJJi4OGbcYmJ647DFZNsha6GXdXkFnrDsih90jZeSQfdOe1VJ33PcwIcLGVLAyMGGQRnIGCPxqle3rSagizP5o+zJ8+08Phs1LbqbtAxIE20BmPzBxtzjI754pnLUg+Ygt4wluiKi7Y2XaRuJzuyTySOlbEimXTUEqCSSLJAB3cH0z1+b6VlwySRSmN8knG1MbRzkZ4qxp+rta36P9oAibA2PH95Scjcc0RQKNkE9u7xeajCRSTlSCp2k56DP50CNYod8n7pgd2M4BHbg1bnQSQyKkTlsMivkMWIGAQpJOORUkhg+yxpK5jUsHaY4GOmO9dHKmVEqXU0sNvnDyrGG4ChixxxjBqnBe3OmXPmwTjzEVcxk87S2OBzVq4tZdPmzbEuSRtdOhA/kKdrNu97ax6pZxiWJQF5yoyWJAIxnntSZRtR6u13pVvNblvtdvIIjHIQdwxnJJxXPtrF6v2dX8l0MeMRjBDEsxzj1yB1qxp00UN68DYt4bksrmPIAk2kADPvWvqGnhre2iicI4AbBbcr8jAwO9Te+hnJMxLHW7KWYJP5whkJjYQsCQoHGM45rSWLTSxNpJdw78lcjAOOfmwxHSsfVfs8rmSWIxtjn94eD0OAcdao2+rWqz/6Okk4fCMjjgErycE+nH/16VrGN7bm1f6OswAin2RONxDBeCTnByDj9aksPC2q3r4he2eONRJIynzE8snPzDjBz60uk3rTXzo7xwWSRF5RJH8yIrYJUnHJHQVdvA+swzy6ZBd2loJPng3YkkUE4Leox61SslcfJd3Rl3F3D4fa4g0iKQqVETXmxeSwBPlgj5cYAFYqlw+6VBKy8BpOJOnU54rT+0SWUWZbfkhgoLHn0PHp2qh56z8R78IoHPznqQeTWbdyWh8Tx25wB5aE4HlYBGee1U7i5ivY3NzOSyNyM55IxyOe9aTwL5hAATceOO47c1i6pHH9llWWRXilcfKB1xz1HvURRmoWRMlu9ok7mdBauoEZEfAJHQ571Q1jSilvb3CiMhv3ZkYH75Ab/ANBINaGk6xHawmO68uSC42rJEZCQPcE8jHtWpNbm70G4jtrgyRArMhkyDuChcHGewArdIydr2Z57JITvJGMEr16npUkDLJ5ZOODgbB6GmyQSHBPyMDzktgZ/ColwhB38DOMDrWbMmuw+QiJ5AAh6fnUe0FQTnazEg+nTHvTRANqSF+GOMetO2bQM8d+OaVgcWSFC+AX+YnAwOPxqEjy1BB37WLHAJAqYSFQDkgYwc+/vTzPubB6DOce9Jpmdn0Im3EAbOATjI96jUkYVk6YyB0FTEKdnTI5xipFty+Bx2/SmgcXbUiJCk5fFKmNuADjHqRUkVpJI+QmeSBhTj06n0NSeS/IY71A/hGcAdiaGQ1bYiUHcQercYoVM4B6/yNTfZtuSAc8nv1xS+QyPjOc0txaomjH7nrggeneororJCiZ3jdk5+ualt49rgHJVs87e/pVWXMLOMbhnA/Pn8qzSITdynICuNpEZB4T7uRj16/pVbd8oIBwSxB9QOP51osUk5HBAAGapzRPtzwjAMM9hk5rQ3Wo2I5ALDnr6inszYBHHGDjioPLZCcOAM4BPsaeobBLA/r0/Ki1wJvvAkluCeAT0PrUN1byFyyxPl8sqgH7392nM2CpHHVe4yKjRlVycDcOQOOfTHNVEuM7PQWzvHi5L8DJYenf9K6GG4SRMk7Dj06ZFYDw+b88ZXO1gVHfIq9YXsTQiKUiNeFUiTPzD1yKs6p2cbo0/MMnI+8Qc7OKRv3SkhDnA28np0qM7RsK8sCQecAn1pwYFypGG4xlu1aI51oU9Vs1u9k0EYEiqFOz1HU8+tc2bgq7ocB0YcFecfWuvWMBiXG/kHqTWZrekLcb7iLYjDAI55A64HvVJnVCVzLS9MiIWKhVLDA9ulI9xk8ZwoA579ev5ms9y0YAbCMD1B4Ppx1pC5BwSec5yD1rRbFj9g7OcfU0VC0o2jedg7H1oq7lm/bahJYXCOkjIFJH7vJOAK2Y/FNxKwWVA8MZAXJyxB+tRXNrEmGMgbOQQxC49hisiaFjIQWAYBAWxgHrnB4rgWrPPcUel3d+BYRK+MNGpwAVYNjnAJrHu5/PbALO2O6jJz6+n4UvhvxBbXaeRc74l3sV3lu3TDVpT6a/7uRJGSGQFlKHfx6EitU7nNOJz0yjf1BCbW+cjnmo2iyuQQF+8wB9P0/WrV2UKZXLheRzjdj61TKmE8IQCCAcbvzpMysVZo1Rhux2I565qscHBwOPSppiGIIOR0A+lQgbsBCe2BgVjcskSFXGFPT1q3FEYSMn5VOAFB6kdelRW8QySTz3Ap7gJuIQ5yM8nnHpSDoTS7Ahc8bcNz0rQUqNi8YBBzj9KyEkXg4+UjkE1rWOyRMFMZHBMg6jr27VpHUVyYMQ3B7Y4pCCV4cjI/X1p4iAT+4MBuecZ+lKVypPb1Iq2OxDvzkk/d/lVlYw8oUAY5P51GRhQQMjoSD0oaY5G0/LgDmpAiHKO2Sg7cdMCi4cW1s7tIo2Lkk/zqYbpY3A3+XG3TgZyMHOfeqviGVY7Mxqh8zblc8gnrjn2o2GtWcrdXBuZN5kzk5ztIP61Cv3o88jnk0+VndCXk3NuLYyO3bpQWCnII4PzY5Iag6UOc+mOCKiTLEgnqe1AbkjIGPbr6UqoMAgdySTnHI7cf1oJvqCEFI3JwME9ORTz6DjGCoHHHoaaN0cO9yMDA+Yg5z6AU1iEbPHzAEDzB/hQWthUnUYwcYK9u5zVllLoQN4IAJ4Hf6461VyJMYAXJ9PSrEaE8INhC9HzyKCCNkIYqPnONxPJxgfSgIuQPRgT71Iyrvf5Ac5ORk4oBGwgAdRyc9qLiSsN3KN5GH3Z+8OmTUx2yNtOM84GcdfT1qLaCR/Hj04/nT1Yq5KEIQfvZ6YoBkrAk7+cFsN+X/1qj80B0AkD4C7iRjtSo+7Hovzc5JJ+70H503ysgjMYyFzkj1x6UBdIInc/KSNwAzg9CfUUoIRHLE7gvJGOoH0pwUxpsL4bJLL646U8yZ3jLPtXJBwBg9eRTWoy4fMS/RXyGXavBBPC4qpHB/aN1FbW0g8yQ4C9XLZO35R0ro9K8F614suxcaZZmSygCGa+lIWJASSfmOASe2K9c+Afgix1T4j2Vhp32XU2t3a5nur2ZcgIm8iMDHTJ6+lRLRHTFJnWL4O1bwL4DsPh1Y+XHqXiCBLnVp90cJLHDLGzMD9MV4V4m0LR7G6dNR8RxJewv9na00yyaSTK5H3iQvGfSt3XvGF/rXjDU9bluEeeW8EloN4YptOe/bGODxVH4maW2rTyeKbSzMejavcNMRCwk8mVlwylQcgbgT+g4qY7HRUk5Wsc7bTeEdkcCPr0RLKrTFYF4J2/dx6817PP4Y8OeGNKspYNVi8U63DaLNp2jajCsRjQgHzHIyGw3IXv3rwGz8NXjY/deWhAIkmURAEdeua9J8IQfZvE1puM2ovchY9plCoEK4Y5PLAdsEVorJlU1zEOl6NqHi2/ksnv5JfEEqC5nEo3+e55EagY2KB2ziuwl0Xw18MYbdNfto9a1tvmg0W2kxukP8cx52qMHir134pi+HLS6Uhij1GN3jWRckogA2EKMnAXk81ztz4Z1WcSa9PbTQWcm5pL24iERnkyQqhmOdpyTVO8vhOuHu9DZi8T3F9DqA1K0hsLi9t8W1tbldqsGzwRjHDd/SvMkhmeaSKWWKzunmZJLm9uxvLk5Cn5c4I6c06a4hj163vbzU4GmiYwNDZhicENknGQcZHQ167onwktpr6DUdSiuxBbKLotMyhbiNVBWUKMk8cU1GyDdk9p4PtfDF5ZRvq9leCwCyXUdtdlw0vlruYA84G3HpXqvwe02/ttP1DxnqNxNc61ett0rTx86qSNu9gSdqge1V/B/gGHxg97quv3jx6Jv3qWVSkqkklfXofWu3slsjcXM0RGl6VCHZ7nbtjCDhYlB55Fc9SVnY7aastSvp/gmDWLVJ9Vvy4tWM8h3fL5xGCzZxux2HQelYOoeKki024GjCQQmVrG0lhUl55Cw3ODk4H1+ldv4guNE1rTDa2esyrnyxDDc2hCAggH51IB/E1zXhuOXS/Fel5e2Om6OBPJgna7E/Nkn72Mdq5JNHVBHRa/4alg8PeHjLqC2+qeH41YSTx5M1zKCxP3hwqkZpbXw7Lf3NtqgSWR23T3V7Kx8sMqlDwTjHJxXOav4gufHmvz2kXz3N7MyQ+WAnlgkFmwV5+UY610txYwTJexRRubK1RmbzSW3BflOQAOp5rOUmkmawSudDdX1tHoqad4asonndVM+sSRlpNuMskYydmfXk+9chqF7p+nXAQoZ2eFpViIKZPAwx65+bP4V2drp8Xh/wAIWl0j/vJpEkjhWPiOPhTgAk5I9q5PxPuutevZ4v3OwPsR4fnnXbgYycKR3rC6cjocbK557Pa3+r3YSc+aVJaONYyREPYgcfjWnYaFPafa4i0clw6xzmKOcfuTjA24Hr7VU0jWvNuYNKiRoNtpcyXKW8bMWZCu3e3I5yc4xUnwt12PWrC9kvYGtDHnfHbyjeAWJXrnqF4z61uou12cvOmzptPtvK0q5n1yeVCZZJ8MwZmI9TiqMlwlrb29peXAQzD7TNFbybVVAcqr++B9eal8e3+j6hrml2lqLye2liM5hnZA2FwGDYUcZrk5tKvvF2tNbEeXDO5efy5RkDACxk5zjihFbnW6Dpd0bS8vZXjgYSlYD5mGaMgZxnPFaNrZJ90W6xxxrhEPJcn5cnHc9a6yx8KPqP2bT18k21gimaMcKuTjLMTj8KkvjHo6XD2DxyuAPLWTBAI43Me2DUT0LijF8RPb6NEAs/70wjzHXAAx1xx2rirfU7nUHf7JFGf3hKsG+ZfkxuPPIx6ijxjqE5vkglnlMjrkCPC+aD165A/Cq1jttJdiEIEiO4sR8xxgjipcdDRoiupbzTtHkjVFNxcx7Tckht+GGe2f1qlHYI9pAZIleSJPLiVAyFlGASc5zyM9q2Z/IM8AmlTG1VjjixheNxyoJNR6tcSm2vJQTG1xlHlKk8HsASah6BFJPQ09GtlGnpAsoRnARQT8gyC20e/ArzzVLl3vismFaNxGxwY+2c85rW8QTtBBp1oJCkv2hdpVlBZVUqCRjg81lSxLLdXEkxk/euGJMn3v90YxUpdTZ7G34S04RThbUgFjtmkJBhSIDnbj+L2rU8Y6kupX6QxA/ZsEiMTbMjA27uO2DxVzwJpFtqFhcRITZWWn2jTKWYL50h6cHrxWNfXE15q8rxJ5kCxFAM/KSM8kjnvWl+hFupVgLyT/ACOpit0PJkyTjnGQPStPWdDng1JPMAjBjDuR+8OCO3SnaU1rFfQWUEnlw26+Zcny2I5HzDp2Xmp9VWfVoZbqeUiW4ZiquQNqLnA6jrj9aVxehzQsr7Ubq0htrcSbgzvvfG1RzyPpViLSn1W+ihsojJvAJJbAAA+Y4xwBVvUIm0y3iid2GoMN8rxthVQ/KF47kc12llb3eg+BbZLUyQatraGRLl4yfstorbSTnu5U4+tXHVg3Y5Pwz4XGreJLeYiOSwtBmTy1YNNKPu5zkYFdM+naBpH9o6l4g1mXULlm5sNPKx4ZmyI2l+bGR7CsaO31NpjBbTS3Ekm5XyyqsESJkyMTjqRj8a5x0iuoo4odogRg4KDmV1XAZj1OferaT0CLkegWuvS+LNJs47S3h0ewhA220J3MdrEjzH79P1p8M8MHjQ6v943mIHhTLD59vYf7tUfDMsFj4RvyZRBNKDFBDGMgOVwDuOcdKq+ErpNaDz3zuLt7iK3Y7wBHgHBHUDr6UpRTWhGrZmeKNMDabqFojBIU823GZAx3gYGPqK8i8P6YNFTUNdnj3C2mEFqZCRidlJyvHbI717BqFktk+o+ek0bw3AuApVWDKByQQOQa5HxRp9zqlzHbRPavDYKbn7MCCzSMAOcHGRjvSjKxo9jyW61WS+Se2nQI1wS0kzncXbHoeaoSWkdvp0lz5QFssohaV4/mLlchQM9x3rS1dJrPVLSQ28JZG3bZYyzliO+GGBT73WLXU9Filk0SKZJZWlaGGRkJkUbMjkhQOvINdaMmcdb62mlsk6S+WoZtkEWQvAwC2evNdR4Y8Y3NtqP9oXzyXsIjPyyldi8cZXGW/Oud1K00O8i88y32kiFcvHJ/pKkljxwAehFX7XQydUs4oXtr3MZjBSRUMYwMMUJz+taSSaMrHZ6vrSap4ssL2FAitFGR5LGJSu3J+U53HPHaq+paNpuuazby2cs1hqix4NuzbY589SuQMmqniiJ9L0yyt7mRoLiWz8sRpGAzOHbDEg46DPSsbQrGbX7XSDNLHHe2s7QxzYIckgHIycdARyKSd0RK99DJuY7ywa4S6geNC4VJIyNrIeM89MGtXw41xb3V7OYm8yMIjeWuQMkkn3/Co9F8VXdxfCxuokuxBI8UklzCuMM+V4AGcD0rqr62sp0jtrUok6OGlYSZWUjdt24HyZ981E2kb0opM0vF+s+TYWd+Ztk3lB1kOM7yuN2Oa8xS/g02wkuLqdf3aHasa43Pjljz1rp/EFw+y0sLqPMsaNGzhWHKjjk+tckbeXVNSRJkJhgKssXeWTJG33FZw2LqPXQ6/wAKXa6VLb6rcfZ7y5eKN7eJI8eSTklznPTIwBx7VFqGuPe4nE/+k3cihpJuDtLjO3+8cfSnCUXXmXUubgSLcBEk4AwgAC7cYAPTNYSWcGpkSQyRb7eQTMCzIQoPocjFVuKPmfReg5ieDTIpXjnWNbto88yAhl5I/wBzP411Okq6xJgs7KWOc9CV28fQV4/N4g1HR/Gl7cJp1y8WyOLCqw2ooXIzt75OK9R0OSSzs4AQ8iSrvznBUEZ5z+XSsJ6nTA0r+4dYtiyyPvj27TzjsemK5CHzNEtbiW2tyjMOUjwAwz15reuLrzzKEcIFyD1zwd3WuW1B5YodhzsQbo3MgPHcEHms4xcTpa0MmSeXVNYnlQbxDE0h3kc4IOPr+Nde9gtv9kRkZFMDLkkMCMgnGO9cd4dijn1tIB5ebm4AeUNzjB5x25Ar0FUF15RYCVoomjwuB2HTP0NNysxRORWEvceUD5TK5bA6c+ldnpCwyLI+HCrE0hf7xO0D0Fcbdy+XqUhXO5cLlufr0rrrCO2lLuhwCsiJLgqdpGODnB59q2jsVsdb4dB2ICMLvB8tR3OP8BXp3h1TNGSQQVDIqBeuR1zn1rzDw5PJLcRIchQS5PQjH09K9N0R4lxKg+ZhhT93Ix6HNbJ6GD3O1tGRHESp82Pmf73GPbFdHpvlxsETAZiOPSuWsdqzBieFAwB1JrqLHy4rmP58ySY+THRgPWpbMpanS2ZaMDnOe5J4q3BHguwOSRk8jiqUc5dQSAnpxU9s2+VFIyxzwAKhmTJ4WMTxjknnn60TkiYlsIGwRzzTpzskCocqB82eoOKhcNId7nOR37UMqBZjk3r+GPrTJcSB2JHGM802CQGLcP4huqKWRQVRxjcR09KZorlVpcgqeOxpEjEsARzkhi3HX86gllKySAISSwJPapJZ9lsSvyDbjFUmbxQy7uEIKcggE57Y9Kwby4Y3GyAZxgEdc59Cateducgkn0z6VAzKp3rkDbyKbZ0xVhgvNyoCArE5bjkVG1wmDlzkHgiM4Ip0yoyE7x6n/wDXWTdyKEwkhAHbdUXZaimOnvdr9M5B6gjP45wPyqndXZkO0kAseAPSqcjmJ5SudzA5Pp9Ko3LmNi5dwpx2HFQ5HVCFhbhpYUJzwDnBx19ax7ucFznHIO0Zxgj6+lPu7v8Acvkh2b5Qc9qwNQ1FZH2FF27sZY8jFYudzsgrak11cq2VBL9QcEk/pTrPT5LlEkaIj+6HXHT8c1FbWkl4SQQ4ODkg8V0cCCNgCgORyfrUWuE522FtrZIlIUbAOoHfNTbyX2gHYBgAgYyachG4IMnA/wA80E4X5iQCQc/SuiMTkkR+QGwOME9asLbhEJU4Xu/enROH3ngkjJwKuxQAjjPJwRXVFIwk7EcKASkZzgHP0NaVnal3cA8k/Lmqtpam4vAN+PlxjHWt+yt44stgbevBz/Wt07bGDmFpamLJcM64+UAjmqGqaR9tijBBEhBXcnJH5YroIcGMbSMAdMD9KRgoBBBJzjp2pP3lqKNSzujyLVvDc1mC4lcoqkkSAnp3OK5q5ZEcKHJb6ccnsele6XFn9qWUHgDg+9ef+JfCYbJjABzgAD06c9K4alJNaHoU63NpJnnN/GVhwjlMDk9zmsaPTLiwuo7mCWXepGShIJJPXB4rs7zSGRzv5KjLYGenSpUtd3ls6DLg9QcnnPHPHHrWMYtHW+SxlW/iq8s7bOqW+WLktKo5weBge4ro9N1ZLxMxOTKy4SPHPXP8qik0WC5RCY3wowxU478dahfSzazb4SAyDOQwB6YyOK2SOCcY7o2klz0OXA5BFTpfFEQY5U5PuKy7WV0REk3gqOd5yTj6Usk5fGMAhcdeKzkjNWNe31MtgNwSR1GBj1q2mqRqqjLEZxv9/SudW4MKHkgDuOmRR/aC7D82QBknsMevas22aaG9Jf8A38uXOcgVz97qglxuOC+GGCOB+VRTXyIHJHBAH0NY1/qLs27GCFwMH+dVEaiht1csZ3UDeityQQMfXPU/SqZnEmTk46kdxWXdautwxMSeY4BIkY4UEDqAcGs281G+2bI5N/IwVAH+0euevSi9jRQbOytY95jwSD045yPXvViC6jTYUkV8Z4JznBrzE6dd3IPm3MhPLH5iMc8dMV1Gh2O+zCz5IxgbyCRjuCOann7jlSZ18V2zsHEgAzkYwMjPTnNbFvfBhkARheGx0rimsiuCr4wMdTnPqasWl7cWcjrKd6/NgHHODxS52R7Ns7P7aFR2OUDMT9abPdqBg/MFH6emaxft/AZ+Ru3YBB4x0qWyZrldn8JJL5ZccYwPrXTBthyWLsJLbycjn5fw6VZt5GlYMeSeeOM4+tRogRJH3+i7D29aYgL5OPMTGDntnrWsioxSNJnMbFTgHnG7nnHHAqhqG6SJwmBjIH8WQfpirAwFJGR904P5VAXAcqo2dcHPXNcc4lLQylmaJgpwm1gK17a9Y5KO2W++QcBcfWs7U4iJSVxhjls/TA/WorGTYsh5ck87jWSbR02Uo3Ottbr50HmFAB0C7ct656V1dhqkskIlBO8AglwDgA8dMelcDaMVCFMmM+3A/Cul0+7Roj5U4MmBmOQFRXZSlrY4alJM7RtQndAksruJACedpOe/NUZopGhJJyBwKp2atOiB8F8hTkFsfTGK0PnZQyfdIIGfX0Ndlzz+Sz0K803lRhk3Hy8jlTzjpUaS/JkchumO9WJ2bfIGCAKCT+8GOT9KjiTcqAjC9AB2oRSSW5GZHIyOVzjNSySSNg9s/pU624aIBeuRnPQ0xI/LYqBkpz16insZtpshZ/IGANwPf3qKaQMnynfnrjtUj7eCeQDkj0quwzyvAxV30Fy3HFw4GTyOtPypjJzhgByahjkUth/88f40rbRDyRwQeOccUGUkRTTKiYXYDg9jyRUHnbiQcbiOadcYZSUP3QTg96rZXOD98gcAe/c1EjFohutgiIyVypBxzVeRmVC+/kggehIFSSyk7MjB+XIJ4OetVZn8pRkfLnPPrUGOxn3DMHBDklQSuQOWrF1SYiZwg/fKo3Y5ABPetmeIcHklTkDPesPVIHcSykZ83GD9D3osyjkdaQxqWDon8RJIGMDJ4xn2ri7nYJC+AcnneR3Oa7bWW+TB/dhiQxkfGMLnp9a4TUG3vkFH8sjoAM9x19qyEiC7ukjQF2whY7jg/lXl3i/UPMjngMalmJVcZzjHXp/WvQ9WfZbFXfZhCSGIJyTnt7V5R4rRUcheshKhT19OnXNVFXCadjyjxMuLm2BcuHjOccfzrn7pV86RYiUVAsfqcgV03iVnNxuyJVjwm3v+dc0RDLMZTkRcsc8ljjpXWtDypJtl2S0jDo6HfEQDu8snkdc8/L+tXVt1dELlVDoWT58E47dKr2oW4hTG8bHK4yR1Hb0rThSWV4ni3oiggNgAKByevtUuQ1ZFZY0KxzAYO5ioAOCueM54/WmXMJmeIwFJEOA5UcDNXpLSWOcuJIk4Dt5h6k8jGPUUulyNbXiGKT900gjI2nDAtjuK0Qr33I7C6a0mt2yZc4fyvMypyegAzjj1ptncNNo+oLbQCIyXUa+WQOwHvV66sBHd3Bgy8KOzKAVUbVUn5uOenas3wzpjXa2l3IYowbliwkiYciPI4z/exUtNLQjlO4064GkWMcFpciOS8kEDRKFyI0I64HQkHvR4q0xrKURlGi1GObcYwvyhdrn2xwR0rn7q8Y+KrRDPGkcAjtiABGjOWJZu3r61qeJJtuu3bpGtx/pjhpo5NwMeTt5IHJ47+3Sso3W5onoVvD0w1DTkuhIY7i1mUSMo++jZyCvTIwOldj4n0lbt7N2TZP8AI3mysN2w7sEjGDjHavPdJ1B9K1LeObGclfs/AXJz1Pfr2r1Dw9dzazpFuXne5aGP7PFnHyopO3r35pSHB66mZAsr2gjlQ/aIAJUlJ3dOpwKgjuDvFsI9kaSb4yCE5PX+HtVtozY6iJ4pCRJ8i5HXr6cc0l5bAYuBFG4x8rgHHHtnvVRN3Eu6SEZPsEuJXH7yKY/PuZgVOGqvDuSC5ijBl2xuwWNfRTgcn1rNiu5ZE2LLJG0MYEXljG1Q2Tn6Vo6XNbXkk5EbTwrGqTCMF33Meq49RV2M72MbwTpqzvK5nHlRguy/dYSA52nIqr4h1eZLa3cT7GhMzAN84Ocgk8+ldCP+JQ88dtHIW2EFmU/Nlc5/LiuNlmdm1CeSSNIZCI49x3Dg89hQ7kMij3OkaiQyxDBRGJIibB55GADk5GcVVs7XF0lxbn74PmKOzAbTwOOlUZrqS3vZ28wlWcsUCryp6Dpnit6xuIrtLeUgCAkFgpVmIx0zng59ad7mTiZeowC0cpk+Q4WUmM9iBx+dZdhDuY+fPIjPE4LmMFVYY7AV0N5YQAPGrmRojtIIbAjboc9yPauVMrQyYCyApIysATwDw2fx5qkrg1Ybbxl551TEjkAoU3LtY7sk889ulbGqQrFbvbRFTtQM0uP4yMEZrM0qB44luTJIjsuyPJXCsB1xU0UYktpImnkc5LFujA9uT2qG7kctzLlhZHidzn5sANzyO+SM1ct766gl3wyyxpKArY9cFh8u78KLiBbgTlUBaPDbUBB6nPUYqvdnyiiCIkbwDwDtGQe3saVrFWuasWpLK8bPZxTmRt3y8HgY9+9WY20oak0SRX1vFJgKJGEm1hxzkA9eazpAPMKDAMa8HcP97/61V71ib2OXZlmyDwCv3ducUubXUqMbHc6VoMd0JFg1OwlChkxcyNE+4rwcnjinLpN3DYY8uZ1h2r+7GVweGw4z2rI0iZrf7NKpOxiI152qWI2kkHP1q016dMe9kWRQfN2rJGQ5JB9gc/hQi5Jl7WrJ76TykwZY1jaI8E7WXIAHPTpXP2m+HWReBDEjFVK5xkD5eh6etdvpl5Y61bRS6lFJBKgeEX1oCr7hgj5SCCAc+lc42i3dpHPJZ3a3cExyBCPnXAwdy4OM+1aJGE7cti5qotLxNIlycNAUJKnAII79O4qvbQW720ou4pZip8xcSbcDGMdDUkEKtpguWABhmdCwk3AA7SB6KcAdasQ289ldeRPGJVlQH/aOT1Az0pMSWhgabPDFvck22VKok0obOOOTj1rdtJFktr6WKQiRowjyRcYY5zg/QjtWDf2X2KeQ7PI+dUR4yMkE5xj3q7rs/kaVG5T5sjcwyTgkIM8+2ayaMVEy9RuU/fyCyNyqJ5aGa4J5APzEBcd/WuaiuJpYkaIGyTACrDkDI5JwcH73+Fadzm2jnYx/ulAJZeASeO49azrdbeXAiGx14DAdc8/XrVrzIk0zptMnur1z9reYXOOJZmY8AHjI71SVZEurRwh3oNjbzuGAOOTTI7s28SZPmbByV+XJxgfrWhY6naahHEHiIu1b77fewO1UlqZpo1tOuWiuraV4CZSPIaPnGQVOc44yB2pL2P7BfvBL+6KuFkWUbgMdcYrTsrWLUBLAjRxu6SFSSdwbbknqOg4qbU9Dnn0+2v0kVPMUMhjCgEkchsgkZ7VcQvY5K4umtNRAVt6dV8s54B/u4Na+lXcG1C0QcBxvWQEs2P4gR0x2z0rN1iYwNHaTxmO5wYHMoP3ywI+8w6isWHVHsZpIJcxMSw2AnJx05pPuUbk+nRsp8pIjKrbh5hXeAT19f1rQ0y1k1TQr1ovNkksY2uNryKmEUA8evQ1VsdQjvYhKEd48BWkwBtUnv/8Aqre0OJbDWJ5F3PaSRGGVfvDaVIIwOeprO+paaaOUv7uPV9L81SYr+3ZWILACRDznp1rmrqFlugDKwaVQVljyNxHzYwR+Fdjrunvo+vCEymPzQZomJ/hHY5yKo3l5HqtrJEkrO6Kz+WjdDnnHHatXaxhNKJFe29xPp/lw3Jknth5k4Q4DbyGAPWqej6xf2blz50iCVUcgEAKQc5JPP4VozQNeanAiGOX7WgjVwdobavBOSB04rG1pJrDTPNVMuWIKHquBj8s+lYt3Mk76o6O6gN3ZvNFBI6beFSPlcknjv0rmVtAiSSwXikBQTHJ3ycgdc9ParOh6oLNUdCCUkywTBDAAjHJpuoPbX91cTwDyYJ5AFi3D5eCMVkm7smTurjUJEYlQ8nczRjkAn0qq92NOIT/V4YkGYllfjnAPHFTxl7Z0WRgSMKAmOfekMkV9E5RYg0bb1J5AGMdPc1okJXaK81mr28ZijWAs+fmIOeegA6fjWh4Z117XUoop3Jstx86E5OVxx096g0fUjBIqT/vSF3HEWMsWyOmc4FSavqhsdR2FFjadVl4AUbTyAB71SV+plOlczPFWhzabNPN+8ezkdjbSHgMvy46emaxY7c5LD7o4zngZx14ruoNch1jw5cW5n82SJDJAkjei/Mo46kgYrmbPUZb+7MPleUWICofUEdauVrEqm2U3sWaMBRjoMgZwSetOOjyNNIrh/L7tgjr9R/WuqTTLlljLSx4O7OxQQfTvUltoLXdyrm4MWwkZUDk56ZrjdVI6YYWb3OMbRieVyVG0FWPy4HfjNWV0sNA/JRiu7jkn6ZxXoh8H2g8xJny5VSOeMkU2bw5bwDdkOAQAQQhwelZ/WImv1O7ucJDobyZOflViOSBwB1PWrsGgCJQftEedpbHfPXHOO1dHP4YgZtiOXU7iA6hs54wc1ah8M2JaU+WuSMHD7QBjAODntTWKihrAtswoBvAjcgnPBZhgDdk8dKvm0s9myEIASfM8obAc10cPhKzvWkhkAAcYWUDABxiqN94IaIcSPuHIJ6EdvyqViYg8G29EY82hwzneHKAHBIjJ64xxx1qjfeFbi1UMv70EtgKpzx+dW5YdX065D+YOC2NhIPA46cVE2samkG2UCRzkOZGJ2E9MZPeulYiMlY5p4SSWxhrAEwJUMTRqHZSACeff/Csu6UNJyOGYlcf1q1f61eandPHcvCUUbAFjPQHrk85qkHLgq2P9r86Xmee6bhuLHCFUZGd3emXluNpCA4OC2eoIqUYOT6ZxipN4G/djB6/SquRFmNKNzHAPLEKMccmow+8EjBJPQ8fKKv3tiLd4yfkSTLA9fxAFUgqB/T5fl2evX+VDNb3JGLBsKhC5O0qQajYneQCQQNw/Dt6/pTjIeCCcHrSNhUI52IT9c96a0JiNClVOcITxwatrluQTu7D0+vaqSODkgDPBPBwafDc4YnflcZ8vj/GqbuaxlfQ3LeVsIGDgbWbJxjn0NTiQsxGMqpVT83OD3qnDEL5RKHLTEnHbAx0waSC6RJpYnASUPtZe4PqauOpo4WVy+FVV/dkYXOD681HJIqAkn5AfTjFPgnQpk7cHORuGaWRDyD8mcZUjI/SpTMuZpmL4g0BZj59p5ch6tjIPXjk965WR2DZYuCx6EEY/WvRo0eOQ5clDgkbiQDz6muf1rw75NuLmERvuxvx2J610RmmdcJcy1OUeUxjnPXFFTqm4DII5OWx1OaKq5Z6MLRpFC+eQUDE7+n0HfNZN1px80OuUAOMe3c/hW2rHYAPnI3ckY5/GkkiEikD7uOueB61xXscNzlGikg3HZIUU/LJxjg9OvWur8K+IFVPsFydglJVJH3YBI6EisnWdLTYZlCCMZLDj9KzEZrKaMq0kbgkbQOBkevWrWon76sdvqGnmPA42onQnI57+tZc0BhQHgYyeDgcVpaZqw1ayEUj/AL+BN7E9eO35VmXrLHcyMuACOQM8ZbB/xps5muUyplXG5RgNz6E5+vSmo+Dk4HIzVuVYygzl2CgEnnp9abHCI8O3Kn8cnsazC4pUQoAQS2MA46AH60jszqQ+O2BVk3W5Nr/fwc8DvVfAIHGOO9aNpCuQgcghBliQOTnFa1qfORwQMMTkhWyM/jWcqHeAOpB6cEfUmtPTYhHBtZCNvzPypOB75pwQi+knLkhdvRAuR0OR+lNLGXJJ3hhkgcY/Onquc/Idoxt5HORj1p0gCrkkEBgTkdqsV2V2LfdEfQHjjpihQCwyCBkH32+tPmQBH2c/KRx1H49P1p0akkkcknv2HvSYXuTR+XbxybyXBAbBXJOCTyc4ritZ1V72fBc43bRhCACFxxXT63M1pYPtAAIwobBBGcngDsK4aCZzLwWKkH/WZJyenU4qErnTSiPUGRN2fmHUGhVwSSeWYnpn+VKPuIMDOT0Ocj1JPH60wZBAV9hGenuaZpYkDep5/wAKdgKcnnHzcU1iC2B0x25579KQkEjIIJ54/wA5/SghDpJD/CShU5OBk+1R/dUKTngd15pADtQc5IycHkD0poTK5+QDGBkD/wDXQWmWRGkillcIyg9emSadHN5Excvy3B8zkBMe1QtKquSHGA+ef4hnt3pY5dqovfGSEQ8D05FAmyzOPlOB1UgY4HNNVMO4/iBGFkP58inNnJOc8D9KhBVce/PTigXNctLb5LhhvTax3g5wQehpskY2h1O9WyynGByffmowWKkH5x27Dt+dWWnMjAOMjIAzQUyuQY1PbOOQefT+VNJ+XJyVPTB5xV2NYmaMNjaSASDjn8asR2tkP38rzCQo3AYMoI6YAAoJsUkBbJKb2IyPXBrZtdLtUtPtt0Y47JDlIpZMNMQPurgZx71c0vw7aSXUsr3LPYwY84pGUZn7opJP6Vj6zNf6peFHGyPBSK2VlYKD6HtVlROh1vxRrPibTtLsfth/sqFPKSyt1byVYEjlQQDgeua90+Amnt8O9G1TxFNLbW87xtbQPcDahMkLJ6g9XHftXgVjpUq6TJG89os1v+/VPtRDbeVIKgjr16V9E/D0aZD+zRrDa3fxRTx3bNbySMzO3lyEYViSSeh5rCbsrs7aaSTuj5/hSzsLawa4lmuXZif3cu1GxgMeFzzg1s+BfEM5trvRBbWv2WeVXgOWAEnTG4nuCar+LrFLG7tpYpftlpb28aIVj4ZgTknI4++PyrnrSaW71Voo5PKbzC4eMjCZOR1HYEU07IlOx6Ta/DiXWZbmVNb0O0KDMi32oYZeAThQCT6dq6KfwHFo+mXF5FrOkxvs+zPdW10HES8EYUjOTg9qzLLU7drP+1bcEygiO8ItwrSMDwQcA8+9afiLSJdVl05Lac/Y9UEd62FDmLIYMGz6Gk73O6m0ldLU63xbrlz4U8ZJH4J0+KzuptPt2udbIW5u5GZVJjiU5GSAcnBNY0vg+bxNbS638R9VlsJJhmDS0xNqTxn7rFQcRceoFNudaura98jSZJNEt7fyY9Q165tzkYXaQgLYyc5GMmvR/hF+z9deIZxrfiq7n8NeDZXw+ranEx1LVY9pVVgiCl+SuQSCOa2pp7vRHQeXSWFtp1/5emaE1pZ7QIZDKJ7mdjtwo4IJOD90CvXvh38K9e1G/n1DxCJdLilTy44btSAIlbOOgIBHpXq8dn4a8LWNpa+EfAGp6PBBxBqGswTSX1wFOBIQMJEpznmm+ItYtNHby59Uin1W4gdFh853kBPDDGSMfh9KVSoo6RLhTS1Kev6lZxaULDSPs88KMsdzc5PlxKqgny1C4YkDHOa4LWNdE2kW+pX0GNIQCO3sXX/SLhgfvlegz78VWmifSNeGNTlOtTwhre0gjP2W3RdvMnbcTnrVvxElt4kn26jLcwXMYy0tjJCIto7NlTj8MV50nzO51wV9znNP8R3mt3s+o3NsbLTrPzGghUn75GFDEYA5+tXx4tmmtbeC4jlIPAjHJX/gQpuptNfeCoLXRMGO2YSJY5+ZkLffYtgn6CslzJbTkz5AGAXcE5z75wMexpNXNVodx4XtJdMnXUbRwjFSkJnxlTjkqT6iuh8I3q202t2U7mdLm3dC78bXK5Jz6ZrgRrgttJsHugIle5aSLziVUooK+gJyeeKpaD4zlk1JpI4BAkjPwjFlYdD154rGaaRtHVntFlG3iXRraFiXa0RYAI+S2Fzng/0rgNYuby8knDRTpNIp2ExMm0EYO7cP73FQP4vk0W3kitJw8V0VZlxtIYR7TtK4I/E1h6JOPEdtbIYtkVirGWWednMjFjgEkknHXpWFKDTOqUvdsSaT4Zn0Lw9rGry3ECSs8kXlSKQyBmXOBnJwRg10vw38Ir4a8F6rduPP1u7uoXMiEjEar8oIOc8A9RTdO0Vb/wACaOmrmD7QJrmaYR4AkRp9yKTjsozW5a3SXkttpyXMa6hcNJdSTQBjF5cahRnONv8ArP0rqlU5VY5IxTZHriQXdrerLPav4jt7dynmAqHD8lc8AHPoa674f+DbmGMvEkD6ilqJ3xEXSHO7czYPJ44BNef20Npda3f3ziX7RJIscUYBGAvVmYnAHp6963LPxTrPhDSr+7ixHLqb5jiwzAhB/Fg425PA6VCmXKLSO68Xa7HpFmnhu3dXu5trzbBncSclmwOBjoDXGaxYSylNMRJEyA7+XhdyBvmBzz71neE4HtLXV9c1WRDd3USpGOu6Riy5454+U+1WtK1WW4srktI/2rhIwi4ds/LjBrN66hTXc5jU0iM8sSAo0cBRJHVhyGx8v4c1DdSIdKt7mKUC5MoiMSxk7lxywJxj8af43SfTbmYEyTyQzpGuDyNyKGBA44LfpS6Qsiy2Es8cMkFtcebJHdFipULuOcHJyBjn1qndo35erIENjp2mT6pLMS63DrGJBzIApHb0rAn1qZb6Oyiie4jgVJSwXgu38GCO1aGrPL4hurmb7NHZWVzKRbrArr8pyw2hu9VbRxpCi/K+W0xdbaK62l5irfeXBPAHepa6mXWxBq9vNoV4ftdubuYMsoVwJFXJzng8CsmzD6l4evIjLJ9vum/dy7WG0kn7ozhQKm1VTNNBId8gnVlYqSOCQV69gK19AgGmWMtsZDbGZV8gS4O/bnrjPqKi9kbOLtdm9pdrDpeiW1sMby+3c8o6BQPmyB3NZU01rZTSSpHJJbAfu0gkGWZjjkjIwOtRWhuJTK5k2AoVVBg4PVuCPapbWNU+zAOSls3AO0LKTxggD0pLUVtLMm8Mafdah5cckn7t0BuJmVgcnjB7dK3ZYWuGimd44o5GKxlyApC45xnPOKoSLFZWxtH8xBIRJKFJwA3QetWreGTXrm3s7Ujcm0eYBkqg649M+9UXBW0Gaelr4i1WNIriS7aaVI5CsbD5jwcZA6L/AI1r+LNWhtJrhAVjklVYU+zKxOxT5a4zkgg8nHFaPhXQ5LDU8WY+XcQj4ZgW6E5Gdo9zVHxNHEkcs09z9s1dZRGkUYG2OMnleOTzycmqUraIU0h01q1l4LIhMlvqOqObSB5cHMQyXdvUbgBXLaBoM1xK62/yJHDt3soZWcKA7DGcAHpnitrV5y1nZxrLH5drasI5ixAjLvk4PbgmmNdyaF8O31e3yk+ryNFah9wVokYrIykAAgkA5J5rZIy5+W1jmdLl+yadceddqUhmQhNy72Y5IYDqMj1GK0pY4J4tQIsw9nIzOo3MSGH8WFI6Vz1jDLf6Vds6eaSFBK/e+VcYyOp+tX9BVtFa906ec/bLtfLSPcV8rI+XdnpnvWabd7lvR6HSaKY9dheBn/ftEyMNxA2Y4OQc15t45Sa3uLl/LEVwZQzMjbRIi9cnOD+ddcNSk8FQoBb+XLATDLG2ZCQq5bBGc5rK+Jc8dvolhqMAiu0kAeRJST+6fAOfTHtVdbCbVjxeySPXpzcxh7a+jJUxRSEhs8gjr0FNv9C1a7skdLK/jKO0YlMLKBk8kbl6VsaVb2QW5uobkW29i6w3gIYA/KNpUDOOvJrWuIdcGmiKXT9R1WAMY1ksSJevOflY/TkVs3ZmSVzirfQdX1bV7S3W4NtNLKilNyliu4Z+UZ/hGeldhq/hoT3mq3MF61vpmnStbzTGJsvIADtXjnA4PFd/4Y+FEmmNb393c3dtK/lFd6x77aMNuZ2O3JJHAAFYXxC8U3Nnr0eg6QYpIYZWmea6iP71WXfvYAgZPApuV9h3SMPXLG71SSzSO3FxLDFGTN5fzBPLIPHXOTWR4a0CKzvILaciVpJT5KGMFtwz2+ma5nxbrWqar4nMtxcSTgukXlRTGNeSMbVHU49a3PDGpSxarpxk8x2OpyoiSYBCjfgknB4FXqkZ+05+hHLp9pdTyz+XFK73BhhtoydxYgsWwCOAq8/WsZtWtk321tbQxyTKVEgZieAxXbgkDPTivQfDsVofD3izWLZFVLSQaPaqBx5znLuGJ67VIJ968mj0u4fVLnMZjVDlABgD5jjBoSUlqPQ3ry9+3aa5vBGqqsarI0pzuK5Oc/lXNyXz2zhBGc71CuSQUx3Nb/iWCWcvaiCWW3hlJwkRb5uMZODurKt/D2qajeIGsLhxMoLymJlUZPvgfrVKCQnK7sX/AAhci9uJdMLvGWVjGc8EnO71znHHrUFxo9yvmyWoRHRQlw9yCEhQN8xPHzcelS2Xh6/8OawLiaRZDCdnEqqq4OcEM2Scelb9x5nim2uZG2Oyp5U0Vs6lVz/EQM8Gm4pEqWtmJ8RtX8rxNcQW15K+nz7XhmRgnmsFjIHJB7GvQvCHi651rSoreW48mWMECNhvYqD8vQ9CeK898b2kNxo9lcCH5xEoxId2HBwcccZFRfDm/FvMLcRCJlBLSJG2RxjGeuM1EoKx1Qdmj2mLUmlsyx8uCQno4Y5PTPHtVXUZWMoSPbG0g+bMe4+2KonUDEIGEhG9C0mwA/xZGM9OKo3GqqroQ5HH38+/Fc7R39NB+mL/AGfqyXYQgspVpdpzvOT06DrXdWcj/bIvk5miLgEDtj1x/e/SuFSVW8qQbHRickHIB98V3fhS4gl+xzhw5giUN+8HBI54zn9KmSW5KVtzn9YsVtWufN/dDoSCc5x1FbHhd0ktFHmIjbyFJOB1z+eak8Z6esl3PJsIt5SDs5OBziodD+VEt4pExkODgDP6VpEGd3oOfMh3Pv3RlWkGBjOc9TXo2hXHnHZFJvkwVJ9vQf8A1q820uZ7h7djsflgQMkKAOpxXovhy2PnR3DMBtXaD0yPoK2MTu9HniZiZRs29M9/pXT2YV5I3LbTn5R05I75rk7S381Ad5HzE5ABGMe9dfp3lu/73BDYYZz2HvSsYyNiJiXCs+MdMHrV1CUljfoQCOO9Z4kAdyOq4yOv8qsed82Bnj7tZtkNFmKdTLJ3wePenTOs0JVHwWUEnBqC2ZFyT94gY+tO80AYDkDgU2aJWGrIygDJO0/pTZZhnJPzHvUFxOY1AXHJAJqLz1mX5Tk55AA/zmkbpEr7jkD8/pUF5JmNxj7o4qQ89OpJPPpVWRsYA5ycE+lUaxKsasQHAIOOc49aq3V4hVlI5I4weh+lLcXpX7iDIbkMeTWXK2X8w43MfpSvc3SJLi+2KgHJblwQPlqrcXEcq72ODg9OBn3zUc00BfGck8k8/p2rG1W8DQuqnLZGe+ATzwaybsdEIkl9dRlEB37iSMeo9aw9Qu9pRDK/XaFIHanalqPlMUX5SrHb0JI64546Vzuoaiz5QPl2zx3H41lLU7oKwajeZ+VQRj8s1BbQs0nmSEEsMA8EYPWorO1ZyXcSYYl2BJ6nrjtWzFapEx/jAXarYwMis4xYOXQ1dLjTa6u/lwoQDt55/Crc8SwEIj/MxHXuazrUm3+VAUBbOR1JHt6VpJGJHUkZIZjyfUY/nXVFHNJjQJA6cAYJzkkj9KsLEQMY65PJ/lTlttgyhx6gd6m8phwOSemOeO4rpjExlNFWDzZJ0AJ68AgLxjH866K0sUCYLklMHnkgH1xVKzt0OGfLuAVBPTBbP1rchUKmE64AOPl4HTrjNdEYWOapND7fTlSNyrnJGRnHHNakEfyPmT5cjjj/AAqlZq2xy/RSRyOD6/lV2FiWdkIl28c8D9K0OJyYjQgHCytH91jwD8vcUk1q0s58pCgO7JcngDtU0beaiP5bgnPBIwB2FCyu7kMD839aVrApEc0bRblVA+3kjDc5/Gs+9si4DAjAznuc+vNa3mFeDGO4PHrVeZVZ/TIAA+tc8jWNRo4nUNEQSFwMjqAMc1jyaHEzb3T5xnufTHrzx612uowjdynzEhRjqBVCeEBiHOemeOg9K52dcaze5zqwKE2EA4xkn/PNLJAGiJIPXA4q5qDCDGxBjp/hVVLjbgE4+fn+Lt2xmkVdsyrmxeNdyDByW4qmz7YhI52MB36Z+ldBJL5ucExse+M4Pr6ViXtpt3sAGHc5JzUEMoSoWL5cuWJyBwB6VBJnBUY2kncvbBqzLAR8vPOeR3qBojF8oGf8KVkbJlSWByjqDhWOTzVG5tGkdGVCSSNo+p4z9a02tpTynZgSKsrbbVDHJ+bj2HvS2LTOU/s/yWCk5OTguMkH0OKe3h83DhndkUMDtwMYBzgcZ6e9dK1iUlLAADbkkDkk0y7Xyxx8j9u/OOce+KR0qoraHOXFkkXmFAEfJ4bJOM4x+fNOguvs7DaAMrj5D1z1+laT6eXcMBknkgknjG09KY+lCX7qCPAOD1we3Ss+S7OiNRW1KyXju4WAZBJ3k44wD/Wr+nWDzYDI0mQSNqtz69fSp7DRVhaDcCWGXJx3PJFbqxjYAMgqfU1vGkjllU7Gda6fl8nIULhR6MPWtSK2WCHzCgG1mPloAdw7HNTxRZOFQAYIPvn1pzW7MHzkhjkcgcegArqULGTkRRuSQDsyVDYq7FZMBuKFFIHGe9QWyJG8IPL/AC7jj5QDWnEmdxGdoAwOozV8rJ5yncWzJ0ffvICj0AqIWpDGN4uUBOfU4yP8K0GX5MDPQgsaimAhUZc4OMZNYSiaKVzOurYNbOSQvygDeCe+e1YWDakg4IU/MB/WulFwOeehAI5P8qxtXQSupG0KueBxu9MkVxSVjWm7OxPp95tYrsJjIzjJ4rpbGQMEBPluSAwXFcTp9wWlAJ+UD5QPUGt+1uNjkgDkgkjPGKcJWZc1c7ODZEu9XkcnHAIBBFXIJWdchwdv8BJzz7df0rl4LoSSRljyDk7K1tNnBJAwWB5OTnFdcZnnTjY3EQCJPMz05B96dNmKUEj7zHp+lQG4YMDIckY4HXipgXmQBvu4O729K3UkczRLFdOG5QHaeo6/l0qGaT77EEYGPQ4/Co98YfIOOvrTi+ELMd+BzjnFO9zPkK3nqzYU9M1E/wB0kDnnqT+HSnSZD5A69aj8wdBx9KDVIjD7CcZwD+nWnmVWTaQQT1NRs+WIAznPNMMhPJxj0Oad7GckPbEeP7pxtyOp/OqQnJ+QDyyoAOTnH5U28n8pxwDgD161GHDJ5g78kDjGPpSvc55DZZN2D3xwMjg1nvOxcsRvK8jJ61YlYHPyACs/HJJOW7ewoMmhbkrIuQ5BJGcfrWHqTbDsKpGrKFLZLHO7OcdBxWjLOsIIL/WsXUrhYgCI+A2WI7j/APVSuHQ5PXHV5ZJfLD4znrzhdo4PHXmuEvm89gZHBZiDj1wMdvauw8QXbBSTja7nOeMAnjrXE3QHmuyEpsUFcgHJJ7Cp5biM/VYt9tKW2ADGVyVOcYyM15nrtsZIt75xGG2j1bjnNdt4juiPPERG9FG7zASR+ArjdRlElpPmT+8MED72Rj37GrQ5bHlOuq8DTxKhCSckEq3z+mRzWZY6SHsIrkSJ8zlWTyyxGO/HFaepR/bpyNh2OGcEDqR6U7Qo/wDQbi2eQYQHAAIJJwDnGa25tDzpx94r2+k3EVuJDF+7kYESDJ6g9s4rR0eBJLeKOd/9dGVcFSdxK4yAOn410ug6T5knkHHmxf8ALKRvkz2Bzgkj2pk2gy2z7oCgljGGTzMAjPbuazuJU7q5yl3Y3EQeOPy5It+0sPvD5cdsVDHbu15bMCFcSpkhsYw4POa3703AvABZq6jBbEgUN69azLezku0tsRlEkmUAyliq5fbyRz781rF3M5RstS3bz/Yta8QrvE/l7kWOQr7j5fTqDxVy20Ui2ilEss6xKCxwAA7bQ2QCeBTfEaR2+p+KJYijlJ18uQKADnYOM9eOeKTw99rg0xHij8iDLEvtCkgYXnOO4zW0lYi+pyN9j+1tPBbyLprncw+8WGSBwc/w811mpN9p8SWhYhwyyHEsZ2ZR1GW4GSetZjW1re6nb6pbTiTyJ40eF5AcMGyCPqK6HXk+0wXEUo/fxOWXHJUE54I9RtrFha9zjbO5W4TyWcu8rF4wRt8s5/hHau88Bam1vaQqiB4mOWMkmWVj1GAK8wuXe18sRgO1pJhTlsSISOcV1PhO4e2R5UlJjQqzKnqTtP8AjUNXLg9bM9guF8gohT91JtPlgDjHcelYtxbCK5jiRH8qQgImMoT6itTTrmNtNimMmVKsJHlVi4B6cAY5qrLbo1ylkxMoKmWMg4AHbk4IoRs30M22tEs7oFyYGWTy7jzY8ELwDtAPORW14es47JLl4pfLXUYGWImMqYyvAJJwQTUUdumn2iapqcZk8oF4YYzjzXAyAfYd6reDY7rVb+8uJpVjgiCsRncofHC5ORzV3JauUZ7X+zdNe3n86SRAdgKsWYZxjIz0PNc6ln5Oj3FtKJIDO7SxM+UPHPQ9s8V1/ilGtrr7RKkojmfdHhc7UVcMvAHJIz+NcL4qlj/tGMMCIYoWKeaTyxbeRwc9OKpK5na5zN4jRzbs5dCcEAdDVnQ7kWEhnP8AqkYb4wQDIBzzgYrS8V2MTWsF9abTbzRBmkiBIUgcjGawllaJJYljLq6Fckd/WlaxEvI9Hkjsb21drO4EaIMpFLJkljjIzx03fpXCXlrbzMk0nkxW7R+bIBGd0rYAGDnIBwaTSdZbTru2cuIIo3Bffk5Y9OlaniNvtNmGDgBXC+THgNg56kg+tF7D+I5u8u/PuHk2ARlsoEAGFHbmlsJGW7SNzlFVpG34IOAOP1omKtBHKmAyMPkf0Ip6WyEea+Mn5SR05HzZxn0pMRJfReTdPtPRdsi/eAzn061nSMIZECPsZUDj92Tu4wc4HYVpXMLwypKSkgkfy+uenPt2qtf2ciJJHtCPgKQnykKf5VNxXQlu5ns0kIkMkmAD9zgtzwRRdWqXhRWUvIcx71ORySc8Y/nUkTBYsEB9oVcEbuhrQsYoReRvv2Lt3sQNpzj3z3qG9S9zVstJa90q3t4ykE7SnyzKww2yEnAyflJ2kc+tY89yrrGA+E2kj5Svlt3IznvWk6mSwt5FIKbi5AJ3AkYznbjv61Glk1yMF2DkEBAcgjIb0Poe9UhN6F7TpXnj8iX545XUFwcZLKxYnGPT9abd6pc2d+ltpsktmUKfvA2c4BznIOefWqceYpoI034J4HlnpjjJ+lV7mLzrlBDGH/eB+M9DyetUpNGFubc6bRrhfE0N786W1+0kbSjB2SkrtJ6Yzn2qG5u2N3FFLHJFJtaEySkDaVbAAxk4rL8L3Sf6YhClpLXLIc8OGJGD7YrWtJl1hEjuVVL9UAjkIUK3G5hx37A9atXe49lYgltldYI50j+0B9wGcEjHUA5P60vjLTrePSLaKBVdI8ecTuU7gA3OSc49q2NNj83UowdhS1LMxkwNoUAdSBwSayfEDv5F2Hg3xyKZUODhfm5A9OnahxuQcm8cTwNE43q4DOH5HDZrG+3R2NxIgTMrkjo2ADyMntxWutpMHUCQSrtbhVPLHsOazpViv3wC3nOSDkFei4A5ApJHLLQktr0RTFZdqB2C44AGTnqav21vJBDHJ5kaNLcFPMILYUE8jGax7SE+cgmlCbWBPmNlcg9cCu1+0WbXFuQ4LxKHVXY+WcZz0wOSR3p7GKZPYCzv7iS7tZydRjlcC2MZKPHuxlT1JPWt1HXUvtsZdcP80RJ2BR0xtJPI7VyqNOLu2msjJZzAeZ9n+URsSpHysQT1960f7Uu1v/K1J1RCGEcqEEkjoDVo1Kt1qA1qG4i1HFxLu81nQDcp6DnbWDNZ77Ipl5JQoMbPnLZz1rqtbht7l/7ViQRtI6pNHHJtCg+qk45+lZN2jaLqcb2hkt40UOB56kNkehBpA3c5sSz6YXVAPuxp+76E8cn8W9O1dvoepmRkn4QEYkUP8+4NkZBzxisBrYXF5K8IaKRs7/3e7AC7s7cHjPpTtPhn83T5kuII0lyjXSyqCXXaDkEHjnvik0JOx6FqFpa38KOXFnNxJHLGwPJONuAfxribzRL83aXttIk6qCmck/Nn+7nJ/Gui0G9i84tNALmB3DyEsWK87Tj5iOxNcv4h02bT7gy4YRMSVkUkdeVx/Kle4p+8hkUkmmzG1nspZLWTODtC7HA3cEgkA9ODUF1Zyt9tW3f7XBEzuiGQFgC/QfhWes7/AGx2a7kcYyctwM+2PWpXjMDC4Ep88klijDEgJyBgA449agytbRDI7PyX2SpkABx5i5U5ORz9ahRStxcRuI3VsEgcbT2OTzW7FepqPl6fqECTxKpCzZZGG0ccjAP4inf2VaXd/cNLLNB8o3fLuXjp0BNJK+oWWxzMmlT310Hmdw6Rh4Cwz5q55G7kVf8AD3h25E0guQcSjbmQAYwc9eK6XStNTTIEEckchiJ2GPEZAP8AD85GKXUI7lLhLkFRLIMbY5EcjPsGxVlLQzY9ABu4CXMWGB5I67sDofSofF3h+K4mieR0S4gjWFiTuLNyQRz0wQOK6i2iluoNnlOJo16ttToc5Ocd6u6nBbTaVA0sYklKkERcHerA4JHsKa0ehd7nn2lo+nHGwERsrcgAEBsn9KreI7f7H4hd/L+zmZBcQ46FWGep45+tbkUiRzlHjJ+YqfMAI5HAGKf4zsI73SNKkcqbiCE8R8EKGKqOcdcg0m+ZWKjoyzblJY4yEB3AcIf4im7tn6U2Bmjnj2fIDg4b3+uK5zwnrT22bW58vbHzuGcqOwyc9q9BaBLhI50jUh0DDHGc/Xj9a8apCUHZnfCXMtyl/ak0eCfLxnuM/wAqaJVunlJAQ4AwRznH5VYu1SAoPLbJPATHbr09aqhWuJAGV4wh3GPcMkeua4pLQ1TZaEZOAUO7k9QTTlXY53HjIwD3NOj6J8gAXPXk9farUQiaVC/IJww96xbsbRLdsrizDDhSeR71Ymdp4GQZLLkH6VAY/s1tGsSEBwHQliRx9eackqh8I4OWx7knj09ay1buaxSOe1O18jI3jaTls9/pWMoAmeI5IZSepJBH6Gui16GRE48uR8Hjt7D61iwusxB4GMqQPfrXZSk0KqlbQ8/8QWX2PU3beTvy3Tjk+uMfrVBmAywPTrXS+NrRAEKkJ82AACSQM+v1FctG4lHHUHgHvXsU5cyPlMSuWbROkoIIHOB26g+9IZwZSE2soUMSx249RzTMfLkrsZMFsUPgKwOTnkjGa03PNasSP/pOwjuPkIOOo/SqLIixuHHJJ9sDGP5VcQlChAA7U29h3Q+ao4wfoc01oyrsziUDbc8449qAQSC3zAMSQWx/IVM67X427hwcgdqYzMVcjocnJb1rVC1InUHJUkPzzk4x6UxVygBODz+dPKfKSxwOuPWnCMj3XBIOMcn60mWnYt2Go/Yp0lmwUG7pgknHuaj8U3Hma9PdRFf9IIc+XggZ7HnrUbP5a5VxhujEYAJGD+tRNEJmIyWPUHjGRVJpHXz+7YtW+sScDLbVAVuOn44zW1bX6yO64IPTPauWktTukIPzk5b0Jzxx06VPHJJA+2R2woGVVlHPTJz2z6VLV9jLRnTtIQBuGDzyOntUscsT/K+RDkM4jC5bHTGaxra7kdAiAyZO3cATz/Kty3tJZogZYmfO1g2VHbnvUuXKZqrys57XdFiuHDW+xMsSRKuMHuOvXpRWxeafbsqeaQyDIXf1PqaK19obe2YhUAuTk5wepP8AOneeyqMZIJAI9fWlcKzZ6DaQSTjnjpUe8LC4BBlIK9ffHoPrWBkSlxkh0WQHKqCOOv4Vj39rv8xwfmbBIBY4579ulbcIXjgHGe3Q0s1uDEUA2MwPA55HsfatEWlY5PTr+S0uRMCU2bgwB4OevWurvbiK+iSdY8l1XcCwGDn1HauS1S1+zzFRG7BSeODzj/Gr+g3u6f7POfMV13rn5ckH29KGmyJQvqW3wjOEwcY6Hj8KkU5QBcHHBz2pJYilxIdgRM54HQ54pyBsJ0znJFI5n2GMrbuPfGOaUANklxkDpSN8vIByAetTBQiqG6ED+HnNC1CxGQ+0t/dJ4PO7j3rT0uWJkYORvYlecHOduOCMcZrPkIYnOAuc8Gr+mLtQEfdA4zjOf8eK3QmjRGGUAks3XPQc1G7MODndtHGRjipUZmU7iDtQt0x8oHWoeS5IA9Og6mrSuQRb+nIJIP8AFj+lTxQ5TcwyoGRzjP5URscNgA8Yyxx/Dmi+b7FpkgDsG+8HIB6nOMfSokXFXOa8U6qJnjRJR5UJIHlZIJIwRnHpXNbUVuWX5STgYPIzj+Yq1cTNNJuD/OzfMVkYEH1IqnNKzB8HIyw65wTj/Cmkd0Ylsx5YjhwQPbk/SmDEffAP9KSOX5SjAnHA5Xn9aerl3ORhQcE96TJloMYszY+/zyT0p7bm4U/MMZHoKDtIBYYAHy7uCx6dvek8xlckAE7Rwc5/nUk6DygXDDlunWmkKV5IyDxknmmrIxdyNpByeG7/AJVI7eW+w/3iMbwSMAelADCirwUAwuMdSKf5p6kPwABwcUmzdkZyy8k5x+pq3bW7yNhCzqCCcHjBPfNA7XEXIRDh+mDjn86jKblPHYgVf+zqUP735icgZx1+lWtE8OXOvT+RbS2qzuwRI57hYQWJ4+ZiAM+5pN2BQ7GQUwCcEYPPuMdqEZsDn5R2zxnsc11XjH4Z+KPAUEdzrujGytpcLFcrcJPE525+Uox/LrXNtBJtMgjkeJSAxUHABOAfbn1phZp2Y7y9y7mJc4+YYxnn3OaRi5UoqbMfLk5JycAYxUKmNSdxBfpggE/rV2ybff20hI2pKryc4AGc5GKCjU8UAWH2bSlJjktl/wBI3AZMhAJJ/ljrXOxS75AY90CuewPcVteLty63fymRjO8pkJxtGSQVb16VjBCqoFJ4wThicYHvV7CV0dF4E0TUfFPiXTtL02Jrm7vHMHlcYMe0lmJz0Ar1fxVFbyfB/wDsiznNzb2OsylpBt+Zym51Un0IyK4j4VeJZfBNp4j8SW0bG+jsJLCykyAYpZvlLc9SFB6Va0F7rUvhrqFrHePLqFjqUN3AVYkzgxBZAQ3GRg/WsZavU7Kc3ZxOMtr+4WZYLUHcwKgZG0EdS2Txiunmu7VyQ8ZiVVVJLmHIDsVAOOfYdKov9iBnIgubISk+bMsqFST7HO0/TFdr8N/hL4l+J0SNomiXF5b2cqM13dFYrNBnOWkOB09M1MmkVCDk7FjRIPLuNOtcxm0O0TRiIoTnuWLYJ+tej/8ACBXf/CN2FoHlk/eGFBaw7ppkZiRGpPQ/7XNaWi/s/Weka2LjxD408P3MzyZisNNEt0d4H3SwQAj6V9RfDHwRoHg6zkvb8Pf67Jgx3VzGwW2X+7CgHBA9aj28YK7Z60KNkZXwX+Dui/DO2ttX8caNHqWsW5V9J0FVF0tkrLhZZxja8uOmeldB438e+LL3V5Z9I8P2sWruVhbXdbaG5ns4wOscKsUQ+wFcj4l+PNlomvSab4P8Kf2vqEuVnvbuWaQsynA+XcVB+oqeLVfEV9BbXOsSxaWZSS9sIViWJu3youcVzSrVJO72O5QhHYWDxKmmrey6hqN7r2v3ZJuLu8wBtA4VY0wEX6g1QTR9E0DzNY1K4h+1zs0qyWrNu56jL/dH0xWZD4Zs9Qe9j/tmTVdTDhWktImVUzkbVYgDI96d4tg0nwrCmn3Ecmt3cMRR0JVniLH+IkmlfsRbucjq91Nqd5AbePyzNlU2hWyCc/Ng5P41Ff8AhvUks40uI4bTT2kAaZpoy8zAj+EMWAHuKR/GB0m5gicxadcvtZbe0szNhcnG5vLwCfY1SufPvbnyIJxcSsQUEhUtuPXco5H4iou09TWKTehDqDtFdz6r558mFPLgJDYdQBjapHTJrP8AFNzF4lSWa6kjs1RVKiHKo21cjdjHU8VDrWii2niS81eLUb7AL+VI3lwgHO0L0zwKp3FlbGaWYJJcSToitEWO3hsjCg49+n6VqtjWxt+II5Y4LIyySuI41KRoS4UFQflwOOSetcy+tWK6laWlr5f2t0MeTvK4J+YnAIGParVxdavdSC7t/tEjghTmVo41AAGDtIB4Hes43V3J5guZIzKmQhiBRUBxkFhyefWs7824fDuVdV18Ml5NaTi5hhBjjEMTfvJOMjpk9D1r0Hw7pB0m0g0sJL9skcXN4Zmz5RMeQvB7L196pr4T02z02wTSonk1vzNjxLIxiGQcHrjJzWu1pcabrFhp0NkbjUTE51OSSMghiOgJOev+HSqUUglUctCn8TfHwvbu30GxcokAVHljV0AhGcPkdySK6HwROf7Vu5RK8ojsJYEEQLrHkg/KMZHQdawvEOhyW3jExRxtHM6LHtjBMYAAPLE9OK7T4a2ENjFexQypbK0UlzLcxkPuUDncRzzWNRXRtD3SZYJrpblnRY4WlVCXZQAhByNo64HPNcjrvi7Nw8VvhIGjA8yM5GVYnA7Dgjpityx8VRJBrlyBE9sLCdwJFUtvMe1SvHWvMY7aS7062s1IjRFUs4G3k4BzzntWPKJu7Out9Rvp7rToR88UMpxFISqknHPGK7C3uXSDG+CB4ZxK7pkyHa2QqkZwc+prg9Nme61KMI7uoyfkjYggdCCf64rW1KdrO21eK0RLcQzrmWJQZG4UZOQe5qmnYpHW+KtPjtWR5V3zXCtOkbNyxJxz3681kanbS+H/AABB9tgEuoX0gJAYqfLVcL3yM4z0rfm1YtDBeziOeYxKI3eMfKm0Elht67sniuV1S3bxNpVtqM1xIGS7YbZMABRGcDB4xt5pcztyl9DO0S8udYniubkgxafDI8nlSELGxxGuMjk/N+lc/vXWdWuC8YaGzxZ2FrbKTIR/ExbGFLfX6VvjQ59P0GUB1liuZ2DbZDkqVLc496xNJtIGthZ20F0I3ZBM6Fgzk9DuByMe5qknaxnbqdBq+mWcNnpAkwj7GCwxkthhxhmyeg96o3NkYU8+bDzyEnYGB8sHHbOB0rr9D8I2GlaTJaRJL9o8qSYSSSNLt2tgDJJ6kiufi0VtXuZ12BD5KvNIcKkCerH1pOxtHVakWqO2n213LGfMbyysSRxgsc9DxnirmmaUquDOABExZzjOADxmq7zHES2iRysZxE02GARAeW+lZ+o62FlltkeRzIsrsUbG5YxuOCeOelZ6lNI1bx5Z7KG5lAWS5naTIIyFHCgj61teBtLuLiTURZJ5EiqQ0mT8xbjn8a50oyWdu5gJeeJW8t8BowDnI5x1967XSdQHg7wTIbVBLfzAGFySzyknO49sDpRqxN2Ok1HWofCemHTrYOQYWEoMm1iwXezHHPWvGdInvNUuL+9unMFmvyQx8oGJGCQx5NdRo+l65dGXW9bufsdpMzqnnRoxI24IC8nrVbULjT7BJbkSS3lxAreVFLEvlqSCRlcYIyQOa1ULaMybuyC/mk1W3gtIbQRae8McHl8ZOMDO4DnJ561Ylt4V1P8AsMXLS2tnZNaW8bszBHUFyVBJAzyK1bGO+m8Nwapq12Df+ULlLaLEaoMBVUqo289a4jWy0mqaVeS3Mls81wDvQ48x9jbl+hya6ForMjS5d/4SG20C20m2W3itE8tLibc5yfO+ZRgZx+NZ14gh1i4uFXzJEcMZCc5J4HJ64qfVo5NYuZXnMJWXapjWM5KIu1OSo6U7UbG3jNmTHnzEAlDzEFXHbg1kaeZd1yb7ZcaebtPKXyyZXjJBVyuDwfvVf1LTdCh8HRaVJdpqCXi/LvikVokHIDHaMelY11E2oXj2MZcliro7Doq9CpOTzWa+sEeKpLKSMJA8Kwb3wVLA9eDnP4VLlpZC5bHJHw3ZWV/9mhlN5doFVS25Y1XGPlJxzXoPgOyfTki06ylEmovAxaEH5iobO9goGM9KwvFkR07W5YIIDcXClVt1BB+Y/wATZ4Cjua2JvEyeBdEvNMthDb67LCXv9RiYsUR12KqkjIyeeK1SclqS5cuxR+J/jqS3a80jTEe5htmV5GklA3OSqNGGznAyTjFcHqXhvVNY1O7vBbSeVOykkzKTFGqKTg5z/CR+NHhbUrDR7G81K5t5dZ/0iNLXzRhGlbG3cDknLDPIroPjV4mbRb6fw5b2cb6nfQRJPJaQEJbqx3BRtA5LfKe9VZxdrENnmCaNY3Xjmznnv5pCu6SO1jVlG1A3zk4AA4GOa3fDF3/Z76ndXcEX225P2mJEy4ghAKlmzkZO7tWmmhroUVzLcXPl3s+nwmW7B3LBGzKCqqQckgHPSuc8E3PmeKtbu0cpaQWDku8asWQSAIpUg7eBk81vbm1ItY2fF1xcaN8OfDWnwT+a2oarfanc+UyopcEBQeOgVs1x0UsyWbzl4hDK2SZMn5QSSRjrzWz4z1S41i30pJQHlS4uFYx5CbnaNiFGAOMdBXOeLbAxX66ZaEmKzUQQyAtsIydxJHX8apIWx0N/qq2Fm89naG4KRK/2meRiyt2IQNgfiKybrXNR1iwia+uHIC/NJCxjCsu3jgj1os9WhsNMnKGIr5saSOclnQA7gcj3FS6pFZJoUUlsmALmT90AVBBAydwXB/GtEZN9TDvLqZbm/laOS7hg2gEEMQWG0Y9+9WfD95/YFzPKhEbykhw7AZ45+tZsWqSR5eP55rllY7iduFGFIHQ8VesfDMuu6xZwwRx75HYFHHC4HzOxOcL9KGEHqel2VpBrtsYTLJHFLtRQWHDlcE5OMVzNj4fu9D8RCKR45QBIjRx7zxk7TuHB+bjrXR6tqmleFITbeGPL1e8RQlzqV8rR28bg5PlANh/xArrNL8UWmuWthHqcsNpKyEW/2a3XknJy3QkZI7VF11OqOj0KTWGqzWdu6W5jYxgYkZcnscgc4+tP07w/IJR5ojLjcG54BJz9OldBL4e1OSSK2s54LnlS80TEHGMEAkcc+lXovDLW0Dy5SCNiC3mSZBOMcZrjnJHpUk7GRMk00EUs1vDHEMqhh2jIPqFqx4bMdjcRuj/6NJk7doJbHAIx6d6rz2t3qd0lpZQB42OFmBCxqB16c5/CtQaW1uLYWaPBGoyCe3r+dTfudUqaSN68gOoaHIxlfzYCEccYwOhx3/Cub0oxGKKWHDmPAAHHIPcGulhcrZlH2gyKGB6YcdecVzMYVLkqQEDyKNnpk9TilCXQ5XHojv8AQ5HhfynwFRywK8E5xXp/hxmFug2FGzgCTByB7CvJtHPkoHPQD5j0I/OvU/DEpvCjSuRjKtIow3AVv64rqiYPQ77TJzEuThxjGPT1rodNlj80+YXcoRjPQjHvWDZPHJ8w5RQvI6den1rcjzv2uQDxtB5z+dDM3qaIH2d3IfAJJOG7Z4rSgDfeJGCOPSstXXligfPyngc81oLt3oSQAAcDtWBLLIB2EB8Nnrgdqk5ZhnoeTjtUUMuxy3+sBJ6gD8sVJ5m7gY75PcelWNMzr1iSCg5GGGfT3FR2XJdi4RSPm47+tWL6D/SAQAdqhc5PIFSJGI0VwAhbkA0HRzaFeZVjABPYgZ9/WqcjuwKgjIA57e+KuXpVhj742luM8ms+XAkCZHGA2R0z+NNmkSnPGG3uOoIJ3isqcLKhycjOBs4/nVu/uxKjkEpx/npWTNPlNnXHA96ybOyCZHcusyHY4wvqCMDNYd8F8ws0oJbnIHQfSrN3cCKPIOF5DZJHA579+1c7fX5DyOX+RkAXAwPvcdfUVjJ3OuESDVrgRhSCpLElc8jOMDpk9Ky7e2aYBnBy4Ppg4/ujqPxFCq8zlm5Ofy/pW0tsEVAOo2hhjv8AX3qo6msp2ViCEFMKx42jA7Yq181wjxqdgALZ/uippIFGIhyykhie2O1PggC4yeoZTvxjH4VrGNjmcyZLbHmNG5Ofu+1SLI65Yg4RsEEdecirES7YkIGzceB16fStCGzXjMYfDBuccmumMTndUktY90WSck+nAHr1qx5BGAo4z1yMHj602GMPNsAOEwOed2Tz1rRALthU2Rd8c4/OuiMTllMrW6+fI6x5BUAkntxmr8eYn554H3gT/Kn21jsWTBO1iM8jggY6/WrSW7pgoeSMnk8D+VbW0OZyJI2Z1JONy4HfGcdaeqYYFByBuwKREPyEnjBYgD8BVyK3DOHTlecgUIzbJYY0CICQN+DyDwfpT5YnfBUfLyeOP51JHE2/zDyWwOvpU1zG3yFgXXGKTRFzPIAYeaDGGIHPPI78VXaMSYPOFwRjI/nVi6jN04KJ/q8gjJHPrxVOeVxJh/nG0EBDn+dczNEVZ3VW3N8hOcb+SMeuKzpLczOjODHnr3/OrU0wXDFMA45yM5z0604knBycMD+dYtGq0MDUbUSy7k4w2RkenFZ1xZhXJzsLDovyk/ljFdTOd7RgKMAnP4rj+dZlyiNMiE5xnpxj86xsaxqs577M6OVPmewHQjGMfnUbIpU78EDIYdOhrcmjjMch5+8AuPXOarNaAoBsCKGYknvmheZfPfUypIFGwKAFBPbpVVrdVXJ5bGK2zaZCEce5qtNZcBlTeMndg9fSkaKRkm33LgdB+FA2BtoGCSFx/jWg8KJLjJTGBz/XFI1iJN4VwG5BJBwcVLuVzlKOHzVBHQ4AwfSmyabvIYkbg28bxxyu2tCO3MODkFgOcL1qzFbhYsAfIOfm575rRInnsZcFlhsNgjkExjaQCc/zp5sfn3iPBbI+XjtWlJCrAEnqc5+lUWExdyZcohyoA55q1EtVLjY7No1QAcjIPbJHfmlNm+fukEgEcjH86uqhZOTvB6ZOcZ+tTfNtx2AAB71ulYlzZSRQCF3gMh7fxVbjgynAzntxxQ9oInyFy3f1q1bIiIf7uOFPJ568itoq43IrtaMoyBweo/Cpbb5ckgg+lPvGEakRnrjPXiqqSMj5bhmJ60NWBNstPsLpknA54qpNtkzkfd59iPWnzSBoeM5wT7ZqrJJKpw2MgdAaxmdMGRtbbShU+uMcdfpVW5tlAO4ZGMVbjy7ZPHYc0OoTfk8jnZ3rilG50XOYktmglGzqCTx7n61o207vHhDjHBJPU0mpWoMMuAAxxgBBkEtj/wCvWPFexxSukucqTk5PBrnasbbnWW67VHPGeoOMk/WtjTrp7beCyhtuOg6+3eudsrtrhEHyF3UcHqDWzHLubJI3E5PA4FaQkc80jdiui6ZZ94z/AKzp+g5qa2vS0pjyQMZPqR7VlwyiNfn+8eeP8auWhWTyyQQeNrD0rpTORo0dy8evfk96Y04CnHXjg8cetGQFyDkDHHc4qqSzM4Oce1aJmVhJrpVJAJMgOcZ6fWoWuyCxZAcCq6ktvJ7jC9OfrUqtmLLJ94YrSJpZDjc/Nk9MdqVpAOBnYvJNVtq5x7dM00KPNcsOT8oGT3qZGUkPuXDDkFfmIAI9KYZ2SFAyRgnOfmHA9MZqS6Pkl3J5B4PUZPbFUJXV13HvnnvmqRytXIJXEhBAPBOMHpUK5dMnqQaJ48A7chs9BTUQk4B4BIG7IGPwzTMXuZGoNiaTByvy5PpnIxn61kapGykADhCdxBPQr2ro7hYynJ+UqFUFuOG3elcvqd00YnK4STa7NnBwNuB1OOtZ8uok0cL4mmDmNBL5hY5APPfgdxXITKVlvI3D7xJgjLbQAM5HHSt/WWFzfyAYA8tQgKsecj04/WsC/eNSCQQxG3O4kg9OgOD6804k6HNazOschlCgSOCFeMMQcHuTXCXcgEk8Um+XYfNwOMsSSOT2wa6/XI5Jdkcb+YzYVgpI+U/xYrjdRlVUu1Mh8wAAAx4+UAjuapKzJkc7cK1lqMcgwEbDiMnIUn+HiqVtZtLpstwkvkSsFDRnnAzknJx2q1dDZaQKEbcrEvwefTGOn41f0y1S7j2S7EWVhnrvKAYIIpnO7Lc3LPxNcxx3MT6esdyZt5YRoQBjnaRnFSWl0FtUhhgH2hCZJJZTNuPI43EYrpPDej6bNFciVxbafDGkr3Eal3mZtw24x6r61fm0WPUPngsHgtSgfcZWiDkHrycfh0rJqxUFocFdaDdyKk88UiDlVe4Zic+gAOD+IqjeaVb6W42SfKrKvlxblweOT2P4V0GrpNiDF45tiQ7eWfmB3YI5yMd65iUNfTbQ5kkd14BztBbHp6VpDzM6sb6MyPGVyxvJLfZ5kl3N5iSS5yqiNQBgYA5FPub2W18J3BjjJtgkcAL5GWbJLAk8jFReO9RQTyCHIukLIyLzhdwPU89KPE8iL4Cs4zbxmYXluwK4yRtZecnp3rqV2cOxzlpfXNvJpc0DhQu1mjA3Bu3Oc8967m8RXube5gkl/eQgkRA53MB14x0Fed6fK8l5PGgUJEw6xqcYXacYB6111tem48L6dIk8oFk6xTyRgH58YHSpmtdBw12OauU8t50cDzZF27gRwM8Y+tXPCVybbXvImlBgkiJSMcbj9faq1y0WpXl3HCALu3YKuSuCMnd6VcsLOPT7zfFHsAV9mc4Ck9j7U1sJ3vdHpej3ximKwymeGZmUHcvCeh+ldVcaVM9r9vEcskcWJCyYxsHReuea8f8AC2oXGna6YGBEcqliTESoBBzkj6V7bZ6wmnaPBeQb5LYOY4yd21wdvJz259KxvqaJmZqE0GrQmIoH3RiOMAsQpbgYAz1PWqWurHp2lWmkeW0bhvMuNrAAjHy5IweK1JbeDStRlntEWVpZQ2Dlgij5hgcD2pvikx63bJqctvsE+1JXhjVApC5U7c9+lM6brZHMkm6KRTSM0bP5gB3bV6Dp7gVxWtIst9cf6Od2SFkBZhtxn6deK7OKZLaOBJC+Z8KrHPr1rH1zSFjhkkYgTbmR49zFSu7OemBj2rRGcrGFbA3OlPAgAgt3aTAbBUlec5B3DNYmx3WfAM8oIZVjAGUIweuB1rcsQtncO3mEptZT82Rgkc9DVYxxRuQHyYpDCpfJDKWypx/u80znTtozmdSmnS6iVUUZRSwALcjOMYrbtdVe7sreQkuoA3Zx175wBVHWbBkujn74UAupI3DrkZPHHpUWmoq6bcRAu6hwUySRu9zUSHa2o90OwKTvbBRwNtXpYknlktkbeiRu2IyC+4jHIzjrVZHAw7RruyS4AHalt/NimFxztVwWwOcEkjnqaknYk1OSSeKSIIsK7/NjWP73K4bpVSe+n8knYJZcKQJDhmx65rfukL3pLRoFPSRVBzhQeMdPTmsiCBbmO2DjMpXcJGHXjnkg02NpF42sXlhrJDIjIuVz8wkOSRx2AIq7/Zyw28QSPfIo3Pzlj3PB9Kz9LtxprXjiT95cuv3T0wAPoOBWja3JVBj78mVKAHp7kVMty4l1GN2qQQxOV3LGgTlsk7slRj6VVgt0uDKhcxzxP5ih/lYrhlIGSPUVpLD5jubB9jZEhaNgDGAdxBJ9BxWXNMLeYl9s5uA2dwBaP5geopxVzOTK99EbW+2KfMRwrISAPlC+o5qqlxLLdW8qj92gKkk569ODWgyxXkkAkkCSZAVhnICrnGM45HtWfCiXGN24btrAkgYAI2g9OTWljF6PUm8C2hn1UQzyPFFOWiYjBxliuQCffNXIIRHf25mLmSKM53fu8OD8pqHRpGS6jkB8t3YFQDyrDIwc5PX3q1fTlIo/OBjWRgp3jLEgjuKYkzrNN1FZNHvJpfMF0jRxYLA+YNy7unWsHQ5heWs8Esq/u4pQDJ/uluPXBqnBdiOeQpI0bwlSYzwAd2efXpVeK9Fvd+Q4JWOGQ+ZlRhiDjgcn8qtO5lLUyYbeWOWNfLxmMOknksFLEjgHOMkVSuMLfyhCDJglo9pPljsd3Tmut1COHW9BS7t/LcowV413qVYcKwOMY/GuS1W4uZVzFugSGRROpAJk3LweOcA+1D0OeQkEBe7CFVDoFMmCOFPNWCwNxNc5EkW1kA68Egg8/SqUGoTS3GBt+1R7sjGPMXHAbOP5VbunaKzELx+UCu5sbvlOAAM1G7M+poWGq+VCSo8yNZFHliMYUcHrnI69q1Vure4EkUmQshHlEt85PfscCuMtnaMyxIcnHzBR2FaujSG4/dNIYH3EoxyT0yBkE4z0o2KbubVsyJKIpYiURQkhYjLADrUkd/DHcJb38SXluJPLMg+VsDG0ZyMED61jPdTWGpz2ksSmNxlZCcNGCMDcDz19qeYPtsyQPLFLtlZ4ZkiUc4xkEgdqbdhxSuaepINJuftoQ3FssXONrNtJABI7ja3f0rHu9ORtJneD5EgKvH93KhzznGOmK1LBhZu63GJ4XYo/mk8qVxgY7Zp62FrdXh+y5jiLeR5Uas+3Odu/15IqlqNpLUpeCtc3al5+VkmQFW2OHyCTzgj0Jrbv7qa48PXaCQShXYKJQp3IXyMcZBAI6elcboUS6brEuMod5MqYIKsq/MMGt7RL1E+0W4A3L8yx8q2MHHO33NFrOw+hh6hBEkMot5SYSTmUKMjnvkU3TYPtHyBN7sfX72BjntTtQX+zrB7qygBS7IDK3zEnGTgHOMe1R6JHjFxIFidXO8SSFQVx2A460uUzk30LMGnx6hCWJAcMQ2cEgjj1ropliutL82KPZIrLEwjB3MT1PJ7Uuh2SXt5IkRzI4dT5isQpDZ4wATxSPN5CW/lETq8jjJVgxz7Gly2NY2sZOo39xHLFJ5REbE55DZHb86lV5ZEdGR06BThskH7vPFR30i2WrmzbARstG5AxheoOO4qzNMsmx2T5o1wMc5ApWtoDSIrG7fTZSryN56I0cg25ByffJruJ1i/srzYsOssV25UsVKlYww/PpXG/YhdXPnW9xFchd3yDETMeoySQPbrXWaS0t/4fTzcbEt3SZ2KkruGM5Ge2KpLuRszkZlSG5eSJyQCO4wDtz3ArY1KxgvdIlu5JWPmQRl2Cj5QuCAAB3x6VlavqKG2C2r/uUkOZHK8gJjPHPX2rU0+5SbwxJG0ju3zKFIxwNvC+vAPWqsD3PP7y+udIzHbmYSQkGQOrEE7tp6LzxVbSvFl3p14nmyG5XzNzrkjC56c9OPSruo2Ec/HmmMuwk4zlhnPPtmsrUdLIJcH5tpyMDr0FctWKqaMhVXF6Homna7BqaJLBJkqSxCFW4z756d6niCyEAfOu1s7Opx2rzHSZ5dGtHnj8tJG27R6L/FxjHNd94X1WLxTAk1sgjkRCzou70AY8Ad686rh/Zq/Q9KnU57XNhJW2cfIccHp19atQ7VljbIDO2R35qqbKRdmcOM/NzjaPfOKms3F1cBYpUwrsp4GWIPY4rzZpHYkbIV1gwOV2kGQgDHHbNReY0N1G+87wwfOT1Bz06dauFFlYggkbcDJzn8OlV7uPYxVQdzg4btwK5E9TqS0KWpR+ZGJNnTBO319cVhRxkMGEfG88jjH4HFdGLbcjqJCm1SDnGff86x7i5eAqXJO7pzzj1rrh5GcnY5Dx5CGgjlIw+5sYXOOB6DpwK4kRFME5I4B46HOQfyruPGlzmzdBtRVIJ3dSD2yOa4dFUOTyCcfxN2GPWvZoL3UfMY1LnJlyASepOPwpE2hweM4xgk56Ujgsw9MHJP6VIF4AOOuc49q69jymJbjy2GRu5zVhJ8QmEE42AnIUc/iBUKR7gFzzjk+tRq24kqd6AB2JGM/nRfqSRXKCJjtxkE8nnk/Sqb/NEUdBhfmV8DrWpeQrInyHJILJjAJ446Cs8RgOAE+Zm2AMw/lTRqn3GrH8xIP8JBzQ4I+6RyRjIHQfXNalp4bub4hynlRuT94kcYroLTw/pySl7kfaGkAxGT8oI+nNZynFPchs4tbaacLhCATyuN2DnPStrTvCOpX7grFEinKqSdvJz1BrqZJrbT3lWKMId5ICjnb8p5znsaaurNGEckYDsx3uSRnnnHtUOpdXRDqPoR2vw6SONpLicXKLgFYgV3HHXJINab+GtNs2jDWEUjbMNK2WPsME4/SmJrckiAgptIIAb0Ipl5dboQvyFWJYEHnisueT3I5mWbtoDb+WscfCgABQO+e3tVW8fDIc4GTxgADP8PFVzNuYIJBhsAHkdselKsgXh5I8uAGGc4B9c1d7kavczLwtPtVInYr1CYwKKnvNPFyhCbUG7cC8nJBzRRdmpWmADHeST2KjI3AYbrjvVUZGATk4xx9MVdneSTKly/JI3HI5Oe9VJYizk8BdoUHnr3OeK1TubxbuEhDI6DO0gE7D0z+VNKlsh87FHHJHUY7UOA4++4579xSJGydPn4GKadjdGTqFo7xls7HJBxnOOe+M1gtHNbSlYzjHCupx19z0rsnjV94PO/AI4BH41zeqWQGZQjjDfcbB+ntWsXcLo3NOuV1S2jVNu9G+fJ3Z+uMd6nkgEAIC7xvC56cZ965Ow1F9Oud4cBFJIBA5+uOf0rv7O4i1zT98eyWb72zGcn6gZqZRsc9WLWqMVwdwU4y3A56cVNA26NEJ56FiR68dqkNiftLBun8J9flyfQ8dKiaMngOAG4BPOeM9jRFHOrkbBiSRsPUYB9K07BAsQOwSPtZUB+Xkd6oxxu/IAAGWB3cZJ74NbltEywAsnmLxyOQCRzgnFbIcrofPHsDkP8pyoPqCOcCoY2y6Ekopy2SBzmrPlkOcD5xjHJNNWPcQhx9DntTvYyHWsAkYdCQepPTjHOcVkeJdR2t9miePzYmMb4OMdOfyrYuitjZSOCMknr8oznP8q4u8le4uHYL+7Zicd8Adz1NZOVzaK1MaUkMA5DtznIJz6VBLndzndxjgjP61duVAYbiUJHJHQD0GcVSYiTGUXA2jp3NaJnYnoNgK+Zg9crjGcHIq6GBYgdCR0qsn7mTH3FJAAOck+3XtVtgw2Eock7Tx0oYpq4xg2wDdg8lccYyc9veo1G5CRGXx/dH88mntIu8DOCcnnjpTdok4CD5upwG5/SpEOClTjJQZ45/ipMF3DrgE55XsTSo7BI+BvXBOR0IqS2iEl3boR8hYn2wO/FAE1laB4nmmQiEKQueQ3pwabNeSTSyMD5asFGxeBx+VWb+9E7eXGMRRKWJJ6fQ1TlZ5Q2/pzjIDdu+evPpQMntXVsqChyRufHerVw6XVuQEEcoHVY1O7ByMgjHSqcUhicFvkIwRwPT2qTLIyMSQcnBA4HGKqw7voTw6jM0JtBLMIC5lSM8qHIxuClsA49BWr4ak23ctlLOfJvoTExkAA3qSy5x6lf1rCWNZGJB/ecgjOB+FWbSdUmId8PEAR1OGA3Dt36UKwPXUg+zsMIYyhyVdcjIYcEZ9qWSPy3cMTjKjaRjGD3Ird19rXUZk1S2jKRXe1nCbcJJn5hjnuP1rFlXDBQ/cA7VxkdewqSFJI1BeJrlrBbTgG+gDCOZmJaVANqg59B361lPZSQzPBJjzFJzn5SPzxn8Kqhmdg6FclTzH1X25rcs9ZW6ggj1W3GoIF+Vn+WQKOmD/AI1TLUrmlcSR/wDCA20HlxebNqDzM4bPyKoVBjHXLE/zroPhX4XvtZ03UZ4ZIrOzt7lN+p3xKQQsFODxgn7w4Gc4rNXSNNuoLN4bjy4/MkKWtxCBjPK5YDoAPStDUdN1jU9JsrW32Xlkk5mRbSZXiJXgkKSCDu45FQ1odlKLvdnWX2sfD/wmbDOnH4l65C7Sme/Vrax3HriEEGTH+1mu48Hal4y+LvkHWvEM+ieF7ZVY2NhF9itIeCcbEUF/l4wTn8a5L4cfCe/1G9n1W4s7q2toAGmO1kdvmxkMf6V6rLrt1qevQaXYTvfywSKnl7d6WyqueVGA7H1ya4pu2idz1aUHe9rHoHw0gi8JXj3fh7Tra2n+42q6nF5tw0ZGAY05CZPc81B411vxN438XR6baaxPp+meWZNRvxyz5BBVOuTitqG7ufCWn3FikcM+pagBJe3s0akxIF3LGoB49e/p0rNNr4k1pootBtIYPtJK/b7yMSDBODsQcsefauFu7949VLm2RY0s6D8KdHks7C3TZcEeQoVpLyd2bJZuuMH3xWn/AMIpe3BGr6zf3NtcTsFEAuHFzx1JXdgD26133hTwhYfDOxeG41CZ9XKkvfGJTcMT1CqThPwIrkPE/wAV9B8O3kj22nSyzRfemv3DsXPVtxzgg9eaU6yvaOpoqat7xhi2vtTSWC1kvNE0WFz5QYk3E7fxM2cZGemTTLnwWi6WhGpxSRsp82KNt1y54+8SB+hri7H4nan451a4sNOu7NEkjLT3TzF0gjBGWLBcD8DV3UPin4R8LRCfWIpdRumdobOeGZnBCnnag6fpVw5nraxzPkj1L/2DTtNtja29xOgVsSxxlgfpuBJBHvTfC3hq6mluLbw7bwQSSqTLNcyKGPqdz5P615/feO0vLCWS3zpcUzNKAsK7pTnOCWIwcetdL4V1Wzv7RIY5JUdI5Fk+1QK6lwMnBDE9COK0965caq6ItajodjoeoxJPqNhLLJukURxlwcEdsfNySOKfb6NA/wARb3QIrlIpYQ+8XShBlYssQwHGAR1rJTwE2teMdLkYm4tbV0VSm47A025mbJAAwK9W0Nz4V8Z6j4jg+yaxqt3JK/kLHuitQ6iPL5GH6A46Vtay95jTbOX8LaDY3nhnUbRbyJ7lbpUtpp2KQygsoJyR0wT61m6n8ILW6jljm8Wx3DC4Ei6foVlIYlRH2lZJnUDnrwDXr/8Awg938TLaXU/Fd+mqQpPG0YtrdYYLVE2EhVTAAOD71k+MdagvNaht9INobGLMaRCRlk45BCjgDPcHms41EmElJ7mLFFpulaX9ps7M/aI2aOWWRshpB0ZQcVzkOsHUNYSACEzXALvNKcOcjecA8e3WoLW4caxf22pzzSw3L+d5bHeIvm6KpPpWpf6PFDr1m0apJD5WICI9rElcE5BPSplK5cIvqct4z1XUoNX0vTYIGtxexIz3Ry7BQrAjAGOhHetLxDrVn4T8NR6LpwCTXcawTzDKMFC5wMevetjxH9kSw0CdJ0KQeZFMdxU/KoAAxnqQa8z1fWPLuXt0DSRuCxaQjcp6Z5HTFRe5qk0WIGf7B5SAG2+zgSckfL/EATzmqNjaC1vIzIBczqduccYGT06dCKdo85+1Tl7d0ilt2G6f29Md6swXM1xpu1Y0gco0u/cDg7QM9BxxSKSuST69f6XpscukXdxF9suSks3k7BIi4OCucYz8v69a6oz3ut3eozWtsLRr1PkB2kRgKG3tkjuDXM2+jLfApPd4t4wwlmkwFhHfHOMk9K3Pip4k07SjZ6dp+/yY9Nt22pEplkZt6NuIPcjI+taq1tSOax0eoarpuneG5WuyL+8/dwnyjtXhctgjhc+1c2vjST+yoLU29pHAsjSqkg85iSNgBJH41yvijVre3iit4SHlWKMWtqCUEkhTLce3TpWro2m/2YlpcX+UuCQ3k9VHYA++7jpWDutUapuS1OhXWJjp7xyxW4kuZVRUjtQohQL82TjqT0qfR30/SbOKIxmC6mLPEOrEA7TIwJ+73FX45xeTyRXZjtrQL5kk7dQo6YUgZOeByKtWHhm00rSn8T6/b3L2dzhbaGWUq8iAcbRyQp9MU1OyFa7J7Tzrmyj2PJFP9kMJfaAZCzBjlQcL0HrXNarPPLayabalktW3BtyjMj9wWPJUe9V77xjc3V2LK3iNoYkJIiA2wLjAXdxz+tZ58UK0hgEilIpCizZOT69qxT1NbNFmPWJNC0SWwLyo0iFXkYfdxjA56/hUCxaZHDd67qcs39k6dA6i2iwZLqQjhVP8Iz15NSeInlvLwQR3Ec8MZVHYqZNuOpUnFUNb8Qyahe2mmW2U01DsSN+m0n5iB/Ce/etUtAV+p1eg+GrjxJrd3fyRiOARZmJULHbRBeMk9y3AAya6WW8FzcStbxrHCm0GR2ICRqNxwexJ4ANc3q+tpp0cUFpL5lvApMdttUrI5XG5uSeD0GMVz2oD+0NEtNLu7syB5FubqWJSS5BJUEk9A3bp26VK0ZMtSzd6/d+IvFqTXMjR2mwpY2kvZR96RmHen2lhFr+t21vc747VbkIY4/8AlsoYsM46A4HSs7wW99qWpai72jrHFJ9lSRYvm8s4y3Xp+Vd74b8LppI1C+e/aS7kmH2YeVtCoFw3Uc4zwRxXao3Rg9DU1t4taGpX0ziwtbXLRqilY5GXaFjHXICnP4c153PpZ1K+F6qLIgkYgTMwZWK4yqDgYHrXpHjPTtmg+HLS2kczT2jTTyXcg7sWBA55x7151oUay3d+Uk+z20bIxvpo+ox2A6ik9gSvqWbOGW4uriyw5SOMskuQmTnJXg54PtWTp9umtWk9wLaTehE7YIYADqMt3rronsjYExGK4u2lCwSxxhRLnJPGDxiudvbeexmuJ70QwPK0nk2QJQMgA+8Dxk9qTiXdEl5PJJe6fqAKnZASm75VG0LgH8z2rI0vSbK+votTsIFlle4Kx20XPmy5AwoJ6A810+kaUNR8LXdxqYfT7PzJJLWFtoeZSANg69x16Vx/gvxJLDN4h1Bz9ivbYSafYWwXG13XBkwMDIPcVNlFXE5c2iNzx0bPw/eJ4X01JL3xDeCOTWdVVV8u3ByfKjBOMheSRXjviu+bVPDF+FtjOby9SKOUZ8wrFtK5bgY5Nd7fxPpFnc3azGea4jaISnc5+XG5sMT2bH4VxFjFHJDp8Vr5uFM0gSNti5IGSV+i1UWkSot7jvA9lpPhwpd6xeWiASwNZaKWMsw2SD95JxgA9hyadrPjHU5PEOr667gM0kk2QoLbi21QOnTqBXMx3/l6rNdT3P8Ax8XEaS3LYJCLIDwcenerniaK2vIhaBCS5M8ecbmA5AP4e1acvvXbCSujQ0uabU/g/qOrSXY1HULzUvsoOArMi5OBnqAaPCQh0/wfefa3jsp9Tja2hlkXc5VVwxVgSVBbvU2ppB4V+G+gxrJ9rkeaW9+yoBsUBsZOe2Oao6uUsIbNLeL939lRYI7aNSPMlcOwOMdBmrSvdEXIzpBit4J5ZoL0286hEQsd0zAYypA9BXMaveRWeqz6Zb4EiTOryYBG/PIHtXX6qJNF0i4m8hvMguX3gc4wABxxzmvJLgG4vZXQOZnfgkYwx649frWq13Je2htNczPbWdsQxluRJIcnHTAXpxzitCG4Nxo9nAUmVPMkMeWIU5ABGDx1qHXZ7S51SIwAeTZRRwoQT/CM5IHc1djjey0qPUJp8Q26Fo4n+Zmdjx8pzwKaM2tCjdQQac9v9o2pdQ/JHA3y8nj05wfWqsXiOe1huW3mB2VlnkznKnjaB/QVDOZ/ETtd3UsKXpbMXmHmXDZbAIxyeOtaWnyxeH7Ntf8AEaROiMF03RwFVp5i20PIo52A8k857VSg5GSkoI6LSdDTR9EstV8TDEEwaWz0plHOOFd+nyk9M9a6K51kaTof9pzSRy+M/EM4tdPtbZQkemWisA0m0ABicYFec+EptU8feM7m51F5ZDcyF5BN80ccUTCRhGCAQoUEcV1Nz4ovfFHxIu9clcxxBG2Rx48uONV2KAMdzz61jUjd2Oyk3a7Ol8ILcy62ljNcyy+WCPMkYjJByORxz9a9vs/C077BPKZow2WiLHAOMcc+teMeCbpHuRqMhYQxylXJAJ3knaoA/OvojRb6O6tLeUcMQGHfPOelcUo2PWpTsQ2+kQ+UsKwLHGw4QAKPY1Sm0kxF4ncbyQpByCB2wCMV2jKl0qbABhSMxqBgfWmx2qzvGkojlbAySuQQKV7nVKRxRsGWyw0jY2llyQSD7HNcbKijY48xJgyI4RcZyfY4zXqfiXQDZ2s88JYF02lQxVVyOdoAIrzjULOKK+BUmSHajKQBgueo60ox1uc73Ok0lY5ZJxgyKm4c89BwK9I8MTtLJFhwWUgvkHjPb9K8s8O3MgMkSlZHlB3HPcd+lelaNMVmjMZI+Ybj1BGfauuJzyPUtMdHj8piURipI4H8Wf5V0aSIC+f3mANvqBXFaJukmY749qkbRGTnpznIFdZaOPJUiTMhzzjjBptXMbWNKzkUSAE9MDvV+SVRn5MkDiqACho8AjaRu96tSMxbIAw3GaxZRZsN7ISxwV5FWUw/OOTyahhjIQEZ5GM1YVAmSck7cD29aW5FjPnnJuAORjkk+9OuJFZI+QCBhhu7/lUNy/kuQfndtrbs8c0mTJk87cdM0mzYiup0iSPOcA5IrKmjDITwADkggE+/StG4hEsJGdhPyjNQToY0OwDcp5CHOeKGzog7GJeKBlFJB68YUADtway5ISgYjILZIyR+dbM0vmOBjYy5GFPtWJeTeZGEB3qAVD7cZ6+vpWbVjuh5mHfSuhcuFdcHg4PfPf2rmtXuVmxk716gEnk9OK6PUZPLtycmMBeh56jHauQCmS8gbB8rfg8A8Y+tZrU6b2NHTrPEQUjliDz/AIVrLEsSeYMuuclN2ePwpLO3dpkO/HAw421praIHPljy0GRkqBmumMTmlK5TjtmeKNOHYBeM9SfU9asW8SCURQxESfMQOMZArQjjYoQcBQTkhRkH86fb2Q4HJJ43YwT+VdSijknMWOHa0iI+GGQgxgZx1q9FE3lF1jxx0YAbsenWoo4HG+VPouRxzWhbLt+VyVAJ4B7VojhlN3EMYtwARskBGehAx9KsWzGR9qggL1pJ0kkiwgjjYk4A6H0q5Z26QlyTk88FuBx9K2TE3oWoFWNeQOTkcdcnNSxoN45AQnGB1xmkW0EhOZAPQdxV2ytouHHLDCE+uKq5g0NaxRgSc45xjjFWWtnW3IQgBgACOo+tWfLK8nkMPWpFj38hO2OvTFPQlMPKVIsE7wAAp/xpk4++DuBJ4Iq2E8xNoID8ADHWnKih8lflAH596Haw0Z7J8oA+bAGQcc+tZ89jEqEPmcA5HqMVvSpEuWXrnafas+6t0bAEnlepGPx7Vk0jSJztzFH5wBTLYx+I9ulV5QmRiRT9G/8ArV0TxLJHg7dvUY9e9Zl3ZhiNpAzyB3NZtJm6be5hXUhRNw6Dk/zrElBklMhRyfqe/wBa6Gez83ZnJ6gkAgY/GqVxYszuA/mY7H2NYunc1jFWKSTKikNGdqDJPaovtCPHwBIcdQSf8KkmspwCHz/d47VBJZ/OQSXGeSeen1qXAXLqTMiHAz0BGRzUXkqFJO3APOOO/tTUd0IJ9Tk9qs2soZgQQdygMSF7UKANNIrfYQjkIgBPoMAnt3qeK0QJtbzA+MYPA5qQMgJKhSHfcB5Qojm3NtV8YOOM9+9PkbI94r/Y3VAHkBKjrjGfyqb7PtQqqZ9BSzRPueQOSG+UCU7T+maftIkBJwFPzdeapRFJsqva4bA6cBSffrVGclGyDkHABHHAPvWsFLOUJKZ5D4DfyNMltvPTaAG3nA6Dv71rygpNGdFgthPvL1SrCEHBPQdhTmsfsvU4PfPH+NMVTu3jhVJGK0UbGqlcsYHIP8IPNN8nCnYDGQDj8aDcKfLG8fOQo/EVIq49SQACTVxRN9RrMvDMDhOSF68VnbNxcgDbk7Pmzn9K1HjHBB2HnBqCUPD1B24GRnPPepkrnRGRnEdQHwRwc9j61A7D53HyHjqKvEKTnAA6D3NV7gpgAg5Yn6YHrWDR1wkVFB+7nowI9h3olufK8w/fbkhunHpk1JuLtk9R0wMVHcoZLc4AdeD13DJNc8os6E02Uri+jcxsQBJnG4AHB246DjpXO3wjEzkOCCAee7Ec1t/YzvkIJycEGMbck9qzb22lDSAEBecgjoRwOa5Jo2XLHYXSr1iwzxMcYwQQOOQcc/pXU6fqWIkA24UAAnuPx9a4JUNvLGxLxucLujJBP5VtWN0QyZkeUhQv737vH1zWb0FKzO7tpN7/ACEOQMcdga0BIU+UHLYHHQD8q5+xlf77ffPXb8vTpWpFdKVZem8Dk966Iu5ySRcF2gYxq4HbnrTpbg4JUHccnBqmIwQHCDcR1HOadKGHyhG4U/NkelapmfLqN5yGbGevHSnCUKmMZPoevSqrOUCAHgevQjHSq6S7UBIG4npgZ9ua1iynEviUdNgxnGaaXA2guFIGQMGqpn2An2yT2FRvP5uwtu496fOzNoss+58k845HWs+5ctIFH97Ax3/LNPEhG9Q/Axlz3qFn3YwOgzzzmmjnkkKnykEfMMA4J5yf6UednIP3zximPIU537cDBJPQCq12RGhc7wGOMjrn2oucctCG/nLwyYOzAYKO5YDGMVx/iN9tlITkqwCkk46nJ6V0l7cF3RAOSCBjue351w+uo0sY3lnG7GCwABppmVrnJagmyIxDMmCCkiSFcAevPaubvcmVCSBhS45xnAxgEVvamucOpG3byr8lsNt4x+dc5e3KxASCLAQEGNRjBLYyKtIi1jI1KxaG2JZ0J+Ul84GC3GMe1cR4giiWzJhBkTzcb2XOQMk4/Eiut1SaS5CHnCDYQeg4yB+A4rn4ybm3vC2NkBIUEngZHP449KQ2cpLHLGxKAuAzeaQNnAI6881s+GP7JutSkOp3+zyCZIkUKuSCCoYg5q54c0z7Zd3Pm+W/zM+CobJJ4XFa3haCyg8TXZudOt5/LLN5cka7eT3yvOMUN2MGrnVN4lthqqXOlWx+1yr5X2ZLRfs42tlSA2d3+sPas7XriW8hQ6ldfbC0YAg2+XErHd/COO1a1/5QhcywR3F0HDRhdoWIEYIAHSsa8012uJXuw/7skAADbuAOOM471zylc6KaOeuVia5iE8BuIi4YRqSAVxhhkVm3cirrERsonByqIpbb/wAtAcnnnAbv6VseI7q2018Q+ZLaRW/yzpgLuLY+71P4V5tHM8eoRlXWQlypwwT5QMjr+VaQMaut0Yvi97q31jUTOgHlTspl4UMfu+vrzW/rUKT+EbaKWRJQjxs08eRtULtK4I68msTV5f7eaCd41eMOTKC248NwduOfxramWafStrYMcyGQIRgFQTg4z6iuu550tzhw9vDckLO8auwUI2Mtkk9jnOK2tJEMvh7VNCt5ESWcCcPH8rK6MG4HfgHrXNNbys6TnG5AGMZ4+YDHQ1fbUhpeqRXtrZlyz7Gc/NnIIP8AFxwTT31IUrMqazdw6dfz3Tv9ouFIkAOF4PXoK3zepHbW0Y+TzFIbcSQCenWs3xNpvl68Zoy32e4JZM4wqEhQpwTkgg9KSGd5ra7LD7rZAjA5C9OuOtD2Lv3OnVI47OO9WfyJ7iNUU7uGQA5GM9TmvUvBN5NqkY0k4JFt5aoV3ElRngn1xivMrGXyLD7NOixrB94y4JGP7pxmui8O6pHpN3YXsTkJHLGVLY2sA2SSetYbspbHWX+oIkSacJFjZjh7nJXDlj0xS6MjPD9mZN8syhAdx5IbIIP1rK1URadrl3bRn7SGP2lGTDJ5ZyxcNnp2rRup5bS2jnskWeNyCASFIBxn1Ixmqa5TT4Rb20jvbl7Q4W4RSjxkqGUg5+Xt0rGi3XLvb3crJEreW7+XyFYen0rZlsP7ZkjlUB2UsS4jVHXK4JJ6n8az7u1a6ZxfmW3vLf5leIkrcIFwvT0q4jdzldUto7O/u7a2uSlvIfJgkxtO444Py5qpq0DxW0TBzI9swhmIkOSxGc4PPA4rrJYVuUEr4nkRSwyvO4Hgc1ieUJnlmDuJp2Ew3jO5icnjoMVtY52upg69bJJJHICXhkt22ls91A7Z5rntLBTKNJw/Cgeo6muwv7T7RHLCZDIEVXQnG4kj+6M4rmRay6ddyK6F4yxQGRQrREjnpmsJotCSyIVcBwAp68c5NS2reULhpSQiwuVUt/rCBkYPtUEqME2EHbtDqx747Unl7rOcO53eWxHJONwIHGaUUJms86W00qAFAw+ZunPGciqKsbd9o4ySoQAgHj3HFWtZ3peynIkjn3/6vgqcYHPU8+lZFxcyXFg8Ic+Zy+doJYAdsnitGiV2HC7YHcZNkYPzE7cZJ6cVu2UsqOm1yBJkDY3Fc7p7IsxgYAMwCgAAYI9e1b2mQSTWtxGInSUIzRqY9ylwcDLA5XI56GstzXZF7T5EvNRlsjJHEpQ7iykAk9s471mySsb7LvjJKngdD0AxilGUmjAeOIwgFowcguRk/MfTp0qK6SW3mc42mY719OfQiqgmjDvcmDSrPAq3P3ZBIHG7PyjH8qkjiSe6xEVMUkYZn2n5QD/F6VFJtGJAxA3NkZ+YDGP5+1WdPAddjCVInQEsONy5HHetbGV7jbe7SG8jET7AjEsuepByT6da1XljkF3byFiIG81BjLAe2OP1rmr62bTdSiEssVxBI2790MfePvjmtDzRbky/KXZkOfu5XPek1Ym1iDTlNy9y0oMeV3gyMckD7ualt3S8M4OBgPgEL83y5yOOBn1qiZXj1JwwAWZiIgxySvQenetHwZfWMWvv9ti+0WrLOjorbSSUYLk4PcCmiJOxl6ZqmoaW86efvtZM7opCSuzPYA4rS8S6cYU+02UgnQg/wsAw+XsB2zWSttObVIcZMGN6fIHVCc+3atHwvqw8n7HO6yQLudPMYh1zjsM5HHeqZz7nP3NlLHqkalEImQOSrbeAOnBqw2owX4MSJJuBUINpZSD3z3/GtnVtPfTLCc2oF3ujJtyzFMDqTnPOF4rkINTlt5iI0McrEFTGSoQY98Gswcbam1Pam4hSW3uFjuYWAePGCykc8YqDTbzzLhCYkiUSMGDjng9eOgPuaYNTuWmjmibfKoOWJ27gDg8e1X9OVL9JJbNBbTtgzpKwDSY6bT3zT3IN3VAmq6l9luRHaTxp8lxIMhlByAxAOfxrA02O9gws43yQgGMwjg/moq3qwluXlaI7LhiQHugpOBkgcn2NT6dqV4Yk80xxSRglo5lVgeuMAZp2D0LKXhuoYFCPFFuOTMyhsDksACOlR3UGpeHNSicrkLtmEytu3AsCOVzyMVR1Bi7b1T7Q67tu23AIAHIOPWp7XXridJ4njxaRqHJYhQFHYEAn9Km9jRljV9Ptrq4S5tp5XnuVeRxNIQu7lW+c/TNZEc0tjfuZZBHMh8piSWHTpzmugtbWO+h8q2Mk8ZSZxF5gIjJyOATgjBzwKw9Qtbq1t9vlARiXIIGXAK4yePX2q+lwWpNqluZYZIkdI8OjkYLAHvjGMVTspzZlMAuUARimVBznJyeOtWpNfeykieXfI0oA8zgEnr7Y49aiJt1uLqf7JFcSFUZo72Jc7S24FSCR3p3KfY7rwrDIfENsqyGNpmVgcg5JTOP6VSvbdDDGwdDGiLHMMsSjk8sBkmr3hPUYJRpd6bZQlu8eT5eBxnpg5P41HrmkGbUNXS2MQhjlYyvICBFj5gGODz2pXuOCObsrJr2zcF/K+zr5q/L8xB+8N3WrVvaSTqWljjjhWEgNKxjJYnhQPX86ksNRh0i5juLbabk7USWTDoFPqpHzfpSX1le6ve5vLgy2qSCaOWaPMcbE8hSB8pH40aEyVy7Y6PDqFpL5G2UzuGN3ISscKKcsRnlvyFbl9q9lZ+D5NJtrmI+cQDNHEV3FCCQPl9AO9Ymqaw1iItJ0g/Z7W0VIZZmwzTZ+/uzn8Kdf28sOm6IBPJcBxI8g3cLkEYPpnIxS5iVEwpLbz4Ttw6bjkbcDGMdvetuOHy/BN5geW8D55BUqTJtByemVNVNJsJIXud8ZS2QIACSzkl84Hbp71pz219qGl6jFMfMSQH93yuCvzLnP3vTijmFJM8vEj3ShRlJlwBGDu2r6ZrorqxiuLmS5KSQQKw3CTBBJAOBg5zVDS9LeO5jE2Ej4eQ4z8uMHOe2a1ZWMTukRO1Wwu0kAsO+Kx5bs54xbldnEa7PLaz5eR0gdmAjXkbVI7nmtHwBrLW3iG3gciOBlZMA9SSO/1q54j0a41nZIiALGx+6MKAfvEk+prG0/Rp7K7jJQSxrIWYqcEYbcOKqrFTg0zsV01Y9mvY0HmIUIDEFlPcijR7EST5B2CLkKOgNTK8V7YRzxOkkkvzsCxypx34xVvTo3tbMvdoYIpnKxyAA7jjoSDxXzFROKPap67lq1jAjIPBV8Y53AfXpUM4DRoTydhyAeh/nVi1t5CCqnMYHX/wCtVl9jYOB8pJztHNcB0GGbVkaRCgLEEg54OBxXNa0PLLjCx44J3ZwSPcV2jxeVcAsSyKrAE+9cj4ogWSGdAcEksG3Hk4rsoO8kjCex5P4t1Uz3JiXkI4DtwAQCOn51S80CVBGflYA76peIZVk1y5IJAD7ORwPw/CnxO3lFncMDjbgelfTKKjFWPmcVrK7Lu4MxPK9sHtT1+Zf97mq6bQQTv8sED5hj5qvWqGdtqRtK+OAowMH61DPP0QCPfJuAwRjBJ6+1NihZt7bDIGJXnkACt+Lw08hKzERqCHAOcge/vVu3FpYtEyDJZ8FivIb0xWbqLoZNoq6T4cuLhUMhMC7SN55B9PcVpR6RZ6ZsCASGTDrJKcsD7dTTpdWK4dCAPyqtPfLcLIroMA5Vj1BHpnFY+0kzNu4kjJIJMBg23GOcEfnVN3c4Kld2e3apnO/rjHQgVXYKoOPl43CluJjfMaRnIOC/XHXoB/IVC7kAAMfmBBxx1GP5VMjbm+dNjZ+U1Wlby3baTyNwJHB4x/OrStoSiRZSu0EYKDC1aWQvkDqT8pye9Uo13FyTvGf4f/r1YhUKDgcN90dx+WaYXSJ4CYMrnYWVgR9OlRM7jg4Bx8xPdvSifn94epPNQhixI44x2NP0GmXoeVwx2AdDvK5/CioTbte/JlW6tn9KKQtSa4jw/AZRuyhK44/Amqc1uWcnksw/ib/9darbZVBO3nqcdMmqtxGWYHJAycY9K1jodtjMKFUJZABzuJJ46VJFEY2wcZIxjvVgxMRsIG4Ehs56Z+lNLeW/PG3GSRn+VUk1uNMqXcLg4fOGG5AAACR79azJ4tw2hFcNwRjNbUrjagBUk7gMMeMdKzZosoQTjI5PStUFuxzGo2DWswMgdUOcALx396XSNWksblDwEbAwfStHULRHhfJ2YBI3Lk/kKxJLcRshxnPZ+M4HStbXNN1qeiafIL1PPt2BAbb7gjr+VDqc4ThwwGEOMfnXEaPrE2nTAkjymOSv88V32nXlvqcOVddxcZyuQRgnglvbFRaxjKBQ8ySBNigxFsAFCOSeoxWy7K5ILiQdRvkz/MVnTxRySxtjHPAx0IPWtQ25CoAS4AxlRjr25FNMzkw81g2T1OTgVPC6iaNCeW3foOeahCB9pB+XB2t6n8Kzdb1mPT4NieW7OQMdSCRx0qG7owtzFbxLqMchFrEcFSSx7ZxjFYgYSLg5HLA/Q0wSB95+bkjJK5x696MDkA4JrPqaQTtqV7xH3A4cBSWXEY5AHA61WdcKAMEZzyuOvrzVueFWjcFFzwPpWY7mTJwMHPIXAx9TW6dzpixoHljA5HUIDnkfX2q51SP+LAXlc49zVPY/KgjIB5PuMfyp8Dj7gHzICOGOOvFW0U9iZVxnGNoyenf60jJuBDeZtzglxnBx6g04bgzjsCcc9qQqu4HAG4Z4GP5VNxLUYXBzuHI64PUCr1k7wQ3MmSrFfKU4BHPseapptlIAkypz93AP6mrMDRtbSjBLuVJO75kYe1Aiu+50kwAN2Rg+p9ulPLMicc8/KCeg9vShVAxvfOAOcVPEoPlyA55C5yT+lBe4kOISjAnA5GBipRmZRtUuCSMgDHv1PaoFmUbCDkYP16ccDNWQzyQDGXP+0xx19MUnclytsQpKqtlXMY6CriXETKhfBUjBbOSefrVZo9rnO0k445pIWO5+SI0wTzjd3wKZV7m3BF9kgcyxi5s2B3Y+fcGIIKgjgj3qG60+UoZE83yuSJUPy/TP86v2Xi2DTZN9ro2nJHECqiYSPuPqQWA/StSz+I91pNzObnw/ouqxuNrxvB5ScjnBXFAOEWcRIvCNuAcsSBISckjjjmrGijy7lPMCOjsPMAbJ2E89q7p3+Hmv+U8um6z4TvJB839lSLfQFiMElZMFB9DVjTPh5p4u44LLX7m9nu+YUOmOHZV5I+Vjj36VL2N6dPUg0zR3mufJi8y6hDs6vMSAqngAqvoteraDZXOi2GnWWh+HdKBjt2L3V0Etk3nnduAZ2G7nBwao+DvDFg1x9httX1JNRCnzLXS7FUSEltuZJXcFeOTwcdq6zW9b8JeEo3a/Eur3khVYNOtZldSCSCzkA7cEZ6nrWcpPY9akoouz+K728NvDFqv9uz7TALDQLUGIuCCxeViT39BXeaLY6d4S0e48SeJjbeEpkJ+yaVFKrFlIw0khCggkEY561wfwu8ba34y1aeBp7fwx4Q0+M3N3HZwgMwC85kAHXAHSsXW70eOvElxe6pF5+lQ4W3iQEeeVC7Sx67Rjp19a4ar5Tvpq7uel3PiL/hIHs57aKKw0mIgiSVWMsynjKg9PxrsY/ibHp+mxyWsh0/ylASWb90SvYqerZ/CvDZvFQvBxcKhVAPJBK4ABGeR69qzNY1CfxHpse+X/AEKSJmka6BbEYbBIyR+GM1yxpzqb7HbUrRhG8dzY8d/H463qUml2RV5QFkeUzMWlB6kEe/Fcrd6Rd+Jn36/eTWWjOFI02Fs3N24XLKq5+6W6sak8MaXo8Umj3djbjy5V2i5l6iNWKZbJP1roPC+q2upal4h1mMyldOBgS78wRszkkCMZU7FI5712whTpfCjhUnVe5j+I9Zg0nw3JomnzJp9v5B/0HTol342khHbjOSPU1x1pttLHLx+RtyzSKGmlkLNg5HqBz1rp7V7DQIjLPp9tf6rfsMmUhoxhSM+YeW59hVfQJPFuv6zs0iS0tLiZZlRba1VArOoAJct2we1dKit2Z2V7FzSLqfW9StrHTkijtLKMy3D6lbsrSkLjnIwMn617n8E/CJ1WM3E1wt3OLoO0sMPk2EKuuwbWOS+MAniuJt/Hkui6abSfUbTxX4puAiJYzyeTBbDp2yXOee1eteFLHUtZhOp61c20AnjiltdOEq7IgMgrEoA/UmuebsdNNI2rqSPw/rMlve3iahLeYgWK2jECYBwNrDOeeeRXUXN7pt1p9xataGC5UKTAJFGT1G/C5YZ+lUb7wfqEchuryK10K0IZlm2mS7nyBjbnGzr61VvIrezvgbGyW3gcDzZpY90krAcZPG4flXBUqHoU6d3toXJrq6m0H+zZZ2gt7lhM1vCSi7R8uCw7Z5rJ1DS4pXdQI7eIBQp85cjjnHAzVrV5Yk0+Ka/1G0tLd/3a2omCM+eQFXJrl/G3hpNEOnXes6nZ6fA6l7ewtNpuXA4BYEng/QVjTu9zefLFXRja9a6Fpsohttsk8hJ8wRhe3POe9dPoMVtrekzpMFS8tIY5IHT+LHDLkdz1rktRybb7XAGjlZlKxzKHZlJxxkjFJ4I8U2+kaxDKWmuLdZx9rurkhwVIxhMHg59a61HqcvtNS34rjkh8PGFopImimFxkxZz94kcHocivG9Xv2ubmd8xmUZBxngfL2H1r2z4m6fHJa3iQSyxi9jzBviI3RcZbPb8K8lsdFstMjiWOS5k2knEsgZWB9TjPaogtdSnKxP4R+0qlleymOP7JON0UwIEqn7wAPUD8KvQeFTZ+I7nRrN0vYlBFtLGuzdCTuJbr0HHWmaEnk6hcJcXhR7jzFETxkAMQNuefY11+q6Zcx2sHkHz5Hh2TeX1jweOSCcGuhIhya22OBfSr0zSWGnEyaNHGXa4kYbpH3EndjsOgqva/C/xDrHiIXE/+jadA8Qubq63FpET51C9flwccV3WjRhCIpIleCR2M0DLn5VXJHHqOP1rS0+e8164Ais5vIQMfs+8hFTGFBzSc7LYErnF3OmofEJv1xPPCBHANobBJ5OO1dfFoUdhZz3Esv2u/nuECRvyIk2bmPp97iu00r4NabpmjXGu6zcS3FyzlbLTrTnzpOPveij14zVbxBOocFzbWUIVYfJtgfmO3B9ec1zt8qN0tNDmtLjttLhub3W5S8YIlMUbZa4kwMLj+6Pyrm77xBqfinVBq2oym4ggU+RFKcIuDgKoPHvV7UF/trW9w82OxRxDFsl4bjkkY5/A1Df6fNKl2IbfyNPhwvmsQeRxubPCjPYZNZpXYfCc7qOpLbRXEyOY7hizyuvHTjsBnmsq1gkihJllmS2jZA2SAz4+9g84z71a8Q3FppKWls935YYeWiGYxPJIWyfXI/KubW8kvY5bx5FM08pASRi5kwRnaBjdx9K6FApzSOpF7KIS7bAoJSMyMWZge/SnT3p0V7NESQ6tK3lKJIQREWHBA7VcstAmtbOzlv7CZY4YzIkIBUyyY+VM9h9aydP029/tiW+vUWNwysROQwUgndjnsCKpGbkWfOjtEg2yOHAEa5k2ZfJx8pGOpFdN4P8PXHiXT760R47eeMRh5ZxuSJS2Wbscgdqx7yytL2/ggkvbicNcLKBaQmSM7cNgtuG3pjkGvVtL0238qWCKNklv0EnkSZkXdjbz0780KnrqSpD/Del2+rWMWm6UY00W1lE+q6rCAklyo67iTkD0Xqav61rdpE9zPFJJFpwZIoZJwGk8ssAAqk8EnrzVLxRJaRNHolldl9J02JJNRuVA8kTN91FA+8wPbrXPeIbtbLWNKhWTYiurKojy4QEnOM9cit5O2iM3q7lDxX4sij1t2upROzqsMYZV/dKBgAVRSyP8AZ9wqSxwTNjZHkfd75GMVheKJpdS8T6hcyxSWg+1sElEbFnTcCOOnrXUeH7B3sdSFgSbpUSITEBWRmwcnJOcAEcVntoWtTXSy0zTfD3hiJrgG6vbu4PIIZdgwoBPAH4Ua5d6R4iln1vUdPhnudM8wizjkLC5YfcXpW/4o01tBuNMWeSJ2g0tVAkiDM0kjAqV/ukrk5ri7xn1XxJeCWSN9Lis2MsYbo3G1wcfWmzNe8zlG8V6xqDifXz9mubpljS1kVfLgOSdoGBgcdqf8QkmstEn1IGQyyvDDL9nXaVdmYlxjpwKhzZX2nx3d9IDJaxlLYxTAJPcHOFKgdu5q7FrL6joED6kkZS6+W4V+dpK4OOOxPFJyHyia266jZDTlOy60+1SV3k6sJc5wDjoOtea2832LzYjM5cwSQkAAjLAjg49DXo3iOCex8T3t+gjENw0UMUuT/q1VRjkEHknOBXKeLIXvF+1RRgO5yuIgBnp6jv7VMVZ2NVJWOJi0+6upPsoQiGOIymRsbR9SfSuo8S7bPRbC5gSEahcwK0BMP7zy9uCcdeetZyW8s+v2dg7pDbzvGlzJ5RBVAQZBnPYZo8Y+ImudWsJ7WS4SxjmeCCPcVGxSyryO2F/ya6b3djOTZWms2v7nQraaSWTZphRiIxgFpdzZz6f/AFq6Dw7p8f2+XVtZnli0nTZZbs3ES7RNIgIiiGOxUg8VDosvmPJqJuHktYLdwIg3zF2YYHOTgCrPiGG51vT7fQBcxxqqoj75Pl3uoZt3HJCgjNXFmEld6HC+KfE2paxDGtykRguZWdI8FwcnOWJxnp2rEeNftVxcpAYDHvAx90kD37mneObO0vbkyWJGLUg23lyAfuw+MjJz05qvPeyS2Tm4EbNLM0zeaQGAXIGM9j1rRKyI5mnymbCHj+0GAAu+SCgxk/UZrofFuLyWysYh5QtAEnkHzMWPv1xUGkoZtYtlki2QmQbhgFGQDqBxXVTab/Zkk+pmPf8AaCzpbYwzAfd+U9B7n8qSWpconKpax2lvHrOq2rSaZGBDZRvgPPIGL7177exrI1qO4+Jt/b3kk+b4gRrImNpAYlRg46Vb1q+u9ZlN1f8AlxmNQqRvg+UM8BQAAP61JB5ei+XPMiy3rHEUKEDySTj5umSTyOK3TZzepsfD+2fSxq6yGRJo7KWCKSRfmLSKVbb0x1NbXhvTLkeGpIYsR3zKC8JGcoMHGPcg9Kr6PrhuvD97fajLJHKssccRLbQCRwDkc8+lVtT1O70vWrG9tnc3lrCFuRIQysrMdxx3+U5FYNa3OuEjtPDklu+nyFIIoPNumk+VcYwuO/vXoPgbxNNpssdkxMiEbY5G5wD1Fef+GryKW0eW2KvA+9fl+U5Jz056mtmON79XjiwG52sCc8e9c0tdz0Ia7HvWm3EizYIG1QNoQfL7961rbUC8/wA+wFE24Fee+HtXmkJgcRwAgtvK5JHoBXSaTLPMpZRkHLZMeDgHjvXNax2rVGtrLmR45C7fYwwDiEnIU9TxXOeKtOiRI5bKYTwDa0ZT5WAPrXodnt8gpFuKjAAKgHb75rhvGulpFD/o2YpFXcoVgAVHUfhVxZElY5nSC8V4UQlA+UkO7kE9DivSPD9wwlQR4KZUMQMfn6frXmsBBchYjExODuycEDg8CvQdLZ0KLEjJDGQVfBPG3tj3rc5/U9I0u83xkAq4DiPK4ByeM8musjvDb2cYQAkYHLDHX1xXH6I6FA0WSqlXwwGeK6iIo6Ag/MxBIOe1BEjo4VV23K6FQwOccHNXo5QVyANpOeKzrSUKEjX7rgfj6Yq7CQjkH7uOMdsUmZXZbhLg5PKHk+2atyudqkNhlFUYyy7D1GTgCnpMp4Dg9KzBXKUse4uSAWGOfpTFmUkpkAr94f8A16murcbZCsmSTyMdBWTdnyIyQckyAlMdKhs6Erl6Qg/NzwAeoIFV5YyWJI56n3pLCVWh2kgSDaSMZBz9alnb1OOfyoNoowbiNUaQj727JzxisO+udkLuzD5iQqHoRXS30O1SET5u55rltRTcjk5yBhU9aTO+kr6s5PU7lpred2/dqARgH0rH0xWluQS+yIAdsj860/EEhis5IikYAOB83XIzycf3vlq/4e04C1Mz+X9ok7dhxWaaT0NqkkkakEJiRIAceWPvjoRnpVkIpk3ADDE9QOtQP8skYcAKoz8rd/pirKxuWAI4yx59660zzpSJIGK5UcgNkn1q7CQ2wtwWbJySMfhiqdvG23uFYjqvb86sIiqScLnI+YDnitYvocs2aSKoThxtJJX5vyq4LTbPyBjaeS3GapWs5RASQTnADMBitF7yNnMYk3vgkISeR7VumjjbdyaKKN/nxkJxwOOKc85WXaNu1SCTuPOaz5dUWCXy3nEfJBwQcLgc8D1qpNrXkOC8oKYxgDBJ7Gk5JHRGm2dNFcYyxAP0OeKtw3SW8eMgsT8u7gDP0zXmt/45a2yIgX28Nv8AXOcflWPJ4zv7u6wTiM54HHJ+tT7Q3jhZS3PaDqcIi3D+Fj1X/wCvVafXI7Qksep+XAPP4V5E2s3gcMRktgHBzjP+zVoXzCNN4zGc5EgKnP61V20H1VJ6npEvjOJWTCGUjk4+Q/rmoT4zWRzt3FQecLnA/OvOYb9S4k5BAwpDYyPoaVrolHz5fPOd3/1q0SbN40Yo9DbxluiIJPmdRheB7H3qKTxM8qF2Ixk9D7cfjXCRX5hyXDsD6ep6GrUN/G6OzIw5AYqMjP0/+vV8g3TitTe/4SadeRgdjx1+lTWniGG5kZZZAgUcHBGOK4271GHzREOS33OORzn+VURqs1u2wEgKCSc9c0uQ0VGLR6Xa38czhYnJTsHOefxpGfdggAuScBMHqa85stSlieMK7vwTgemc5/KrUmrypNHKJDvAyOen4VDTRLou+h37whkJkBGDgjHQ+tZzWRkGE4BJJJ7A1g23i+Qv+9xIcZNaFv4sS6kSMAINmRwM9venymfs5LoST6V5cOGORkA98Z+lCWLI0ZDjByfrU11rFraO5MpQI2P3eORVa48R2iImCTuxtGADg/jUWL5Wx7WZjUHIAPAJ7E1CLNTkHdgnOUOKhm8TWcjjEihQQxEvBpU1a38nLP0yTjtVRTMnCRYnt3KD5Bw2V9zToxtwCTn0NRDVoZXABQqMEMGxz3HNM/tBC/HznjBrTYz5GSuQmzBxk9vrSBQxUHHUsM+9NsZPtPmAD5icrgjp9KttCFU7sb8AYGKSdzOUeUrtCQpKjHTPtUMke7eBwrZ5+tWC+7OOfX2p6jPLfdPXFO4loVIlV8b/AOEjb1wMdKmlG1c9AeST0qYCKMDHJ78jA/4D1qKUbtvPHpVIm+oyFPNSQNjByc5z1qO5hbARMFmHzcdakkd4FjCoM4HA54ph4cMeOPTvUs1TMIztMXjIKHOQVGRmpDGWw3sc/nVmXbBMCDyc4APWoJx5cWUHTPBJqLG6nYgKqkhIxgEc7v58VC8zbSN+R/crVdS3KjA6getZ11EN5CL8zYDVnJHTCZWOD75IzntioZ8b8Nyuc4+taGFMaEIeG6nvn2qrdw74SyHY46Ec5xXNKCN+bsc3qUAMYB3xgk5kjXd16ZPbP0qlbzkPlSdzHaSOtb8v78FvKGGXPPqKyNTsmtpoiAuGxwp5PtiuScbFxl0Oi0rUzJHECQBtOQeW59zXQ2z+eEIHOcc1wOj38SqivPGxVQoXGCD6nmu2tUcjJ+QnB46Z9KiLaHJGnG/lxnoDnHPf6UrESH6gglPmHTHTjvUcaeYmHLjK4BHODVg7Cm08nJyT165rqWpz2M/y1COSc4YYFNWFSqhxwPTpVhlHKLsI4/i9PwqNolVwckbeM9qu4OXQjnxsxx15HtVdd7HkcE4H0qzKAdwP3iOvvVfdlev3hTMnIRwq5BGMVWWTjLjYTwoqebsSCXJA6deKquc4XOCTntV3RzTY9sFcH0qrcypHtLc7eB+FS78EnrgdKo6mSLYHJRg3DCPd19gaSXU4pPUz7iXbL85+VjkEfL1PvXCarIBLKT8m1tpAGR165FdZqkx8mMJh5GBxu4zj+VcdqGBvZccZduingZ6jmqWolsYeojYm/Ch0TZgeuc8dO1cfcMJJJGG1Au3JweSGyRXU6qsjZJjUgHORyAMYzXPkR+eGyZEIIB6de+K0Ec9rsrQ2F5KSm5UKoM9yAMkY9a5iFw6NAhj85ym6RsjA7g4znmuk8VPGbQDzTukk2mMtgbc5yeK5NWaOcp9zzAF7EcPn09KCXpqXNMlfSWuHCGSR3Yt5ZxtYH2/xq7oFlqd9M8qxW9kJG3GV1zxngEA96l0yySQ/ZBFJJcvvLdowueua27e4+wSyRby3JGCCGAHUfhQyLWNeK0tolMsOx5nzvc85z6Vm3utw2lsDcvtCYLEnrn06ZqrcawUEjtuiiPAeQ8Ag/hzWRf3qXBnl3x+VGmCrYG3HU4J5H0rmtdmy2uct4iuUuoWLR5zGWXadhgXqc+vPpXHw3Calq8SSHbGjGTLgNgBSfX1q9r9xLcXJE42RyuURY2GTGR6gcVhxW0cd0WSSQ25hLL5bFXzyMFu/rxXXBHBVlYLbVEZfLlkEpGAibcdTn+ftW1JD5M0+UMkcShOQABuXcB36GuU0hBP4h0/yLhUfeORljgYZsk+3FdBqdyLiXUJ4ybjfKztycDnjg57Vty2Zxt3OJ8Q+fBeOAhjiyWXAwMfUU/QHiu7uOGUuI2Ul1I3dOhGffir12V1XTwAFS75TBYZOTkYz7Vl6DJNaapKJUMuxJIwAPmXjjrV20M3udhZRvqnh6OFx/pNkw8tACu7cxYkHqevtVfT7O30t7AXU/wA98SscQAfr3bIGAKt6U4jv9LZnaeC6jHnFSzL8qgbcAnOSSfwp2uaRZavex6nEmHWJUMMceSNoxkDd69aztrZmq1VirLNcR6q8JfjYzPjAUKBx1NaMF2HupVmdTHFGZCAPTAwPX8Kj1HThHDHJMFIuE/djdlzgfMuDjpkVQvJYIU0+8uZD8yFUj2k/MeCOfcimoobk0emaiWuND0vUkGBBEthOUHBVmJA5HHBHU1VlvbXTptxkPlSOMGTnacjjJ+lSeDHOtW3iHSA4EdzbPcwtIQ2ZFQFf1BFZ2mN9v02NHVRKDhBEoxI4xjg0pbDg29zp4Jkby57YjLAoTIAByecjJq67SQtsaOUu65RBGBz2wSQK4zSrg2WoiGffvJJZHP3Wy3YD6V21pqEsw+w3f7+ORuG3YK49yM5/Gs1obN30ZXFkNRgkEY2XsC75Ym2nI9gf8a5cwrpl5sljBDShfNZsCLOcHHb8q9DuoCjRYlDui/JcmNhJ93JWQA84PpWF4g0RbjdcmMCZ4wZRjHmHqCvpxWqkZpXVjgdUaKLUrhGnjkljJG5TncBno23NY88ymad2QkzOHAJztA9c1oa3FmGKSB964UEluRkY9D3rCuZGkYg5QDKvg9CKlsdrKw63K3OYpYjtaQKG3D5fXPtUc8ElmxdrcyRYKK+AQf7ucnp+FVFVndCoGZfmG05yD64rTtr6R9MEZKoeBubkA44HHFNO5EtNGN16fZeOTJvMM+R5vICjBJH1NYELC3upJN+cI208c9S2AewBFdH4ltYm0n7TBOhMnmLJCFIK/KCGz6VzKZnmQu5k6rtbrggA4/ACjdEx7jp1lCiSJ3diNxCRjYGznLHOVGPrXX3V1Dp91HLbxCONFi2KO7GJQx49SeKwRE6JFG8UJbzA2JBkYxgDAqa/vBZXPky7jnIX5cYxj09McUaFXGLMxkfBCb5CgXgng5zgVbDC8sDcpceXNGQoUAhyOORmq9rbrD5jqA6EnyyGC5JHXpTo1IvHAJkhICckkDHXHbr71aMWbC+VHeS5TDhtqySEknJ65BqD92PvglozgAliBz6HjtVC4jkS/wDIbPlngtHIAQCCRwTitW8u7aZRLEFdwCZDtyCwGccGmQVL9VkCOHCIm0nIHB6/yqC5JvkkZw5cgLiQ9MemKW51I3z+asUFmjhEAiBHAGNxH0qDzjI+ETYHwY9nAHJ7/hUvUTQkdwqfZJw5D25VRgEAqXx3/Ol8MRGXVXKXBFw42qXY45J55+tNiuJYNU8iYebC4RFR+qk57/lVi2tJDeSGIESbAoweFOfWpTZPKWLi3tZbuXzTvkUnLvgZAGDnJ5qjNprxyCcIHgwQZUIHbOAcdM8VqX0DXtzvePeJIwrKhBAYLhuvvVvSIhEkQgBl8sFRHJ8oPOeozzmr6icewttAviCxt1j+SaALGRI3yrkc4Jxiub1Tw8EmBuU3yPhVeJsArjjJ9a9Jt9ItbtZQnyXLYZ4yTgcDvyexrI1LTdS0gyXEVlFeL5QVY5VLAAHAOQM5NJIl7WZw1okKQxg20b5UrmSTJyTx2pCBpt3vlgVIty8KTJtX2wK1G0n7WryrFJZF8u9tNCGXcGxtDE596sWwupxcWkUptbmM/dkJXJHQcihJ3OdqxctdW8m0tEvbaCeynKyK7xBWyAwOWAz3NVZjZ6hDG1lOI42jDbJpDgN3BOM1a0bUU1mG407VUkgliIAeMHavLZxjsaw5dPudJu5bm2Rrm2HV7aU4/FcA1RMdGdCukXtvbTv5RliTaZJLb95wc57j+dc14gs/scsSQyGSGRWGQSFZCMZ59D1rdiDW0Vm0RKRSxEuDJhVJONpIPLd+aLq9kltNgknlihQoTKwdjk5+UGoNnqYXhaS5FzcwwRNJcIVaMREB9vcBsV0Catcw+auouyM8wHmSsu9fmyBkE9vasWXXdQjm8mW7k2oo2RgAblwG/uj6VHr1pEJ0vLRDFDKinaSQoYD5icdK0Zmro0782HiKGSG2IM2cvHLjBwMAgntWTHpUukqsEkIRVAXO4k7QMDkZBqtFHh5C8knAPOSVHzBupNbelhmtT5DvlVkLRGMBNoORtIbJP4Cs2zRO5f8AAETy6mbOM+Wsw2EBcsxC5yxHXHvW14+s7ufUpEjkWC0mDTTKIz++yTnvzjIqTwP5lvqkGo2kahXLRGNzhVYgBic46CvTtZ1Sy8K+DDrktta6hPYbotrQrICDjDbSCccVm7xNqcVr3PNrH4ez2OlR694lMekaA06rEFY/arvJzwgwRx6iqp8ZjxBC58qO20+xHmxQDcFGw55b1K89KwvGPjufx9qT67qJBuJSMSRKqxxBcbdqqAen51JpuqQPYW853oZJVHmJgEp0YMSOfxoepm7plU3EV5Ksluf38p3ud3mqQegAOOldRqWkvNpFo9oLm5LSPERHIqtuVQcYOPSuabwutn4hjittQ32znzYMx7d0Zx/Fk5/Cuj0SSPT/AA0j3Oy4Nu7yIcM7s7tsByRnAPNS3Yq6bKerSnT9Is7aCMLc2ytJcny23GTPyqWzxj8aoaPrNwsOmSXXmzxCX94ZJt20sMYx/vHH4VcvL4S6iINT/dRgqWPm7WYnHQYwPxqd7GC1tnMcYKx7WaSY529cHAxnB5ouZNXMm5M9u17CkD5ifb+8AHmIWzwOTt5FUWl8vezmMt91VAP3h05xV/x1rs+uyW12bs7JoVthHGNqfJwScdyq7vxrmo5lFicEbZSrtjnJx2B6fhWkVcyHam15mIwMIyJTI8ON+4Ek4yceoqrHfXclw8aun2g9hwwyMUtyq2UME8hZGBIBBwDjGf5elanhu4stYvBI4EFwpDrKBw2OgPvUVHyxN4JtnbW+gXF6lusRkx5e/MRIBwACG/GpYzc2AKJJG4AYlyvygDGcfSuksjGNP3hBmYcCQcAZz6Vn6iqyNGhwFTIG3o2ev1r56c5SeqPZgopaMhsbyQOn7vIJyxyRtz64H9a3IZlaMjzIyqgsp9QemSPeufkVID5x2DACMw4LY/wqmlwbOSR4g+QFA8o+nr6/hWXslJXQ+azOiuUATKvwTggg44Xtk+tcj4mb7LZyeeXDBTsJGM8cd+tbsmv29zZ5lkA5ZSm3bjOD/WvP/Gttd6lZyraFfLjAdZMducgj1rrw1CTnqiZ1YRje+p5Bqt4L+/uLhUy8z7q0bbLoCfkOeAPf61UGkTITG0b+Zu24xg9eOorotG0R4hmc/Z9oDEAcjI+te3N8qPmsQ7u5JpWjyXlxk/OgJ3krsRDg4wcnNdLbLFaRPFEMFFABPO76ZzVY/ZvsyRRR+UqBR85LGRscknFMklOQBgnBbaOox79K4ZNt6Hkyd2SyXD4TAzI2AS0XXI+tV55JmeVjuwcA4HAPOO9RkRsdgKSYA59M/TNQvCV8wg9Xzs9AOlCihEnnEck5GBgFcU6M7shRjPP+NV1BHl4IQ45xU9qSSmEP7wH8M1TSJsWpHUO+OAGb9DUDMS2OtSMODtx82WyaiMgOwlQFbHX070JWG7Ayh1fcTjPSpJYvOiwOWUHH55qEuvz+vUe1SwnGATgKOPensQiNIniUvswSQMEe3PXFOCtvGRxkcmrMo3ZwOCO5x19KglO0ZB9x3H45oKS1GyFkzjBUn7w5ppDEJ1DN74+nrS5zgEcHt7g1YWEqiclGJGRt/lzVJ2CyZVJcpGPMRGCjhJOMflRU5BZ8LycYKyDkY4oo0Kuil/byu4WQeWDsZShOCT68/wBKtJfrKuAfnORwpI6+ucVxsqsJNwGSTwfSliu3GAXBXOeAecjNdXKd9js8rI5UDecfNg+tRsA0ZOSQMZ2cYxXPRanImwKdgHLY5yBWgmps+8kHGVXefb2qepOjRedAoQEBCe4/z6VQuE+R43ydoyMd+M1Kt/HJgFC4dP8AWeYvXp0ANPe3+0bNmMEtn2AHfOKtAnfYxpwScAnGSRjoM1TvLcSYfgEsehHpj+daT2hxngoRj05B6/Sq+3axC43A8Z+uapu2xLuc7PEySkEHqWwewNWLS9mtJEMR5+7x1656fjWo0C9dhIACkrkZX8RUJs1O9gMMTneOtTzD5l1LCeJrkFBsBIHL53dfyq/F42u5Dtlij8o5GQOmDxWQbFGRyfnCDuDzg9uKkitVRyM5wef/AK9FwaTOhPiCSe3QpbiA8Y2fLgk+mcVi6lZO+6ZIzuZixlB4wB6U+MK2w7ASGBG/kZHSt7TrT7ZajHMgBBkHAGeSDn2oirsqnCJyEV1iHcQCMMxwODjsDV04XO75WBwwBHfFRavpf2K6nkSImIFiDwOOvqe1Mhug8JLcHIboSTn6A8USgxShylo52OM9RmsqaNy7gZIGQdy1qooxkEYXse9VbyKTcm1C28EnkY4PJqY6GaRneW5/SmoPKycjgEk7j61Kqk5IzzycqcH9aYsZfj+LPX19q3uPyLayJLghI9y5zhh/hQV4xkgoQDvGDUNvMFGwkpuJ34AHT61JuJbrtJHUVJew0yE5BIyWJByOP0q1a75CUQ8yg9s84qt5rM4OdgOSd39MUsYO9MBgcDaMDkn0oZBLOrb8FJAxABO08HH1pMl2GeOck1Y2LdQpKPMdtxLBsDgdOlVpDs4PXknGcD0z/wDroBMeD80eTgqQMyD+eMVPbnekhBGQ5DN2A7e9QLKQwAGASOeBn8zU9u+WcjIBPPTnn2zTWomrj4kL4GME4weo6UFDgY6bQeFxjFTDjjGCCQ2fampygA6cHJpGlrFfIGP7uT1qSzvoUDvPH9ojUZO/rnHGOlBlA5wjAccg9MfhzV7T7C3ihfUL2LzoAv7qHP3jjAP0zQC8jd0jw+tvbx6rPJDb6X5ilZZwS7ALvKoo5yemeldZbeKmu7WLTtEs49I0lQbdZLQMk85bhndt2RnqcYrzddUutb1i0aSaQ+Up8tUU4GBgAAYA4ru4b2Pw5pyRSgPf3DEE8Hy0IIOcc5x7VMlc7aXmSz6u8U0ehW0jiMtm8llbI2LjCqTkknvWZ4cVNZ8W6nqqxxJawIEjGFAXDA9cCo7G4cWF5cEiSby2LAkLglsZGfYV1fgnwdLrUnhbwzbpHJe6xdpvklYtGCSBtJB7gE9azS1O+nE9aubmXRvhFo+lxP5eq+IC1xdzwyYMVqkmVB47kEVyySyaa8QjHkRKAF84NndjIbceOelbfx5vktPH+oadshjWyjXTreNYsjaqfMMZPVnzXjHizxNGuoR20eYoCmzYCRuPA4J/2uK45L2kzsjU5FqepeHW/tjV40vp7EShiJHjuOdhLN93nnkV1uv6JoeradLqMcU2oXUCMLf7rRxKDn5VxwM+9eU6dcvoGg3f2p5POvoMRM6gsAOAVOeTxjmvUvhs6XmmR6Mlx/al3eQSRvNKoDwIQu0EZzu5PbNaJMUmmcreeI9FisLLTbDTzeObjZLNclSDnLNtUYGM+hqv4v8AFNv4V0iTSrcy2y3M5uJI7S3UAnayqAo5bqO9L/wjd1p91BZQ27Ews22SZcMVDY4yQCTWu3wg8YatMl3pXg+51N5W2Ld7o/KthuyTuLELgexraMFJ6g5OMbnntnr32S6toZ7+6ikkzvSOEBsDpuJ6c/SvQtB03VNR0gauJDpeh2r/AL7UbmLYZQCVO0nJbOeMGqWm+BfDXgCeNbw33inxLNcyL5YUC3gIbB3bvv4PpgUz4gX/AIn8baulrdXkttbRAR2NqOWXBDDbEMA5I9BV1OVOyMIxdrot+HPEcn9rJZ+HtGit5432x6xfwDzriQnbhVPp15zX0P4JsbD4a6CbvxPcHUfE8xBySrKFPfCrwf8AZ6+9cD4B8N2/hNE1KW2Nz4nfDp5sg/dZHLkYPNRMo1rWZ1ecXDQqN8jhtg4yQOzE9OK8urPmdlsexQhyR5pLU9If4kaldaxcwGeG3XIUXcykFF2g5XJwvA75qz4h1yytL+wF9egxhDJc39yWbzVOT8qDqAO9eVahJc6xc3EiOdK0yBMGQABnJXaPlwScdetXPE51S98SaulvBL9jtNGjgt3kK4knlXBAOBgAVnGkpy1NaleVrIj8S6tNrFxJfyRRWGmwsrWt248sSEthdikkn9Ki8KaHqfj/AMx7CCUSZaCa5vCLeMAHjdIeo+lSaB4Z03TFtLjxDqqiN1Cy2FpECY9rFwAwJ57Vv3fjLSdMg/4lVlPHGqny45A2HJPGSelaNKOiRlFylrI3U+H+naAI5da1y2vJFISOLSU80KBycyE4P4CuU1Pw2sNt5sEstlprF3Nt8qooDEjd1z+lR3nj+6trV3it/Injddu5fMUMVyRjArkdT13VtdS7nvryCWdXEaByseGK5K7S3QjjgU1zWsNQVz0bW9bi1n4e6VexQR3bWcv2F2QnCow+UY5LDg9MV5tiCR5HaXyzll+zpEQAAeMZY10GmyXdl4E1rTZIgizvDcqJhgKy/wAOeP736Vh6D4T1OS5v9TuZYvsdvGJjwCsZPXk4LfhRCD6jnsM0XT7ie9iRA/nStiPzRk5OeTjJwMmvUPMiDusgEs7RNDIJoXYAgfKTyMc/WuRsoJjsjjBkR3Ba4B8tME9ASePwrV8Pytc6wQXCQ7y0hJJAA54J6fhW6VlYnmaJryyktGQISkUoCs0bZf346jNdT4fjSws0iht3m8zgnBdzznLcfIPrmqGqzW8Tm5ES3E1wyRdfujdywwOwqxZ6pJE87QRlFhiKMQ3XIIGfxIrmqO2hvDXc63VfFM+qWYt7eNLW2jUB2jB3ykDncfbtXnclwnnTmHzTDCCSZFI5JHPJznNW4bm/mt7m0eQQYiDkxOGy2VUcYHrnrWBdTNqF5Lah/MWOMNLKRgEgqcc+9c8os2TTNDw+IZrxb/V0zbxlvIj8shuDjIyen4VzniHxe2v39uLLQ7aPSIxK6tNC20KrcOxBALH3qfXZ5b+GRX8y3ERVY0aQbQnUnGO689aXyrPTtHMDoXlvYlnQE4xETjIA/wBoitIIzmzir3xzrAkgnnudPgaNXdxbWax/ITtX5tx57+tWNB1HW3uI7251GSWyijyRHcK2ST0wFHauZ8QW8r3JsJnmELwqDMFDNu7AAg11V1rw0dIokt/s2laNEJLm5k+/O4XDDj+ldCOFSfNqSSa1Pe3KSS3JEZfz/sxkGSn9055yKzbrekhaICO3CvK0ca/eY4GA34VUtbme9v5L1Y5JzNagiNSG2sx+bgjpXaWWiG3v7Kxkf7ZLeLtAMRHkjPzMTnH4UI6dTc8E2okhfVp41ESsyQjqGI6dOc5rurH7ZDZyXyBY/mMKyJwN390N3/Cs8omj2Wn2FqV3qB5ITHALcueOT9c1qNbw2rxzz6hdXMtsrvDp54jjABZnJPVj09u1OUuXUcdWUNW0VLHR7cJEmnabAyu08xXFxJvLZOcZbsCa83u9QVb+SW0h8o7mPnFfmyOoGeg+ldB4g8Rz+LEjN7KjoiCRbYAbUHQZUDqOuTzXH6lHG1tHK7GNGQybirKoG7aBkjknrWHM5PUuSSOaswZ7yPULzLiF5ZDJJMSc7sjjp09q9X8BQ3djol/fpJIkt2UmTzAJCFaQ5K8AcA1wupQvcwmNIv3UkKhcSAcnAJHHPXvXZeCbx9ONgJAIrSOF0kAU4UcBRye5rpir2M7X1Ow+LmtPqfigQIRLLL9ntY/LXyySke0ZyT0znNc9pvgmTxBrmoaTbfukexEVxKp3LEith3JHpmtjxJYXljqfiPxQx8uw0O3geORJMedcyKoVeh65OaxNT1C58A/BG7SQzQeKvEAje8kjVg9tbOxbZtOTk9yMVc46EJ8r0PIPit45sNW8WW2macgstKsLtY7IKcmdEzvkIHVmyOprqfh9YnxLFdoJLKRLQCdIpDt3MCfl5bvXCTaVeT2VlJcRQxwK+EMiqZXU4Py4Ix0966Xwtren2cd3fiwht/tVwkdqoJbeqngnPJzu7HtWVtmPmexuTpqC6VEdSgs4fLuQ6eXKGKZYDHBOOgrn9a0geYYnCS20YWJZgwcnPzAjpnn0rO1rSl8N+IZrxZP9E1gxTiGZcLEAwLdenQ10unzWup6LI0lxAGt4GkhMhDAEHKhefX3q4ok53QIl1HXtRtZH+z3kFtJMH6o2Izt4PTPSueiaS2EVpPBHL5CEsm4EElm3bR1/izXewafp91Jqt5E5S9utNMSRKB5bkcnaScj5ef0rmVkilhlE9vHHdRFdlxtPyqAFIIHLevWqKtz6Mdojx+GLMzyxrdp5yuttt+dkERIAzn+LA6VJ4vu18JeHU0pLgnxNrluL9jdRYNijNny1HHO0kdOlbEFo6aJZb7Pl8xRCRdhP73dnLZP3Qa4rxLrcuv6xPcJKZ1Vyo+04JIAwMEY4xRqTY4tdKup9aRLaeK9gXBfcAGjB7HI5H0qC5iuY/E+pgIYo45DFEGGQYxxwx46V1T2c9qby7jtk80xrFFk4UnIOQOnQGsXxJq4g3vAVkCJ8y9Vz3Xk45raLuJK2p12laFNLoCa7p32RIrExw3vzZm3scNsYZHA56VwN3dM3iC9eWSR3EhVVEjMoAORkE4JI9K9++COmyeJfhD8QdMeO1iNnmTrtbe8DFdvXONhH414T/Ykeotbok7iVgqjA3N0wWGP8atqxLkW7aEyaYNceCaSWNjHFaxDHnMGxuKnnA71i6QrQ6re3d3p0d/f3DFoicgREkAHp1A7dKvaxdRNd3ItLiWNLFFht0IbawLZYntkjrzUI1kWltcSJOEni3EgLkbmHAyc54q1LSxjKPUs67en7PFY7JHS3jExDnneCSxOD0Fcz4Z8Yrcay8dy8bQXDGCO5Qklscgc4qjaLJG5u5ZJXTyGRpFIXcGXB/KsjStMeZ0M/7u2t7gESkDHXgAdSSPSnZNGceZSR7p4dFzpvmwShRGzF279Hx07cc969P8K2SahNO8UkZCsRgELwf9k15Hp2uR6zNHIP38tlkSAZ3KMKB09c16x4b1JNgaKPzYhlSAfm5BHbJ6+1cTPfpO51Mg8iSKF/nxtQ7sLgf1/CvRtPt4t1sbeFgYowDyFBB78g15hbytqF/bRSDzSvIBUnb6AHPUV6ZovYmI5POCpwADWG7OqOh1MBIUK/zkj5nPqa57xjCLiwkkbGUTkRgZwe9bj3DRJ+8QIwPJ6Zx9axNTtZbxhhyoGCVSIncAe/PSrsM4RuLmOUgBGBbIBx+NdvoREn2SI7PMGB8o25A9s1zF7aG0XZJFswpAB4GPT61v6LdkSQPKW2hQAPM9T9K0RzVFY9M0lmd94B24z0xXX2UXnlFDCNhgMSc4BHpXFacCGwpUkAD5fQ4rrrG5kKSbE2A4CjpkCgwub8KjZwS/7wEZGOBxxj35q/E5MwUkbeQ3qeayYn/coQckEDg8H1rSijVU3H/WEk5qWjNmokfPyHeqE8jgn86q28bebsZ03gnOAfwzRZum/DknYRgcnPHPNQuzJcOQ5GSM1KVyloWgn3CeAwqjcgK5K85B5x1zVvzjcOucjGAw9KpPdrJkAAIg2hR1NZlwYW8St5gBPB4ouFwoUHgHHNOhcLMQnGTux9aS4ImXI4Jz+H1oOiO5RmXzt5ZDkkdsYBPfmuV1qXaJFUjfG3BI+XH1rqbmJQ0hCAArjJrm9QtypVy4KBT1IxwO/FRI7qTPPNekNw6IJT5SuGPoQG59OldBokjPCh2bFZiAAhPH51i65afaJTkB1HOUPBGc/zrU8PBhCTtcAbcZU9+f5VgrjqmuisS/LOCcgccVai3SIAd+7PXINQfaNhDLHsLfLkYz+tJJfxSKQeCuCfM4PAwfTvXVGSOGV2TSME5MfykHnbxx75qaO5Tgn7pGTg+tc/calAh3vIm1euCMAGqM+sNC0qPtSPI6Anjt0rVSRPs3I6i61NYIjgchWI9OP8ax5fEtzawZlnjQI2V/ecfTFYeo659pi3IRuXKqNwGc9eoFYOp6msjHdHlmzgv2AHWqbuaRo33LniHWLi4ureWC5KJEPmC8BhnOCay5PEdwQFeQ89o2259OoNZc+pvGxwfkZcgdefwqAzmaeN0kwmMMiEMc4+ooTVz0EopJWOks7yS4DsCZGPQFgeQMZ6Ctmz3OFJALg5yeeBXN2Pyy7ScjHDiTsRkj69q0Ev3T/VfJgbcnsPpWvuhfszprSfzbiVT8zZByegqxd/IEOQGzgBT0rnoNSRIzGcdD8wJqV7sNCDvyoIyR2rT2iM3F3NrSY47i+jt5JS0TnaXMRYLn8a0DbOA6rmUAhAUUjd+pNYNhLZiGNCWj5LZiyCPTtWpNc6fsR4nBO4bXZhn37VcZjsRrb3SFwEJ+meh6VXub1p3KlOXJbIO09MDr71YkuYNyIcqFVQu09xWdcxxyu8iSEgjBwQOQc55rVVBqKZSeaSH5xIX2HksDzkYpjXzlOudwBPHSi4lWS22LPhR97IJPTA/WoPs6sgY89OB7HvRzo3UbEkN9JDKDvCEfMrBdwOeMYBB6VLPqjzsCRg8ggdsetZbEKvzcucj3HPHNIOAcHJB596HIrla1NOK/dCRnPA9O9XYrqTaCsjRyKBszz1HTiuetC8lwUbhByPoO1awdNgP3RkZcD0qeZMmRbnnuJfLzKQCckbef51GHGxyBGm0Abtveq7vFtBWXzTwzHbtGT1AB54oMrYKjJRsd+9XG1jK9ugS3GFcADJI+fqMfhzUlpdTKZFZwQo29e+O5xVS4gaK42hCi8AHdjJ/CpYHnS0Jd5PKLknHAPTuc1aSJldrQ0BMy3L+Z5e1QWTqc8cZpX1BymxyUjI3ZBx0PrWLeX7g5COjg8nP3hT7Odi8cgAJ5VuecVTS6GdjattRksZXkGZDjapQ4znpk89KvN4skiwXSLDbRw2TnHTpWJcSh2AGCeTk84qlelZpAGclhjIJPasuVAoqWrOztPEMMxQMTkPlsEc+gNaZ1ZVlGSqcfdBz/KvOre4eFTlwOij0J64qxHqDRDK8ZHOOp+lZNMylRT2PSYrtJi56e561ZADYHp6d64Sx8QASRyyODgFCPWtqDxGjk7zhGUj5cNg/hipU+U5p0uV6G/MPNGdm8qMZqm8hXHHI6j0qCPVllyUITBPGc4HYnHrUZuvMGe2eGHeh1EzNJkq46qPMwaikQEjPT6VI8i7pAMDnkD3FKWVeD0p3uaPQr/NjkZPIx7dqrtatPJuDAFcFfrVmSTOCcnGR+FRwvt3k9Md6TJUrbFW6iMMglQDPAf8sfzqGaIDLA/u+eKvTgT5TgMcdfTOaI4ACS/z5zwah2OqEjEvI0EEgTqq8gnuKzLiHMMgVBJJjbnoc+gJro5LMZ52ux65jOOayLgA/dGTwMHnn1rlqI6E7nKib+z9TH/LNVA5PBLGu40nVBPbxuOS4AI/uiuJ8TwNEjyxAy7ANo27Tke5yP1ra8MTB40IcGVwDs6Ecehrj2N27o76CZRnJGeCKbIdp+/gZGTVS2ywQNySO3erywBSm87z298VvFmDdiFZSuMZwe+aZ5u5wQV24IxkGrs9uqIMHDFlwBz1PvVaf/R5ESTejHdgvjGB2rYxbKsx3KDnp1NQoP3ZY9RwM09ZA/zAgqpxwfQd6gch+ATyc9ulF7mTYnmAoS3XP0/lUCwCR0Y4JXGPerUcQk5PJ7jHaleIfKQQGyDx1IFUYTZSbG8tvwMcYFZd6+5tiuELckFcnj3Fak7ccOBuIB4FY99Mm1yU2MM5KjitEcr1Zjam8cKJniQnChR0zXK35RVcoU3ZK44G4kYxyfWulvGkXPmYB6iXtk9OPauTvz5Z8/5pMMdpYDqD1x6VUUugPY5jUZ2lmkRchApU5NZE0uyaM7QcDkD0H6Vr6wWl5AwAM/dOSM898dKw3+Z3Pl8NkIMHnnPr6VbYlc5/VFLcSOfnYOwXBIyegrGWJf7SeOaQYjLbDIcsc/7IGK0L2dWmkuVICYCNweo5qOys5ftcjPkmZfMXngdOKlltXWhDd3kiXL7HeNFO3AONw/Ko7q4unTfLJIYwGzHGQRg9D1710EGl+TK8smdzrlUIIG4elSXely3MIRUAB2mUoPugdRzQ7Mj2bOaub1ZoeY4oEUKI4vLwMH15zk1zfiDVZJohZLiUFQGHAODnpmrOralfaFNIZS5RgqAlQe+RkH2rmNZ1WVpryeQefKAoj8pVPQ59ugqeS7IlLkVivrNyWnldrgRMych5CSoHHGPesXT555p7kGQurRSJGQACuEOMZ6c+9V73VRcyORaRSFnwGyQeDk9PU1LbyW1zfRWkUVwXO8uRu2jC+hUmuqKPNqSTGaWX0WB3MnmzXCtEsjlflXGScj16dK0NCmhgmxLuuFkJSQnBUNtIHT0NYV49ra30f2M7EXKs8i4xhwcdR6GtDSltZY7keaI3E4cFJAqMTzgDqPxq33MFK25Tu9Nj2S2+8O4JeKa3ySCMjB/Crek3mnXVqI5p5Ddgk+b5HBJz8uSw5q9Zps1JHEsP2VwA5LMAM9T1rLv/AA9HHdZNzCLbIkXYGc7CfvcY5qk76GjsjqbWLSLDQUQvfxqpEqARqm1hnGMEnHJ7VWsNektbm4gs7OJBEZN0hHmOUyCSG4HOayotWtru7ggjfMZAiCIB0zkHAz296oXEtxNps7odkyAlkAZhuIxggH2pSRmmmdVNbvPbpPZYcoOCWBKM3Xg/7grEvopNS8Mzu8v+k2rJIXB2qpyCTz7gd60/CEK+LNGvLJZf7Ml8tmTzMbi4BOAO/TFJa2st3ezxyWnlTqqpdQhd4ZccOMEVF7CvzOyOw+Gk80WpaO73C7LhRB+6YZBzn175IqrM8UFnEZMRvvIRUGT0wpz061D4HFymqoIj5ZgurfERwCNrKcjPPQGrOq+Tc6nLEcmKO5dWbBzsV+nONuR9azZ0U4pbkF7PPfQ77KPF9ETCwyU3McFTnp0rqxrEMl/JEzkxEFX3ZzuGBxyO4NchpTi2vnCIswNzGojLkYDYXOT6da0JZGtNavoFaaDb5mxo87cFiRzjvWY9bndxXSW6EDypYZctlj0YDpnP93mq7OTOgicFcqdv3TjaByTnI+tY9hqRWOJSgdXUKw7gdznk01HMTm6juD5SsFYHoARjbzmqRdvdKHjbRiDHFFINwOE8vlHBbJ5HTHvXB3tjJMwPlCKQuXkjBJbHTOMY616RdFrLTTHkcjhzySB7iuUa4t9XlIePZPyrORznOcD2zVWBx6nHTRS3sEjhMyIoG7b8pAGOMEd6lScwwvEn+pBVgmO4q9PZhXNtcYimVeAV6EHI6Vm3NvJG8So6RoQwcH5icKDxjnrVpWMZO+5PJdNFAX3YwCCDxkHj+VZb2k0eRE+C44YqMgH6YrQjX5gAB5eDnHO7GOmcUs0W2KMuN7hmRge2Pak9BRjcMRraWbLK8lyrkSfu9oABz6+lYeoKZbzd5kZd8hh6ggjj8SK1LBJPJuHfdGmxgR5WAM/L169eaq28yeSVtUEiwgRu7kb8nDA4Jz2A6VpGKsTLQ2dKCXUMFnLcKFRgjzHcVUjjrg96S7IFqT5JwkhVmyBjPf1qlbW0kdtBAR+8mLXO4n5iCxKg57cipob06rbNEQIJuCvlrkSADBB5OefSm9CNG9TWsrG31rSpIhOIL9Qi27N83msOobIFT2dtJHN5D+YGAZWEY/iPfGKwLK/k0642RTiKQg8Y4DAjPPbFdbJdibfcxRIVmOX2DhSTzgUkzNM5WazntNRjgkGwvKAAWxuXjnGB6HvUkEsNysEbHzMAjpjOM9iRXR3trK37+SItCY8wusvUgksOfQGudi092894jGkUcbHbJIMgk8UMtmRqNlPYzb+Qxbz0564AwAQcYrbJWa/klGIDJGvBGCw6EggEdaWDRovLMTyQmMAeWI5eT6jjOKa9h5NkkpEUio7w+WZPmDbsj5c5xz+lQ0JahYyXcSPA+yVWYMm8htuCSeQM9K1rTWFs1jkf91dSElcL2A5PJHSsNXltFziSI7CzeWA2AeOgB7VtSTrD5AncxygBv3meh2n0A5BprQTutDrdAu9Q5iEkWqW8j+ZIZ1AI+Ukcjmti015Lby5hbIWwN8XyjtnABBFchpdidpktpTIpBACncMgMAeD0rVgnaLS5xO6ZV1kaThWHy7Tyc8VN7E8vU1/E+haB4p0l5tPxZ3ywsWsSzKA425Yp+PQGuL1aK6s7ySPU7SO7jRVkivrZOOQGO4Hk8HHNbGZUvINku+B1YOvl/PE5ORtOfm4HtWtp/i+KeCC1vreGWFyobUHVllABz246Cq51Ylq61OVhK28YaVY5IZFDmZBhgR0DAZ65rP8AEds1rcxzQtHJAY1eQ7cZ9u9dCum7HnlubeOe0lckgSEgjHH0PsKy7bT1CahAfnjGcBOuOwFCkZcpiWtimo3P2mGB/NkLM8O3jAAAZcnrms8ahNb315pwiMjLISBJt7ADCnr61LeH7FGjpGJAgKt3KgtnjHtTrjFw3nybJU3Kd4+Vgck8kfUUNkj7YpdzxQvBDu2iSOQHDAbsYOfep4IguRI8caXW8Mbo7kUrnGMHuKqJELNFjXe6SZCvIQSAGyeRzwasfvLWzkRTG8e4q+cjCGPJIyCAc8UriauQzR218oLRDTJN7ISvzCXCYyOuBnHWl8N2MyzunmoYZHxkDOVJ53Zq3ptlaXyy3OnypJCCPMjeUFxnbnj/AOtWjbxtomjz3akPvcxbGibqGwcYND1KRtjVLDQ4HtjiS6ciRY45BiNCcZbAySTzxVTS/EzanZX9ldSCRZUEJBOSFOeTisC4c/aftAd0ypbh1JB7ckZH06VzumakxvJIQPLcFozJJzuweOtTNO10bxfLqSz6MNFeW0a5MBGVVyN3ThSvPzA9e1Tahpy2uovYWl4biOK3RSxmJ/ej5mBXJHt1rQvFubhLfUQI5DA6xXS8YZVTvgnv6VFoemT6rqd/qBcnf8u52wgckc4C8iklcxqSdzQ8OmXWIrewlLvcWMZWA88RhQD1PGCDW1bPLptg9kjrFI+AE8wZwGzwwPr7VV8MRW/hqQ6iU8y8kZogsm4rs5yecdcnFZ96Ra6lcXpkNtaCJUJklwoJySFXjnFHUlKy0MXUby7l1y9VkgvYFcM32mIuGBPJOe3411XhrVI9Tfy7SPyImSSM+WQysApbO3joeK5fxeP9BjSylUWMyoGEQbzHwTkk7uByOKj8HmS4vbOyZxG0pIxJkAZySDnpxQ0Yqb5rHfWulwa7Y3MdviSYqPKXyxGMhMseGODgY6VxGoxPpCXIMQt0UqEdowdwAxwSMjmteyefwrqYmtisZglGdpBXaDzk8ZyPSuu8SR2vj7Q0iA2TyxM0bRnIbAySB/CS3Y1qvM3STZ4HqNw07gsScMRkkcZ6d66LwdrS2Vxtb5224JIBAz7Dil/4RW5W8k065Gy5zJIpPoMYznHSsXA05hF5hSXncoj28D3J61M4c6sWnyM9Zh8RQReWhlhli+VTF5bH64bIrXh1KKcL5U8UQTLIGO/H1xnivFjNJJBGwjwhbaflyy+lWrHQdXxIYRc5JCB3Bfdnk+g6V5/1O+tzoeJtbQ9M1bWYp7cyRTxRogLBVGSWI+9wen4Vz8Ov3O8rGmwuQH6tjH93HT8Kjt/BmqwXltcpIkcxXey+anCgcdccGte2sJlj/wBKe3iWMZ80SK2PlzyF561qsNCmjCWJlLyKT3kqpIrPHMeS3mK2QNoA7+1VWklw+z2IwGAOfqK12jilBdLcytCEDEEKrKTwcnNZDMTEZCd4YYKE/dweP84rVyUV7pxTqMp3NnZrOXdFSdiQ7SAMCDwPpg+lZVxbeW8gbBcFepHI9qv3BjREZ08xWz6jgEEcg+tVBKYtgZy8W1UA3Z7dyRmsXJvc4Jzb3K4wWdUPTn0Hpx+NHmMqjcMJgj16nPOPapYwWyYigXaoKcEjnJ6j1qKWEklkHOc/uyT7dsdqzscthjPtxlwDkjBUAe3apYG3pyBuIPG7nn8KgTO8EZDDGQV/lxU4cRqgLsWK8HPPFMLXEcKDlV+Ygj3p0dxlwTmMhSRj2qFnLq4zkPzkDkZprDHJyFyeQP8A69SIvPMJII1OC2KYsWfkxk4AGV/+vUUT7UCDoRkZ7U9SHkBZEGOeAaaM5akywo65OcZCttwDw3PX1FSRxlVfng9DkHA9+KiBAOS4c5AOePbvUlvJ5hfl0469sE02CFutqHJGVJ4wc4AqqZA5x2bjj0qa4TCYyX5IJxUCLvbAG3jOe1Ui/QlgiiQ4J7sT82cZ/CpG2uwIAB64PXinEbupOQDyef5VG0Un7ojBXGC20jB/E1G5I8rtY5VXPTDDkUU2MygncDk8/P1opXYrIwL7RHTeUfzF5yU5Ix9M1iOslu4VyRJ0dRj0r1OfS0lyBEQSGUjdjr9MVxniXR1sJPMCYTG9mAJ/Dqa7lodlOqp6MwwyxkYBwEIXk59uen6VYG5JMg/LxhQcjNVxE4kwcEt8oPTnuMHB/SnRODjaCQfmHHtSeobbloOQoJOfw6VPA8lvcDZuDsDnPTJqrEcZyTx/OrKqGGCmfcE0bApWJ/tpeFBInzKccRnnPQdaifaz54y3A+tMCgfKBgion7KHX72ev/1qVzXmTHFQ6HGOMHk00oxcnjYcBcU63tyiMB8ibR85yxHOTgAc8U6RMgY+8Rxngn8BUsylZkJJJc9s8D2oC7iCAcdz2NOZCHIH5/SnxJyCMZJ6EnGKNgTBAF2A5OTxn1Peur8PwImngO4clS7A/wB77vr+Nc7HH3xkMADn29K2bG5lihKNl9rEhV749+taweuhvSavqT6vY/bsrKfN2lsd+q7a4jU9Lm0+4chFC5AIORjj3rvZL0bcIQigncZFwMkg4yKwL6dZbjBwhySewx1zz7V1N8252NK2pz9lcxsMBwVcf6zIPzf3fWrcqmdXGMKAOmOncVk3rBJsAgYycjP3c8H0qaC/YdTgk8LjPX865ZxtsccoW2Gyw9fkCAMSoz1GeKjZM5J7jFWJpw+GUDGBwfSo34D4BPPYiqjsZbMhlwHySC3J5BNOD/KmAnAzjnNOctvAXncABk+9RKfKbbv2JnoRnv6kZq0WSbAcY4OOPalaPcU2nByMk9gPSjG48AnjBx1zinDc5QY/H0oZHUsW83kM7gjdhhlskDI9B71blEN/LI/meVMwAKDox7mswg4c/wAXoPSpEGHDYIyQMDBqWJkr2rRPslHzNgqW5z9B9alihJUkdBzz61Z0/V5rIgBEnTgGK6AIwGycEcjj3qdrnSJHfdYTRyOc7Ladcf8Aj4PH40bAncr+VIkyKYztHLkn2/Grup6PNY2OnXbyKYL9WeFozu+6cMpwTzjmpJG08Qgxfa0Zjyku0nGOeQB0q0l5Z3WifYiLmea1dpYUMg2jK4bA5OMUrmhlaPaNdXJM0gijjXcWkUMO59RzjipdY1KbVp45pcpAihIlkAwEBzyBj9aS/wBQTSrNLCyiWNo3DTSAbi275sAn06VkXDT3jF5CXBXBAyQB+VMtWRr+HEjOpxpGjXDszEl3YDAXOBirN9cvc6yhWMRswbMfzKFG3JySc5HSo9PCWJSRItjzMUzySOMZBBplwBN4jkLSBJEQqo81lU4Ukk9eopOx0wWh0/hmGO8mt7RpoE83EbnazDB5JOM/Svoj9mTw5Dd/GTR7i+QGDSt0saAkFiqnLY9gfSvnvS5PIQ3ECbCbfKv9eQQeOhr6h+B8wXRZdU2L5zafKUl3ZYMYsHOOeSBxXFUn0R7VKF4ni/xF10/bNRv2J3SSmRTCGZhlnGTkHnA615vppTW/30sRu5I7gLGnzcnP93GeG4Nb/jWCe/kltN58qJTHIUlUOSD7HqCTUfgW1udJnj1W6j+wWKNsgWXIZ5C2SxA9q0pq0dTlqtuaR1eqXFlLbJqt1YCQRRm2topMbi6tuO3njLcgnnt0rpPAd6dPW216yE9pcXd1iSFgBuEaqDtJA4yKy/8AhH5vEGlD7Lv8uK4aSSTy2ySeWwDz+lei6F4c+waPaQxW9oI7W1w0suGkDSsp4GflYL7VUmkjppxd9Dt9I8OJ4ku/NaCC4kcmWIuy+Wv8RDH36cEVzN/e+fvW7u44FR2a4fTyyR2/B+UFcZNSad/bup63Fa2MRj0624ikTCsz5yAvQEEetdZd/DW58RXlvaXVkbyOQh/7JsZFQyMVyxkYEfpWMZM3cec5bw3p+i634bl1G2trpLSWVre2uNTZRNM7MWaRFPNdr4V8EeG/B7SpFbJdyhvNnuUGXHHCKxyd3qM16R4b+GUPh/Q7N9Y0PQdHuo4P9GhhDzT24PHPmZAb8K5nVdVtlU2GlwDzkR2bbjczjALMRwpJrOpUXQ1jDlOT1XT7hvMYpJbm4Yg87mRB2YjpWRfaQmyMSvcpB/yzCfujkHPB6mrutXV1b+Y97E+6F2Ai8wfvR3zgk4H0rLvri9urh0vXLs2cGQ/LAhAwVx0Nc+iNU+YzVkt9Z8UR6fpkV3LOwETSEnZCRgktkeld54h8K22g2F/e6hrszzWyq4gitC0k5OPlU4IHXuKyvC/2bSLmV/LjgXeHllA+Y/Lgc+h96u2Wvw6j5629lNfM0qvJdTHlwD/yzBwCBgZzVQYpPl0RlQaZLc6Zf6veaeNG0tY8239pzxo0svB6YGRtPam6VqWlaxdC0h0uF0QhJdQk80clQw2Atgjt0rE8cX51HVIJ9f1FxpYkMcGmecGlVCe2AQOfX6dK6rfL4g1RNKtYlsNPyJRI0YkZIkC5BIHDGtHJPYcXIdb6DY28clxc28ccUr8RROyyStnaGGScAdeKyr2C/wBTuI7SGWS4kEy/8sgWGDwFwvJ9634NC1rxHrVulnbXVzBxGkphwsaYJHXnlec4rb1fS7L4cT2041SG81Z4i4jtlb9024EbuSA2KblbUVpX1OLg8IX6Xmr/ANtyT3N1cy74baSaMKSCdu47RtGO3WtG08PCGEz31xbT5Hy2NmxxEg/vseCfwpLrxANMF4dRja5vbuJvLjyVCk8B3Jzk/Q1zNnKWv3Ess1sBGFyN4TPtng/nUym3sapXWp1q39hqqzLcyCSNGRf7hBB9sDiiLUYDrF3b21pHBY20JYynJkdyOOTxx9KwbhrYO7AkWSAbd20mRh9410EmP7ES6Tb5k67GQRnd1we1ZKbbLSRp+HrML58d0TvlHyeaw+RiBjpjis547kWdzG0R3RS7Z8AjO0hgRzjBx3NUvDeqjUL24027QRl5Fa3uYSC28A9e2OBx0r0250u11xNPuT5cU2pq9jMVGB56IdpYehGOa3smrsi7R5/4nSS6s7edLmZFuIUZ4wy4BDAHBAJxgVn6XEt7cugJKKpkcAA8YxySPUVa+ySf8IuUlA3wzPa85xkMxPX6Vkard3elJpzRTjY6KZPLkjBbLZGST3Fc81roax2N60hs9cvCQi3FmsIJiyeWC9Tz0HSuF8b6xHeeN9EuUSLyfsgjMaxsvlIFVcckc/8A666G4hkiilMEjyXtyzMYYMIAgbO0NnGc9q47x3Zvb3lkJ4DFLsDqM8seGI/DFStNwlqrGxe6Sovzujgd4pAkSSSFWUnoeG6/WuPuPsviGx1SyiuI54JrrY9ztOyEAfPuPAJH0ruNVt9p0ibEaajf6Tcas0pYERLGyr8/YE7sivF5dRgmcaRZGZLKG9LXc3RZiMbiMdQa2jqjibszu9OvYNIggh0qUTyTSJCbyQ4YgnqFOBj8K9R+GunNatc3WoBZw1yFgkkzt2nG7PqM+leMeFN2s3cSwq8FsbkGN9uSwB7DHFe3WN013DBAkf7mGFnX5sZ2852jkcegqtjpWxq+AdQudZ1n7RfIiRrNIkIkK4wpwDgAHAPPoazra8k1CfUnG9pY0d8bl6Aknbz3FT6BfXUWt3lz8qW0cQjiQKwGWBGQeCcmsjXYp9Ku/EMwt5Lcx2oij2gN+8YEcYz6ihtMpb2RR0qwfUtSk8u3CW+MvvU8fLg57dPeuf8AiFFHfXcUERkFpbEqIycqTgAZA967rwnfzwaV/Zz3BTUbmPaZvL3AsF3cnp0461jarpUDLsu99nM5Ul4SrK7bgSRnPHBFYPR3NGtNTltE099WD2InZJYSkiEKTkdcBumMDFdJcR3G65tkglKqo4GSASwOCABUlmz6Jafa4SEnnlIZlGNpD/KvDcAjmul8M6XDquqz3tzJJFbwTo05i6YHTIznmumDTMn7i0Oo1rTjqlzo+mancR2lkWXUNRhlySyhQVBUHPBAA4ryjxJ4kTWhrN9FZSS382GhmuiQyRpkKqqTjAHtXZ+N9fmjtv7SW2M7agOJANpSMMGwM1w1joNxrXjC4trSDyjKiR27ySrtZSc5JzhRj1NVJubsZRT3PMxFNqj/ANoSpIbnaQbhX+RMjBLDPQVH4su1kXS5LV3SztJYolhiZcqoyd2CD1Poa6PxDpNn4eth4atpodVW38z+0L0EeS7A8ouCQR+Nedpr0kOg3G4D5tRMkgfBCoWwoUnpgdhVsOvkdlpFw/ifwwUnxJHpMgt5ncqG8ls7Tn1GTVa+0qS3eV7S42eUFMfl9QwG7BB9Rx0rn/BjC31J9JUy3NlfwSSm5wu1nH3QRzW7oOpLq9iRI4F8hKNCBgn5ioIHepegzq9CkXUlCDAEkRSQSZw2Qc4PrVAmeO8gQ2ttqNnBG7PFMGznGRgrg9OOT+tJYz3UV9HarAI1icTjJysseMZyM459K1L6MFxdWsv2SYgbhGeCpPfPX8aroUrkenajp+p+GpLwYs18zagfLAMysMLnJ4zXBv4amS5giHlyQSOAsscikYz1PYfjXSTWk7aHbIYord3u5Avlsdrtlz3IAOFz+NZCXk2kXsdrkeUZB5tqATlSpOQ3Xr70r2GUPGPkDUjEJYzBDKTsj3fKdpHr6muLscT+ZI+DAFjB392Oe3Wu78SaZHfak8+n5lS4+cnkfOcHbzXO3NokDNAgQtGQJSRwzD/D2ogwcWdh8KNSex0S70/zEMmp+ZO4kyoyihDyTzjzM1wmo3MeifbZraCSKdpGhWNSF24JDEciux0G7Wx8VadFFseGLT2JG4gbmIVhx9Aa4zx1ai78RPZac+bOC6aFpky2/LbmAbpk9ua6tzm5WncyltWhsYvPkfzWKtgupJXHGcZPP1rn/EoS4t44pYEExDSNFMxYgH5QzYI7citfUJ5JbmQCMxKEKAdQOo/MGqV5EjXMkjjBIVWKjaSuPUml1KsmjK0V5V03UElgieC3XGVjYDacHuSetWdLVNa1WC2liFvb28gIlQZCqAc+p/GprGCFba5S1lHkzAhiTnkcDOfetKMQ6VZlri7ijla3m8+cMDtYNhVCkd81pFGDbixvhDWlj8dO6zgW87yQS7WUhlJypxjOcgV6/pN1Jo2tz2sqEwTEGI7SPm+9knOMFa+btLvoY7uL7Fbvd36OC1y6lYwwOGIA9BzzXv1lqzX2kwXJeOS5KeYpKnD5bBGQOMDjiuWrGzPTw1S+h7B4djW/vJsiNASzhwSQMlepGM9e1ep6RbROCXUIpyFznp+deV+DvLkgSR49sTIv+qzwDjIHcdK9QhSOKMJESSyKMoc7ceoOa5krHq9DUnGzOwIVQg8gjr175qtbIZ3DH58kqMcHB9zxVS4nkabyMvuGFcgAnP1rbs4Yw8asQ4UjKnp/hSvqPY5vWbZ447hUTEhcnMhJCnHtVPTJm6O+N+RuXsfpXXyaaJUkLBssScDb17CuLii8m5kCkhSxZSWHPsK1RhPU9J0OcRx4HAYAFx149q7KwucuCmc42kDtmvPNCnVFjMqZkOVJBOCB049a7zTgHjjbqjfMSp54PHTPamYOyOmtI0Ty1JfCc4JHX8qvuxVsEcgjafxz/Ksuwn+0RFy4ypyThhx+NXmTzVy5Mak9fwxRuYPc1oR5byKrmRcZ5449eKG2I7nru4PtUFpNlSB/q0ACjv8A/XzUm5P3mTywPPNZ7CIJ93nSAEhRtY47iozEGdcAoRgEkjBq1cyZ2Sc46EADtVWUq3zY7is2bRDzE25RyQvXIA+lKBw7twc/lUQY/aUDjCZ+X3xVydwANqdT/WndGyZnz28pUkjJ64zxjP8AhXO38EgZxkEDO7HIAPtXWyXIiUnyxKSpAA4zngdaxL0G6aUmPGDjkHJGO2OvNJpSR105dziL+yUCQBArjC+gx9KraREsccgYfcA657cD9K6TU7IvLISnmcDB5P55rOii2JjOXPBJ6ZrPlKm7kUsZlZgUG3qAOtV3tDjKb9xyvrjJz3q6sbBs9T3PatC1iBjwyb+yY/rSSMG7Hn2qMbZH3SeYOAwxg/iBWOdWDAuD5QAGd0gyPTpXXeLtHEvn+XvQ7SwYAHGPXGa+Y/F9/qfhjxbtBlMUiBgNo2lQxBPbnBFNRk3oddNKx7Fe6qGbJk2REkCTrxisS41ZZlkErpsBCrgHJycda4V/HHmWzkv8yjdtOCvPbisjUfGbS5jgDIRg5PI/ACtoqXUt3R1eqeIYdLDqJQ6BedrDOfp1/SsMeOJ7zVba2S3LtLIsaDHIBHOa4eG6lv5pJJbhnWM4K/KOSOuQM12Xw2sY73xdbAglYITKCZQWYnIycDHGRW8YXPJr4xw0idpJcazZpiN9/m8t+7b5ec+tW/BZ1bxI873Mg3wylcoOMbenHoa7K905Us0MluMlePLUjIPfJrtPhZ4StzpMUKRhFldpiXBByQetb+yVjjWYnmGoxahpqSbywdM7w6/wg8HjtitTRNB1jWrCOVLcLG3J+cDge2c/pXpPirwul5Y3CIP3iRdQMZ46ZFdZ8K/DtnDodgssYkAtQF5PDFd2T3PpzWHs7HZ9fXJdankx8Ja7aw+b5EOEySyTKSR7r1qlMmp27xq8G93bCkMpVcdeQcZr6Mk8OhQQMnYAreX7j3rifEHg+3hje6ilEM6TAiIKSHBB3cjofpUqMhU8e29UefJpOryOALNwjYIMZVs/lmkl03UoIPtMtg6CPOQYyxwe2BmvoHwx4ajby4DyPm5AwFwOOR71d1DwgrxENv25GCqnHB+tdkab5bon+0+WVj5a1GdrNikgeCQKXAkBj3Ac8Z9DVWzv1eGNC/l5PQ45B9TXq/j3wT5kOT5hePPlsijIz/nvR4L+FaXNh51zbJM8ibmYxrlQBgdBxzWUVKTsdyzBKHMzzERb2JBAyCM88c+5NOYL9CM4x3NeuXfwhtJHQ25kg2nJMZXnPpkmsHVfg5EuRDf3SbuRkKeSc9h2FD5lua08dSnbU8706Ui5uCRvVCuT0GCOetWp9RjeI4fYOSMEHP0Ap3iH4cXeioXW8kuySqsPujiudsvC1za30iRxySzk7UA3cgfjgVnzM6uaE1dM3TL1GVDk4TPUiltpw8eTgYOARyCR3NMXwT4im+d7ARogGMyqT+QOf0qrcaV4g0ZAs9lLGhwwFzCVxt77gACPqapSaRF4vZm3LF5yI5/iAGOD171JeT7rOOAHfGCCw+vvXJXGt31pI4ngEZfjcuQBjr19KgfXlf8A1s6xRDOeGbJ7dB0oVZo2Ub7G9M6ROd7jBHylj0FRyPtTMcmQGJ5A6Ee1c+uuQTXOBcJt24G7nJPbmrUN6gOY5B0G7kBevTn2q1VbIa6GxJezMUAUYGc4HQVHbTmX7ww7HH51USdthI2SE5A+9xx7EcVds2VINuR5rYJIBPIpqqluyLAHMnG/GDyhU9uPX0qdzuO0IR0+gFIqoUO7O7r161C0nm8g5kU7UzwMY7ir9omK1wEoARgASCcqc801Ll49gDFCSTj1zQzFAh6BlUg5zyf6VBeSq6AJ1LDdtxkfTNZtKQWNWDXTYpky+WMbtqgEnPvzWhD4xDkRBMuxGAO2fWuKeYyKN+SCBtBH9aI77Y288YPy+n6c1zO62L5ItHqltrEdwgV8I2Aw2YyeMDI+tXreYzrkHODzn0HevHRrjq5cPhlKtkEg4BzjJrsLHxciwkjbASc8EuWz1HcUlUd7HHUpW2Oz81GBdSOeoqNQDg5HPIzWNHrsU8RCRlC2GyRggYwR+dTnU0L4AxgYIXkg+vPat+Y5XFo15Yx+7cjAbgZppIUHIye3vVNbkTDO/gDnnODTxKTnP047fWs3IpMmmcRcOMg5OfTNZ0iLIGcR4XBIOep7VpCNbg8k8e5yCap3EI37SeGPAxgZ/CsZyN0zlvEFqpXHl4O4lclv8cUnhpB5p3uckjG9eCD36f1q94iyLWcpiRlyevBzVXwltKIxQeYWyPNJPHfGPSudnRGV0dfFGyR5T5MMedrcH0rSglVNobg9cdcZ681DFEz4BjyGBKnJ60suRGSEyCAOPrVxE9Sea53qUXuR/OqN0TGpMHyckcMME9z7UiFlbJHQnGO2Kf5kjYB+8Qc/U1sncxloZkTSJvYvxISQMADB7GkDCUgFPm28Yp5RmZ92EDcflSxQbHLj72PwFCVjBlm2G6GMLgFTg5zn3FLcjKBQByCCfSpEBQnDZXGB/jVWZ94JPRASMcc9+vpW6OeZkzKE4X5zuBOVbHPTHPastwbjLb8J8xwOp4x3961pI18vBGSF3HBrFuGcW0rqQ7EMF9u/P401qc5k34MUQd3+UEKd+M5z+Fc1rkgCvEE/eBWOTxkH07YBrd1hgWKs4AQ4YY4Hua47Vbr7Q+woXEZHTOAAd1aRRo9TnNYIT93sk+8A0mfk6fTNYcqrJKSNnzElDz246HHatC+iPnPOQiITlQ5JzjGeKo3RSLL7kjABOU4xn602gVluYk0bXW5S5BZ+EwAOMj+Yrdt/Ds07RysRmFF3cgJk8joe4qDwtocuq6rbwkF4I0WR5BKvB3ZI9fWvYLDS4TDOHjBUso8vGBkAqOT+dZNkX1OV07SVSFzKgMisWH93/wCtVe4sWkjHB2MxAPQnPsef0rqbzTjYyO6SM6MNuMCsvXNZtorV4zzIuXjEnByPTOKyu7nVFaXPCviVZFbmWFXDSl/NEYK8oFwM59DXk+rTCJEDJsmUHcADncfl9enevVvG+qBbPU7tsySXUgWOUYO1Gzkc9efSvL440mdJDuOQf9YMHgYPX1rrjdnnYizMJ45BGIy8aMSS75AH4ZFT+H4o7CV5VxHKyFzMT95scgGrj2tnpq+fdSiQryIxIRnP0rLj1e2ckRxSSMpUne3y8DnAxXSjyZLXUy5LaNHQIgclt2OW5Oc/hk1uRMsLFCWALiUqjH52UdDisOWZp9QlaFPIRGDbFLDAPbP1rRtp4bfRJ3A+0XolAG3oqtkHJJ65Iq3qZLVmhHLK4iCIpCPgRABcA9M5BJ/EVKg+2aDeWErn7WGJMg6gK+3HT8axtGnkXUZLGTzAwkDiUvwSp59etQasz6f4vuw8bbXfcwibjDH69u9Gxd7lWylNlqQjnjBdDHu7ALt649+1bviGN7fWIJI3ItpCrygNgFSA3YE+1MvYFvcxywB0gynmRAh2AGFJIJOB2q/rejz6l4ftHguftDrD5f7s5cAY6jr+lJsEuhU8OXQstSs3R9itcfJcYO3aTyNwxXd3FtDczCRktkv7ZTiYyE+aD0zhiPpXCWTiyuorO9cRwBApjYFSG7nBGK3LW/mltpYLuISAyeUpQEMqFiFzjGTj0FK1wirM9G8EaQ2s+OdNdJGKXMyxOpxgZG0Hb1IBOeKrawguJgzFJGMzLmMFACHK5GeecZra+G0v/E2kAKJJCJLmwnEbeYCqgKDzkZb2rBSWQR28c75u0YJLHMzA7i2DwSCDz2Fc8lpZG1N3KVmDZ3oZT9o2wtK4I3Yb5scewApizRXFjG5zJfrGVZZCVHKnDcEdMgVqPMNOTVJ47SNJBbGJDGeeWIJOSexJrG0+3juGlEokEMsKhGKjcGBBP8qhbGvU0dOujbXYDxqA6q2FbAGNuc5J65p812xnuV2EQy4PlxABCTz39uKhWItfxpE6ybiExJgeg/mM1YvrGW3kjJQoXOzy9wcEgjkEZx0PWqRq9di5o05mme2JjKSkpHnoc+lcVrUS2N0YWj8p8hyRjIA6jnPWund3guY2iTy2EnyIcE8Hk56DNUfiPYlBFfxKIvPOCMAnaMZHFOL1sFnYw7+RNVs47sOUuonYPGwKOc9Dx1ArJvzB58kvlriSNWDpn5cqBgE8dQeoqbS47RNV3u/mhn285557Vr3FtAiQwLaC4eGRVcTEncD0Jweed1a31OeWxjXccyWcEE7pL5qllkIDkL26Acmrn9mtdW6AR/MpZ5SflGD0xmq+p6zdB7a2gMcVuudwgVQSxzkZYEgD61Y0eX+0tT8q5cyWrbE+dufc5OKJkxb6mdq1hEbN5JiBGkBBSKLO7B65Dc1zVk+15YgCUZs5lXLHDZ4IPpXZazBHZ3skJA2xS7AkXcFSwwwyOpA61xNrFnXEcbUMcnzrnjkenTpVRehM0Xr6aa9uJXY72eOKJCfmwo28cYxgVnSXcYmLx4TymCKQDgYOePrWpdJJbwXEgjyxby4wO+QBzx6CsS6EypFbgCALlmJ5w2cDOPzpt3MWjb1N0v4Y7gRFyQFmQ8bST1GOTmt/Q9WcW6QjfKokxkYGOc/jgVyOjXqC4jjmcEFt28MctnkdM9q6bTrNobIOkReMThQ0jKDggg8ZB/Ss3oEVc7W7je50qC0JRxAZG6qGJYKB8xOOxri0NuYblDKMMuEkA4xn1Ix+tdfp92r6aYCAJAu92PGVDYGAW9DXOxI0duItknlHKsJZAeSeMUJ6G+6K2mvctMiMd6CUBgGHHzDnPXpWizwXcD+VJ5bqx4MZbJJPTAx361UtLCWHy5I5DcM20SfvFXyzzk4xzwKuLNauHlV5ImSPaEIYgnPsKq1zBJp6Fdbu4gURRESqQY2HIyDn1q/HrWlzxPHKhgkVRGmyNiOBtyfxGarmwCPHqOmXMW1crIu1g24Dg4JxirGoSx3UkaHKTqEDyjudueh46+1J7Ce5oWej6RdXAFqkdzcc5IlKknByOTgYJ7V0dgl5piSR2suxCu3ayggqOCvbvz1zXnXl+U+5xIAF3mT6nP8ADmug0S5WFLWe0uZJBNcEIGyTwNpA9eefwrJ6jTsdNJb2NzbFnjWKZlTLxggFiuOeT3rPl0GZoXNltuIF4cfMChxjgZwa1Jtfu2sxbyxBy+BubADFSP8AaytZF3frDqEltJ59kysrCSOQYbIOfb9aVi200VVvjbeZbyXCzxLKEMIIVlz0O32FSJ5DxNdWwLqeT83qR1wDU87Q62txL5YS4MmxDgfOQo+YjissXjaWk6qRslOWt39Qc5BJBxijYhRG63o0Exlu7KM29rITK9uCWKjkHtmsu2sLWz+0tHCwbbvfGcAgAZOe2K6zQdWVX85rZZI2VopQh+X0wDnrmuf1qM6dqux5Hktpld1MYOGU4AXp1B609zKaM57SAy4O3K5Ybeh+Yn+VSTWscsLo84CMoYBT/FnkciqcwlW4licoSjFT0APGeOnbipNPvWjlMZ/f7gwMYzwSODkn1qW2tTK9i5ZkRXP2TAiThpJSpwQPp9K0tY1ON9MsrBRZukIlmKRS7ZGDvkHk9hUvhqVJ3ka4QziAFXWPGzJJABOQcjrR4k8K2+paxZGJ3KtDAjcjaMLk89evvQp3d2Q5diBdCg+zuvmGCW7Xy/3kiqI3LcYzntXNXvga7knBvI3iMbls7g2dpzyR7Vq+MLn7DqccT2y3EUTMxfyyPnB257cDrVLV4IrS4+1LFJFbXm6UOg3ZJGCARnGPaunoHM9jX8P2rWtjJ9vC7JF27fM/1pb04OMe9dPNp0Wj2dtbyOETG91TLBcdN2Mda5r4caQus69boxkkiDB5AobAHOQSeOMit34qi6ttClvYrjFzfN5YEm5w33SeOcAK2eKSjZlbo4+TVYZZZfMLSOpYbsbUBxxgk9qzvE97utLe3eQEbhIsZK4IAx3rnZotvlQZYpGw5yMMQOuOuPwrY1aDzVtmuQzjywgGDuGcdD0H40uXUjyNLQJ7LVtHu9JuZRFHJtngkMq8PwCu7ngkdOntUEU9hp2+4xJ9rjYtiRg+O38vasqLSmsWLGUhAwZFIJyQ2eorpxBZ+KI5bkyLb3uAqKu0CU7sEfdIGfcirjHuZJalfVZ5dLvIHilc71WUOGX7rIGHGO2cfhW3ZeIbu70+VngWdkbdGRj953PasC+tJLrTbSNI0S5RDG0cmeAGIUdQD8vPFU7W+lkhITJTyxkKWjIY+2DxTauap9TrNQlGrWxkEsX2oLtwhxkfQc/rXL32iz3LPMbMtImEdjgYJIO7GPQGp4pZ7W6ZFyUwAwVc5H17V0F94fF3FBcxRs8d3G32hoZAPJZQRyOc9e1RsauVzmNK09iIlubqO2jYqj4jLSYJ67VqwAN+JCHEYG6UqzDHQ4APXFXHjSOaCGKPMjyp8ozwo45PuarzXkeiHywPtF06rkjhUJ+nBrNytsck6nKiaWOSzSRogsnyH5ycEZ6DBqtNfyNMJQfKmB+YxgfNxjB4rKnuZJ7mR2O+Q8MTnuO2M1WV9w44Jwx2nnd+NYSlc5PbSk9Tql1My+YT8jPkEAKMKPmXqOMdKbqlm9hdxSGApFdIDGx48zHLYye1ZFu8d1PHFNyzcAknqBkf4VqaXLDNp08Bi2TJukhLE4XrnAHT8KzZqmmY+ogN5aYBVNxBA+baD3wcfpVN3dWAJMgC5+QFfp1ArVvEhnhhkcRlmXymaSMg569R7VTmYFAVHDcEnoKk5KjVyrHgcLnGBnLDnjB7etO8xWBVi/3sEgA44znntSsFRsDnbjP55qJSwPPPHPbJqzllLoKUDuHQfeVc4PII+tMkiIcDGxmBGSpyM++acFITJbJA4z0BqJmAzgd8kE5qBJ6ETO5jJaEbgoAKKRkjvgk1CsBVEjAD4B7Y5/Hmp2GSQwGTkZpGb5snnBPXk/nQakiOAOSc4AAOMcelPMrc4HAAzk9ee1JCiTKSQBjnPNMcc5B4/pQS0mSZV2OMu24HDCplAUnHXgY9hUEYzhc/eHQdfzqyuOCpPXJz6Y6UEWsSBGbeQHOGOcHPWqx+8Rj5R2qWVyykp8+0kHHNRAkBeoB7Htk0GiYqzuvmIpXfjOR0Iz0qQFHSSMp8p2n94D1FVeVAB/hAA2A8mpd7Mrtkvgnoeg980rEXJQw4ZlDHG0nPeikMLYxgHnOaKLBY3wzr/q04ySeDwQKzdW331s8GzeCQP4QMnuSccVcKbw2yEfOP596uWlsVjjjfzN2Cc+WMZGODnNdtrsKUXe55jPbMty7K5J3MSw+ZQR3zzVWNt6AsFyy9QCNx/p+Fdx4p0tuWggMf7s52jav161w8jBGf0GQPmz/KtGjtcb7ltFdVwcDJxT87toJxnjI6VWEmQc5Ptj0696kRScD06D1rFmMtOhdSRVHrg9utKx8wgB8ccfjUCkKMA8jJ5BqUKC3XaR0qSNR+0EA4GQcjnrximupVjnk4605QfQcjkYOaG3OCVJA6kkdADQWQ+U4D4HGD09ev8qt2qBeo2EsCBIATtPXpUixKGzyhGeD3yuKFdlQO+0fJjOCOQfrVML2Lf2dDkLgt/DjpnHfsKriZY0LnJXB7kHJ6nirEMTXABTJGTwCeaxtSim8zy/3nVtzr0Cnp1qYy5WaQ0HX2t+XIQpjRuAUYnr685rAvdSaZ5JWJcuTkHkDjHGOMYrTj8P3F2sjNnOwgM+1ucfLyKsN4VY+WTKpAzlY1K49vTmtPbRXU6HUtucx+8YgPkBRtxxg+1KI93GPvEE4Gc49K6hPDe1sEoQg+U/X2o/slImKqclgQcEjbxz1qPbp9Rqo+hzuTAeDzyAHU5x274zUkWHRiSAwOSCACRnnpWncWUac8kBchnY8nHpmseVTC8Z5wAcE+/WtIzuQ2mSNtOUAwA2DyeB2ppQOMgZOcdMH73vTkO5NpycjBwvb1602RhnDcjHUknqc9q1RIsH3kLcgHK5OOfTipCCQikDGOTk81BIGACl/RevTNSwNvBJHzA8ZJzj6UwepKAvfk9Rs44HbJojc4AYDkc+uafwFGfrg80wKFUkd+vvUEE0eQoA5DZ/XipI2G8DqOnPpVQk9B1HFSR9syc59OaBWNWO36N03gYwSenHbNanh8jSL4ag/zqMouV9eDnjpVHSIJLmeOJBv80hTzgAHqcjpVjUblWukgSMx28YaLbnPI6HINTyjKGuxh7ySZJRcRXDF1JBXGTzj6VnEbUKKhJyq4XgHPHetS3uIPJ+z3O6S2xjqcx+hU9atNoE1leWcoaO9sHlO2YMWG1RuGQBx6c1RomV9SMtjeC0eCOJ7TCeWCxy2ckkgk+1a11HJ/a9ldwgpBJ8uIvlGduzuehwTXPX91Jf39xcqPLmeQyFssw2lvrXUaII4/3kUhLWtyG2/KVMbZHIIz1JNS+53Um3sa+h/6Tptmx2FSmOQSRg4xmvo74OTxR6frmlySIGgQrGyBQdgQt6c+leL+FtPtHVIGdxBAzbAYySc4GcD3r1D4b/ZZNS1DzXuIF8rbkiMF2YsowA3A+tcUviPagm46Hj0dsG1y4BTzmLOZonXAiych946n2ro7Hw9PrOpwbNRFtY2UALr8zmSTHTphTj3NTNp9tplxPEbd7/WPM3SWu7au4KAgbHXJ5K10kiRadfxaFp9wDqMcb3M7uAyxuVVVVSM4O5sYPYZ610LRHNGNpXZoXjahqzQadpcfkSyBmaRCoWFMY3HAG4gc16z4I0/T7zQbtr/VV0/RbCbbcz3Kxie9dI8CONeS2ccnGBXPeD/DVxpGl6da6v8AYtTmERm1E3gKlAxysaMgB5bj6V614R+HugeJrm2utV0SLQ7SH975MN0xhgByeMkZJUgkHNczkr6ndTj3KHhvwd4h+NmvWv8AYOn2fgvwjABEh8rdLKCvMszY59gOPavYU8NaF8MbdLfRCLq+V1EmpyANIcLglVPCjPtVHxF8SbOxthpPhWOS20e1gBn1BVG0ANtUgD35xXmmt/E2w0lLGLzLZF1CUKLm8mEdxKzd9vUAnkcVzzrN+6kdEYqGx0HjTWItVlCXGrzz3boSsESlnmx1PHCj6mvP5r9dLl1SE2gs7W3tXQMjhnmmJyu/njn1pNQ8Y3ssl3bWqRxiPaWmiXEh4ORuPO38a5uxuN+kGyg2i41GZrqcud7Mi45LHPWuZN9SpO6Gz27ajbE3NxHcMhycHPA+8KL2zkvp5jAJMKVaWUrlVAGe+RjHFNksfJtf7PS4YPIzj7pyem7kDtmsTxbeywaTBpmnvcylwGuj523cAfl2kkEY+tWrtkOTRf1fUbbUNYsLOKfFk6iKSGMjzJ5ASSxz0UCtfSHurfS72zsJV82RFWOVo1RbdQ2W2sSByvFcNpEiwT20uoW4lWMGQjCsTxjBZRnHtmuy0zwbqnxBkwyPYWsrR4+zBvLRQ3GAeWJ71qlrYaXVlvRINBW5tIBZ/wDCU3vmp9ouJlKxxc5wvI389+ler+HfhrcxaDc6/qNhLo+k3F20ryTSKGljV9oRADzkDtWbB4L0L4KQpeXd5FqmqTFQkkzHbEG7eWMBc9s1z3j34qXfi+7MaSSJYWUapaxGU4DDAZgowBjntWsVGKIlNN2iQ+LvHkUd/JHYRTaVbeUwiiErmWYjjojYXA9TXn+lasur61cR31/K9sokaWeXaCjhcrGMnJyO5yaih8Szy6tBBBHJIshbzJdoO4seQeMj8K2f+ERS/hSe10uOWSScyXEsjEJCACoz65yMcVDae5qnY4FtNutT8cQpcy3JjYrKJCGZSo6gY/lXoOi20V7cQTtFvgtkabbKWy2enBOKdpOl/ZEkS0eW3ZGYCU8nJPQEZC57VoyW1po1tLEknmu7CIdWP5+lYzn2NYanJXy/2hqjmXyxYQKz/uvlAbPGenFdFps3keHJ5551G5Q0PJLb2PyqOvSsW90RLdEIBKTygsDztBP6/Sk8WXMtnYafLE5uFijWQxrFjLkkL2IrG7ua20IvA8LWmvJdyyk29icKQp+Z+c9uc5Fez6ZbT/ab2GJxLiKC/tI4SXcuZctwPQCvJtRvZLLRI4reOGSaUBzH8ylnOMEnHAOPWvZPg5fXFrHLe2cltDNp+luZhINzySMzKoUnPTdmtXNpByqSKUNrNa3OqxXNlNcQ4M26WLYiuyDOM4GRk968i1zfNrcry39rb27xbfIL+YVRVOSAu7Fdrrfie91LUL+Oa/uLvzBKJ4nkJVGMfBOW4AIHSvGNMuE8K6rJq9+VLfY5IViPz+e7AquMdOSDTpPm3MZ3i7HZaNc6b/ZsQm1OYr808QsYGZlXkAMJADySKgbW9F8SkPqEWqEQMd10fKQq45PykYP4VzWlancS23m3Mf8ApFxGhYGUvsXhmycf3gK09Mu47+5Np9n8+AyMgaMBvL4ILYOR1q5Mnc6f4l+JFudB0vStGtJc3unok0s+DI0bAMcD+EHaMeteQz+HodI0j7JfymDUZ5GYwW4I3FgCF3HIHpwa9k+Ldkb7SPB2qWSgSQaWbBWY7GwjDa2BgAgA544rzzw5oGo6xf6VET59qJZZJrm4HmbSSvO7BOBg45qobGfJrc7XwJoS+HdKimnAjudrPDEMFgx6dBnitexaDT5ru5vfMldrWWOJOgUbT8xYYPPpmrA1Gz+0Rm1P2mWLAEm5k6+3H59K5xtUga4eC1tJZ4rrLzzGRtiNjGACQMYpXOhpm1oEsyyyJO++JirQgfKBg5HI5/OtHV0a6tkvLiQJNJJ+8EcmEAUjac5x2qnazOnl2gIjkZQVjIwPbnr+tW9YeG7d9FdBb4QeZKTlF9Bz3qeYErFOK9OmeJIZQTBJcsi2kSqz9FO5mI6UlznVTcpNLHHJZyB4CImO9SSxHTHfFZ+pTvJ4zgtXzFFBp/mwoilVBX5SxYEEkjnHT2rasg0tm9wAXieFPsyliCzEjOfUfSk77mq1Ofm06S408okqpO5DYYMMZbPp1Fbk93Jo+mXl3DBgExhQSAGIOOTxuB60DRIdV1W3DS5gtZQbuRGIUOONgJPam6vqER1J7rU4j/ZUOokRiVcxsiAqoAUE4J5NbpWRnUsy7bomu6IbZ7i3g1NYjsilkIjbHB2/WuZg8/TLa3tEtvskhAF5Jt52AYAU/wD16zbTUrzUNee8lgjjmuZnVUMhC7S2AEGeD34q74X1C70nXo7G9k822mVontGIc5yCrBiTjoeprS5gtdDjtd0/+ztSlgO0pM2cjoARk+1eXTQpD4eureMNL5ciMNwwWcOTgfUV7p4ri06e7M8V1mNHMMkCrkhlOG5PHH1rgZNP01dIvby0trk3UMJZ7WfDMG9cAk0R2L0RyHwwiXRdet7Se2+0OpM8g8wYDHHAIPetzxXFdaN4ivZLKLy722nV2gRcsEK5467vwNVfCc7yTWlwdOjtJbm48iMjIJycZwTjjr0rX8f6xMfEN7e27jzY4TADHgEvt2ggjjg81MpNyIOm0/UI72GC5VA8uxUMX3eC4LYzjH41v+INMP8AwilxKA8cYkj2klTld2MZXnrxXA+BNUEiAvIkdwAVzKBsdsbgv516HpGpHUoG0d4k8hXWZxnAfPOFIFNs0Wxx2uXfkXD6QU2LBEJTszlXJzknv8rY49Kg0O6a6thfrElylrEyyW4jDNu24XB6n161o+N9MFhr1nqkVvI9oZFimzIPlDFlHqeBWIui/wBjag+n2dxsdpmuldSV+UDaAe2NvNG6KSXU0dJEc2iJNFK5uGi2KJV2sD1yAe4HWsX+xLaF41UXE+8kNmWMAHuTnk/hWlbz3F5cvOE/0WWMNCVZWQMvytxnv1Nat1of2a9EEoErQKZUXaMYPv1pxTTBsqeDPDGoeIvFDHTrKEA58yW4m8uONF6ncRjAHXmsSXwp4E8NyTxar47utZ1S2uGl/s/w5ajZvDbgGndQnXgYNbusatcx6DqAE8sYkZ4IYMnb8w+7tHBHrnOe9eX3tnBpltFED5cCMrOsSnDk842j1PrW/NZaESG67rHhwQXD6L4amtC5JMuoXzyMfmzkBWxmuW1edLOUusET52scKd+QPu1JMz3F1JPgldhAAOADnqB1qL7ObiwllR4hLHlWkJ+VRx68t+FaRMXZDtPubXTdGk1P7MRI5H7ps4Uk5GVzjr7Vb1XSodU8MmGS8+xzzvJKxlAUtkqflJGQufWq2hyQR6a+LyK//fb2mdV4C8HjHas/4gXc109pJPc3NzFKjM/mMqqFLAAYBDYwM1pHexyTel0jI16w1CNUitbcJb5bzPKkVtw2heSOMk13fwvaE6Pe2Eshf7KwjAjZlI9OfY1w1h4hu9Ec6cUT7AgK+TtzwWzncSSeK6Hwo/8AYmrnV0knk0+aUfaY/MDrHk5BPIpVNY2NsHNe094+r/hhdC/0KCdgke5SjxBzlXHf1r0q3nEVi4RBLckBQRxnPQnPavEPhJeyWt/d2y8qJBJEflwVY+nOPxr2a+QpZRgId6OfNYsOnpXnep9GpbJhpMjTTDORjDHBJzj09a7WFAI8gZXHORg5/GuZ8P2yQtEEADhcryTwPrXXRHzlAfneAQ5JGPzrBvU2ZYa1fyTnKMsa4IUMCxPQ4zXnupWhs7/KSr5WS4wD8uR3zXrtr5S28kgIQjko/Ocfd6cV5J4pl2atPsA2up4zkHIwT+dbRd9jkknY6jQ5RJFFJ5eyNWH7wEkn3+ld1ZMrQ5RnJJIxgLgdOK850eUD7PGrb1UgfIew5x9MV3mn3KvII3Jwo6EjPNaM5pHVWMjRs4fcQ+OpBAG3nvnrWj55+TJ3gjgKOn1rIsJGkO4EMeRgHt171pwSfICjru4DelIyNWEgjJ4IwoP06VYRA+A3Lkc84qnF5iwElxnOBxnj3xVh3RY4iCT0HH61LLHl1RyrYK9iCe9VSS285yDhgAKlUeYMjoOnPFLtGBnHOOlTYexUEYWUA8k84zzVp1BYgSHC8nNBiV3BGBxg8VMiptIzktmjlS2GpmbdhpEyCEOc5bnj8KBAVAYA5wSRnGADnPFWHt2D5U7RgADHWh4Ahww4IwfxoSudakc9cvndjIGMEA9R61lXkTLkgDn5fSuglsg0hymAM9Nv3fzrGvYfLd/nJBPHrxUO6Zdypax7nAPUZ4Fa8MMRUFBweeKy4kzIhHXP4EVr6cTJiMIE2DgDn+dawjcymyjqekxzxyhThmXBAzyK8Y+JfgBdcWCdLdpJomBTEffII6nocdOlfQTwFiBsO8naB0FYmqaEk0UhlHmrxgdwfWuqMbPQUalj4V8S2k2manem4txZsXUiNF3KwJwCMZx6nPSuK8Q6wI02wkRlQylvmBP05Br7F8f/AAxg1AvOkCxshbeckZHbPPNeI+Kvgmt0ZpYQLR9oKEgt85Jz39q15U9TeXNOOjPIv7aQaV9rjjiCkFmjQ7cYHqxJrpv2e/FM134/linRUiubNvJIJGNvJHHrtx+NUdR8A6noTvA1nKIQpaQxxgj9M1taBrvg3wfpF7Fe2D/8JI9xaNYal57xCJBMBMjRnAwUGQTzWkIpSPFr0pcruj6t1O7ku7OCGUKWgiCKDIyjGfauu+HUm/S3Q/IVYhiCSqk9AD1rzCx1eO60eLEjfNEoWTcpySuQdw4wTXV/DfXd17cQmUnLCRk6KMDHfjrXZKCtofPu8T0iZUweRhmBVBnk4PUn6VveBSG04Zx5uWDIgxgZ46e1czdXiNHIC+S/OCM4/wA5rQ8B3ha6uY0ygCggjvgc1xSg9zeE3ax6OlumCz9MHpznFYniC1WNN/IVeSnX6DiujiOQ5I7cH61Q8QKtvCpR4pBgSBo9ww+PuEEDimo31Zak7tD/AAzIxhgABRtu6MjHOeea6m4t0n38Abx04wCa868K6z59tESRvHyhR29fyrvLS+EkWDjcMEY5rsptbGE4u92cl4o0bzRycncOSSOh9q19JsEs9FCIN/nAlecHGcYP481c1iEXEaBhwzKQQPQ0pYN5YGNi442gdRjtVKmk7lOpJxSKPkpFMnmj5DhWwFJHPOM+lVvEMFrdXs727+ZbkKI3EYQ8Jg5GB3q7ICr8E9eCOOM+9Zt3M0CFjvfJHQY/nWM4ocZM4rxXpiT6bPvTGxSckZPSuY+HHhb+2HluTGDsZ03YK7cNjOCBxXdeIpwY3zgYVvvknP5GpPh5Yto3hRCQDNcMWYnB4Zi3fnuK5VS1PSWIlCna5oaF4MOp3hS3gjJWIyBd6ruAwOvOPvDqKbq3hZZHltHgcxpmMxSuJCMdRxkflW9a3ptrW4t0jj23MfkyMVUnGc5X8z19vQUt1atbCBpPLheRRKjxnO4NnuOBjHc1s6UbHEq9S+55xqngmxukkEltHKCT1jwDn2IBryr4geE7extUEFuI/LkQBwqjgnkYr6JuoUkwMYYEn1PHv1rzn4iaYbzS3jAy27PH94jI561zzpWVz0qGNqcyuzxXSvAUGszROLJBGcmSSNm6AdeT/Kunn+DWjPBbmGWYjl5ACSAx4wMk59a7nw7occNskLxghRjaDntg8k+tdGtikQCphFU8Ad+OtYxgzepmE76Hg2rfCu40ne8GoXPCnKAgqB74BrkQNVsbsRO8k+0jmMe+Dn2719O3dmrwyISSDkHHfNedReGom8RXDdEfqFJwMHbn+uKyq+4dFHGuS9481kvL6zYmawvMKP8AWCIsB/EM47FeaemvQP5bRkZHLFsAn1/Kvf7jw/bNYW/2e5kklfImTBXbtOFHPB+X3rh/FXw+sNSQs0CwAjBMIxzgen0NZ621OyljYvSR5zNqsRXMZGznGMdB24qo958sgc5B6Agfz61JbeCJNRvJFhdkhjYjzEygJz74rXl+HDRxjzbmUygBSuAR+Yq02dE8RTj1Oce4EgBBI52hMHmqDXpCFvuYbAHQ1JF4cv5r+8i89y4ciMHjj60eJfCF1a6PdzRTkzKWxEQD8qgN1yDz0o3IliIx6lCXUy7/ADuBwAQeevarNlqapcRxEgAqSmWxnt0HGc1ytyuqQsEJtpDuDlOenYBsdRVa118wSCGceVyVBIVu+TgjJyPwqeUSxEZq1z1jStYeVIt8okRAysASCfmJ4zW5aajgbwRGmDneeSBxx+NeVaVquXym4xvllDYLYzluh9K6KzvYn8txODyFALHgHnv70m7Ip2ex6JZaujDJOzO7rz374zW1a3HnJIT2G7rwTXDafcoxAHz4zjoCcf4V0umAyuhGQfvDng1lz3MmrHTJJvCsE2LkH3OabKPMkzkkryOBjIqGAMe+TjHHrU0wYISpw+DgetYu7CLOS8VylU8pQdpwCcgYz9Kt+F7Jooo/L4RSVbgHIxx15Bql4itjNcruwju+MLziup0S1SJYwSxOPv8AQH8BxTRvsjctkCoBvHIJPU8n602WIMcIQT19B+NTRbo+oxvAx9c05osqcDsRWyIuZTCRWcHGOv8AjSsCNo9RxU10fK2HjHr2qozZJOdmcCrViZPQQxE5BfrwTgdKSOMlzg/KB0oYlk2gAg4FWYI/LBI6cZz6+1Wc7aGiHCjtuwCaq3SgyOHI2kAKCOTmtB48YPfGcVl6g3ltuJ/eNwCT0HaqMGZepfuonC8uwJ6cfSsdmUIIm2bg46E8grjn8auXMz3UvBLrk9DtqjIWG8AEseRj862iYtM5/WnwZIhGPmJ+b+8K47UCIbxwJN/TeOQDxj09K6PU3y+Q/CY4kY7ipPPSuR1qTyHzcOMqRtTGAV9yBmtSk7bnO3eLhCTmPc+7+7gDp781S1KB53LyggomCMKVYBsYxnOcc1d1Da95nIy6ncZiT1OeMe1Zt/OiNlCSctyc5xsIz+dKQ3qdn8KtKnme4uE+6oJxxgncQOeucHpXpTwvaW/lkAAEM3mfMpOMdevSuZ+GMAs9FgKEhnTdIhA9Qf510Op3YWIOPTO08Dp7VxyvcFFHIeJdRVEcROvy5HylskjtyK8v8X63/Z1mxco8s+UyTuZQcdM5rv8AV3F0Lif+BSSSTwOeteDfEK7ku9SlUcgYj+UcL6d+9VFamzdlY5G4m/th44FSV41lIQGThQGyAAMc1n6k0ei2u8Rb7iTOFjYjAxg5B6c1oTypo2yYuJRGAzjAzv6kZNcPqeuLdHMQeMY2jfhmkycnk5I/CuyKPJqsy9X1B334k82YjbsDZC4PGOetRWCRhI42ceYY23ZAPzEdMiq8kjKpKRje4PBHQ+1NjuDbxhIcB8jOe2etdCR50x2pX5JtoxCUhUDMgO3zG3cZJqxbMzPqNqEXeQdwbsQQf0xWVe/upQgRvLYDYHBKk+2B61oaf5ba7PgYVxjknDnGPw59aqzZka2murWQvPMCzPEqEkHAYdTx61rasY9St02JJHPDH8+0/e+UEnJGetc5p25l1CCXiNomeHGQFcEccEe9ad2Bd/ZL3ZkSQiGSME4APUjsapopOwyzH76J5Y3QygrKAxGPbiunhgIsUtrBAI1uGcFN2cY5y2a58oTONw+Y849K6Z7u1tNPt7d7c/a7RWDSJtUMZMAZ57YOaye5ou5ijVL1Li5gnt4rvEjIUuo1LHjgBjg/rXWaVdWWpapJbx2ktlsQsTGWePzOTwSxxz6VgaHPFNqMcF75UjJKciMtu2n5c5Poea2ri2NreedFZS/ZzIqC4+Yxhj0U49vai/QqK6nU+HRJo+n3+oxSBJG8q2SRlIEbs4PJJ546Yrb8Q3Mevar9sSOOKe7AO9cOm8MSSOSRz61zvii1+w+HrCB08uVoluvJjBILuxVSSWOMbcgAd6uaZbxTWMkSXfzxDeAhAZhk5J5qJI0ikveiVvEOj3MemQeZbkST3EiJM6tjhPXOD+NFhaG3dITJHmOINNI4L/vPu7QBgeh61MNVuYILeC4Md7YRlmYSNn2yoHfFaYs7aP8A0qJzbM75/ekGPdw2OMfwistDRHPadGLrVbYug2pMcfvMZwuOnWtnUYvNeVbdPLaF1Xy1IBZickEHHYmo7GwmS582V98B3ughkU9ecnuOOf0p1tF5xMhjxJMQxYxZ+bGBz1oWpa31M3UZo5o5Qu6CWNxhexBPPQmpdcdNX0F43jd8f88zgqfYio9dby7S4eQGSTCjzDwcjqTir3h6E6l4YR12liDJvVlyVP3e9CTuXJnl9iTJc24QY2SqNhOWGSeeK7yOaK6uHjG2Awny1Zh8zFckZI9STXOt4eGns5CxS3c8pRhEGLwBVyCwB6E966i3hNtNe5feyMrgqCM4B6ZGefpXRaxyvc5PUNOWQ3EivGDsbc8x4iI6AKMEk+4qp4WNzHJ5GAUkBXdKowpUnDfQ5Fbut6Gi3kd1f6nYaVZyfMA07SzSkjnEaAknPqRUOk614Y06YSwW2p6qiyAym6KW6kAjhV5IxjPJqZK4myPWbRVV3Cs8vmA4VgQRwPccYrjks/KuZ5WgZGmJLZKth14xx7V6vcT6bqGnT7NOitJIXGyG4djvUkN1DE/rXP67PpzXFtFDoVtbbwUMkUrcZJJbkjnFUtAepygheNQMb/mMjZUnr9M1lT2guWLkgB3LYAbkbcfXrXX3unWM8xFu8kePkxtGOPWs46cyXLgwCTysglS3TOf5VC0IaRjwW0CKGllLyIAu1MgnC4HJrqLWcS2kcUZEGyVmdfLJJ44+Y4H6U+58Oo4jeC4dwsQknt5I23KxHbGTil0hBe2FywIQrkxhc/MRwQcjsazkwijT0wwm+tluMSwKFjOQN2M5/nUt4qp57gqmCpO/+96cViWEjxpBC4d2jUMo+XzODx3FdrLZ23k2yfIIbyGO5BdieW45IGQBg1UTRFD7NbeSJfLIl4YyclcYwRwaozwx/Z5fKcgAc4z97GR71e1CBtPldVljMKsFzCp25zyMnnB+lRm9WeOdkiMZKgkuR1yAcYx6E1qYt2ZnWXnFYHinlLYJkGOGUHDZyM89qhleSGYyvslgILjzQMgjKgH8KkmEVtF50L7DI+xopdxwAeoYZ60+0c3yTqYF2urB38zIA2kcVnJ2epAianaR2ciGOSKYoAZMAx8Y44wex7VYvNISSLTFBjEtsy3KbZSB82SeB2w5H4VRXTiZUhYCS3ZwdnOCBknp6A1YjRRrW+0SQeUhCgScYXpwD70lsTbUZqlqLN724tR5qOxk2CTHB7c1aW4fUoY5Ll1dMEibaxaM9BnHGKbDM9w4gnkCGWEvHJHG2M+hzx+tZbWd1aQfLcymObODGzKM+mM4qWTJ2eht3kc+nzQF1Yt5asskY4cFeDgn8KvadFF4zf7I1x9n1XH7uQhV8zAxtxjAJ7ZHNZHh26Fxc3cGpxG4TYEBVTmLL5BBBqK5tUtJhPDPJbzfeD4UZYfj27VmaQleJs6bp8iaidOKCC4dHHkyMFJZTkkYHUmo47SK5+SVPLEu0RSFlIiOQew7nrXTW2oP4i+z6kzxi60/CMnkrvkIGNxIycE9azZ7XZCWEmcyE7Qg+XAGBgAUJ9glG8Tz7VYbi21yWIxvuiYbRj7xJZieM8cVJavHMkiIP3pwcEDGBz9a7LUdNbWkj85MZVtkwJVgQjAA5x1biuPt7VorB5UuNlxvEbBoiDgMAx5/Gm3c5JxsdZoci6nprrG5RWkIaRBsDELtPy5JzWhb2wtYwgIcAqDgZOQMZ/Kua0N/sE0jLs8qMttJjLHLMOfTpXXcxy2yxZK+W0mcDdwcc8/j0pRit2RY5bx5oP27UYrmSIOCn+sIwBldxypPpxXDS6mb9HsmfyI1ZmiyRjGc4HPGa9N8VWayaZLdPbvKUD7Dzz8pG4/4V4u93++kj2b8Ehd24Yx6YOa6Yu5TPevgjaRWnhrVL3Y7zSlUEjEsVwMtgjjsBWD8Xb6K6vLmzjdkis1SCOQE/wCuwu4foK9K+HUUel+BrOS4AFo++aQspfIG5hwQeoIFeKeItUEugxm7gcXl9O10MDp8uSGz93HvQ562LprS5wDXRkmjlBBj3g7s5AQYHb3rsNPWO/gkLgGIk4IydxHTjB4/GuRtAkdzLDZgp5gJ8gqDwNpyDjpnNdHYOIFIjH7xGyerdByBx2q9xNF+3tLiRCtqWuYRmTjClQDz1x0+lVZdQW2vD5u3YxHkt1Y4G75h2OfWsvULu40S7FwBJKhzgo23Gcnk5yfwFWbXxil28sd/BbzkYDkxBcDdu5YAFvzqrNmbidXp+oR6hpsiXcfnttEiFI/3i/Pt+UgnHrz/ACoXSLG7ikntriW3Tyl2pfZf5iQMHauOnNYekyR2NwgtsSI6sswwNm0kleTg4x71YtL3TrVZYjJHKTIV8sdN4XaAMZyO9TsTHTQsTWYgkuI4Z47h5Ily6RMqAj0zjpXZ+B44tTjuLJ0GXVwkpyfLYgZOB9a4eXzzFEYyjsW/ec5Cgdue9beg3D6dcxTx7owGCSiLccE9zjI7DvWEpXCTsR6hOdNv7udHjMqztGgJ+84+Yj6DpXJnhiXLPuGTwev516P8VdLkt00qIQB1dASYxk7jtYscDvvH5V5s+nz7X8qMyEAFsR8A+lYyZxVU7jpJElicSHKgfKRnJx9BVOQrHliAi/Mp389MdzV8aNNBJEWi8tX4BkYd/wDZJFJcxW+n38kM4FwoOCucLng88njFYHPFPdkFm8kU0TjGYnBJxnoeOvrW5Yu+n3rDKGTBIdSCCGGMce9Ykl7LPCREFCr2ABHJznPXpVqG6+zxo7nfK+RvBZRHhsjjPP41TZqnodDHZm9064MiPsixKUPykYypOCBnseK5aSEpLIElMiE55AIGTn0x0966vS5TLFdyOjS/uJE8uRm2j5cAjnsa5RCRsB8zdypDLwCBgc1FzOpFWTEBHV+4wcdqiaMgg57frVnIchSNh4JqCRxE+Cfw7ce9FzmHJCZflOAGIBqCdhFzyGK5Unkdfap5QAuF5bBzycAimsN2DnAXcPoKZLIDjIATeVPX8aY0as2B1z0qQg5AA2HjI9aXDlCdnJBxgfl3qmWtdythl6sQOlTRjc2COTnFKHyCTnAzglRzgfWmhvnB7miw2TAqqlQcNgEDv+fSnPlmO08cVCgwOPudh/8AWqRXxwO+MHvxUiduo+ZyoG4gKDuyRxzVf7uSDvG4kg9KlnVtjlnLZxgHoPrUKqC4zkhgenAPI9aBokYdQXwx9CcU+MbpQJU3IDz8uQf1qGPO8DAxnHQ5q2yRsrlAu4DcM9KDKyFNwmfvop7jB60VWcBTtGcD3NFAWR0NoGuXQDDneuNpIyPat/7OHZEI8xflwNvOazdIQzNtSIbVUBix6fSthpZI+AnlpEAQ+0Z4x712wV2dNCN3qZl1ZRXkLiSMNHjdkc8E9Oa4rXvD0bTSGB2+Qh/l2qNvfOQK7cMioiYcfKT0qjeESpvWQhXDMR6jGAOfeunlO9wPI57eSxkkVgRgkKXjHQ8k/lVmG4VjsfOUGSR3yMfzrd8R2CqZZQUy68b1+8xOO+ABj0rk0iaOZDskPIDY4BO7Pf2rNxuS6RtpIWBbeRuGOQQPfqacpGeuM1lQ3Ts3BBKMVOQGHX39KsRXqu75IAPtxx1rBpo55QsagYBnJHbCmp2fzFCNwDlT+NZcFyH3kOSQOg5zxU6ylcAdThsMM5446UrGLTNRT5mSoGB1ye4qYWjGMumAASeOce3NUUu1iGxS4JC439MkHPepo9UjhwSPkL5wG6g/8BqWybMt2haFyMnYMjngj6VtPaQyrtc70kQZDc9veuebV7V5QCc8tkoPf1NUZvEO37hDtzhQT39axnGUtilc6sSwg4xG47oM4Hp1APH0qtNeQ8IX3kEbjzyw9q4ufxBPcdfkYcEjkDnnr6VWfV5HwZT8qrwEbGeetY/VpN6spxZ2Mt7GsrlNoy2d3fjFZd5dqyydCHYlgOwNcy+pS9C5A3FvY8YFRNfMckZyxz16+laxw9i1Fo1ZbtWRNp3Ny2T7daqmWORPkH3sFif71Z7XUjv2AXHT1pnnu6gHHy4Jx6V1xp2LUWWQFjUqo/2g/oac4JRCflKqP9jpVZZX2nGQQOQanRjtReccA7OOa2RTH7cEuAeDyNufp3o3CMjAB5Gev49s0nyB/nwOuSD6fhTJYiUcnBVedw4PSmSmXIzv67dwTa3J5PrRt79/Q9RVaKYxsUbhhycHOQe+asM2CAAcpjBPekyXoxpwuVGN2fwz61JG+VQchSeccj86hYByBnjgGtHRLIXd+iAHZtZiST0U8n8RUiNzT7c6Rpm45FzOu0jkbUB4bBOMmqy2o83YsfzsegB6kMOxI6ioZHF9dTzE/KzDasgBCp2q+sSF43CA5wec44Of60rjt0MqZAruA+WGMj6Vf8N61Nod4XiAkTY2+HacMBzjGO9LewjAKAbRnPXnP0BqlErxZbGW2kZANMFe52On+AYfiFDJeeD7pEvogv2jw/dOqz4JyfLbIDg9h1qPS7K80bxK9td211aNJHE7280aoU4C9CSD8wNcXbMYLpJ1GJEcSJIAqurA8YbGRj617fD8Sp/F1tYaF4l8MQ+IbhkWOz1C0Btb6IqpxukQ/vR9aU5WWh3Ulre5J4O05xqNygQSFCd0mAGxu3YAHFeg26R6ZpvnvIWJZTMGyBGobPbOetZ6abaeHLG0ggnL3FxFlwjLJIshGNpOPcd66m00cXelx2V3+6M8QWYj58E/SvInJpn0eGScbkOnWLeB5dZ8X6hHp89i4E1mpJP2i4dCqggjjGM555rG+DngWZruwutWuUi1fV/MuZ1MbYEAwzuBwDgcDNdL4vuJLzTfD2hWItLjT7JSVlmjLyFw+c7SuBgcDmoLezk1q81TVmvJbm6gsVsBCjMFiDcsFXgZI4NbqpZGXL7x6zpiW3iLWL9pbS5k063uYhFF5oh81UXG7gnjv9a39c8UWMCxOIonsJRs8qMF14UYxng9O9clP4rg03R9Is7eKS31EWv+lLjc3LsRx24A60ahqOn6roCQJcKdYtpBLDH5hRIwflywGdxOQQKwas9TpUk1obTeKk1G4/s8Ry6fY26C6uoHCxKcncFbHK8cYr5z0y1/4Wp8aG8R6loVzaadaTSSx+eznyljyqBFBwwJ5HNes+L4LS28ASaLfFZdb8QO1zKxUbikR+4SexHvXL+EPEdz4f8Ah/reoX+JILdhbw2kUSokYHCgAAZOTzjniri1C7MnK7sdjq15Hf3N3MkUk6z2qLEW4ySvUZrQuoV1W8v7azS3gW2tUtmdFCOsfAbAC4znvmub8MTsvhXTjcvJJdJsjP1CkAc/Stzwa0l54s1nVY5P+JdBZ/N5kYVGdmJPOcnIAxXHJanZHVFzSvDv/CRaqlpZXSeSzCGORiE2sx+Ys3boKzPFWi+DPCML3evahPqeoxloV0/T2ABAKhSzHAbLGqet6gs11bWjBiIwZGSBtoY9Mkjng1BLpmq+LDaWOk21uDcSEtbfYVnaKMYwxZsFF4PPWlBSkzOclBOxpeD5/wDhLX0/RvDnhQy6i0pjb7RKFAVj8pLAdB3r01/GUHwde7stOKarrwRVn1CTBt7Q7skxjPOB6CuX1jxLB8PNBksLC9N5qGQqyWiiMk55ywIPXjrXluoeIHnhvL3VLhQpcRwRHOS5AG3cMk/hXXFqKsjHmbOjv/Eo8Q6neXupySSSsjSvIW3PM4Hy4B4Ht6V5/rXiW/ubsW+mJFZRwBWnvZIgyqGJ+Qtnlif4etdN4G0G/wDEa3+rarZvaaTzFbypMwFyAoztU4znBGcYqTXfE+kQWNvYx6XDc+U+LPTU2iJZB83mSjje2ARzmmtdxbG8miw6fpFhq9681tCy+YZAod7jP91RjGTwM1V1HxFdXGmpZWEskCu5EilvlAJB3MOnBHSuNtNS1bV/+JnqFwQgZvMjMpKRrtPCqBjjtWlqVxZa1PYQQyExKwmUjIEuepb29qfKpblxlfc0tF1GLWMwJIXgTd57xyNtZxtxyOf4uPpWjqMptreKcxhFEBeRA2BkAbhkdxWF4L0eXwkur6VbGGVJLl5vmXyxFg4C856jkjmupu4pD4M1yWWPyJS8QgjMu7eHJ3bBjnAXv61zzikzppvQzZbuLW/COkYQ+fLNLJHJGxxtCgrnODwfWqFx5wvL2ziElzeSND5cUrZUY4x+fNVJL9rGzngjMSR2IZ0il6njDYwKsX87WHic39vIgkmjDDyVPGRjIzjtWeu7Nl5GdpzyXl5PPMxdywQb3yGCnkLjpiu60rxDLY2dx5DSwyz4VogxCxoMY569vSuaubay0mw0+2VCb0M0spSRgAD0DCsw66puDDFkXFwQHcnICDrjrT3Haw7V9Ukkmv5IoykUzBDLnl2YfNn1Arn72BLO2QvGLh4yWV4SoxtAIBzxwR3rZbyohcRWyPJJbSbWLEYO5QehyB6c1yT6P/bjz6NZIXmNwwkUyMmFBDt2I6cZzitIJ9DCTTZ00el3XhLwdbX8ryyXuuyCC1tnkX5U+ZmYgZx8wA+hrbkOt29mml2jxWckm0S+SqBYwTkfMKn1i1j1bX7a9azjt47ddtrE64itwqgEsR6kDrWNq0cHiHVI0h1WT5XUSpp2NikDo7HH8qbQ4o7KO3sV8FzWF9qtrJdW9w1yvmMWYRkkMBlSMFj61ky4SwttPsWjtA58028BIKxngEkDoSatf2qkGsaPY6NYKn2ONbeaSQK25MAs7DocYxz3561tG4t21WOdrh5YUDi3dMRCRd2QPlBLAfhU9NDRLU57VrFLeKO20+WSQBV89vLxlB/ADnIH0NV9N0t7yQHyDBCIgEEh+8T0GM8/jVjUNevvFOvyQIYI44mjhaOMeWEViduSDkke9ab+G5NBtdL1G5inksrRHmluJ494yAAAvPODQaN2RLYbk1e4gkQj5gnJy+eMnjoBWJ4pkk12YPaPIJxIEaMLw209z0oTU5Ro/wBusX2Xepzq8YkG2XZuG8YP3fl5pt1NOH81MxxnhRkYX1Jxzn61SVmZN33I/E+spYW1zcl4jbqDG5CAuBswApHTLfLxXd6Z4bvJ9B02W2TEIiVFjmIYxJ8rF85OOARXPeHvDFhrc4hnklngcpO8MR2+ZsfgD0Bb1rrvG+vverHotg40iOKRSVhb/XkJkoxHLDJxWr10BaK50lrpvhzw9Zvd67KLnaxNno1kCzSucnzJ5B90e2Sa8U8Y+L08WzXF48Vpp7yT+TFDYKyxRDcdox3OO5rc1HUprKwktrJM324rFDuJVmIyflHcLz0ro/C/7Pmt2nhmz1jW307w1pokNxJda/cpCCAMABFLEjPsK1jBtClbds5C00lPD+jXesXs8d7cQyLttiqj7PmPbvBHcnoDxWfqNxps84ukneCVmGfMGRJnOeRk9/Suz1bw58PbnwzrMP8AwtCTXb+/khkmj0Xw3NMkPPy7WZkBH1xWRP4f8L2Gm2kLeKZSAxjWO50wwsSRkN8kjYA6H0puOhhGcW9DiL+BfDur6hdTyx39gG3x4Vm3bz83YH9a5ZrC7sfFesXBMoGpRxyqIsgbDn5c547da6PxP4Svb6HUbXQPEmj6pPHevGkVtetDKUPQbXRQPxNXBoWqpZ6RBr2jX1tdy2uDJKo+YjGDvUkMPxpRT3Kbu9DldHurcaxbrd2iCKzEjrNHnzCTk9zjoRXP61ZQ6Sv2mUPcwXE8jxFAv7vC8bufWuw1q2h0vTdUggPm3CxbiTEGkGQAAD15IxS6Ppp0OCA3iRXl7MHYWKbhHEh4DPk+vPei4SVtjkLWxll0+wlKGIzSqxzgYHDAAY9eK9B8EajLb3Wo30sYCRzi2iDTYO8qAQFPGAATXLeLrqK7W2lhlle2ikjU+UAMOHXHI5254zWvq8y6WllbpcR/uw08zPyPMZ29e+CKUh7o2vHUbRwnybcJaxsGYEhe24kkc98Vx2oa5azzWc8Egktr6PCMykkDOSMk966nX9DafwkL0XchYxkMFBG7cwIzg+nFcxNbJJ4St9PAECi6ZYuvyAAgDPfkdjTiN+Q3RTb2Ju5S8rmwvV8qJISmVcHK7QegrtLK3b/hJPIX5/8AR4zIXAKgNk8H2HX07VyNncQpZ3cVjPdSS/ZijA5ALjC8HdknJzk16hqdrFoUFlJajOqPZxsTIcqqhOBxncSOTwKbXcEcL49kinuRFaBNi5aOWM5y3944GMV5xq+jxPcY+0RJCACcKo3kdmxzXpd8We1jVSUlBeNgh24U9O3avLPEETW8kckSAk7ldyAGBB67j2oi9TVx925zDRByjWts55K5DA/ID9/AJP6Vyd9qN2brdJes8NuxYRgjawLYAIrtLa3F6/222fbND9zZIFJOMkEkd/Sqa6Ja2jXOq3cccVzF/qrYr/rjnIYZGGAbniutI86SbZV0zQbfyYNOtyrzTI8s/lA7okJBbOR2rndabzdfvLj/AJYxMbKGMqH3KDtEmcV1OkR38L38s1y/9oXsh8yTJwsZ+YhegxtrA1TxFI1y9tDGslnADFGZYVJcBt2cjJ/EmtE7u5jNe7Yz47X7VMUeLz5Iztb93kAjuT6YroNAsYtM065jERMQMW8DkAsepBwDXL3/AIhu73Cmd4IwGJ8rCbj0wcAZ4rpPAdx9p0fxBbNG86NbCZVEhJXY2B7ctxRJNrUmlK0lY9m+E9/InjB4IihWSIwuBj5guStfRd7ZOlhpktxIfMuVaVYUU/6tSAWY+jM3A68V8dfCPxD9k8WaVFJEJWSRfMitpwrYYYIJAzwSK+7vHXijw14i8aiXQ7Sa3srTS7K1Ns5b9y6q5ySSdxA2rnv1681yTSjF3PchVcpJMZo9mYU+0MMBCVbPVc/X1+ldRp9tHKpkdA5yFy7H/vkD39a40aqby6BMhLnBdiCQQOg5ro7PVS8SbI1xyAc9/WvKbuelfQ32kRU2g+WD0+leZ+K4MXbsmArEDp7571199qgKHncwHKEYrxT4rePbbSrRp1nA+95QJAzgd6UXJuyGrWZ6D4au5CAHdCN4fIYqVH3ccfnXpunQb4/NKb1cAghRnHT8s14d4U1j7XeIUQCN442CRjI5HP6V69ol0HeMA70OEwQFx/EAP5V6GvU4JK51lk6hM84Ge2efxrZtcjyx+7K7gv4Ace9Y8D+WiBOck8fzrStn2LsXa7FtwP8As+v5UGLNy2dihIxgcHYcdKlDAqwHbpxVa3QbA6HBft7+tWo1JBBA3DFA0wjGVcA/L0AApfutnHKgcZFDgZwr9snkg0xW3ZOwfiKgdrlhd23gdwTUxVgp4BOOKiGweWcnOKmtg0sgYdCOtPcgieL5wT0NSGMhMkZI5/KpSjsucAnO7B6/WmO2wEEHPfFI2TKF2ABwOvTA6/Wue1KAseAf04JFdNfONgLnGB/noKw72PbgnGNwzk9M09zeLMdFASMDqc9q2LRBGUcdD1GOmajjiHyZ2Aj73tmrlunlGTJB6ZO70/Ct4KxDepajT5Ttyc5IzngVG9snvIBwOg/lViNnKuCOACM57Gl8sjgDGRkd/wCVbqxk0c1rGim5hkWSPOAfkDCuD8QeFUWJ5miCYCjahznP4+9evNbqXBCA4OemB781Q1PRlmbzRy5ILA8gY6cHitotFQquOh896l4X+3ufLiSOIAqS4zuyMDGPeuY1z4P2Go2brLBDduylWjmBUH8ga+gta0WGztjM23apOMHbgg7s8DH61y91pQnDxBDkAkyY6A1oo3Z305qas1oeH22i3Xh62+xWyGCGMBRECSqgLjjOaueAdW1HQ/FEs+pv9t0+TJS0jGyRV92OB971r19/DtsbV4jHkFQMnr1z169KxJfAKrHI6EuxztDemc4rd81hTwGHq67GjqHi2zeyedbyG2UKP9fKqhST0LHjPpWF8Jfjvouo/F2LQImmENwHgjucFo5JAuMAk9z7Vm6h4Eh12ynsruwW5tZAA8UsQKkg8E+mPaqOk/AHw3o+padf2UE+nvBMksaw3DbODk4ByOaz5tLM86eUOPws+zLPUD5MZc4baMoex/OsPxP4kistNnlllCbVOT3PrXFR+ML2aIBoInyQEcPjGOnRa47xjHrXi26DJepHDGS7W6AAFD25FZNu2hFHK6rn72hb8DePZRr2owzAxQTMPJLYHz5ORxn1FesweM4dLiFxdSpFb5Bd2JGB7cZ57V80/wDCHapFAQzxySAlx+9ZSGGMYIHXjpTPF0+t6lbQWgtxcwW7MyyJKyuyEDbuByDg5xip5pR1R31Mnc3ZH1npXjC18WafbX+mXPn2U3MUpDAEBsHqOK2459ycHeD36flmvCvgH4hhTRH0S5MkEtm4ePzVwCpGSAR/tV64mpK6BA4G3jBGeMY/nW9OpfqfOYjCyoScWasku9MsMgdOc1narLH5Z6Ejnnnnt1pq328IuflyRgAjH51m6ldbzuHPTk9MVUmmckYNsxPEcxWHDH8F64NdPYhraAQr0ARMEDjCgfyFcb4ivE+SM8MXCk8ZBrorG+afzCwwsRILnOePUZrNO2xvOL5TciuFWSQmNZhIhXJHTPT8qnZlhCBCHDL0x0xnj9az/MLQ5PDYIBB9aZNd+WjsOMEnGeRinzI5uRlqeYcHHygEAj3rl/E0QdAEBbc6jAIyWHH86vXepDyhgN8vIHTr9a5PXdXEcsSiMn5ht/hIw2cnrVOXMrHRCm0dLZWdtDoVy8glS/E0UcAVlC7S+W3AgdqjZxIoLEYOV9KyIr5JMc4V8cOcnOMDp71N9pA+UnPOQP8A69UoKxlNWepLKCxOzA7kE1R0a2869nMcYd2cMCcH+E8ZHPGDUrXoUmQBdqrzkZ6+9bfg2a4sJYL2BBFcwlmDgE5Bz1B4wQT3rnqwi9CoyaWhsaudL/sjTYrOLfdGIPczfNgswztAJIzurz7xhN9msXEITlsgdywzxn8a7S8Rv3hA2SbiXKhQMk/wgcfkK8p8XakbzU4oEnMgDb3TOBu/GueaUrWLpN7stafpukroNnKst0dTmaQyWpiBhXBQr8xP93cfz9OUuEhtIRLgR+Vk7O7YqC3mK8fLl+D2Ax7dqz/EF/ttkijKvcTHaoJ4wc85rFUzf2juYVnagSSvsG/cSSec8+1Z3jiCMaHO74ACkM5HHPTnrW7p6JCjlwEZkBxGxwG781xnj7WoZh9gHLSDc67jjAPp7Vfs7Cc+Y88mVYbdw6YVV25HzDOOted+MY421KS5jtBdm1idlwxjCNtxkAEbiK7bxDrCWilmeOFV5AX09xXjeualPqOrXOVm2K7NG5yMgHdwBWqii6am3eJsaV4p1KyAkjl82LaTIhBV0yuMdM9a1W8datMxCf6zb8o+ZjnbnoeOlctpWm3kjGZoJGeT5mlJI6c9D710mneH9W1+/QW0ZgRowjSQjaRhcZHI7Vk6Uep7sHJLU9o+FOspr+l21xcRFJdpx8oBDDqGHrXren25aMgvvKkgD7pIrhfh34Uh0KytLVIQMAHp9498ivUre2Rhzj5ckA89/WvPlTUNjVsZEMeWo42uWwCeaW9/epIFOP504wGLgEbuQc57UrFkAwPmHOPWsARhQwi4vwRgljjHXBz1rrtOtlhZBg7QoHTjPrWTp1mTeIeAqA9Vwcj8e9dPDCVcOO+AF9R6iqincu5NJa70w3BHQg1nTagqSFY8OAMZ/nWmyKsZGSTWJdQgPIVBDZ6BfXv1rboNFO6lDyHLHBwAOxqLzC7he44I9BTpnO/GOC3GabGoDZPDYBppamMmPhIMkb568AHpWmgCI42H39uO1UrYLnAIZQASVBbH48VqmHA2k1ra5zPcrKu5wXOQFPyng8e4rB1e5LnZHtwQSxcDI9K37lxp8eRnj5fmG4DNcvfSNku4D8c47fWmlYl7GZdRiKDl965GcqB1HOM1j3D5BEb+QoJdhncSMcD/APVWnq0hLAfKRhiCQDg/Ssa6RvIDogJwFB8sL9elbIRhXv7s7hkkk/wnOCM881xmqXLSXTkkurjuc5wOnPSum1KVY7d2kJklQEfu+NxJxXG6j+9unL7vnJ3MRnn6np+FbCdjOu1aaSUwAocALwDk4wTzWJKXN4IChDIxAUn7xK5646+1bdwzWjIiEoMjJOWxn6VX8N6U9zqTzCLKkliz8/NjA4PtWbC1kepeDXSz0q3DYjIi2kkk4IH61Z1a/wDtlsUgRpHlAOSMAHj1+hrE8Pw5uTBMg2Q8opk5OR1Na9xMlsskkvKIVPJ9iP5muYIpnnXj+8ms7dbfzY4wQ+1IwCJI88Hjv9cV4PcXC3MxeUEGaQbTxx+Ar1XxvqWXli8vLbA8zx8AZOVVifvcV43q4WwKLDDh1Rdi/wAW49eVzW8ETV0V0ct4qvDqN0LQNIEjfcx28E1zNz5atGXQAKPmrYuRHI888nRQEJkycdc8EVk6mVQIkgBLqdpAJzgd8CuyKPIm7leOMNbPO7gBNoyexLYzjr0rOh/fSqTE8iSY37OCoPQ5NW50FyqbgRuHROpwc5qX7O04GTsjRTuXpnb0rZK25zS3CysmuLc20xSCbOVckHYA27oCeo4qrLF/Z2rSuzmR0cspx1G3dg+pzVy8tJG2Tpl8gAxnjgnnpxV0WsGooBe74o23EPEwBI2n1HrVLzIsNRLdbqR3SUQlGdPlPzN1A61PZ6opg09HjJQKISgwBhj1PNVZLN1tI44nB8gfJIQp3L+IxSBJI4kBd8tKCCMc46Y9qQrdzau9Na01C2RD5scoQQOpJLZHf3rZuLdXGowON7oylgwX7wYk4JPcGk8Lhp4XN7kkhBbAgHDDryBnpV69ULqyQSxoSyFn8wt3XAIPfmsm7s6ILQz9NgNne3V7cPJuX73IwQe1dD4QvJTqqLNaCeKRwFthIyoFIALMc8EVVn0RL7SkklnEVrHITI/A3Dsg681bS4/svSrsBAL27dI4Ihn5YiV3MSQQSR75o31G/I1NeuYdduUvLAsbBZgHi81nxGgGVBJzxg1No8oXynFuHMqx58wksVdsMOnYc1yP286UIIoSvl4W2Ail2qHOQxJA+YnNdl4WQS3iOd4MbeYGJJQ7OOp6ZX/HrUVFcuDvuU7m1Ww1h/Mj8u3DERquTnuRg9OPWnalK0sNvFNmUO+Vi27QM7sE4HtUurzTXvi/7QIzLCweW4JysYIzzx1+WohdmR3u4kErIMD+Eeg/U1jY3i0W9KllsfNIA3mMQRLk8OW6kgela8Ny82luZohG1uqpIYZzguXx8oGKxYRMuxl2DfhpJVZUIIHAxn9a3Lrzm8OQZ8x0lnOEQlRtUtkk8/xAD8aaViZeRh+LpWtNLuJZPuSThFHoDkkH3wKn+FqtqFsYYLIRpGmQCT0DMPXoAAfxqLX7yG3tbMyJ9ocFN0KnI34Iycg9BVXwz4jex8f2lnL+40+5SSMShgEOUAAOD1GBWiM5tkuuTNpmq3u7yUkIK+VGxBkIUbRn3rPk1lm1e8syQpFudjQrk7yCOuOmau+P7c2N3Lckb2iCBXA+XeWKnOM9Av61zUWpfZNXilaT5GtA6kE8HJJzgd61sZtnLs73trGplLvZMyy4Cru6Hk7cnoaXQtljr9tPcxl7fLh13ZDB4sZ4znBxVuRVtZbyIup8+UNKTIflAB5x+NVZLG40jVUtnjKQECQHPVCoJIIPqOlJ7EOPY7FLlGiLNKI3BULnhmPTAx/s1XlB1BJYmCQNEC/3mBGAwxx9RVeCRFMiRuDCjKVMkm5hgKM9Peprac2mp21+I4ZdjKWXBJZRwQ2fXFQNPQzFiaRc4wSTuK5AyR7n19qt6XM8V0jSACPf8xI68Ads+hq1qEMWo+ZdRokTlgzQht205yOnoKrQ5tyguQDHuzhmPPUAD6k5ptKwG3Yqy3L3NjOiFnXoCMgcY+mahewf7HeXEA+8pZo8ggMSSSMD1qjayxC5KLwrIAkIAz1z6561s2V/JBbExCOMj5mBlPzA5yuDj1FZtdSkYFv+/uo5WjCyOAmfp15PpXSW11MukWxdMw2h+zMnbBORzjOACaxb6GB/39sWFu0nyrk5BI/rWtpM7z2EsJjUuy+aI2bHIXOMjjpxUq4mrMekcunX0Cj95C8akiWQYYZ4J/umqzxQj7R5yB2ZCNpb7pxgc/UmppWSWFHEABJUPyXJBPAPFV1kiFyJVlMnnoXG6FdpfdkDHsK0i31HJJmZJNObb7KJWltJCVADZIZemCOR17ntSaRFNYWN/Hd3G+WZN0OeCAXyQMe1WFCwSvcMNmHYYjABbryQOO9ZTMt3IRIVDsdsT5YYB9cGm2mrMytynR+GbuO9s7sj915K+Wvb94f4cgj+Go9PbdJqMq+Zp/lxMpIYb+XxkYPcVl3MTaZYpBvyn35sYwz5wv445rStLhUspXWKON9qw+ZjOfrj2rNgl0KGoXLaU8ZaV5IXwsbuOx5yTz2qzZapd6bqW+KIXmmTocwuAY2YMASoPzDA9MUX0AuUjYER3BYkBPlU4XAxisiOxvLyECIE3dsPlEJJJOc4yOmfeixnKF2a+uQpFPJe2gb7NcRAEBnBUjpkHnr7VXinX+00ecmS3nVon3j7ucAMp/A1n6Lr8ssf2e/SR2iKnnIHJzgnOK6i5WDU4LRoIztihVJY1bcw2sTnOAejj8qEu5myvoom8PX6S3O24hmKsmM/NGTkA47iunuJhbXMmIhl8KPKY5ywwB9a5Ce0maMIJBLGqg7xL/q1GeucZ6joa6bR7N9Rs/L+QSxDcMxrzjgHOOuazaNIyu7E5aOKDzp5JVhUlJEwCVJG0e/JNcnremnVJk8pEP2VG86Uem8tkg8f7PT3612ljFJdCTzI8MVKsJPUNuzgce1Ymv6HLaNG6zl7acvFLGrKpznODnJ+7yPWnFoKkbEHgWKbWtYvSm4WtrArS+WAVByVVvxYdK7PT9OS2+zMxDzKcbvLUPtI285H40nhfR4NLsDp4kAe8Xzp5QGUeWvKqT+n1561iP4mkm1G8iXA82URwBBuGzkDk85IqHLojO2lxniRxBb3cTGQ5BJEYdyxJycAcD8q8tuPBtzbaVLdpIqRXAbL3BZWjB6dsiu71zWb9ZpxDcyRSBvmCDaBjH3vU8GuBu9Vlubu/u7iSS4jmLFQ0zH5QDgAY61vC8UY8rPpzZLo3w3jnBAkSwbC7jg5HHH4V82+PH8u4ltZibgIvlMWG3PGD06/jX1DqN2+r6BYQmRUBtY48DoMKM5/E18z/Eolr6IkR3Do7B3PGGGMDnI53D8qzpPnlqdiXLTOf0bSVeG3uRLMGXdtyqrhSPu8Yz+NbUpMSBS7W7b8bjKVyp+mapW1kIEjRoxlR84fPBPpxiryswgIiJMqMpH0yc8V2WOS9jNvbddUsxaFJpEhZTFgnKtjHUn1rj4xcyXIjO+ORVXzEkGQAOMgmu4utPjHlNFuMsqLhANyl9+P/r1Zu7S0urCZMxpJASk2HAM2Ou3nPHendrcblzHNaR4kfSVxFzalyvzqCZQBj8s10UNpHql7Z6jDyGjLC3wFBcgqWya417PULnUhGbfEKkCMxjbnDY7Hp3rvNPiGmaMbchRNFujjBk52hskk4J57VhUly7GDaRcljNjK9s8YBJ4cYILE9eO1WWH9k3iQyRlwF3GTcy8nnJAYE4HrWJLH5Fttgdy7kMCWJwO4q7pF5Jq9nc2EskRvIiJRKVXOwKQQG7nkcGuW7bMZSPS/GGzVPAeh6s1xJIsDrbync4UruAVsfQCvJry7ubG7kSK5zGSCpUNkqSeua9X8MwS6n8PdY0YuJ5fmKMu0bG2hgCOPQnj6V47qNtLBeSW11JmeM7XZyTkDkcDI7itWroiV7al60a41y6ggiBu7qZwoRSQc7scE+1Q+Ithv7j/WIVJXbKd2MDHXvx60zSd9jKLsDYyHzBIvGGByOuO9U9QVbqWRwjkqzHCMQTgbu579Kx5Uc6lfRk9giCCV38sgkwhCTuzt61PuaHIaMuvysmSCDgY6EYqhAxt5wV5XYHAkjzluAehNSLJsJjKoQqkjjPfNZl9DrvBskKDVHnHmLGhKjBPLc9AcYFcvH8sQV8O3Ociu08Kx2kfh2U+WYJ5tzedHgnk427T+dcvdtAk08ZkMjxyHlVKnpjoT60mRUT5UyjIjJuAPLdDtzjH40AZ3gDCDO4EDv+NFyuEG0bgSc5XOCR7mq3luigNFheFI2gH9c0jicR0zeUhIBPXI47mkbgEnkZ6IRkEetKCQMNxuYjBAPTp0qPgK58vYSzEk88n6VRKv1HRsr/P1GOPY0CPYEBQfIOo70mMLlDkkZHFTQnccrkEYByvv9aC7kT7FUjbkHkEg5APbFNUE5I5Ufyqysb5LDJLgjB6g9uelVXYA5HHHNArX1JlXGBwTinCBmBxwoPJ781AkhJXaUzzgU4zPHNjPcYB74oLsSFRszyB75OcetMOGCDOeWOHrWs545I3VjGmFORJjrn161RvrcW9y6qRLtfI54we2aBrYi3lMFejZzk9KRHXZ8oO89tpxjP1qMwlBknpzSqp3AFBn/vn/ABoM7j/PK8SIHb09KKEw6g44IzRQTY6ywiiWOd1cHzFweTwO3tReXUas+NgwRgbc5BBx0+gqH5YLYRl+WXCiJQAVH1rD1O9dJEjR8YyVKsOeGxniu+B6WHjoXJb95GkAkAGOmOp71HNPkBvLkIUdCQeM571jC9cYMg2NwVJI6lsEYz6Us8x34KBAMjsc4PsTW1zv20Jb2VGjKSuHcKH4c7QM5xxkdagurGC4hQKuQAGzz7c8kcVSmuNqlx85A5z1x1/lU8M0FtiWUlMgj2x6VlOfKro1px5nYy7rRQA7CDA3NtHHIA/xrnrzdDMVbKAEsBIcYBPA4rqNc8SRxw+VZ+U8h3dYwcKecYz1rk5Jnmkd28wbgQBxggdKKbc1eRjWjFOyHRXbRMCSTt69uv1qxHeMMkp975Rg9AOlU1G4EHJOASD82fzxVjZlweuR+VaKKOdQXUvi/lJAMnIOQMk/SkeWV+jupycc5B4+tVkO3jjJB9Ox+lXreJWKM8QcbunU+9YyikTyJs07Pw3d6nD56wB1G1sOfmb6HFU9S0SfTJHSWPy2KnKYyfpx3r1j4eaHJd2aMbYyIrbWCrnGMdMd66LxX4FxmVIgWRw3KA54wenOc15n1m0vIqdPljc+dWtJFALRlA65xzncPwqBrd1VwRkbgMAnn9K9Gv8Awx5ReMwEyBiVfJycdKyZNGWIuZYlBAAJxxxXVCvGWzMItS2OLa1kC8RkDPOen5VF5TDAA43AHNdTLpJMh2gAEAqSM9Tk/pVO400BwmSWwMDHQfXNbKZaRirahd4ByAcnvgZphgXOCpJYbQV+Xp65rZj06Ro8mLG7AZJDkgH6U5NMZSiOvlNgkmTd3Psta3NVoYwiymCflGPnLdvyqxbAEFz0GMAZ5z+FdHF4ZkHySuHZQoLBjtXA5yCKo39mtrgqFQN0zxnHTFO7FKJml9ykDPQL1Pc0x0GMEkk5HPPFPLxsN6bTkjv6fQGmGTpsK7uT1yP5UjGxEy/LnHDZ4NWIWWVThyWBAAb5QePU0xwFHOQP4i3b16UxZAr8kuowcH1qtyrJ7lry1AwccEY3E4yOOoB71sSoml6ZsQNFd3QVg7npGByAPf8AOoNEgjurmIyHYmRJvA42hs4qLU7t7++M0ok5c4yeihscHtUmbHIVKEKBu4wOCcAVvW+7YVID7cDeCRxyeh4rAtryW3lD5PynpwxwTgjityAKIeOQcAmTvQTFvqSpbR3Vni4Ai2HDO5JBXseBVZ7C0ijkYXsVydhIihVgMgjuRV1UJAiBQBuBmRQo4xz+NUJoI7a8KFPtJG5Mj5k59+aTNkupSS1e5Ixh0wd2/AUY69a9m8KQw+EtNtNdnkzqlyVtbKPJPlQFSGl2kYB9815bodtHcakj3R8y1AG5emcHv9a9Fu7K61vTtf8AEtzmK0s4be2iGMKVOchQMAcdzzWUnY66cOqOhuvFb6ba6VASOAJ0CyncdzDhiQfQd6+hvDyR3sMepWo8y0eMSn5chcLlgTjtXx74m1MxX6QRmVFjt43HP3vm3L0JHSvqD4d6nCfAVlOQ5eeBhGc4U5GDkVwVobM9zCy6HG393Lqj2du15IJ1uVnD20jPiPd8ucdAa6a7ePwlo1nLFdi4+0XO8JguZWxu5JIPB4rC0Kzmk1+9ijLfZpWSJZYyVAIOMZyOAeah8XXlpqKW+ix6nDbOITJbKJypkYS8KOu0nrzQo7Iqd4ljwneao/j7xDrN5K8ltcxLaxhAUIUqSW54PJI61b8P3M9tZ2Wk6s7Jqd4Rfy4lzIyZAjUgckFQDzUei6VdJqXh9Jza2dp5U7TSSNve4ZSWAHHGO+a2fAl6dS8XPqVtBcwSRTx2X22aMlZM/NsUk9B3x0rVtWszNI6T4uW0c9zv0qNJ9atUCEXOB5G8/wB0nJyCCMVzXjS1GmWOj+Gfs+C8zXM6xIfM3tkgY44BNd7460Cfwt8UdXvdYkgv9UuNklvFGWkVUEKEyMT0AHT3rO0fT4Hhn8QyRPJc3AEsTSTEzZccAL0xjmsdGtTojHqUFtnh028snHmPEVLOeDGSrHJz0x6jNdF4Tgbw7o17cXEQ+xSrHDa4l+8VB3MRg5x2zWRaabd3ya/POkiGe4iSCK4y7KgRgSCemT6V1/jG/s7q6057sS3E1tAWsdHjI8o4HytJjnn61m43VjpvyK6IvDfgi48QeVeGWPTrSZFkkvLiNSxj3ZIXOefeuc8b/FZfDk1z4G8ExyxDyV+06xeqpnuSQ3CsOdpyOtQ+JvE7vr1vYx6pLcsLF47xrdj9nt2wP3aqD0HTmuE0a0fRtf1UzQfbJ7WJQrSBkwzLhU77uewq4xVro453k9C/qBaJwb2cizhjPmuRtLfLkY64OeOa0LTwa13Y2mr6htGnRyILaxaMAtnBDAYzz2NW9A8Papb2Ivdc046zdAmSKyEnlCUlsrv4O4CukttO1S+1ky6hqklnJqOz9xuaYrztygwAijGc4oVk9y4qUehSfRtc16JHltpnIXy7OytslFUMWC54wTnmuKn+GFzpd+Z9RkhN4J2kaaaQrFbA7htGAdxG6vVda1240yzGi2L75rbc4unYOeTtzjH415xb3HivxdcCWHSPtFl5mJJZsxCIbhhsd8qM81amnokZvR6mNrGmn7FG5vBIttMZI1tkYfaCB0DcFuPpTTp097CptbaaIbWZnAIwMD5QMk13um+E10/RNYTWNRe3uWYyW5GSGc8cDJwAPSuQtpxowigeeW9kMn72URkqQRjg9etWzRO7J9OvbfxTqMEV68Mcihl+0SynCuq4DY5IyK6zyJ/stu0V4ZdpzlWyMHjgH0rgD4fOneJC1tZW6W6ZH2snc8h9ec1sQTvbzSziQh3XbiT5lA9lNczV2dENEXZrO4sNSuHnjluSOB5fGVPrzj9abqGoyEQSXISUfZFjUTAEqRnrkn2pz6q2oY2WwtisJWS5ViTtH95eMVBZ6MZZi95I8Y81EMZlBaVWbGUwOMe4qWr7HRF2epzer63PfXTpGVjgXCSMRwW7D3rWsNDtrC2K20B851ErTednAPJAA45FRfEe2to7UrYhIrRG3bBIDLLjr261t+D2tp9R0yWCKaOwljYO7EFx8oDZP1BPShQtqKc+ayRSg00zw3CeXFEu0SSSy9JDkY4/ixU1ktt4F8NazqenQXUmo3u6IXZzhgR8+3J46dqiuLqFPtP2fzLm3UuS0cu7cB0zkVW1y3n1Fra1NvHPaw2Y2xMvyr5mDuPYkBqFoyOW5zukaNrXjTRvDfh+C7uBd644a4fzGHlwKGdiSvAyAAT710lrb2GmTSQQRyS2VuVaWTGRMQMYBJyefauuv9PsvBfw/efTrcDWr8RaZpyAN8qBQZn68fKhGe+axfD2m2w8281DZBY6PZGebKkBnVgQPxraVmiYvlbRct7CS2swRb51C/QuY4xgIG+ZVI7HHFWPDQ+zaXZpfkQPK6xqFwpJIwRXFW2vXWpXJuzcG3aTDlQT+7T5cAjpnBr03w94x07ULm3ur2ynuLazTyUjlmVGH+1wp3sPbFYNWRblZ6FrR/BEfiDW7mOXybLSrUkXVwIxksD09GP0Nc9qXj0W2nagl8iQaLpe5bKxK+XO0ZOCzAZ3fNzVvXPG1jp9t5ej6jCxlffHbySeVKpbvwMNUdnctrk/2TXba01uJkaKSWa3AfnqGYEE/jSjdsJTchfEGiLqGi6HqttHGFRhO7fx+W2CN34A1yFtpIV7kw/vJ7kHZKOmM9h0r0XVdHji1meytMxWHleXtMjNsTYQOvuTWG2jf2TqcU9xOY7NE2xRqucDPJzwOTxXU7WM1cuQaivhxiqgPcSJHGkQUhwgIbe554LcVb8OSf2jrdxeyB3ulQglJGRVyckkDvXP6teCXVXvN0iCUAJiT+EDGDx61D4ctvs1zcSTXttvdvMeKeYr5gJwApxzzWGq1N7aGzqGs2un63ILB5JdQ8zd9uwMRnGTjv04zmsL4gTQXslzqOpyi6RYVk8yTLtjj5cH3q9cWDrbG8a0aJ9vyv5n7v34x835iszUvDD61bWV3GlzMfLeKcSRkRkEgjbzyRg9q3U7kWVjnfBqXXifQdfitJZLK2iMTuYZj8iDJXcc8celdvofh928OSvsCTXscsNpMQAY0J3PIfT29am8L+HtEtfDxstSJ0+zju4bqWCIfvbwiNgsbH+7kisf4ofEybxJpN+ltZnSbPedscQBIXGFAwRtAHWpm2mrCTS6Hn/iS0ifUL9BALiO5ZYzKY/mkOcA49T1zXonhK/k+HP9hWd5qd3G1xas0OjxSlwVK5O87iBg8dK4vwDdtqOgw6Zcnfroj3CZOkYP3ckfxVu3Ojm0uZNbkilSeALZQox35fOTgZHFU5u1hJXZp6y9hqtxKYLdNH1GdmMGCFVgq5XcPZuTXA+Ibq7N81reebBcFNs92xJWUkEfeJ4AH1qXxvrKjxHbqlzizEJiBKjeJiMYHOCM/Sul07S4dT8KJLrsWxYmH9niSVUaY7SzErjhRkCtI66kvQ5fwn4fbUbp7RgfsZi80TOQhm2gHC/TFS+MbL+z9NkvJ50M06ySW1tcq284+6WB7E103w0uI7m58Q3c1obvUrC1MUQWPCRAp1TqG+XmvMdf1jV/ETS2qi4vdRjgAjPzSH5jyWx0A9qlq7FdI7fwrqE0HwYtv7R097i8Lqs2F5CbyRgDj7wArC8L215/wjKRwacv2uXVZhF9rI/0ePLHe2QcfTrzXZ+FLaxeMaLdHzWtLVPMtIVG8zBQWDHkjnd61h+PdTkuLWPTrCKLQrWR5JBFHHs3E7QSzAg5yK2irasG3bQ1PC9np/gTw/r8nnw6hqXmSTXOoux2wrldqxrjBJPFS299c6vpOo3b3csdx5aoodzuYdBk+wrNvLGyj0q2sFMQvLgiWTLNkrGoJBPucGrlxsgs/LM9uhlG7e0mNoB+bPFcs5OTubQh1ZUvNRt2+13EkkjrJEenOCeh4J4ry/xlZRrDbwJl2ch43IbeytuzgkENjb7da77WkthYSJ9sHltJ5f7mQcqOvPX9K5/UNet/sAto4sYZxHMkYyFA6HJ61pC6RrfocRo+lw6dexSajK+3IZLaM9Sc43A4pniy7jublJrgzXE6rsVd3yQA5OAp9+9UfFCXl1qY86eQeaCFAxhsDjjPy02+T7XFYRTSSGJlWGU4UcjvnrxXVHXc46lkzKlklaOSVy/krCCuAd2S2Dk59OK5hrG2e2DwAIXJj/d4IX5ScgnpxxzXXFS1tcox2LI4XnC/KGyOvHT3rJvLYzaaDFbpBArOojJB83OfmOBzW60OWfvGDHo1tPM+bxIzHg7robVIPy8bM59a7P4cWFvbad4hks52vLl7QweZGCIl+b+LI4A68VySaVLvR3KRorHzMsqquBwOo+ldU73OkeGItOtmhia5DyzgfIzkDgDIJ24IrTdGUdNSSHxRY+EdS/sjQkDXAhCX2qZLNJI2DiMEcDgDOa+gNJ+JcM9tpWrCcyNdxCB2aXG2eIBGBB9etfIexrO/kuxG0pdUx82QR1ycDH613Hg3WZZtbGlN5b6VqTLIBKo/cMdpZlxnn8a5qtL2iOiliPZSufbOja7FLAGE/DEkhiF5HofSrMniaG0eRhKI2JO5f4cDuO/6V80fFDw/cfB3VNIttD8SXWqR32nR6grSRG2UbwS0eCzE4JABHHrXn2sfFDxFJsgOr3Hk4O+OIqeoO0ZIJrg+pyTPU+vwaufV3ij4nx6bC4eV+uEeFScE8AN+NfKHxJ+Kl14x1aWBHkW2haQDHGei85755rT8O6zdeLfhn40sJtQumu7A2l9DdyxENt3EyLwRkDb14615n/ZbQvcxywuhXl3b5tzZJJ/ED1rqpYVU3zHJVxrlpHY+ufgv4kW88OaRcklyHFrKeDtwdoPWvpbw08iEqcjI4XABXB7Zr4V+Bmqtb2tvaGV4lF1HIwY53LIxIAHHO7FfZ3hnUorsmXZjLFFMvO4jrj6U6sbas0o1OeOp6hbSu0I2ZycHNbdix3Kxw/II4xgAY7VzGmy7yEDjccclug7CugtZykJBwJB8vHbNc61N2rm/BP5cwyRgDHJ6Y/CrcZWXDpgHLEuWwGBrO3MUAccDLDjGfUVdhZ0wAjIm3AGDjj8aTM0rFxIEdiOC2cA56U2WAlRsxnnrUkTE/OD1HT1HrStIEwHPOR26560nYpFWQsqkF/wxzgVdgl3RAAbEcflUflna+OSSeD6GnQIqqRGd6gY5oTsDLDMTsYY3Eg/h6U4sdxHdulIVAb3FJNMInwcHH+eKuwRK8m62XIJBZcfK3U+3FZN1F5uCN5wTneMc1rFWldxvIVjkEE8VD5IwBjGGppGt7GdHC3Jxg59ARg9OvpVuL5vvHscHPFSJbYcON4yCOTRNBGrJj72PlBrdO+gJidkHUA4J+lOW3kvGHBjQgZwSD+lSW8bAgkDliQKuWyjODwe/r+VVaxo7WC3gWIEIMDkZ/ipLmyDJgDkVaACtkY4HHrU8cW9488A9z2qkzildO5zWqaOz2jx5xK4ODn1XFc3e6UYxIpjMUi43A8jH4V6Z9gWWIEJnPDHHT9aoyadCpw6Z3/KTiumErG9Opy6HlzaadjsQfKByT6cYqKAL9lMciDPO3B9+M/WuyuvD2yYgbtoY9TwaoHQkdZIC8nm54kEe3aPvc5PPpxXVe+56MKq3M620EPACIwiEfvN3OPXp2zVibS5Lh4pGSN40bEMcYx09c1e02CS2uY0mI8ssEyOhz6gV13kWU+JpAIlBPAPAOMH170uVSNHiJR2Zy9npgRcTxRkSKeAdu0np+VCeHbGYFJIwXAzk/wAveug1GwxK75Lx46mqsMKMcO6BIySSPbFT7NFxxMu5kS+C9PuGMiCWNmHTzCMGsLVfA+3kO8kIAUbyTtA5wK7vlUJCDj1FVmuluckOrxLw+G/i/KtPZo6IYucXuee2PhGaxkzbSfNwVwNoABzjjPatmDULrS5Yjdx70UEE4wQM7q6FAu3aE2Mcj8xioLiKLySGBL4IyTwPlwQfrWfsl0OevKNd++jGvfGbiK3NvZtFKFKyyyT71l7hguPl446msmfx1PKATAjtgDERJJA7gGt5rCNI1LxB8oCD/EPmx1qvc6VCzIFDwF+cM+4hScZ/rUulc41h6C2PL/iL411iV7eTR9O+0GKZXlEx8skY5wRkdfeu20fxtYSW8UTPFE84zJFNKcrnr0HNW30SE7wdpHKZRscg/wCNZ934bXySInJccFfTFZ+za2KnhKVRWO4Hiy2SG3UPlXGMjBOR7Zps+vQTfujJtPOCeCPUGvMbbQTdWskn2ZCxztx1BPcU688PSQDJCxliTkc9fWn7NmH9nQWzOy1zxJZ28cs91ciFQGABOSdvoMnrXheo/Fu91HxQ97BG9np9vIyLDIuS6gAkk4Fd3ceHWmYSPH2BBA4rIk8LlRGq2+TLIQwVRjJ6mqVNnXSwlKC1ZSi+OEySIYtLBPHmET8Lg5/u8D86il+Od6fMJ0cCHptM5x+YQVdn0GWJxiCYFQQBjBz7c1my6IksrBh1AKCRe3TB/Gs5UpLqWsDh5u5R1f4q6j4jmjcotpZIVkWG1ZlLN/tcfpXu3gb4k2d/ptuoJR3Tn94MkgYPBFeHv4ZUMAY12e3GCKkOnzWb/u3ktyAfnBIPPpWUoNmNTLaclaLPoDX/AB5YaXYTzz3CIEQsPmzg5yMnHpXzFo/xah1zxJc/aEES3DEwkj72M+vStO+uJ7q0eCa8mlj/AIhI24cev4Vyx8MaZLcox0+EsmCsnljdyO2R0rKMWc8crcU7nqX/AAk6RwmWWfy1bLFyQMg9x1A/GvCU/aMi8U+Ob2O20+5uNPtJGhW4f5sFTyd23n8K7bUrC6gJtp7by8IMi5JkVlI49BWdHos1siQrbw2SDKjYoGM9Txjmt1FrUhZZfdm6PiAIrOKUO5cAnyiBnd68Y4rgta1i+1W989Cu4KygIcDB7810kfh1bljmQ8KH2lchs9RnNTW3htfJzLFGWQHnPP5Yptdzphl1KmtTy648M3l/M8rAyEgq+QeM9OPatLSfAPZDGJyw2lVwwHfIr07T/DEkjRAu04Dlh5TYJ9jxXUaZ4dijZJJA6bkKtHGobBI9qWxq406fwo4DSvh+LllS72OiDqeeT1z+Feg6B4LtrSBEXnyxxuAwcnH3utdXFoFukA2jnC9/bBq5HarBgCOORyBgZPY1jIx9rzPQp6VpiWmcJncSSM52jPA/KtRdseSECAZBAAUH8BUnlIoJIGTk9fw9KURkZYggA/wVySQP3tWQySDy8kn7xP8ArPWoI182Xn7iA5NaBj+XBPQetFtEr4BjCBgxHzYz+hrmcdRpjtK07BcADjODjH863Y7URDLEg5+XPOB+FOs4iqZbDjphqtD5CcfwDnHHAq7Im5lTs0kQVM/MMis26QBS5A2457Y/OtO+lQeYAdkmBx3H/wCqsK7csgXLsGI+9zj60rWKuU4iLgOwwUJ4I5zUm7aEH94HHuPambMKEHbrj2qzBbmRwMdAASe2fSqWhzyZbsY8gZzsP9/0HHT61pKCpzx1HaooLdIwijJwpXn0zn+dTshCkHqOQB6VojIwtVzKs8aNhmZV56c+1c1cvsV8OMBiMnuB+Wa6bVZ41+UgeYzDJ9CK5K+nFw/HATJIIyMmqTHYy7998gfZlnyoYds+tZ90VKEEFOQMIPX0rQkyeHPPXIHFYN/NKryBOQIzukB/i9hWiMm2tDm9UljhiJlzHE7kBpDnac+3XnjtXKMZpXJQpIozyGIJbOMc/nW9qlyCsqKCBvLNhdu4Yzzjr6VkuUe3lPEfzFwHbn7uOgXrn3q9iUY95EHmy+84JG0NgHb/ALWa7bwf4dj/ALKiuQfJd2D7C2Qc9Oua4q2VdRv/ACBGkjv/AMs8cgnr1/wr27w/pQstK8t48kYAz1AAx0+tZORa1PPNRtHsrz7QECNE+w9yw244/Godf1SGXTbd0kAV41ZopMh2fOCB/wAC5/8ArVr/ABCtpLWGSQPzncNw3D72Mcc+9eZ+J7xYdNt5EjV2XdI4OANoBwqnsckdahHQ7JI5LxHeyXFzOZf3ioVdgrMMsRgAZ9K8614fZy6SZt33FwQxUjHQ5FdXFM+oyPvgYuxAcDBxiud8SThry5R3ASFAhjP3h79MVvBpaHNU1RwUhmtYLhY40dFI3l8Ekjr19axBBuu4y0nlYkbeM8AEYHPbn0rUn3C7eJCcEkYYcZ7Ems19qXY84AkggkDJODnOa60zxp7hYwPDMY943JPsJGWyCRnGPatCK3cRYdNkysSRtJzkYyOTxmqto7WFyLlpFBQ78AHBPTocVs6fLGt5PYjyUZWRopA2PMDYZh1JGOnStOYysLYadE6bJXZD1ABzn160j6VcJ+9cgRREq3OTg/d4PrXSrpkSTRpxG7FRgylcFnAJyQOMUl/YlIpWHl7AecfNuA9O361Nx2VtTl1il0qXHzyQsN64ZiDgjI6cVbsLW21mHdia3l3HBUArjnAx2z7VeIjnthBICGJOMcHAPGR2qGCyewt7u5PlogPmMx2kAM2FH5e1K9iEmxNQl1W0SOC2f7TahlCRWu3ccjByCAR+ddBBO0kMEt6JYJMiJlYktw2R69vasC0vorO5jNqn+lnHmShmx8vXauOc10La8LvSXTUrcH7RgiVGAmjxwD3P61eg0tbEOoS2V1fDzZZPIZQYo2+5kYPPvj2qzpWlXuqQCcXFpqiICwjjn2yKBgYAIGMY9agvtKttTtnh06e9uTCucyRbDu24JXk7v0qna2mnx20jTzzWQBVy5t1VQh7bi3Jpcpo12J9P0mdPENoCJZIrQl2jlVgBIT0Axjj1rqL6eWwgvE+bzZ0CxgZwOME4BrL8P6huty5lubvfKkcIlUfvRwWLYYjgcZ610j2mm3n2R/3tszhsxoFwo6KOvXNZy1NIJJakkcgttHin4kMSFGjzjduO3nP51nWNpNdSSQSyeVE7Z3jD/IG3cYNaXiNraS2+xrBg/KJS8gyCPovam2DRNsiiOSifPJ5g4AXHHA71na25e2wstrAJJyyqig+XGX5ymMc496fq5d5LS0hMkEVjbiWXb8mSzAg57jAHapLNhLOspQ43d+BjOc4ql4gZ7fSbtY51uJ7l/LbdIciNVYYA6dQO9NIbZgR3X9py3lxPICCSyhpSvHbgCuf0GZzMinal3FIjrsJxtbjg+prZ0xFjmjUvI6FMPGGCg8fLjr+NY/hNX0jVhLckqsIG4ABjuHTGSM1ojlk7nWfEc3I0J3WKWNZYmkUyDcCRwp4PrXAWDNNpVlKyRx/uFB24UnHJ4H1rtr+SfWfCshjkWU2atH5RxkKRu+bNcnpMMUaXNgiASKhCoFzjjnA/lWjfRkuWiK15cldSuUcN+9Y43cDGBkfpT0WK9hS1LmPbGPK7E44x9MVS8SMkepXLg+SThlWTqM4B6cdQaq2TTNLbzo/72AFQoG4FT3NS1oHM7HSwLJbXe10xjKOgwCOPQdelWLbMjFBIcLjnAGef/riltbhNZgIJVLpGBxtUhgOTjGM8VSuo5rW+wQ5WRShAHAww9GGOAKllRaZeMXlE4clRnLDjIxj601WMJeeBInQLg+Yd3UH1zjpUsSvJM8kKs7MDxtzjnPr6VRjnk3T25fEbNjIA4IGP5msm2Uy/Zx/a2Is5fKnQgqlyfvYPRSF+b9KvfZ3j0c2xsoormKVnZ3iO/BA+UnJz07VgOJYmwZFBGVBw3zY9MYrpre4uJbBBkySk5UEY4x6gGqTuNbmPEqhPJidpUcBnzjdGw6cDHUVFbO9nNA0xaP7Kd7hsgFevTP4Vfu7aGWSdFjMDsWdTJJ8rYA9ufeq11bySaY+yMS3MLhg4AyVByQ2eRk+tSrlWRubFOYsnYTvCAbVBB71UtrcxPECCTH5hXDZ5K4B+maZb6hJd2YkYEyBmyNwbJ444qzYXawa3GJ0jMEu0Y6nDAcZ45zTuzNmVeTQw4BKvKGx84+bn0ABFZbRma4EZB+ZguMAHltv8+at6pbPFcxtkkbeBIDuDH1JJP6Ve0bT11CeNfLH2guoWIE7myeO3rSaZm3dEOq/6NqV1Ese/y2aJonKnAA2E8dTnmneS0fhsiESmRLgnqB8gGOwOarasSNQS4ZHQRtIsgWMfMAxGSeuc0upX0VhpNvcCW3ki84HBbbweueDRYmGjLssbvZxiBGyUYL04P1/+tUduvnzSzxO1ncog/wBU2PMYDALYwMGrttMreWIYljUFnxERt59ttUNUhNo8EsaOI37SSA/MccDp6H1qOp0PujCvlEGpyr9mMdtI20Y6L6EjHIrrfDRU+HJfIvZYL7z1EQQEbgQ+5WwQf4RWdDdxoogu5HMrsHhI3EjkgqPcZBqG/sJtNie5XLxPMWLCMZQADHf2NbS1RxysTQy3EkLpOi+fCSjKFHB4JGevIFa/gi4+y3UlrKDLFIZBuLfNGSc4Pfr7Vyh1K5uxOQAbkNlyoAUkLjPetzQnjumifzSjLMiOm7rkrzwPc1zu5SaR1FrOtjqv2RY82+0u3lMWAyTjOQMZP1qbVIhcRJOpW2eORpGBVTuOeBznqKytWuZZreBn3vKo2bzlgMOTz74rpbWJtY0t3tozJPHCZHilkERZA2Cy9SSBz0pLU6JWZWu7+ZPD1zE0hjvBhYVVR9xvmOSG9OK5+xYvdWDyIf3WC8m3GGLZyRnHT3pZ7hCiBxE6klx5chVmUttUZ21Dp5FjcyJIY9qjzByfmxtwNwB7Go5bs55roQ+K5bO28T3ItgEjklbO5SBL1Hynnoea48WsVxMYjkfZXPKk8+tdVeu+tXMkc8YcylZoNy/KpIOQCfWuf1G3S3t38p0S5b5JN+VAY5+XHPp1rqhtqRse2aX4j3+FRD5Z5t2kTC5JI4B3Bs9V9K8hlsxcWjg/vCLiWVpM7g+SCMZ9BXbeEpvO0rTwsYBWIqUQcDLMTjjnrWPYot34K2PbmK70u4WRD5oXfCy4f5T94g1FNWbNG2lY4+7s5rOLoJFLEkOP/rVHBK0NtPklJijKoMYwG5I4yOxFWNZvxpccjkJcLCCG56qenBxyPpWe1xBqfmG2ijADgmNAV7DOOOmBXVzdDjkdBpEDjSpb2TKGDJXycYGcZ9u9crruswatNHPauLBY3ZUZ1UkKASc8Y5yBya7LxbdW+maZHo2nIJZLOBJLzyowQ8rEEqvIBABH5Vy1nazXF24a2hEEm6Vi0QB+UZA47EgCs5SYPRGv4Z0lbiP7QkcSNJlWAYsWTaclQAcZxjiqLqEmR/MI3/M/nH7oHb1zUl3q1xpem27iWb7bJIZg0ZIEY8wgBVBHGT09KgiS61JJ2Ebz3GQh2DJ5OeAe+K43das5Ju4srrucw4fKggsxPYdsVf8ACsNsdYjfMhREfdHGRyDjHPbp3FKun2iGS31Cc206BmEZVTLu9DyMUmlvDZvfiwJjtooUSUszFm5PLckUPcSs9zvPCcUkFlqcT3KQ7nK43blDjIHzdhz2rjrmyXxJPLKYjFJHIUmkh+6ANuW+nArtraJYvCsUskgDSsMiNcFnOAw/OvPrjUdRF7OIj5B3shjVSFGD3HetdQq2srMS+htlTZbPmKMbcDPzA9z71lSqYo0JiHyYJHUk5zjJrZW1bWZtkCPHOCfMhK7fMAxkr/eI+oqvd6ZPDI8Dx7DFlMSNjkDqfT9aykjFcphXEapKj454J44yT0FL54NxsJBkWMsVB5H6VvNYW9q0TXmqW0r7M+TZkyMAD0OQAv45qldXlut3EbeJkBUZcsHY/N0JGMcVn6lqx0dmm7RnjSOWRCqKz5AwQozgcEdDXIs68ORhMswyOuTnn14rqfLlgsQGCK6NI+x4iWXKnjJPvXJNKZMKBvChR7524JB6dalCqtpWZJhS4OA564FIYI5Gdgmwk4+XgZ7Go48EHBwu3APcU9nfZn0xztPYY6Z9aZ57ZHNC4CFCXCYH7v8AX0qFGYNwMEnt2+tWGmKKVfc6sMEhSuOPc1GrKvKoCWXB5NCHbqTBWLY5Gc9aAArA4GQeOnajAcOC59QaVCu8FoyNuf8Aln60CuSrIu3ac7c5xk4qm4If+vUfpVwJkZ2HHsP/AK9U7m3CFCsfLYyR8oAzQgTYts6NgORnHHHNW3tfMZGU8k/U/SqkIV3QOSgUFVGANxHfPJqzE7QHKPjJwPlwetBTdiSOFbckypyWxgqOQelRywFU4Bw59OBUcs7ykO7ksR7jgH3FLHOs2VJGOpG75uvpj+lBN+wojkHVMYPINCIASNhjx6dfz6VPtdxxzvI6j/69EMnmJgdM9D0/KgyIzvSCMIVwOPnHNFPmARtigYHuaKANDXZvsy+WwGRnD56j6Vim3llMgAkDADk5II9Mk9ea67UvDDyOJpfkIXBMZZCc7enI9avQaZa2beVIMyowxxzwMHrnvTrV/YR8z06c1CKPOru3niyzjh22/PgHcDnFQbmbjf8AL1HB7/hXZeI7aOJkMXlhV6MOSWPqDXLOEQIoAGAFORycVeGrusrs6YzvuZV3IwYgYRCrbye3y7R1x3rLu71txR/u44+tXtQ5kIUhB0x6/NmsuSJ5g7qTksV5jx39/auls1dVJWRnned543YIIfoef8KYqE8E4XAB+lX/ALK7uSUPJ444PGOKUWj7CfLOQRx+NWpIw5iCNSdmcjPTipvKy2TgDoCW9senrUuzyyXGSB2xSlSUTPA24Ofrn9KtSuHMV0fZgZcNjkllwMjJ7V6T8LPBg8RajH5jkmVl2gKWDbj9RtrzsBmKbfnYfPjrnFeo/DHU/wCxMTPPJBOAARHkAgemBXPVmorUFPlldn1R4b8L6Z4d04l0BKxAqoG5i5Oc4APaq/i9IjCjTxC2iR8bEXHU7snH5V5sfivHpMIiskk84jd5z8nG3HBIx+tc3e+L57oyFybiRh80kkoVifxr5yvNzfLBaGdbE+1fLEj1CISyfIiu4dguB0X1zzXGa/pk6SmXLYBPGRjn2xXVT68kpLGPEgBJx2GKrzTxzxDKeYgwPL3ADGfcZrXDqcWcsYuL0OBgnd4t8u6RlJ4iVRu529zn3qdrYbwG8xNyqM9QOe+K1Lyyt4X34Cb8g9Sc/WsyW7EgfY+F3YGOMgV78VG15bnfFWWpD9khizuRZMgFtjFSM1LLqghjCK8hHCuRz3zjr6VQuJ3uflHVtwJ3Z47DGKx72JhxxuP+z1xxn6YqnNdCueKNa41doWQx/umzyAuMk+vNYepvJfpg/NwNuCOufbNVXXYXcjMgbccd89M+mKkfAJB5KkbieB+GKXN2Ic7ogt0ZVIb7oAxyc0TerHO8cYb/AOtTmDDBBxvGdx9O3HWnuFkT53IdSSSTtHA/Gq5rmBFtKgkHaD2FItuTESYyeO2R9OtOA5Oeo79qkjh3KgUeY4xkMOMZ6UzS5dtWS20vbvxJI4A+cHCYxjgVUkm3xoRh9pO4qN5+nbireslI70QwnKQoACvyjI6/lVTImQEuJMYzxkc0WsZNCwTf7qBQTwApJPTGSa6nTJElhiEkp8pk3JGVG4kdO+f0rmVAJwWBxg4J54Pauy8HtbXE32C9kWFCpK3G37g/E0bDSKrvDIwSTBThiQdvfI61sf8ACONq+ji+s7iF2RjmInLDC5PGQTVXxj4VufDuoGytrj+1LZ1O27gGVIB2gEdvXrVHQdUl0y7iMbyRoZNrKjYPAxn/AL54oNo22LAkbTY7gDy4wQpRkxnHbt3+te06P4au9W+EuhQQCSNdb1qO1lbyw0RjjUhiTwc5968y1fShFZ2t+TvtbpykLgnJwpODzxivoy4XT/C/7Hg1FrSSW+07Vpreyym8eZOflYnHbNZVb9D0KNlc+YPGWq2t18TNUjsljNtFctawrHHgeWuE4HPuc5zX1F8LCYtFtNNl2W0CQFYZT85Ge5wfXivknwpYE6lb3EjnJkZEYZYMzd8g8/lX1V8NbuGfUoNlzH9njk8nbEWUrjKsGBAznrxWdSNoo2w03z6lyC2iso7xiHl85lCA42KwGGb8a88udKUePre7TykhS3LJNEcclsYIHf8AWvVPEulS2kGpW42vcNKzpGnURhsbgfpz0ryZlkt720EEcjyTSHaYwzAgN0544YGsKaVz0J9D0LXdZawhc2ErR2c0hCR+YGdA8eDtPAOT16Vx/gHxRe+F9f8ABWnC/mcajfyzzbTgqQxjI5JA4IORXS2NrBYeD0TVkEmpatfoVmjkTCwgDChQM54PvVOy+Hl7q0N/4jdLez0vSri4iS7ubhYhsP3VQHl2LLt6d801ZbicW7NH0P8AFvTr3VNTsNcjy8V3DDpFw6DLRLG25mPIzlUxkdqwbpJ5L62is0iEFssUdqQvlRlVTb82Sf4efrXS+E55PE/w6RLm2eOw2R3Em9gCsioBhT7gHNcB4w8V6Le/Y9L0+C60i3mdYY3ji89mZgXJbJB/hx+NYO7Z0fCrF6fUf7OluRZzx3tyoUz3scYCdSp2Zzmq+sanFY+FI9VikU65BZBVkMJlSWRfu9GB+tZ3hj7FBaXsmma3baxZW7NBGPsnlFJQ2SrZJ3YNbWueO9Xu7C7s5b1YwYgxMcK7UB64GKNI7jd5KyPM9Idry4Q3f7/yJIHlD27IspMhLDGeM4Hc16f4P8O6fI9zfajYSarcyzC4RZT5EKMCdo3kHfj2xXKHyn8q5leO8kjdViZ1UbccjIHXBPaus8Ma/NHeRlfKluFUhU+ytcu49QqEH8xWLqWVkaQpu12em6VNpd2T/YulHVdQgCb/ALAHuEhPpuJAH4A1uatJ4w06GO7ie00x5MRhJruMrCh4YBQAc15jr3xdv9Fske98meeR8LasQrIB1Pkrggj3NeQan+0Gt9fvBp2s3c+orI0htxCsI45wcqTgD3rP3p6JBO0Xds9l12x1Ip9pv72CWdyx+0hflx6FTz+tcPqejW15MTfeIJZcsMi1h8lSuePlLHoePpXFaf461MaPqGu6nbS2lpuEYllm81ZXOQdqgZXkjtXJRfE67u7/AMiyntrhWUtyVMgY5/d4IzWkIzW5hOdM9v1H/hCHs86rb3kiplArz8Z+iAH9ayotf8NWdkPsNlMGcb0byCxZQ395iT+leZalqWpSeBJ9TnijijW6WF4Ytzv9zcSMEYx05rJ0Pxfqd+uyKPzLWMqipNGqtsJ+bJJJGD710cvUy9qloev3Im1choYo4lDlW8yVQVB6HAzWNDqdlDfyw/aP7QkiYqwEWQAOOTkd/aixhtp7nT50lNzG0b28pjbeBIGxzjqR71wOv/aPDPjWfTHiaCzEjwLLI2BOWIKk9CM81Olzbn6s9LvvE9qUvNK0aO5ghe1F01xNEA7EggquPu4PrWDDeLb6jBf2z+XOGijbzDkMpbOe2CPauS0szaFff2dC8rgytKr7WkUxs+Qm4Meg966KO5jtpLdzEQC2PlYrweO+elDTRrdM1tb8+58+EvliCVDDdnjkqQal8GTSaPpqanJ+9liVo/LlVsN1GcdOhNU7a+iv0ISTzGgmkRRG2Mqe3Iq/JpcMMJtUQvGqYU46Mf51CGtTqYYrfXLAjTo0jm3Ks0MZyoUkFscHtVCKS3bxbJAEJDfuvKaQKFjUKBtH0WqULCy1WIQG53xum8bhhjtAJIx0zWhcaLaz+J5NRt5XF69sQII1PlKdxHX159ah9zVOxDrc66jr8dtGZDBZRCQ4xtG7jA98VS8SX/m+DtVsLcSyfbJIbZ0j5Ztx6ZHpg1Sn1gaS9x5qHaYx5s5GApAB6Dn3qlo11G9tBLM/nB7hrleo3MN2M57DdUa3Jb6Gh4j0ldIcaTEMTyRobiXGPLwq7Vye/P6UeKY5dK0C2so3kt2mVpJZY+GCjGctn5Sff8KyNOnu9S8W2klzLHIkkpupjNJwWUYxtPOKueM5hqOpXd1Ai29rNxMMkjGPujOa0WrB6nO2GnzeJNVkvR+7+yPFGAW5kjTqSSfmJ9sV3HhHUbwXMUloPtFqblLRYUjwTIWAO4n06muAErt9juYJZIkinZy0Y+Z1UD7wx05r0bShBLDG8BMTPIzRtHyHcgfNgD72aJJ3EkdnPrkOtTX4typu4GKThhu8sAegxu/CgxxXNrFLL5Yud+N6SbPkAGMZGM1wWkyz6NfyGWVnG5mkHlFQQAOhPXHevW9C8GR6/oV3qMXmT2/mqxuZGzHChKqRzjJPbFWrrcsx9D0ifXnkt5gQlooZ5rplIbL9FwAOlUNet4L+f7WgijjVxGieS3LDgkYI47/rXWzR25sDpGmf6PbJIC88fytsHXrnrXNavdMGkj83Z5ilbVJpOdg4LbR3I9qTtLY1TSMmV7S4R2sr0RTxOUli2MEJx9Tmuaa8OmayREi/a0QuZzkFQQQT19DUEDtue3iaRD53zEAoWJBzwwrR0HQU1jxTbmeCQxSqFPzHnZjIbGOuDVJXepEkrCS3tzbeHtOe+KJeakWMYLESCME7WXOewFcpdOltFG66eNVtpZGaQTrvG0DnccjOferviG5m1rxXLdwF1gSQW9rHgsQo3KQo7c88VF4hubS91K50qxBuXijPmvkkhs4+bA4FVPV2RCWlynpXiI3GubLO3js45gqoIlAjL/wgYHJrqfEOswXbx/aSkDWB8uQ+WcM+3AY+4qv8Hba0g1yW9u4gNN0C0lu1GSWlmA+UY6EZrN8Q308dtbSOV8y8mB8uUdfXkYPQ/pRpsSpWMPT9Gg17W9QgvDL/AGdoTpcTTx7cXHOQQx65rO8X+MdS8U+P5Z5EmFmhS2ihikASJABjgDqcY6V2Pi3W4NL0PS/DcMsaXNyftMrY2s6A52lj2A7VwvivRLvTdVkuVik85zFsdRkF0beRwOpyK0jqZN6np3gexgHhh7zUrcyzTQy+fHnlgNygNj0AGa8rufFk8F3HJbyR6RaMzAxwyEDarbQGbknLelfQGsaVHpegWbwRu5v4CWwRwzqc5HUDnBr5fkm8qzt4J3I8o5IePkc5A4PXNaRRLs3odt8Gr6Q/EaMELJb3qSAyyEswkYO2BnHpXoXjTwhbbo9VCAKJFifCgcklsDnrkV5J8IbKWLxXoSS3As0uHNz5TKzS4GY8Absr97vXud8ViTV9KURbPMEsISQuYiR1bPOaVRPobRloed6pqK6l4picSbPJRYFwrKWDDrycdhmpLidby5Fo5w8cYEkme5Oen0rN1jSprfxLZx3hKJbfOFJwZCVxk5wetSDUd159mxzIY5GB5x8vA49a52raHRFkGrTm31CRfLldI4zM5jYY5Ncx4iWSS1gSSN97ZAGQep9vat/xBcNHqR2xo8c6BGSLjAP1zWPqEjG2SMA5jlYM+MZGAOOKtFNLcwJ7xpLb7PM+TKoGSoGSOvX0qHTrNp7COJkkkKJO6/wDeAcc45/GqV4xv5nLxHaFOcjkct0/Kr/hlZbdJUw+1m2B3G7A/iwM9MGuiG1zkmrmRe2sq6dAZIz5sg5zF6DHDZPeucurC4urMxKREMgryFwAOeo713l7o8kpkliwke1ihdgqgqdzcHnms+4i0WxEV9qWozanJhXa0t1IUZXAG4ep56VujnkkcjodlagJPdvjR4ZWmkCfKZ3zu2gnnGfSsS61268Q+KLu7uHlKmNwgbDbFCqAoA6HgVs+KdXk1F4hFYRvbrzbW0Ksyx8YO4E+vqay7C6somke60zS9zMqgxRMsm4nJH3iP0rpgla5wzetkY8Vu8blAChzGg/dFcbVx3I710Wmyu2n2GoeVvmtkDF9vIKjHOMdhTZ7HTrjW7mMCe3aORtxEjbMKffH866bTvCr6vcy6bpMEl7cXE+2GGEBt0ZXJyd3HPHNPfYm3c9y/aAaHxP+zr4A1tLu5kvNE1W80e43D5fLkVZYBu9NpGB/stXy3cukskjo4eUA7z7jpzivqbx3e3vhT4Af8IFfaNcwSalc2eqpe3eFQPCp3KAFPJQqOo618u6k8ks6LGQqxgjyzGG3Ej1Oe9aPR6kS20Os+DFrNfeJLnSHBgGt6Ze2RjJ3AyGJyuT3BKcfWsKTU7bWWNn9kjgSKbZGF/vKMMGbPPNW9H1P/hDdY0vxAJAj2F/BNIkcoO1Aw3AqOnBqz4w8Nx2XjS8ghlzpt3cNeWc8chGYZV3qVx0IPFQ7J2HG5N8PJTZeIxbJKUYuqrGilvmV89OO1fbvwp1ePVrCJoonjQLwiBgoJ4Jwec596+E0llW/ttU+d7yynVigbc8gPJGBgcLzX1h8D9XDQWISMGKSAsmT/rCzjI+ornrK56uHkouyPpiybYIHMfAkAPJ6D8K6GG4aRSflBdt3uPSuUtZ9yhFwjbc4bkjAx2461taXgqjOY9pGCe5IPWvNa1PUep1dnOHeIOgQopG/JCkmtO3UzGORNhTvk8DNZFo/l+WqD92ecdsg9c1sW8rxkpwTtKkDpTMmaVqpK78Ehvu/TtUzrvdiQNzZPH8PpVW2kwzlM7eg/wDrVYBMRLBDuAOTUsjUU88ZGMUze8alVA5PHapWdXeRwMcVUkkKumRkMTg00rjLSuZMjHJPGef5VZSASMCRvx6etR2duqJsiVzkDL/7RPT8qsQHZgA4I9PWqQLcY0BQZI+n09KrumFy38VXpCfKzsOAwIxWfcO8h2ADdjqO1aKxVxvIUYBJ4AG3jn8akS0U5Ypls+p4I7URRBEyseSxHbv61bEWBn0z+tajTIzHhASg9aI3JYAxkZA645NTAM2RjgUnlgcZG4n8qbZre5GvDjavSrUfBJJGNpIB7mq8cLcg87vQ1MnDk5GQpAyKFoYyRoQIrAbtg2jJEYyM0x4NxOQcN/QU+Ji+QMbQecqeeKmhj2SJvHygng1omY6oz59NypJA6evc1hXNuYrnakf3X25Iz0Oa7CYq67QSQemD1qktmqsSp+9nj3rZM1hK25zo09Ehd274LduR6Z/pULQPA5j+eSHllKnbgk571vX9t8kajD4wf3n05rPnjmSQECMxvyCjZrZVLHRzGdZapMYws6YCA5+YHP5CrNzeI37sPIQ5fkelReUN0pCGNzkKUxtOfasi60+SKHbk5bLMQf4j2rXnRvFX2OjsjE6hD8+OnPJqiIBaI4Q4G4scd/WsqGSe3bcjgg4J4Py1Mb9tgxnaSWwR1zTUkaqLQ+di2XJ/d7lLkMOAfTjtTNSu4ZXuSvyLtVUj6jPGSeBVK51EuQuTgdQoPI7UsUi3NtGwWT5uOPlyc9atNMqxZmMcszRFPlChT+8yMde3vVa9kM0hfeEYAIpIPIC7R+lM+ZWIEnlsVwQD0qmZmLyoc4Qg9c8Ci6JS1uReW0fAwckk8992asKdpu5XAJjhIGTjJJH9Kz7O5225JAdCzHr79qeZVAwTwy5IB2npx1qkimn0J9Ns1t7SARFmLMo8zIxjBqa5tY5tFvC8fmOuNoBwTiqttu+xpG4woUBTnb0qx5oiJBAk3hlwz9vyodjJtp3GrEF0ofKB/EDu3dfpiqP2RZQdiCBmB2h+ucYH61ehRmsbdC4MYwWweMD9ahtIjbTJKuEKOGUAnnByKNxczsUbiOMIhXG8OecYxjHc1l3lusi7QF3KcHJHrn09a3Psi/6yQkyLuIJ55NVr52ld3AAJH97PPfpim9i4SaOfubVoihWNRsGTGO7EcflWZeQPNw+DIPvbuNq5yPTtXUtAZOcfMeMnpn1rLYRhpBjftbD8e2KzsdKqPc5KSziZyyYIzk7VwDxj3qSKKN0jd1BACgZ7AVoXkybTJs3hgD5ZOMenWq4j27Mc7gQw7A9j61HIkdHtJNasZOGuYTDJgqDwCMfKOlU7uxWSElOQCWPfkds1pwxsku7J2YOSO/0q09pFGhjccEtuGfWqukYe05WczbaIF8uLYHQJkg9iK2YtJVlIMuxQN4+YYOe2MZq9ZwKsMYxgZbPUnnpzWxHok67GU742CtjuD6VjOSasjnqVmxmk6ZGuHUtuJwBu7Y5/Gtb+zSu8gbM5JGMHP4VYs9OW0G84Dc5GO/61pcHe4OS3XLD0+lcjZ50ptsy4ofK+vIAqZYBGucbzjjBq0UPGR+VGzAzjIBxxWTLihBG/AHQAkn0zSGEo0hL8cHIGB79alLrGMn5fWo7hfOABwVx0IzzWUkayfQru4XOepHpV2yRyuVQlhkfJwBn61WEBDgt85PC/StOAsEQHnGCT6GudkXuXLeIqsjYGCx7/AK0TKWRQDk8qSOetRqXEhUlxtHb1/WmXLtICeiqMnPrUgmYd4xE3mur7gOM96zZZirFs7gw+vI+mat6pL57gZdGxgqWHX16VThVoucZ4PI6/lVbmjloPjDb8jBOCcVq2aCTYAMsMEk1n44x918be/pWxYFRs52bRgH1OKW5g9SxEGDuHHQZXHOT71HcylGeUnC7cGrXyS5IOT15rM1GZIbaVXPPQemaaIRy2s3DEhyVwc54Pf0rBlleTYCckZ3Akc59uv61q6ndF7Zw/yAjoQeCK59JS28ntk5q42ehbK11NsUAyLlBg8nn6VzGr3Cws7AhJXBfOeAfSt3Ug5hLoRJtBbIOMHHHWua1i5aTzNspyrEgH+6On51tFGD1OemfzSQSOflwnJHr0xWHcS+XEUjcEhWyANoB6+prSnkJYA4zsOM9ckYHPTrWI0DtF8o3r91y4Odx/GlJ6ErexseB9ObVtZgymVjw7bvWvoVrT90dw2HGSQRgZOe2a8d+EESy3XmOBjBQjvjGAfTg17oWYwbZJHfA5JbqAc/yrmudCjY8i+JSOJooXIEY+Z3HIGBgdPUV8/wDjK4E8LwQZBYvkDgsARnr7ivob4gyJDpV3esOQSxQEAbQxA6j3Br5U1p8atcvnzUkldsnnapOeKuGppNKMLjbSE28Mj/fDMASSSeB14rnPE2yOaIs5llmYud/y5wOefavRfBdpDeieeUKkUCk5zkSHqBx049TXkXjC+CRyOMPMXAiG3gA9Tz7VvFXdzim7RucnJcCeaWYAYmIKnqSD346VVurdlhBaN/ky5HIHT6VPPCzl0JEmMEZG0jHOO46VKswSEbgAhbYe2Aeuc5rsseLKV3oVUVpYCVxvVtxYZ2kHpz709/ki+0niPhTx0/vYNOWDY+UcxgqV45B9Km0m4823SCeNI7hm3gHaw25OMketVYlyNy11k3cMNtLIEkBDLKWLkDGBSrqgsr6RSMujEJtBwynvjFc7qUBg1JHgh6lTjJUfTmtbUJYrj97FtR1DKWMmee3IAFLlsF7o1t0d9JIWd0Vk5hjOOT7jmjU0Lp5IjkjIVGfC8rk5AY9/xqjo8dtau73VznLBhFFJ1wvPzEetV7jxFNql1OyIYoJmYvGZO46DNKxcXoRgKt+8SOBsYMxyCcD+7/8Arqzqc+5JI0iAt1RADJgkPngZFVFumTYwMku/CYzkKO545q9Dbo+nXBL7MysgA5YkNgHGDSvYu92O0XWmsndcB7Ylt0nzFsHjn1rqL+ysZbGLTYrhJ7h5Vc7CV+QdVyP/ANdcSbxbObfeSSuoVYrewQYBctjL963dLubo3ML3ZJMYMjSE7ehztAI9KroF7GtYvHb6lHaGDYIhvYlSpUlsdSTxitJXnYhpcbomZlxtOctkdPSobaRZJre7uBH9qcEqnljcyg85Gc4Jp9zBI0sS+XDAQ3mEhSh6+hJqdzX0NHMt1clhiLe/VQvzZHJ6VdtZVeSO1USklSXmwcHqRxxTbpI1RDE6oiZ+YsMEnp9M1SMqQyWZEYkLyY3SDAAGc4I6596lq+hW25p2Vwlrpt7ftIBLE4tY4gDu35znb9Aa429FxLZliCZyDI29sAcjIGB/tmuk8Up5VraFPMCSSGRvLzwSGGcDPY1zOlJHLdzxuhwEyoCnPIJo2M5aszxfhHMWAGhAUJgEkjryfWrOsCGLSobwyGD7Q6O00knChV+YAdskjr6VgT7hKJEHyNK3J4PI9CRXQwXKx2p0ucjyHUbiBhd5yVByD6nvV7GVtbEGna0RqckSxk2zqwm4+8MBcdeeKba201vr+4nMUpZVMnHBJ/HoKzb+0WwvpciNjuJ/dn5cVs+HLyO+1G3aV22hdoKEcEgjuPehpg0tjlPESPKcogSKRR8wHGQzEj9RWWjGGEZxgcMxPUdq7PxVpTx6daRuDIkMjMohYYGf7xGeeK51NNkvLZ444yWDD5+ygcEn6GnzXKcdLlvQtTmiv4wjgNtONgPy/Lg10DyQ6nbBFRftkJJ+YjBHXAH0rDjlFpD5MLklwS8vRsEdvaiBtrB1L7skH05GP5VFxKB1/h6ZIIpBLBvOQ2Dge3/165q9DLNcAR4Us+3AIAyc96t29y4QEfu3Dc5OBtC4yc+9O1CKcXBdpQEPJ3qzA57jjGPxqEU17oyOQXelmKePFyzySWzsWwwAwRwexIrUnddP062LwSRySQooBGMsRzj0/Gspo5rbR9KeJJZJmLuhGFwCyg/mRWv4yAE9vdxXAljaICWOLpG2B165zu7elU9CFbYy0Mos7cJcS/aEUhlSU/Kny7mHHNblpdWerQeXcxNFeBWdLoZ/fYA4bsfxrnPMz5RhQ+aTtCAHrnnnPTitSwuHimSHA2gZKk/dz1wxxmo2NXZl230tbC7uXbyniaNmGDgZPUioxZQx2CeXbkyQOGLI20cLkcf71STztE6IJNi9Ng7Zpscqx3JDgYcFyJOAOMY/OnzGTIb9I9TtEuE3AXEa8jIjz0OD9al8KRf2Ve21y8m2bzIxkn+EHPp61JbxiS2jhgQCNGJ+XoATnH51JDCtzdnY5kIQEptwFYdsk46c1ZnYw9WDHVbuOQAW00zgeYM8NIw5I6c81p82/hKCCaMOHvJLWRPLDE5UkEEjI5H61R1GMahbXtvAnlXFqWmEkKkEjsM5IJ+b07Vq29w9zodok6M6n5njGAGYAAncOp4ovclpLYk0hfsi23a1iUwsJCeVJ4J4NW9W0qI74vsxs0lZdokk6NknIb054qj4fsIVvL/TXlNokkRkQf8APJvQnnOfYVYhnvIkNvdmSN4gQF7KRjHB/SlJGkXoc41pJciNIo3S8hMux5RkEgDkZHsO9QG8jh8xTLLIqbUdXw2cZ7D6mug1UMkv2tUVHkZVUp1GOp/GsHW0VmS4EgETqGP7vBVjTktDJxuxt6rQPHdQoNpT51lUlWXoeg61FayzW10ksEmwBldYYzkkgjHP4Cls7tXiNqHO5kUk4OFyW6Dv09qcGi+3JF8w8uTDZj2gnGQVyD/OsVqtQ5Vc9CntRe2YaS3ESOCW3nq2fTNSQg6fbwbJVRiWTYAF+QrtwCecVDM6y2dphPMlcH0A49M1ZgJeW3S4ObeJlVC8hIOXUkcfWpW5teyMCGBZIXjlT5IkCxvljnAP9SKdqEFv9gjjiQ3E5hMhOMdABgEE7untWZeSTC61ZU6RzOESQEptyCOnrgVh2GqvZancLcBY8suZjygz154JppWZzzlZnQNeINPtJP8Aj2nhJ3BCcnHTnHaqGswnVklvLSIXMyoWlj++Bg4yCAecEmqviSJmSceV++QEox5RlbPQj6is7wtql2tnLHbTzWdzEzIqLK0atlCCGzx94Y4z61V2ZXe6O18N3n9nWlukAOBuRP4vzNNXSbqSYsYwY3UYw33SeSADnFZXhzVF1op5V5Z2l+QyyWrTBTvADcMcD24q94hvtStNNEVlIYpzKu4KNwKjt0pp6lc3NE5jV/Dd7eTCV5o4IlD+ZGI8ltqknGOBz61naVBBoafabl/3cwzEh+bJI2gHB455rcso3g1CW8dPLS9DF4cHIcgruOTwO/PFN0rRXs9HuJdU3iRpQ0fmFQeewUdM/Suh2sZ2uM0u1isZ/OkjhQSsR5QIDtwR+HXvUHnSW+LSO3jDyzqMMCzbAxb170mnW73t/PeTRLmORvkOWcLnIzkck1tQafEuqSapdyrcERSP5KKUG9UYqODwOQK5Jys7HPO9jNGsRnUpLo2kKCMNGmxTjhSB39f1rFa6u5YkLXrhFKu4VvLycY4wM1e0u1W6tEkuI/sySOd2BuGN27I6VXW0/trUo4kMgLTLHGMnaeeDwO1ZvUwUWxbPSJ5NVRBKCqSMTK7fd+pNbSQR3ukXvleVeNuVCIJBhgM5Vj3NUdfhj0lH0q3k829eRjdTNg4cMRtHbHvW18M9D/tO9EU6BLW3cTzyY+Q4IxnH41JtGCOg8Tai+nWGh6PFjzQQuDuUgk7u/PTivPZLm4e8u5zcSbuSVB659q63xDqK+JPGN7ciICK0Y+UswyGA7jGOK4acZRAEIGTwCe1aJmNbsuhciurnexEkuwAjLtkkkeoqeHU7hfKfV44p7cHcEmJWU5O3jGT71Ssbp4LWUoFIkYcd17VR80+dkojkA7cn+tSmcbdi9f3EU+9bYSW0BH3TJu/iz7HpTNLjE3zcl4myRgEFMYyc+9U3uWbBWUxhyAACAPTuK1NA/eyyWry+W8ysvBHBBz61nJ3NYalq81Ipbzj94ZppHy7dMDAwMZ9M1kiNR0JO0fdxwDnnj2q3qUofy9zpJ5Y2DnPOMelZxZScfgPU4qUTVTuTbNqkZ4wOoGM0xX3DHYkjj65qNpDGckkgkce1N3nc6hSBuzgdqZyNFjYXRzsHB7H/ABzVdcJsI6EEipUKtsLnfgAHPPzGmMAsx2qAOGPJPWgrdFhFLfKeOMN7+n51Za3U46DIJGRzVK2mAfDglT2+nStiyh83IwHfYSvPB65/KlLQErlSOAFtrJyx6Aen5VM9m1zakIC4KdCC2APm5/lQlrLcXwilgaLbGSS698/XpVmWGOFHMJDnARhgkkk5OM9qaWlzreGlGCmY5QW0u04+7hduT9c0j3G1yRnZjj953H4VHcXG6Rt8gDAkeXgZJPTkelEgO3BBUkjjNBwyetiTKFED/OVBA3jjk5/lSMRGMlm+X5QT1PPtVduJAAgwBk5+mKRJDgFsuT1EfA4+tBSsWgPOAOAEJ4I6g+9SlQG6jGeOeuKpRuR9SOQMdaeHZ1yTgkE0ENWLSKzplZBnPqOn5UUkbOpzv28Y3etFK5Gp9OePNDFn+/MnlsSfLXzN+5ATj2XgDrXzzr2vynVZJHlaRmdmJk2n+LPAAHArrPiL8ZzfxPbwbSzFivACgc8BcZ7+teLy3cs0zysxLZbaGPrU1YKtK8jpTuzoNU1sSMFR9wBO/B4P0rDa7bduYsBz1Paq6zFsk8kHPFOCYJUjjOD3xzV0oKmrI3V0OLb9oPQEc4B603YJm5A24zk9CRx9aEQjjPpxTtgXgdcnOa6HqF9RGAG8443cf/WoDNknGDjFKWC4QZcdRgHqT64x+tOVWlB28c1ne25Lb6EDrvAJHoM9KiMOd5+8BkkdxWj9lIIBzkc9OtNEYYEhD0NUqhPOypYWyyTRIHzGxC5Ycjdz+gru9M0g28WGBAVti4I+6D15zXJNEIVyQCrKijtgAYzx7V0mk6+EULMHjUSblIYcqOx4rjxLc1oU53NxLVI8MCMjO3jPsf1oaFRvPRl5JAz+GKdHfwuhMUqeYc/I7Lzls98VBfXywHIkHmhRkEgkDuOCa5qOGlN3exVOndjjtiUgnlwVPqAAO/41n3+vukTxmMyqTkP5oztHXtkfjVO8u3vpiEITlm2ZOB2/pVBbZg5Lk5fLNjkkHqDXpJRhojpcbFhxNqAILyPCGBXBBzk81bj0RLVIi4ACgnluuaisJ/s3lKsZD/wjHT1rajfz2IL5Dj5SSRjPrnFcFWtPoYTnIxru1jCPuLCFSWIJ9qxL6Jlw6DGQeDnOPSuumiJyT1XI+f8AiB9Kw7m1aaXGJAGPGOTTpVH1MfaM5OaDBTIGcHOMjPpnJqF7fbgOSCVzjHGa6k6A8zISQ5yAQ4qIaLygKDzMYB65APvXo053NIyvocrJGzyDHDIcZyDx7nmpI4pVBzlOvyAg7ie2RxXSW+iRxM/mIDj5R0IPvjFTXtjD5GyNFRVT+8EAI9eK7FE3UbnM/Zi+AgwOePyx+dWbK1IvI/MTYgJPzxsAcduoqhJceRPteRSozkxkAdPeu78G6/DNpFxYajbxG1cCOGWMKXBIySWJzntTeg+WxwuoyGeaWVwXLEnA5AB9KitpjFI4BABP8fbitrX9AbQrmWAh5Ycgox/hyem4HH61lNH5y/uyJMkAKIy5JIx296Cd9DctFgumBR0j28kEgnn681dhNrZh1M6v820CQcnPbnNZ0HhHXrlS0Hh/VZVj4eWGwmYeg5C/1qG60m+010e5s763XgGSe0kjXkerKKTKUJHYQ6jNfae9qH3iPmMg7MqQeo6nqOlc7f6kJZiVijREQfMpP3iNp60/wxeCC/iEkaSgLtXbJgqCQDgkH0rah8I3/iHWLzT9G0v+0JimR5kwMcRONzs2AFUEjGTSWhtGFzf8FFfFfhKHTNhdbC+E5ALZkG0KwDDoDu7V2/g/4iHxv4X8YeEryMmyEkU9jaIdqK0QycHqxODXKeELD/hEtf1OOXULXUJrKGMT/YZA0SOxUkBh97G2q1jpkfgXxpb6qnlT2l5cyeSSRhlcneGI7gE4zUtJm1+XREVnoVvaTWdzYS4itreSeS3TCNE7c4/KvU/hXqZOsIl5I0DW9+sq71Lbgy88g/zrk5rF/CnivXbdhajT5sfZ5riMMrKyjbyCD93nrXe+E9Nt7nV0vTc6dbm4mKSfZpUJJAAAK5J/WnOzia07qSsev+MrGN9YubCEKGaMtGuGBOU575ryu98NTafq9u8dtCYIlkZ1ZzuRipGQoPuf59a9q+I2lyw3VlfQPHcz7BFKY124xgDGB/drGj8JReKNTkFlG8jOuw7S26MHls4I715alyXR7duZHEeKIbTWNL0Kd5HE+kSLM0QhK/KqkAFjjOSa9ItfDF548utMu9Vls/8AhGrdI5Law8woA5YElhwGPvnNWdN8HaB4ZGqazrtzJd3dvb/6FpkPztcMAWGQF6Dvmq1n46i8YJaahBp8MFjFCREqFlCyYxhh2I64GaSkmVzcuhqa54zie4NrZPFBY2rOGVTyduVyMEg5zmvA79bx/ibd2hdJIL+VZLEY3AEDDHPQZHSu38QWt3NrcjWbxWViFUyyzbtjqDhlXH8R656VqW+hWMtvbS28AF1aK4imP32yCV5Hp0rWnFXucs22zn9BurKfxVYaNp+m/Z4rYNI+AyqXyMyHHX8TSamwstQ1COeSSdJXdRgeX8oOQBnsB3rur5W8E6PYDZBPqWsMjy28coJt4NuWDMTkEsMivMPibqCf8JFqK2h+0RMoCJGTI65AHTPTg1nXilsddF9SGw1Sa41tEts7UhZo3xkAdGIzxkVa8VeLrXw7ZoYrt7C6H7mK5MTOWlYDAY9QMAmlt3W00TT5C5gt4i0ZkWPkliCRk8nIPFedfFaaO9tbe7P2zTIZ7iURynqzhWjU7ScD15rONJDrV2lodzb65OdD1yW2ttN1eO1txPBNCzOLlmLbt2TlSMV51a+K/Dd7dkXPgexspW3I8tndtHKRjDcbj2qPw/qmh+EvB2n3TXOsfafPZJre0WPM6IVwGVuGzuJOBUer+GPD02rnV7ATW0s7GRJGcP5YHZgnAPsDW8Icuh58qzkbt9r/AIO1nZZomqWdrFLETDJOfIbDBhuBXnI461n3OvaUszy2mqHTIHnwiQWv+s+bC85zk+oqoj2nh/S7SfVZ7u7uru5aG1u/s7RQswYbRnkNgVxniqykm8SW9lFeM9xb3SrGx28uCrjOAMjDY4rSMLmc6jeyPSn1/S/D/hOyMmoIlnqF1dshuFkmBZWwSygkj2zVTSpbKCYi3vLa3t7lGljxEywnnOSxOOvQZFRWvw+8N6Z43u9T8Z66fDfh62iMZsbMedqN9KxJdYozkJliDkjH4V6H4T+Keg6ddJonw7+GlhZaP5ZS61nxJK19ft23FSdkfPYA1paHLuRGbcuVovyXsul37wI91b20kr3EflxAZUlSSvynOd3BPFZHxO0W9vr2K5eBiTlhJKOXOPbGTXoN3rGgSWGlXOu63qXijWEUwfYLMxW0VujYOGYqCQNgHFVdU0611Oyh1G50eeK3iRiYyrTswI+XG3IHpXDKS5rnpxVltc8tjl8jw89+Emt5Io/mRR+9UsOozk8fSr3hG7fUIY7WW4MgwGSVozlgCSVbjAJHpisq4+KFjrs50zTbCDyxDJvMhaOUngEbWwcj6UeHVvlvLOWR4UtLpmjii5DqVGBux1z71e6JjK7sdh4XnkW++xXMRFzFcKyjG0FCeWGcZ4rp2Em+SWLmIAtGjDG4g4YD6DmsGxvl1RreJ0QXAcv58Z3N8qkbCRkDn3res76KfRluYJw8scxYQyAgHK7WAJ9+etc7fU6o9jPuVl0+5e5YgznDwxlSFK8Hk59QRW94dn+0HzBtgeP94xALb8qTgYzgZI61yV+slnNEqSmXaAsaSNncM7zyPTdj8K6NNQWzgiMUhSO6IM2Nq/KqhcDIHVhjjNZO5ry3MLVdKfWNDv3Qyb3f99I7KSfm3jAGMDHFZehafcalokksEUmXBbLK21cgHjr6Y61Lq2trpepZe2nEF3MsR2kZ2FsZYd/Wti2hme/+xEzR2ZChZozjKFskhfp7VpGWlhuF3ch8N6fb2rebFbq4jQplcsx3HP3iTTLe6ng8N6ndyXBFlYFEfON29sjHPYGp91roFzq8tmQ8NvMY7cEbiY1/iYDr+FcxbT3mpfB+/Nw4u9RfVYY54kwofcWLdccDirCVomelytk9uZLe3u4Z96RsAw5I5DbDjHHpXdeHPEun6Pb6fbXOiAxxyI8axzP8pLZJwDkjHqa5bQ9HElnBPM+FmJEcXSQjpxjjHv1rsIJ9N0y5ii8qE3EYIW1lYl5COAdwbAHt1qnJBGCPUNBvLXSZxPaaBpKBfmzcLNLNg8k/O5HI68V0/iz4g3WveGrzw812kf2q4i8iNAu0qrKzcKoAwAQK87WSfW9jJP5CpkSIRwAVx25p9zpt3Y20si3NrPFEi7Ak67wSeflJyM/SsnJyE4oi1HUGUkoZYoMhDJ5bA8Dv161my639os5Nsccir96RpF3BPb+7U7J5mmmUwOkc5bfiQHJXuATx+FchBfEXaAP5cWSs6uoJkX3wKcbp2EX7aOO2e3efMkJBYPkADnaM5zn8K6LSbRra/WK28wT3Gc7Qfl4Pt1OTj1qnpenWmozJI6TPZ2uJBEiqFxuyRkgkfNxwauaH4ta08WXt7BbRWZt0keQySBsgj5QFZscdsCuhtCZl3Nk+iy3GotP9jazVgCzKpB5zgEdTmuVWNtSsJdL8P27xQ3R8yeeSPE85bkbiDnArYvrs6zahtTu1tprjeMy8puAxjjJJzWJdT3ljapYaUEAZ1Bl3bXYHg4z0A9BzQiGm2aAa20LQLvStHQyvGFimu5Ax8w9cc+n61la1CuvLBbXcsj3VtcxzI4AxtAYHvitzw3oa2XgnxHLcpJHdeYJLdSxy6Bc9CeM+9czaahe6p/aO+PZsAijA2j5CDzwam4O2xyXjOa5n1GV5ZBII4yLeQL0U/Lj+tej/AOi+Jbuzu5k8yMCOdE6gOFAJPQc4Fee3Wj3lxqsaiRI4FVlXexJY8YJ7Y/GuyNtLY6PBaIE8wspWRw3A6twDitFoKyPU/Bmt2/ir4e3dhdo8+oxrMID5oGEzlSQAO4Ir5kvWdNTjt7eLzJXkIkmjUEJtyDu6gcg17V4Du3tdWuIoHMME1qYl/dkrkMWOcA46mvKfFGkPpfi3W7OdzBZwzGS2WEszTo6ljuAz3b9K6o2ephZR0JfAt7b6B4h1S+tiL3XLiIbrxi3lWylwcDqM7ea7/wAe3q2GsyXltK++5ijkaYkDdhUGScYxkmvL9Atjpnh7WJfs5s4nEYLy8ZOeD+f+Fd9ZaTc+KdDs7HMlxeXuniJY442JyCu7HBAxtzWUndmkNNB2uWkes6lpmr+YJy0BEzoSMHvnPHFY8UcltqZuAhkBwwwVAGPTPX8a2LI4a70yXdIkMOTKRwecY6de5rIvo5LGwglPl5mdgEJAIUd+TXPJ6nRFlS4aO8utMKBkYyK8mWByPoBkfnVO7ZZoXdIw6W7FgPMVdynAJOc+hqFrsLEZnLhVjKlIwAcopzjA65IrPkvUhs/NeRxHEjFk+U7gFz2GepNaRCUmYcsCpp3mZ2OU2kuGOTnOQRx0PrVmSe0sdB0+0LyPcmQvIYwE3KcBUH4/jV+4US6akyO5cQ+cABtAyCOlcXqM0uqiwd/kityzt5WAeCCOua2TVzOV7Gn4j1iK0tr0mwiEm+NFLSNkAoM9DjnBrAvtStJ7EW1xZyxJIEJMMx4wuDhWyOR71u+JrSO5tYjjZmXdMZDheEO3pj1rjri3lkeRnSOQruwoG/5RjHrW8WcM2yHUbSCdfJsbwSpHu8u2mi8mbZkMCSMg46VkTQ3FsDHdRbDvAAlIUk89CQD0qxdie6yT2BVT5ZGFLdARgitjTNatb2xuLTU0je32qEMx3kNjBOevFdCdjkSuy1d2Vul5K9vb3ETMdrSGRWyDFvJ/OtTwV4ji8N+IUvxOw+WErJkEH5xuyqjP3eKh1XT4NImSJjH9lEStBOAcOMYGTnrir/ws+FU/xO8deG/DdrctA9/ceSksROQEieZjtGSflQ9aVubZjlofX37Vfx30T4qfC7wv4XsNCie702D7QzxK8rzRiHZlAoBHqc5r4Vs/JJjuyVkhaIN5aqQ27J5wTx+Nd7p/xO1Lwp8SNK1aO7uBp2mq9pHLGAWa3J8rJXacfL83rWV8Q/Acnw58Y6xoVzHJBLbDKfaYirSxOuYmIIGcj0FK76sE0lYwbnK3EhV8o0ncY3KPUdvwrd0qGW/sbuw3/aLvTomntAGUGaIDcyKSedvasa6vtzYZykfAJwOvYDjvUcutmwv5J7RA93bziSIllHykAMvTIBB5FJ62Yo22IW2WenXDI/lXsUsbIxyQyYKnoOvINe7fBjXDBotkSUFuXBUEEsGDEEDGCORnpXi3iHTIJpI9UsUkfS9SjDEcgQTBAHTrnqK1/hV4i+wO+nXFw0cKtFJGxYfKd+1h1zyOlOWsbnRSahI/Qfw5qKXFgj8GPcCrhh8ysu70z1rr9NYbI0YDfuP3MHgnP8q8g+F2rQyaJbsZJGjgVomDMCxUbtpBAOOnevVbSYkBQVRyAd5ClgMYxkVwPc9pSuro6izlc2pQncTlc4x1rXtpgcFOCB0J61h2G5AM7x25IJ469K1F5XZjg4VsYzj61DQbjp9eey1K3iKYgmJUtniNhiukhlIiyR8wBABOev0rnrqwS9Me8ZCsAv1ratj5YCD2yemazZpLltoWz8yoU6gYPWo/LZShGeeR61MJQzAL3oddvH3iAATVoxJ7UMmxy5TndjjntViMgcnnOf1rKlJZCCTjkEntUlpct9oMXO9hwD2wMfzplW6mjIzO+xOMkbjnoPWo5P3OxOcsdvT1q1FbELkgnPB6daZOhdw7clSM5OOlaITt0HQJtwD24OeMVLMoYFQPp70kC7Iw+D6496sSlWhIKbHOOx4rQqJTA6E/d4HtQUBc5POSeKkkGz3z93FRCPc24nnsBQbWsIowvB7D86E+WUFumcDHen+Wduc846Uix9SDyBnFBDLSO0hLDI5yWB7emKsRSYcBvmcgkA1UQEYzwfUUscjNNlh/qwf1oTMJK5eKl3J6ADj60pDbQcdSSfamRyHj2zmngs4OCCprXmMtUVbiPzQd2Hzg4A5x6VmXcEmQ2wooyMOOf6VtvsCYTlVHXJ/D3qvJFudFGSSeAT1+lPU2jIwFYopOBuz19xVCVvtOwYx3BB/Ktm5tY2lcB+F5f0Gazf7OCeWiDCdB17elN3OuEiOZEb/VJgt15NVbzTTIdiHsBj37nNWZQBgo5CsOcg9ajBaNEBOWxyR61HtGjpjJFA2ATB2YK8Z9ageCUM7A52k8GtZrrzQ6gDnHY8HOT+lJJHGrnjeD1PHP61oqjRo5dDHdJJ3BHDLnOV68VQWKaG2leYxlHDDnORzx+lb7eVAMdFDYB55yBVGWBTvwd4JJHftiqVRsSaMO2sALNEcAZQlJMkHJ5+nTinR2TvCrEDdtLAk9x0Fa9vaRKY1lyV6AAccVO0UUgAQbFVMcjua2VRo0uYdsfLgREJ2yAMpjGOMc9fSrpnDoXBwoUFS/8Rqe6tIxDEY85jj289GqvHYvLEIyhRQFLuem7uKftTJpMRZES2BOQETbsUj7w69qZ5yBCCOQCRj0qaa1eOFOfnUDeevP4U1bUTPKCdm0Dg9803WI5EUJLjLxp6g4A5wfc1UkukPKfP8AMe4AxjH861JLPBAVAfQjIrMutNeCdNsgcOv3Ap4OcnNEat9ylFFW4uAnBf6YrImmMiABASXOMZGR0710cOmMch9uwjG/GDn0wajfQogj/vHJXkFhk59MCq9qhppHJSaU1xcea0e98jjJIGKmXSmjG8oHbIJwSDg9Ae1dTa6XsZCcbEHzeuTVhtPQN5fll43Ayz9Mjp71LqCdY5lbYvKgQDKADYuCP51ONPa4jLkna2XXCnHTp0zXUW9iImDA8jAIwOoojs3EqMRsQgHAx2rFyuc8qtzP07R1hWMsOQQCCOWxWtBaHYQeGVs4HTI96tRW2xIh5hC7cksMnk+oqwpBznAxxn1OaLnFKo2Zpi8t0BJDjJ6dc09VHU8nHrU00Z5dgMsNo64GKrLId4OzIIxxkfzrnkXFX1JSoVVI9eOlVvP3SlCQW5OQOPapZJlwQeW3AKR2NRhdvc4yB0HNZnVGyFjZSTyCfY5/A5pUwxJPQHOKfglgTjOCMgAfyqRSFthnhQ3JPQ/1qXqKTugjKq20D5yOvatG1gxkn5xnGfWqUTneDg5OOg6j8a0E346AEg8A9Kwsc7kPRCgcrnccYx3xWXfTRRIVOSw4PPU+9aUsu1JQOCoODWBrU259gkOxmLHbjP51FgTuYd1O8kznJwCO/wDWrVmvmoBjLMDg+nFU54T1BKDrnGc1sWMCpsIByAPvd8fStCm2TQ2xCAn1B+f1p32YvMABxyeSRWkkSjG7lQ2ef0qRjwc9h3HYdKyEmyuHESH077Of8a5zVtTHlEAZDcqOhyPrWzeOpQgkZ6DknB/CuR1SWOfgfvGVthIz+fNWkWkYurXbXA7gHrnPIPcVgyyBYeCQrD1PNad+7LLEFUksflXvgdKzZ5Wt1GQjkkqP4sH8M/ritVG4SRQupv3soP7zgLHGBgH65rkNWvgsQc7QxZmGDk8KCeBnoa6G7uXkQADPz8F+c4HqK5TXGCGT94MqpHmKOcleQK1MWYN7K0kMaKT2IcAAnnJ61ianew6bbec5KRMQXHmEhsHAJ54x3xWlemR/9afl6JgjcRjrivL/AIteIEsLQWiyiJiFXAORzycketQ1d2EpRjqz6E+E2pGG2RlSMrtYjPI25yTxXq7eIYGtiTL0BGcgDkY7+lfLPwe8aQ6npsDpnB+QiNioIAwcenPrXsUPiF7+Ax3sQjgUhYyAMS4HFeddqVjtvGavEi+KNyLrwZqOSdrokSMW5JLoPp71823Vilrf3MeyONYoduWyxZ8DOPqATXsvxP1m1NhFbW78MyStGT8p2qD1PHUDvXiUmq/btRuLmQDzHlX5EkAG0sScYHUAmuqk3uRVaUbHcXMEPhHwpqMH2iSAv5BcSjYTvj3KcHHBHT1r528RXD/2n5AMclvEPKycEs2NvUnjFe7fHn4lyeJ9WnuftE1wsgghiaQKQEgURrkAAcrls9a+eDdm7e4nkYO0jNgAqOjeg49674LU8etP3LFCJQftcoICOApZccEgjOAR2qaxcCO2jdxOhTB/dkbm/HNV57jdFJCqMFKEhuCdw/HtUiQSQoYEcI0YTqGJABycduldJ5KNKXybmSdVc7FdNqSDDqAOR6VLa2MmySJ4nSTaSDldxGMjjnpVSaaR9MKIiFg+95H67cYPPsaiS+uLWK32SZh24IbGMHjjuefekyrF20tImSCGe4yrSBTK65HJA5xzVC5vJbbzY48xRpKQscQIDYJwRz3rRurmFrmKNEMUcgBxngMDnJ79azpxtljkHkzx7SXKEkqQeOCKLldC/HOraXI0kuz92B+8J3BjznjpWcLolxE5ZMddgznuf0rRsfEjQWDQLBb7rmIB5JYQ3btnpVK51i+uILcCSJIo5CMRQquTtxjIBP61JUXY1tP0e7mS3muCNMtzGzNJKSGA4xgADk1Z13VmQyQWUR8yNSkU0jZLEtnIAxzj1zWVa3nko/mp5khISM+YSAP7xqK5kF1Ok0mSQxOU+VicY/HmoNEWpYftdz/aGCRJMGbzF3N1zkCtfSnE0MEDRvHc3U4aRplPCcAbc5A4B61m6NclGC7SIpeCmc4xz/d4rYXzI/MdBlJFEYMmT3J7H0NNO+g3G50JuC1tJJETcwjZEkke1dqK2TyQetTf2q8zxRXBMtvEQI0kky3PXdgcj6VhwvANPt7dQpDAv8/cL2IPY055D9iQxHNyCql/QsR93tik9Bp9DQ8SagII4IYrgynDMwijYgYHH1qfTrotbWkUr5uM7VJDKeR6HtWKwTUQ4c/LAxU4kxnH3ulaaSy21kmXMaPKAZuowGXKgngHae1Z3KbLvjeCVbaAHqpQkKCSFA6Yz3JrnJnGj38kvlyo93dYEhIAVVXGCpyRk10mq3Q1OUMIy8bIFVsryAeDmuZ8UW7Mk8SDy5YZF3SOQBktnHAHOK1WpL1epM9sWuoxIRh/mXcOg24PPPeqFwQt1tIQymXanynDMD39fwrX0nN3pMsIIE0R2+byDkc4GT3qxZXkfmTwiBWc72M0ykMmBnEfTH41TdkZ9bmJqVuNMuyt75UbtDvWAMC5yxGOvH41Utr65tp/3cYSNXGBneeKn8QaMJNRu3il+dkQM1xI3mZzu7k8ZqjBujuwpQnaMO4PJOOAO1RfQdtbHTRyR6nvVjvM23I2hfmHT3NZV5bTw20qx7rS0KEGMrjLbs9STTbaeWC58wbd6SbiSQxGB9aeZXlhnilAJXa4UHcBnpk+5rJM3INPhhZmjnTyskFZAuRtx7ZpZbF7YSSAh4wflOeDjnpj0p1oQrlXUBXVuXPAJXAAx71f0+R5cxPlJEOfKJycHAzwehFNjSS3M8OqTRqAB5qEY8tuCTntjtXYRaMLjQftMsf+sijIYSMuCACe/A7dK53UrS3msLN4nkk1JbmVJYZISibAmVdZScdeOc12fg3W4Ut0hmiR2ZTG/mkOCoI9CACPY00ZO99DB1K2j0Cz0x03zp5MvkrKQeC+TkY/vcDNYGo3007oHdHLIuYjEflY9hzXYeIbYaPexxXqC5gERYEjcQhbIKkE8gdq5LXtPEEwMW/ZkbGcfMcd6vczcSnISj7Y8mJsNEwJHXr19DWjZXA2kAkTKy9ADkZ6c1DHGpS2QuJXeNsY5Ibdnp06VX8rfv8AK3GVZAE5Izj6VkUnob1w32cJI5wuFL8bu+O351c1a1VVzFJFujdf3eGVtpOeQQf502XbdaPGZIzbh1YS5OSCBg7cdMe9PuL0S435w8SKGcckElQT9QKegLXUTTXkijljlkJBVXZ+pDbiMYHFOIWAz3bfvHkCAqQo2kP1JA4yPrUVvMHti5+SQtt8s9eDkfrTIwqgwyyMFYqynDMF59uKTYbEd4rG8e+i8sBVw0OQ2Rluc468ik1K1ki0GG4zJIrM0kYiGcEdQecDmq7C5tpioJdFkLpIh25Hpj8KnSRDEJY4Du2ncNxySWySMnHSquZyihtvfBUtiDmF/nWW3O3ZlRlW9OSK0m1D+0raO7uiPtKytFOTJvOP4TjPU7fTvWFJpdxZPLao++1mVmThcgEjCtxyRgcjikWaW0kkCxGBnBWRCylWKkYPT27UNmWpfeXzEkikL7iikLkDHPUcGmlpLrQZYg/lgMDk43FiDgcjj7p/OoHtZrq7i3yAqrgeZJIB069affu0b3AG95ZAJNkQ+XK+59M1UfMtu+pzMkz2cjs6KJ9iiTOQDjkA/nV63miENpd3SB542dV2/exwAT+LDr6VR10C2ijuZEcEvyhkUDAXGWrRsfOEUEsmZJZ2AUDjAZgR7YqJXWpzuWtj0GzWKC+s0JWOJUJY3JJwx/h4rWsIIbzTYESSIFpjIoeTacLnH6gVzl1BcTQ/v4yAFO2QEOWy2Owzj8K0tNiEOjhl4VIzz82ctIRwfpzWCep1OLcTltRt2l8R3pe/jjlWeUC3j3fOobP3iCOlV7nT7eOedooJMSqrB3A2g57+1c/rGuLdXBWH/VqCoJk3MSc5PNb+i+IHlhtjbGOCdPmOMZkAOACDnt83T2rZPUwXZkwskggn8+R5UjEpQIeoAGRj8OK5qbUYru7thLAwSBtyDHKk/wCya7vxDdTXUJu4LfY4HEYx8ynAYnoB61xOsWsMiXEqO08ty3yAMOM474FOKG4paFPTmgtNSjubExhXLFoyMDce+Diu70vU10+cDUyRCyqyygldrHOAwPJ/A15tpFs9hcFnHlBMlmzuGCK68JL4o020t4XQxyO4MJKhsrtwQSQV+/69q05Vc5X7r0OzWxjnnuVnhguYp0X5hkDbjqeapatBIsMbyWf7ogiNOqHHQjn+tYlz4mfw7DBpZkMsrwhnd5GPloMqQDzk555pnhvxRc3ELzi4EiQEsyTbMqpBGNpz39qxlJot7XHzW7taZtreOW5yHmy20sQ2McnsOar2j2+m/aBqMAR1Ut5IlAMhK/L1BON3FTDxeuq3H2nUYlMbNiUK3lEktsPsMDnioZvF9ksMqy6JHPKzDD3Fw8pIA44HFYOz1OaTVzAWS6ukQvGHGwpGshOzJGG6Dsakhl/4RHT5bkCNL6TCJGDkRc53Dp2ph1fy8yzQRbVBaOKI4AJOccVBNexM3nSxkySMFjhBwWJGOo5px8xKSRFaW019fpEw33dzIT8xOcliSfxr1aS1h8BW1loxMKalcANdI8pwqkkKvHckgmq3gX7B4Ngl8R6rZQXN0wP2OylkbfuLYU9cYC9c1xc+qXF9dG9nKi7uHE0pEg+ViAAFOAOMDtRJIpaakM/mWOftP+vcEBd2Ac+5FVtTKx3olLxxx7VIckAfzrW8RPNrlpb30QEsttiCaEShiBg4fgHiubuGL3UoR3KRHGeF6eobg/hUo4pSdx0oBRGUkIWPzK2RgeoqFFacuucnJ6Ljj60+21N7ZSZdh84EFSBwD25xg/StuDSIL2zkuLUhXCDMTyDIJGPugetbehirPc5ma4aW8I2l7cKAAG4688nJq1aXH2JI2yQ0eWBfkseMdBTXt2LAXAkDRAnEkbKDzj8aZKhLo43JnrjGMdhis2h3sW7yUyJtJcgOJOo4OOlV2jG8jPzAbsj3FSRxCUFWOQM4BA5x9Kr5Owgn5jnBA4rMmVxJJCqkFuOBzjrUbcuMn1AOetSvuI2DBOADuA696gC5QknODkg8YoMWWEVdpBc445ApZgUcBH9MYGc85/lTIQWOCTgYHApZUkdI3WPpzjJGMDHNVYYsBAeMsCA2MZI71pafP9m8vame2ST93v371lC3C7MgeZtG0Z3D9KtJKY+jgBsHlhnp9amSKWjNrUNU3JHmMjblmZhg49KzEv5g5YPy5DK4HHFR+aZUQKTvfIPA4GeO9RTM7YzwR26CpVzepVlJcqehYkYz52u33gx2/LzVcw4J2n5fc0JKzffO8enfipY1VlfHatLHE9SvIpfYCN+CBxx/OmBQMBz3JGPU1cOUOMb+O9Nk2zeWTwoIOARyPyqRqz0KjRkfKvXJ7fyo81E398HBz1x61O0RRCyxuCVOe+OPpUfkhFwQ5bBbPFAmWoJEYsGlEbjtg9KKjjyF4kPPI3oGOPrRUhoc5KzMu8J8x+9jtkdKgbc0pGOFC9MdD2qR+xU9wfyqvKAMgdTnHvW1rGsdNx+8dzjrkoOlP3uGAHPHJPrUGW+fGA4HINKjKXBH3R17fzqjW9yxE5wMZz159qduZc+hOcn3qusiDgAliSuATxx69KkVxggDPBznPYUCQ9iew2HABI9qnEp3knPGMgbarB1DAKRjaBxzQZVCE7RmpauPctiUlclARjOQTmpI5HLjAyD74/niqaDcRg43EVMjYXnpk47559qjbQxLkR3Dg5I5+frTJyyo5DsGyuCCMcZ9cUzzQMdQwHoaGC7cgAAn0qUNb6ix308bviVxnGGGPp1rQt5W1OUnzdjL941llAGwRxzT4rx7fOMA8jI54rRydrROmE7HWvGifIAoIBwcHgn8KgV4pJMHjg4IHt0rHgvfMZw+QSQTz1rWiZW8o+mSRnvXK1JatnVG0txUtQyoQ+GHAJ6ir8UDLwT8wUbsgcn9avabYBsMU37wcMhBAI5yR16e1a91pflWpcbEAIzszk5OPT8a4pVIuXKzZxgkYLxs2XBBAzjJHOPzqhJiTByUDkbTnk5HrU93KiTOpIc7jgEj8e1UmnVdgAGFZSc9CBXqYfDKSuzkcFLYHIiYAjYT6/N27VE92vygk/LkcN60yVzGkaqTwvA7Z+vWqdxtLgB48gkYBHX16V6SpRhsONJLUlku0AyGznkbeM/nVa6mByCcnkcnPfJ9ulU7m5S2iLyyDB+YIVPFUXvkKbEfJBI5PXjFNvl2NLpEGsxq/mCFA7N03HIPHbGKu6fZ+d4euS0hDhwPKEWc8gnk/wBKp7A64XIB4Ubv61qRQyz6UY0kdOS/p/DgcVhKoQpqT1M3Tb9I7UWU0f7hRg5GSM/zzT54ntsCKXy1JAjMeRjvyR71Unt2X96owj5HfJOOoFTW2oLGDBMC8DYyDkOGPHY9utUpGV9S3pF9qMd9HFaapc2k7yKoMNzIhAJzk4Ybq62+8a31qxtrnxX4mvp95HlNdblIUhQQHJHPXGM1xdxA1gUlWWN4VfdHJ0K4GevXg8V9FeG4dLm+GkHiG+0+0i8dzwMumWssR2GMgYuWBByT2rR2W5spSWx5/qM8Onvbi9NpFeXFv5irdAtMASSCwUAKdq5wfWodevrvXoYoor21MMkYj8qK9Fqqr8hIycA524wa4uW4uG1a6a8Dx3sgbe2VJfH64Hp0roND0O01mAxSyyWEkIZnuZApUjOeM45x2padQVSXQ6nwp8P7ibwTeyWyGOOe5cLKJoZYzhcMAwIJwd3cV09j4Xm01L/TDb2nieBsTxQgpFtUrgBWLDac+5rA8Wi/0H4X6BpukiW2spLiVnK7ZGlHzfeA5GSR1rzK9s7xZ43OnypOqhowIWLYHPZSR+FJvsaxd3qfTGkeGbHxR4auJbLR5LDVLBAJIdQ1O12hQ3y8+YOcA96ueBdMvre4sx5vh/T1N0pYecLiWXBU/KE3cn615h8OpZdN8PeIdUis4zK0UcMsTR7Tv2kZ5GepNerfCaz0+51iztr+SSyvJ7lY4LmJVZclQB90cEEdRisJPlO6HvNHueq6pbfYLO9QxXjyMxAjUxqGAIzjj0rlrjx9Lp10Ifs6WUdxtC3No205LbcE5696uWXh1l+HN5L/AGibi8sp5YlZV3JwT1yc9x2riJ9ObWvDMcD3CTzxrvVo1C/MG4615T1lqe0vhT6noGhagG1hBJeRX5Rmkj+UiViRtaNvXj0rS0TT9N8OW9xokscN3a3Ny2p2cYI/cZQq0Z6YO7nFeRx3F42mjUYbtZLlJlt5Y0IEsTE5DdeMiun06UyWFy0cnl3EbvOGLbmfAw2MZ/Kqcny2M3HqWPGErS6q8V8mZ4AjRxJ+7VYym7hRw3Ht1rPsdTfRYbMi5d5POKrGFTCjLFS3HA6VF4tnvdV0fTLyAj+0DCod3X94FA3ADnj0rB1C9eKG2jWW2hW8iMk0lxjKuuMKMVpDRHO9zR0Xxbete6gZlje4tLoKJZoVkjnQglQc5IA6DBqfV/EmmeJJUS48H6K987L5l7bNPGwUZ/hDYJ5NXPA/gmTxvb6/exItrY6fbRX13cOyiIRrnOAwG5iSBgVD4bhii16N0jjeZSgijJyGY+pNKT95OR20FdM5zxZcW+keHNPimtz5lvNJLFCzurNhSBkE84IHWuO/aAFprlloFvE8EaXNrKXkAOFuckgHGc8EdK6jxXDPqt5E85UXbXkkSEsSxLH5Qo6Y59qXxl4Wt9c8OFXQI+ktHfLI2fLRGYq5JxkEbRxW0TjrRvc8mlaw07TNOm1F7vIuJHt0hjjBAdQOQ4yB8vHHHarOgaHfeLZLvStJstQvLafLrJDCoQNtz8zAA9eOta1tpFvrdhpV+rz6hJdorybIS0SAOVVSzjC9Qetdj4WF5NNaWOka5dRiOfN5bWCwxW8S7iTuk6noelaSd1oc9OknuZl78HtWhGnWM0dtLZ2mFk8y4CFZNud2H5J3fLkCsi5+Gx0jWrjxC8T3JtECxR/dVHO1S7HaM4IB4r2y70CdprR4Lf8Ate6JZzNL80ESKDltzdTmuZ8Q+FtQ1m+3y3l1b26RAOkTBYyQcn5QQOfpXOqrTOr2N1oeU3vhXSta1C3v7q4Gr6yVKTywyMqR7CPnZiQeSBx0q1ax3OnCSz0iwvnklcNI9tBkSg/MRwCSO1dRDoMEKJptvFMbSRy7iMLuZi2QCxAOPxrrYdNlsYY2gvdS06VLdtpjClldXHUjnFZSqvZbG1Ogo6vc8kvtb1TT757V7ee2mkcxrHLaSRleQQGyuR068Cun8N+NJrfTv7Nivb+OeW0DpcrM8iSuuflUZIXnHavRrjx1KU8jW7D+34CpSTzogbiPH+2ev4mucvfDXhi7vbW+8PzyaYYJBKLU7ixBOSpUDH604yjLoXJNaHnng7xWuvaqLTWHvrYsrqsj26N82OclMHrXR6f4baxurLUXlM2mx3Il82KRX8vnptzk59xWFf6FcaFeTvPEtuZXwCQxIU8sRg4o8Jz3ej6mZYp/s8AdHMewkP8ANhQQ2QM9RitZ+REKbR0+k3cUHiA28HyTzXYQ7mCgKx4JGcjr6Vu3mpLZ2xHDnczP+83AHO3jAxj8a5ae8ttdv5r0PKk5uN7xjaCQD0UgZH1NWNSE9pNYaJEhudQ1Ah3WA7hbxhsjc2eDntXHqdsUupatA9xMwIXbEBsIOOuSev1q5BqC6pLIkiAQI6qAPQL6+7c1j6hLDaNFFbP5kwVnnaQ8ZHYdv1qqjm3lOwEkWjuoJwN5PGce1CdzR+7sbWtIzpJKYyXjUBehwQwGfy5rS0TUWbzEmE2MBIGJUjGOQQOcD1qvody2o6NBLLEBLcRLuAJILBQuVPXHBpLZlNx5UeRtHlhwc4x6nrVOwuYveIYdO03wFby5mOoG9XzvmC/I6vnqeACo6Cqnh3Rph4a1FII43MkolRGkDfORwRxjsax/EMV3remvaxZDRyiUGVlZZMHgHINdd8NL6K01eTRJnjiuJY4plGSdrLnIH13jj2reOsTG72ZyUAWx+z6VIZJHSLAdj8wwRu5HQZrrL66t9DnsoRaQxbsnJy8jMecnJOD9KufEDwtb6B4qiv5kaO1u4gfl4EeTkg46GpvEc9rperYJEtrcxqI2I3kOeMhuccetZtczOhPTQt6Jrksl/HpkcoTULYxkEx4Fx83QY6kd81pz+IYL6GS9aIbpXMbyEDdkNgkjqMe1cRFIun+J7S7a4kj8nZPgnKnBy2CeRnviusm0yxgit4lkMdvcKJ8gMcktk4J6D601HXQzVnuJriLb2Ept7gILWUNIp5wCQD+nNc/q9giyJPbAzvLjbHGrZ2kgc8YPrxWrrE9hazRiKP7TEwxOWBTJxtGcY7U+3jk0uEk5QzgtAXBARB3Umr5e4npqTfbm0rRkhi6oCZFYDJY9j9KwLrTp+Zbf/SJWCsUjwCQFyevXHtWolszaPIXSR5EkIbkMSCDj8TWeLK8ubSJwJbaRVCxtnDKNuOg6VNionPTJPPdRG5jmiRFM+ZYW7kHIyOvzfpUuk6XLqSW0DoJb0sDGASPmJJBHU5xXU+Hdf1LTLc+fLLfrbpsVbhVYHHfJBODVK68d6b4as2uJNJFtePueO5s5GJgIXBLA8flVRlZaCkrGzptsdK1i30ETx3GoW1vi6e5IILngAg8HArlJtFt7abxWvkme6i8iExqANm5nBIzgYwK5a4s7zxTbRappV4Lu5MpfzpmMUjqepOMGvR9TZT4dnvLW3zqEvlm5fzODtBH3TyeppuFlcx0uU28Jrd2lrLBH/qXAclQNo9CwPOfrXH6vrUb395Y6V+/urZYt8kikDqS2B7LzVvxde3V5bafDAZLdZT58ixErkqD1INaMVktx512lgHuLmPyAIhhj8vX/ACacIt7lO1huka3bWJtpZ0mS0vXdwylt0YC7cYB7lT+dc7460OO88Q2V3p97A7XMISPzW2MwUtgL1wfrXT6h4cbUprfS4bmLTrW2CO11dMUjUBgWCgZLd+1ct8SNc0DwwltbCSW7u/KM7vJypy+3CAEY654rqT0scclZnE67pt9a6HbQ3ySfZ/Ola4maRvLUhyV2nHz8V7N8N9ZNkYNUwHdoStskbMm1iu0HBAyNvPFeQ+IZ0trLR7yW5n+xeU7xWaEuGyORtbOK7bS3vrnQ5QZZbOSRYpYGYLugQquFUcnJzzQ1ZG6fKS+HxNLNHEZD5UM/2d3kjwHYA7mz1Oaq+KVMlxcC0GRcxtBFH3jYfeIzWnqjz2GpIBbwiMIXkB/hYj5j9c1mzbbu/jfGSoLLuY9evI9CK5ZLU1TOZv1DKIIh91CzSdlLEZ+vTvWXqzFvDbyJGd6RgFR8rMC3UGrvibbPqrSqiwJOCREhOFA6VXa726Xc+bEJVMUcceRwMEknB4rRFysVAJotJAaTLx27KoJJ5ClsHPB/GuY1S+iijkE6ZD7UXJVicoATwBwDXbypILD5t9xDLC5KAqChxjqMd6838STedeoDEwyMKFHTHv0rSMeZmc5JLQ6bVzNNpUU4t2niaNXb5hyRhWAzj0zXOSeVN5jhAX5TDAr15P6VoR3JXwfcWxceZE4aAoGGBkM2T9OKxbW/mFqQs8fnIC+yUBsjacdQa6Yo4J2JTp0MrkRS3MdxkKBuBjHfoRnr71NPpC30oidA6YzgNt5znqMd6Za62n2iK3ucbXxmWAgY4/utXR2mjJfrJeWVxFMhLHazYb5eMdhzW2pikjJtWt/s8enXqRx2qjyyzOWMWSNp79ADW18O/iNe/BX4o+GfF1q/larp12XQKA3mI8ckRKgqVOVkJ/H6VmToPJkgz5F35THypNvLJwcEdeSetYutBNQ06zZdw+xtHBLLL2z8y7c49MVSInB3OhtvCkepeJLnT5LyW5d4xPBFMyxCdjIWMZxjGT8owBWV8V/idqfxT8aap4l1CMxzTypaxRtIXWCKJQqrwOoAPvXa+JrRdJ/aC0ybTg4tobO11CFnjV0MYi3FznIwGrynxTfeZf3Nw8ccbz3Es5EI2JliSOBgd6mxnKKdmZ0l7kxqxO3hVbkjd2omdrrUp3zIVxkSCRcE7gDwOe3rVPRs3V/axSkovmguRl/lHJwABzikv9Qa71ENbfuLYOcIMLkbs98DkUxNWLlxq8zWf2OJ8W6SGQRgnkt1Jp1nePptx9rUKI4gsg3kbjhe4yeKy1mUNLKxIHl434GMDtgc1egTYUjifKFdzFBtwCvQ5waAi+h9lfBXxNM8skTzxyxOsbose7BWRSSGwSCQxA6V9H2E7m3SWNxk7TgfwqODn1OfSvhL4J+JEWazJykkbGFgDwRuBU/gRX2Z4V8QpqdlHKgzEisoIXuG5x9K4qmjPZw8vdPUNHnV4B03nnj3rYSRQAxHOQcA1x2hzyM0TREfO20c44HQ4NdXpzCWMOC+SoBDAHn8M1g2daNgSBxvJIYHAAI61faUiByBh0B4POcfSsmzkWWEPtG0OwGR6VpWkqhOf4TkYqGNlyFt6Ic4XI6ccE+9SR3DMmCOp5+gpFDMhdhlTgdQenSo5HCNk/cC5B9/ekKxGz87ScuxyuTWjZqDIjEDzT8pKH396oRKGKSvtDHHA5IFTxsrHC5OCdznHHpWpRvNMTJjHGP1okjXah9PUbjn8aqwS70U55PT1NWUkyucbjk59j6VpAz1LMTBd6ORkc9DUU10d42j5SfUnGKUkgHcW6Y/Sq7yEMeB0xW1zpp2Hv8AMQQDx+XNPiDcZ4AHHFV0fHIG9iRkZx/OriqFBXnCttPfBpplSYSfJkFuewA5qu8oXJ4GMjkVe8rzVG04Yc5qnPCEbOcjP1/lUGKdyRCoKAg8EHvzTyi78AfNjJ9h2qKLnzCS+QSSfpU0czFY84G7tjpis1oyJIXBKOD0I4PrSLIFI5wF4PHqKHmKEgnO4ccDiq0k53hRyeN1aEWLvmK3Ujtz04pjSK4JTGVzg9qhZi6kH5weOeajc+XgFCoxyKq40rEx24IAXnIcdeKpXCZaIK/zAhyQMAKOnWpxKgXoQM9aiYgMz5/hIGef50zRXRmGMhMOTI4yM9MkfT0qKZOUwBg85q7LhTlkJBywPTp9fWoQI5Q7f6sgZOagtSZQkQM3OQ2c5B9sU14zgIenap5ZFy+B82QV47dzT1gBQOT+69SO+elVYtyZReEShwDxnmoZIAqE8nB3DAx3rSa26hSAN2R9KilibkkHb7U0gUzMjQDJxgHd3ORk0rjzPlAI2EY5NW5otsJY42dD65qIjspBI6+9O5upkBhbAyfm/u9qYUO8xhyVBzwTzirGN2QcpyefepYFMZADkDBxnHOadyHOxmPbmFAuHjQc5GSP0prRttOcggkHP0rZkiDxuoPXggEjj8KqS27l9ygEL93rzQlcPalBuYU2PgHJIUZP60zySzpgv8vc+taD2373j5MDgioo8KxRj+8ByPerIdQrz2xXDD95njnJzSR2Dks3Abb+H+NaIQsMqcgk+vWhwsPygYzz/k1N7ke1ZnG1G+MBC+T/AAcfzpzQKqksQON1XzGGyBx39arXlo7QvsGTtwOnORQvMy5rvUowXUFxOUjkUMgwwMik5/A1ZMS71J6K2OP1rI0Pw5FoXmPvzLMqlySMbj+FbLAE8ZHPAHSle24ppXshHYxxJtBUYGfbFJ5gU5cjIYECmNKEifjJ6deuaryDexXGHz/nnpUuQoxJS5kcyHk4PG44yfbpTWQlQM/NjHrUOBGwHPzEAZ71Lu2kkjIOeOh9qzvc6ErCFUYZIIxyfrTY3jlTeMkY54Ixz71HKQwQKTnFTxBpFdj2HO+nqa2BXJcHsAM596eF3RnJ4yMY5OKRisecjAGMZ+lLG29wg++FB/OptYh7FkOMhQC+RgEe314q8JA4JKYdgdwB9evtxWdgOzeYhO4lT7VO0vlh2I4bjp2rG9jBiX14oV0Q7CwyCa5m9nEtyUKAAkE4FXtQugfmyMdDnqD6VmRyGaQMPvE9/SluSrosW8SkknkdhWpbD5AUfBI/gABP51VtYDvLcgrgkY6/jWmjAjGBkDGeKRaZagYsifuydx79qdLIAh3cKAQaiEuASckjpzUN7IcE5PI289ORQJGFrN+CgSL5I0YM20DkY7VyNzcEsXDDErYXec+/6Cug1K4AyI8bnwp452juK5XUjtePB/1BJ+YA8kbe9NGyehm3d45ud/mLknaPY1ny3G1SBtREIHbk9znrUr4WJy37yZvun0x3GKz55EZwj465GQOfWt4kSZkXszeW4X9wiOwODkBcdeMmuLub6aRZ8FSjFuQrZ6YGMn1rpNXLNsGQEKnJwQWP4cVyV+32ZUTAIDAAHk9c96oxKGo3eLQIkWWKmNT90898nmvnb4l6yNa1uRLdz5RbZHBgZYgbOuM9ea9s8Y6w+jaHezxEh2BVDjIUjb0z65rwvwklnqPii7v7tZpbDT4JbuQkso+WM4Hbq/FXBdTnryUVYln8ZH4c+K9O0yxQfZdPhSO+3MSWkOWPPfAIFfQHhT4v6L4htoJXvBHu3ZhcquMDggE5FfGuoSz6qZLy5y8twxlZsjdyAOSTk4ArVtrxoFjmj+d1T6n0PT86KuGjP3upyUsVKGnQ+n/iB4htbmzMhk3rAcv+8UnBUjgZ9cdq8km8SW+mSuzRnywodJSAcnp2zVzwj4bg8YeEtQ1ubUzZR6egV7YxNI10zNxsweMcE15/qjve6edz/vG5wnRV7VEaDidEsTzrQuap4vk1GYl4xJkhVySMD6HArPnv23gNHEDkkYVc9No9qy3UrLEAQQW56ZwD3OPSrk05bYdjmJQMgYz97PFdUY2PNlJy3IxeypJmRDtVxggBQABznHrUljeJK25fk3xsxfcc4xjPXFKqmBCV3yqcj5BxgEDvjn86mgXyLfCkJHIBgqAc85Iwc4rQgjgJNsVIEgztIPXIwT/OotQhW3jtQUwMsCwBOMHI6mrLgJEhkQxmQSHf/Dv28HjB7YqC5aSexKEvu5UlY8DlMcZ96ViClcTGLUY1YhsfMgMi84UHocVKLh9OuJ4hlFYEAcBSDj1NS6xpog1LA/1WxHXAH8UYB/Wm3Uq3PlmcygqxjXABzkZyc8+1VYsWaZZYFZN/DlGMfT6kdxUTW0yReW7ySfMrdM8HnPXHX2p6IqDZ5vmI2MjaydR64q3DZwkfuiAQmTJktnGB1JPes2gHwMQ5IGxs7eTn5csenToKmiVEYhz8pIBc9Fyev51c0u0iLlg4zGBEDGMbjggnn2qPVrJbdmRwkcYwqnJ+Zgd2ai6OuMbIdZWzeaFKBwSxLGQgYPfkiphfJFII4QTvywjcAZAGOvT9afprrMiAoZGCtkYHOPxqndI6XO5xs2BuWOcADpx6VCB9kbmqKslwgsf9THHsYLtG04+7kmmvE0cU4RB5gClCZBxj8aw0d4HdFHznBJJJzn611OkWsWpXxSV4ogkBYtycsVJC8ZGSeKpk21GRQPbu8krgLKu5QhHJztP+Nb9vfSvoNtZn5rOV5JlBAOGJAJz17VxZdrh5HUGRkJ4HAC9Oh962LK+iRrdJDlBjkzHavO77v1pKN9gbN6CCM6VF5cQUKhUjJEmR0znpWdeSS6skdzBJIDISNnl9XB2gn+da+nRtE1yJsbJlaRHznJPPf2qnpERtob/YTuG2WInbgk9QBVLQu3umLeyjwm727IZbhg0jg/MA3fHPuK17S1M1lJeiV97EQ+YR3xhjjocH1rn7uKJbpGn3faliDklhkFsFsgZGOBXUQzx2WjwaZdP5f2qImNw3TLA5yScHFW1cwS97U4qXUJUurgSYLM6kyGTLNjjp259Ks2s5OSCAgAyHUdfypl9p66SHQuZ3iYxMjZ4AOc8Z703aPLEkgKKACeCAM/WspabFofM4Qu6W3XlmjPBArTsHs76zvFkiltWlQgOpKhSORlepwfSs22nBGBnBUMQOcAVPljkO4kYH5SV+YA9SD1rLYpaDIbOOB0QJIF3BQScEgHPQ+tXEnMVz9qt8RzxgL5hySQOgIPH6VXgn+1MjuWfYW/eGTI9BwferEc4spphbhfMZgWZjuyB+GP0qi27jbu1vNThMogaMKSJJGymctg8Hrz6Va0IC2QvJc20EkKkFgzHgYGdoGOtUbtrq7xPcySyMGIEbyMdoMgPc4+lWtAdf7S8q4G+GQMjJjpzkdKCT0LWfI1jRo7ZdQjM9vArg7cMRtUMOfr3rhbu2UuQJw+BvHmMQBn65rdvZvLvoCixyERo+ZHIxz93A5zx0xUOvJaiITxEvFgB2GT82euCe/p0p3Hy3OfbSZdNWOeV0gj3blZTvznjtVTVLz7DiezxGZQHUSDdgjr0z0rWF5J591EHaSNmYqJAAMegA4H4VFNAb6MRm38oZ3CTrxzlaRKS6lnS797vSp7ZYHuC4YmVSVHmdADxnBbimymKS2iygJZSeAx4Uk4z7ZqlpdxFp8ZKOZN0Y2gsdpzkg4GB1rQubwHyikYiHGzyyWO1j68+hpbi0WwyQfJGHlG8gufl9T06+lNhlBnkVJP3UvIVG/wBX6H86jv79ZG2iR4eRkyZ7gZ5ANSXWpSXE0E8Up8wLs8n5X3LnOOVH86GU1oR+aIiYHcyMAAJGyBk9eSe1Sy2yfPcWjiSaI4WOUSD5QMN0X1qpeXFtc2paa23xKcuJCCVxwfu4J55qUebNCTYTASDG2RQBlAd2Tn16Voo3Ri9DTnuv7ai+1Rhiysw8mQsrKu7IA3/w4rIvTJvEcCb3OBuGPlzyfWpo7yZcXgMnyblmj3YdSB0wVw34Vp21lZ6sEa2kIm+UOgYEM2MDtx71SgyG03oYd3qFxfAB5TcMWbkoBlh7AAUaPOupWt3Osirc2gRvIYHEmHIbg89OarPDcQwFWQpJEwYkRHggEHdxxk+tQ2V3I0jzxyCOSRPJQBeTu4Oc+nWk0DTSK91qK6i1xBNHsDFoyOpOQuPyzWpplu0+oWEBMhCofl8sgfKc9vasCIrcXccpAzE7ZJYAlsAAdfUV1Ggup1l1ZMmCJnEqjghxjHXHBqJtWOVK7Ozvi7aeEVHjZOBgMOM5wCOtXteiGm+HreL5VlSAPJFGWOM8Drxk/Wq2jWP9qXFtDHmXEXnmVsEqxyuNo/PpUHxNlNvNFBBqEqGVN6ucdMd8A/xAiuKL5pWR6O0bngl7dJHfSc4LEsPMZVK55xg57cVsRXCWNtEWJLkgtEfmK88dPas24t3W/IlzK6/MPmALc5/iFXJvKm1IOZJIxE3P7sFSmCvUc9xXcec920dtp/iN2ytxdiJCVU7mBwMYPT1NdH/wjWn6taSuJFjMMZkhAZjlgRxkHH6V5lYMbt3kCKLe5UNkBt4AOeR25rX0TxTfaBqRnad4o2fckTHI2j1xU69AUrlt9EmtYXRI8bQQ4zyQO2CRWp4eVrW2ubp7HZIk2JMRggbgBzg4zkGuxuPGGm+NtLsGu4vskk48wzxDZjJ5DAYFYEujwi2vLJJRcQvIzJKPmLEElScdcZpNsLXOZvb2zvHctBMJxKUVLYgM6AYJAPfNQudEsLFILW01CC5dlM5n2YCjJAKgA5JI71ebw8LeS3dNwljiyZMBWC7s5yO5pmo2o1y7kvfK+yMFUOIxkFhjBBHU8UN9DFvWxk3jQXcLpZeX8zGNY9p4IHUgYPX3qsXZJiY5PmYCNeMDIHJ5x1q3fPBaylLQFIsZ3GM7tx74A9afGMxky+XvBB+c4wTWbRzTdjNh0S4mxN5aQQlw0ksjDYuRjqM559K6LSn0rQlkuz5d3NHh/NbcN4OOI1IwB7kZrN1DUggE13H9pDDbGm0KFGc8KMDj6Vko7Xly7zjMflsqHOCBnsD6CnbsZpJamprutXetStdSOyGQ/dGAIowMYAI/XqapxylLfz4w6RIMIUGSxHfnIqrcyG8njCudqgASM2VGeu5QCTj2FWfELWcWpSWNpO09laERxyxblWdv4mAODj8KmQpzexpaDcGwuJbx4JZEAZvLK7dykYIOCOhrnL23S5nkkturSfLGSWxk9BnNTtcy75ETLq+FBzgDnPeslXeHCCN0K9w2SffmoRimW0iLMHQDnpz/AB9q1r+TyJRFbh4jCDlo5DuY7s9sdqZoNzJbXDzsgMUQLAFQw3gcdqifUGmPnMA5kyWyN2B05IxVXJtpc2ItaGoQpFc2ykJwCFVTgcDp15qvqPhpo08/z4fJZDJgSfvOvyjHb8azDezRgiM7AyjBAA759+9V5swTPI5LyuMEk/e9jVoxdh0cnkSk4bnJOfrUt3GpEciHYuB/F7c9qE1KCdR9oQDkIGQnI/CrX2dIZT5MxuINuME4O8jPf24osWpdDOkVmR84xkE+3NQzqImGQHR+wJ4rZlsBMz+XG/RuhHH19fwrPubCQAjb5jMSQo+Xp164qUjNorIyswGAgjK5xnnFatpLFeuU+bAGeBgSDv1rLhtH3bQjpgnr+ma0baF4MPsdnwfTAz9TSeokL9iW2hDQxgLGFLpknaMHuOTVNyI3GwjGAAME9ver0kRtV3pJlnTDCLgH1HPpVW5t5ISXYvtXB4GMAe1NJDK8UhyNpwRkEeoqRmMi85wQfwqGWVZOI/vYJG8EelSJMRgH7oHTsPxqGtQuOChVLDgg5wcn+VSAkLkDHBOaSJcjlCD7E5q/HZ8glx0+XPvUN2M7FTzC3bkYpVb5Q4k+TbtK1aktmiXcEBz0x7e9V2j8wgqRhtpx+HtmpUiWuXUcmyR3AQFCoAJJ7/rUEqBSecA8DjpSsDnDhAcnJDHoD9KH5yoGQW4wenOf5U1oNbDGRlAAPA4H0oqURebISjFSBgiigqzOVYcgDk4HSo3IGTyDgcN6n6UEE5PRAccHp6VGcsRtBj4Xoe4+ldKVzoi7jtvzR5ce3qQB6UbS7EEHLAcHmm7iWz0YAgHjOD2qQk5Bz1p6FWIy7HYFwAcFc8A5oVWGATjHXnpTWweOxwxz2FCfd5HOBg565qtCLk0a4dASBng59CeOnpSkKyo5wA3K8+lEXGSBs56pwKFYhOFIABxkkjn61DE2xY/lBb+6QealWby+BwDnpx/KocbmHOM9RSgHJDLwelZ2uO99iyZd2OSCpyfmNSKwOQenf2qJU38kjjGOmOv1qYKTnGcAAfd71BNhcA8DnJ6+xpsaAMFU8lQW+p9qVMn+ApjGCf8A61PyDgYweOP5007Cu+g0ABAW4IHerkFw+9Nx4JAwRnr9KqBgcAjK9MnpVmJCuD/Fk8A46GpeptCTOv8ACmoSCTBxsKFeIwM54JyfatrVNbt4lSGLfyQBhcsDjHQ4rhtOfYUB+SMNngZPIJ71bupfPSN1ztdEf7zfljpWcMJCUudnUrtCXt2/2k5BYsTnB6D9ap/aFZUEgztUZHrSSSrH8vCHt+NNktHZkZR8pXJJHoa9eKUEX8Iya48zcMHB4PzVXVWLEg85JIz6ntT5rQxBAfvHax+Xg564quGMeABxjjn1qXO5jOq76FTUtPmk4EkmzJwNucgk+hrGy8c7/vPLY5wFXdgHtzXVRCMJkkfMFVCB0Gaqanpi3MbhCFcseQST7VnzXMVUvuRaVid41JIAbJyBxnrXW6PZWxsy1y7gkE/Jgnpx0zXBRSva3PzjBAPU4+tdDpXiDaxVdgBACiNRnPr+VYSXY2jZlvUbBDZAg72RcZfhs9B0x3rkrm3aCTATJySDjkcYPWugm1YxyOBJGBlc5BbHzZ5rM1KT7SS45bJw3ODkY/nV079SLNPU1/AtnLq+uQ2Eag24jknuBtUiKNDvYsSO/StjxHrWp+LvFP8AbNldvJNEoS0jiCnyYF+6i9hisPRpLjSfDeu6jbgxxyKll+7OGIcjdgd8jNS+FbEpLJqFzKLPRoA3mTfN/DjEagcljXRfmOhWsdh4U0VPiWXnkiOly20YSe8mKsCw+8AOx/OsLXLudLw6cIpY4InYRh9uXIBBJIPqRV/UtfutdSyuNLjGl2dk4+zRrGEiJAJbIH3yQO/rXUWk+mfELS0nMf2DVogqSBFXDPkFioJHBx6U0ggrO6MnxZdBvB4vbCSdDa3EcDmKQqGHyMzYOPpXKt4smdhLd2cV5g7s+c1uwzwRlfQV0GkeGZZV1PStSklMLZlhYKQQ+QCrDjoQD/8AWrk9Msplvnsp87EcjPTIBYnt6ChKxd9T2bwBqnhmPTbmC4t9bs3Fk1zcR21wtyMZyrBZTkkD3r1P4UWvgqHTA+n+Idau7mC4W6h+1aXHCxx82AwkIxjivCvBMUN14qdFQz25P2YRyjAIIA6DIx+Fd58EdGTw/qeqWurH927NHaxFR93awBXj1x1riqqSuehRWqufZfw18KW2o23iDRobSX/SSZViZVJy6g5446gV813LSaG1xbySCApPMu0EkkKx5H5V9R/C6/n8N67ZyFLi0t7q1ji6FdxHBIGcDj1rw/41+GUg+JNvb20wtDFOzhZhuEys25h3xwe9eTdqdmezpyqxwV7MtjevEJBFcXKxSDbHwxZRgZPcfjTtH1KS12WDb90RZgSOBuzuFbunaHfeMnNlJAlxNb3Jmt55ZBEsAB2hVY4478Vc8YfCnWPDrubLUbH7TLEspiFwsxBB2tyM5z1roavYyUtdTC1UvaaRd3kQeeaPkAkAsoIzjJAXFVrqwgXw9bRR2glc7ZLaIgM5ZiOOMk/Q1213ZTKUS7iEEd3apvKxhgrFATuzj+L61W8CJqWnGz1LUY4JbKxkOyWOJIgXUnYM9e1akS3Oq8TLZaP8P7Tw3GJUuZEa71eSbcixtgeXAijqABkj1rjfDBRb62nFzgm4CkMMZx39qt694ivNf8QXEl7ctKuSzu7bjvLZOT9Ko2ElvBrE6wRmVJGIiOeCAeD7GuWcuaR30Y8sC74m0MQGyu4EwEud7wrkGRyRhjxyB6GqXijTL3/hGLi0EBt7zUbSWJ5J4dsYAmVxhSx3cLjpW/4slxZ26CN3YkhQJCNjDncRnBI9qxrzT7uzsLKCS8e5vZbZGmllZmZfMZtoJOeT1rW7SOerG7scN4a8NeJPiD4fi0ixM+n6JHPM1xJErRqzqQFyQACAQD1xX1X4R+Gfgj4deQkdpeeJb6WFQ8l8qxWaOQdwWMH5yMnlhil0fxFBpmn2mnRSWsmlW8Bg+yxwhMOVAZ2PAfOf0rzb4m/HC28K6rHa2lxKJ1BxFEF8xj2GT90UvaSaaRCjGNrnbfFC80S21uBLcyQWsKLJJbFFgVWzgoNpwBnnmvIfiT8W7NLaKHTFsbZLp2AikIkICgjIIBPY14b458WeOPjDrD26RXFnodtKG+Q7GnAI3MxJGRnjFR3Ph6bT7m2l1DU9OsjbRKkEksuAGdiSCQCCRkjmqhhtLyZf1jTRGnefFrRpL4m21uW5uBglbayAUY4GC2O1Tj4lyTJKGuZ7mVgyMykxdTngAY6+9cbD8NNKfzFt/GOlWwmk8w+bMCWI3fIpPuK0tI+HbJdXEB1iG8lOJI0ijYBcdzkc/gav2UbHOqlST1M28+It41y4aOZIQCP9crcg9T3rb0fVNdg1K2ukvRFZiPMty7KpwPYKTn8avQfCHXprmSVILS9lMzJHagsJME/eYFeR9K6m68Am2T7HPpEtyrsrSSlhHCilegAOevtTUFFXKbkTX7f8Jholxd21t9onlX/Qv321UQjBZycZ5rFg0uDQdRsLbVrx5XWPzLkRRq6tIu0KMnBPJzxXSDSbvbNE1zb3C/ZRbi3jO1YlBzgAqBn9aydGSexmvI7y2aKa3UTJLKu9sDOcEn/d4obTWhcXJS12J9A02Tw7cz6jqKQ6db3KbYra5CmaYEZyFwe3OTis3xv4uTQ/Ck+q2UcUDvKIISIVV2ZjyWYAnAHPWs/UI7yKeW+1uaUoYt1vhVMlxl8fhxxXK6Rd/wDCRG90i6Oy3aQLHJu3ZYncpAZcfKODUcq6m7qRtZG9b30lws9yHW43xMq7ccEAbs5HSrGg6kkuq2dvPh7i4cRiPk5BBPOBjG3nrVTSiVOo290H3tLIqSOAMLtBzgcYOCOlZ1jeR6agvWIMsDqBIke0cLnI9scdKx5ddC1JyiehabCui6KltNLOhhZkJAVgvznAGD2zir+i/YNW1IpBc5lUssiyArhxzzXN2mpzalFG0UVvbbwWIiXAycc84PQD+dXtMlk07UzeefCC0g3kMeflwcgCpSNEkOhWW0lle4TftAZUG0BvTGQKa3iK6k1TT9SsU8q+glLO8bfMFQYVcdDk+9bHiy40m38Kb3kj+1PdMB5bZZFA4OCOlclpmpQp5lxBFJOFXzlAbBc7sgen61vTk1sRNX1PoLVmj+InhUPFLHFI8WWWU9HA3Z4HTtjrXFX1us+kaCZ4n3ODBPklPLkGMHPfOe9U/h/4huNF0t0kie0luTsaPzQzRN3PPGc11+qrLfaTcyxSs8yjzELL0yfrjtWrsiYTPPGSe306dpQ0qor7U6M2RgAHmu0g0ie8SO0iSRhtjiTcwXJCbmzlug6Vz95PeTyaZCk9x9pLLK7uWcMCdpXpwc88V3EdgmkGVr/fLfENuuJFDJHxwMknnFVp0E3cS98PQxac7ahc2dtGFAjT7QZJHcHk8Ajp71gx6nZ67Eba81G6uUgB8oMFjjHO3bxzjv0pNcddQh2jyxCFUKIl4BAxnJx1Nc+FWFPtEz7GA4LdTjp0qXK60Ls2dZc6nb2mmnyUSyJMYbzGDFSB7de9VLK4iki+1yTvLHvMZAIDHJwODjgVAl2j6PETYLf2spWRlKDIxn5lbIIxnoOKdZaBFfyQS2M6/ZfMee5WVS8gQZ24yT+lOysSnYb4205/Ctp9ivTOl7fbo7by8YCn5gTzjoMfjXB3l08ltKt2km12PlJJJlQPw9q9w8VXEXxFhkvZnhiSKyAt4MgODkLuxjI9a8T1KRbRZdHugjXMZOcjAIwACrDnmsloy3O6KWm6peNHHPPYIY0cJIbb5RGPbOM13dv4ptW0bS7IxGeWQiQzOq7ySeBz2rz2HStQmS0jt0nIkuBBiKVtu8525GM11niKK5k8QxWF/HZuNOVYIzFDt5UZJJxzitkyW09jQvNKitJpZjCDtiYJHJI3zMeygZpk/jH/AIRfw6muX+LO44ijiijwIWPG5jznimP4pi15nsopGjNo5Ms0g35GOi9s/Ss3WY/+EotLywiiJVl2pGWy6sOQeM4qluTa5g6WL248SXcuqSS3kLAPazTZMZ3ZyOSSAM9hXP8AxDmghvr+a2iee+tkjtUlTBRWJDcKc9vau2ButP8ADtp5kbSXcaCJh5m9QwyByfcisqe3bSQbxLT+1dS+WQRqFHmuVwDuPQAetWkJor6H4cit7DTNU1aSIySuyW1jK587hcs5Xsvau/8ADlm/hywOuykQajLH5Wn2JhLghmwZGycYAHGa4yW2vdUvwkBF3djcZZ5JF8q2UnLJuHt6Vr3Grl49MiiXfFEjxPIZMBcNnj6inJ6EnOX987Xb2kciy4mIaQjcSzEsWJORz6dPalvdq38Ug+fypA2SSAQOCDj1FZ+sy2tnrf2RIpXZ52ZVt235UZUEgdu9acUFncNJ5CeRGML0GNwHPOex9qxlsbrQz/EEMUzFo5d80IaM7f4VHscdaivrODRtOjmncF7gCOJQBk5P3sHPApbkx2FtLMAt3eRCOYLbnG4gHIPqKwNb1NNUuRcSnG5lPl9RGoOdoJqIyuDuWIQl496XkJt0LAfw7jxhcDGOa5HWGiTXXtsoiwszSRBi4zjccYPZa1YNUNskiECV5ZMvkbhgNnvntWFq2wXMt5G4+0yYdtqhUJ3DIyAP4eK7KZy1dCTTL2O50rWbe4tBcvPC6LI0rAAnBBwMDPasme3X90PM8sqm0llY/KF5BIHWtDw60ks17M58iIFJC7n5cF1DAAenWsrX7pbaHVEiuHAcKq/MPlJ6sBn+7XQn0OVO5k6jpxN0Jk8zyJEDxyEknPFa1jC1u8cltczQMEG8fwscbif6VFoE/wBp0iMMC5VQAW5yQevJqxJKqM4ifJC4x6/hVtmcVqa48WQ6hBFFe28ckoYhJ4VAZQDk5xjqap3Tj7BqECI0kIhNx5mOGIIxnHT8K5u8WQNHAv7gPHuxJy5J9jXUaLpos/D0twJztMbRPlioySOOPoak7YxUtzrPEHjfSLnwvoiwXEy61b6E1heAjauQ3GGxn7vHWvKpo4b5ROzlxHncFyRgDFaupaYqocEvyVAPo3XOawLSR1uAwQRjhSmBt561pc0+rR5dDOubtpvNcoYomUokZXaFyMDkHPNVRCYh85EZwOHJPQc9a6G90xbWGOeWNZAoDsMcFh25xXK3Fy87k872c53AH5T36iq0Z5lSPLoWEKmHYCowSxwwzgdsite2Ku0RlJC7mDYzkgKf/wBVY1pcMrgxu+F3EbcDcMjPXHTBrWt0mjDuY2dEIwfq27r0/WpsYpWeh2HhPWP7NuY5YyY08xJDgDP3gCDkivs74L+JG1DTZIDGrtG2SAcY3NkV8J2kfyEyJMcndnaDjnIzzX0H8EPGQjv4It+PMhBlkG5cSDa23I9QcVhOB30J6n2Xot20SJER+9Cfe65buMmunsbxkhwOSAMEE9a870HUBdWgkJ8tVkYBM7jt9SwrqtNuWhWXYUIZgDv7D2riasz14NNHeaS4k8xFyGyMjJIzV6B1REUHIwBn1rB0eQlnKY8ogEHPcda1I5SiAjqAAT2FZsGbFpOgQDOR1qSGf7cdseBHATuBxy35VlLPgxJv+diFTgY961NPWSHY23LjcWA6Z7UgRLtMZJwM44pV+VgcAqw5x2qcyGXoRk54xVdg5II44PGK0uJ7l+2YSzBAcE+vGK00G3HHIJxzyc96wIpgXjLkJzz1z1rZiYIvAPGOtXERYaRtmOvrTBC0pJxwAc460+Mb8kYx6++atWyho+AQec/StjS9jPVFD7hlucDzKsW4LKTJ0/iAq1Nbxu4JzheOPamwtErOEOSenvVIbnfccG8vAxjBFQ7AcgcDOfl4q8YcdOmcmmFRgg8j1oRmnYz5FJwikjk56dxTh8gwCSOh6Zqd4uXIQDccZqN8AZIyQc5x70mkU3ciSRxhugGQBjORUkigptOPf2pApJwcZGc89M02TJHbjn86QkrjhIo+6NoB5x3qKVy8pdvwqIyqXKGRd/Uqn0x/Og3EaAEOCDjvzQPlsRXXyJIR1OMZPWmohCOpyAO5IqO4kEkgK985z29KYZVG8ffYe1O9yiK4uRtRXTnBwT8wx6VAWIGACQQenOanuIwxGCOM4A4wT9KqFdqllfOcDOcDnr1qW7CQhA6gnknGPSpzdExiInhRwKp7wYQRhNo78H8qVWG8nGWAHP40ymrlqO5xkE79vBGBTpm8xHKglgDgKcD8zVYABcAc88VGWYuMEkDOUOMVewlEc0SF+X4/iH+FRyxhymc9OMDHNRkMr5GTgnH9KlWZwF3Y3cdP1p7mqVitICFKcgknvzmnCQFSSMH7nHTFNuWYRuSBjJ4HXJPXNZr3W9vLQ4c5LL3AFIpx5jQinEjLgneCM+9WPO2cMcdMVUtgI4d4+fGcYAzzVgsBjHOOn+etO5g4izlWQgnHBPv04qq21GQHlR6A9PTNTSSlm46EDqKFUcgk9c9TRci3cckhTeAhwD8vPHNRNGW4XIxg5PIP51Mq/Jkgbe2OppD+7VwOckHr1waLisNHGMdhRJII0LABznaAehY1G04DYAP3iDjkYpgYneO2QRzjp35p3J5R5YPhc8Lj9KrTAFSwYjbgkZpgJOXUjnqDUc0oPyZxkVDdy+UjwSwIHXDDPfFNyFGQTjByKcxIB4zjOPrVcyE5APNYttmkUWEO2LJQFgM4JPFMaUFuAAeO55pV/eRkA9Rz7Urx7VJI5PHFWtdTVKxBv3twecEYqxERySOfunBOKq4wpDHYcnk1LFvJwBjnBHt60xsndg8eDu5Ixz2xU9lbGWEy8Bwfl9wO1MWJVGOSeFwef5VfjITGMAAk4HTH86DKTGFCM7iScDqMdar3MphQDk7j61dlkKIS5HHXg84rBv707JWT5QOWP+ArJozWpkX8nn3hCvkFQwOBjPOan0+ITSbvuFB1FV4NrPjgN1/CtW2JjUEAAcg+2Kge5oQozRgfi2KnWFUG0AZPPQUkC54J5HXFNnmZGRjj296ASHHao3ZDYA/nWfqd4G3hchQoxjkHt3qaa5RoeCCCOeOnNc7ql58p2ZITAIqSkZ19PHHLjzPLC9DJxgfrXPapJ5sJweQCBnoec/zq/fli5KJjaPmAwMAHpx3rAv5t5cAYj2nOeTn8K0iOS1M+WYRZXeS4O1SdpAB/GsO8l5DKhIGSSSc4HUe1atw6l+Dl9pCrnAJz71zeqT+TbSL84lywUkjYOeeRWqZizM1PUDI5SIHHG3fLnGevWufvHWN/m5d2Ug/ewPwzViXYWLNwMkAkcE1lXtythDPPMQEhjMmM/wAIFKT6BZnk/wAYfF8Nxe22nKSFTLSJk7g2cjjoRgV5XqmqtpnhWfTBIHur6XNzJzxErZVOnc/nWprGtHW9VvL+4TG+5whPDbCMAcelcz4gTF9GCBsCYVSB+ZP1rqgrKx4uIqczsZd9EUWAFxOJELAYYYAO0Dp+NS20rqSDhIy24LGoAxtxjkVPbzCEW5ZPMkU/Nn5jg8dDjvVRGdXkJ3yAEs3y9Offp+tdBxI92+FjQ2/wR1y6lxGBO0Y+UZ/1IwB78L+deV2JbUdNw8i/abfEbnAX5T6qAcn6V6f4Nvo7P9njxPps/lR6rLOLiyllbAZMFPu7cZBI5rxuyupLS5lyQjjduJbd8wPBAGTUu5sncfNLmeJmONxbZyw3YHoKlgfa7yOoWNckge3TrirF1D58kcwSMSFhnYP9WAOduc9aoRFonKtjcD16ZJHQ07g2a0UJ2gyk+W4Ycc/MeSTTraJrG5AZEmh3bmBbBTOMc5HTBqfT5RcJKJXVBCjOACB1wMZPXrSanetfXYs2sjYRruQSxMH37c4LfXJqVqTc1fsWnTx2FqyLLEAuLmWVsAF8sWw2OBWff29tZTlHjjuI4mZIyrbgXBzuwM8YprXIsEkt4ndFwonJ5UgKGwo6ZxxxTbkWNt4ckijWQX5mLLGVUDyyoBO7Oc57YqSihqsn7qzcAiR4FBJHBIYjvnHAqrNau9vLKMGMuAPmw33d3bn2qbVoQkVvtnVwsQBCA7t5b6VXMIMWEHKMCxzk4H071VwIhE8iF84zjKEsRxwOCcVe0WWNZBHK7bGOxU44yck/nUKMoLszgKSc4B/Cm2sf/E0t35fn5tox06dakDo9Et0nuUtnk3sQAhGec/hVpLv7TpqW80RcRyN98jOQMcHr0qpZXQsry2c+cJI/mjYSYyAR1rU1GJbXWL+ID5cmZT8o4P8ADx3rGWh1wdyDSdsF555czxupU55xn1qA2bKMqnzdPX61ct447eZ3BMcLj+PBB/EVfmsFVdiNlZYwQeQUJHGc9QfahOxtyJmdb2iXM3lAoNuSh2nLY6VoQ2DoqRN5RZcFiuVJ+bPAGelOhtJk5BkSWJlXMYBDZ+uK2LS2LCdC7PNHG0ivH8x5XHUY70J9yXE4fSZpI9QkVwbhJAY88Aj5skknFdRNpyfZ5Hgk3p5JdkVAQoC44yPWufvoxJfmMAxKPl2Adyc5OfaulWSRbBJI5AGXbFgAY25zz35FXe2xLikQeDL1p7NIrhDgqQokYZGVx2FbnkC3AWAcxdfMHcdKydPvLJdQju7Ym3G4JLEp4O4Y4z2z6VPrhlg1sXaSA28kg2BCx4J9Md/ek7vYzWmhBqdlDJrJnlgTEojWOLI2s2No6+p5xUWv3K694kv7PLpdWsjL+7O1crwxAGBius0yzg1u9e9uf9HS3VpyPJVmyDxgEkYrz7WlmZpZYvMi3Al3yC5Y8t0B6mrg9CHG7NR5kuba5F9j+1IlUybgejKSSSB2I/Wqs1rDEjpPKxZY9qHGVcD0B5H41dRZA/8AaN3ATJEgE0RUBiGXHIPXGPStjVtLit9Pj1V4B5jsyQF2ChhjILAZptX2HF9DhpbUWt2U+YiTliPm2k1o2lr+4l+1OYipyHA3FgBnjHtxVNU+03UllKk0UiuSkuOGIHIzyK7drGGDQIgu9JrkFCHG4gAdc9qzsVdHKTxRrJFGqfZ4cBnkdlUKCc/Nkgnn0FP8mNLvfC/mNu+YiQhQCc8L06e1U/FdrtniV8vG2CpPUADH86ZaHKW88c5SQEgLHtbcAMdTz09qTQJ6mxZXMYnuWniFzEVYbGJPzD7uPTHvSxQmJvMHz7SGXnqO4qvvjkfbEJI3OGdCSc57k96kjQhJRLMYlZSUIyfmz7c1mhtXL+rCVbm0dHYJIQSpVccrlQSRnrWvo9n/AGpiwm2x7yVHAJyOScg+lV7m5+0abZxtmQowQknODtxk/kav6BqbWWoRyxgEocO7j+FlKnHGM0tjSPYxNTEWmSyRgF3jLMHf7p6d6oQtNDcfZ43224x5WMjdknPPFdX4lhhuV86JfkQkdMrye4/+tXLyzLdW5ieQR+XgCSQHg+ozx+tWiJJlKWYLHE9tvV5JAsYeQNlQPm652ge9WI7tYUjQDypAVQAdDhiRjHsTTLmWS2tnjD/NIG3sOcr3+nHpWZpF013DOGARIG84Op5VQPWla5npFalu5MaiRShQjOTk4Jx6Z/pVG4kMtudgVJIyNr7Rnpg0N5cwSVJAG37/ADODuBUjuKY0bJkRfvWZsHnHGO+cCgVyS1uluNka4idjjeMAMfwqQh9DWUHfumRf3cjfdG4Hgd6ybSBGmPziIBi4w24cfhx+Fa19KPEEAS7kEB27Y5ABnOeBu44rWLIaHxXL6ldyW7O0V7lvmkycE9MH3rqItCaawlvtDlnivV/4+LFwFO9cfNGc5IP1ritWk/4Rq5jGpRSXCgK/n2shAOBzyOciun03Uv8AREubW7luYZZGeEv+7kCgDArTmtsYt6l3SLyw8Rn7PqvmaNfyx4WeWTbHK+fuyLyfxrE17R7nTNSnlFqLT5twKt+5bI/hIUmuh1C8tPFelzy6np8Vw8Y2/bkbEsT+pUcMODUFnNd6PaeRdxSeINAaJpEmgZZAq5KsDzlSMgjiotfUvm5lZnKz2xWG3uk2COTahGT98tlhyozgdxVnSdRMcskpxGhXYx3HJyc102raJ/aumpc2E/maZCSY3l+ZlIyOgxjFcwmlPbmKA/vApGCD23YOc88VzVFdGtOCWp618NlDW15elAGuGMaODghFyM569ea4vxfdT3uqTzl5HghHkEHkMvP3c85ySa6O2vINF0eC0jADvwrOxUHJw3r0rz3Wbx/Kdop0eK3n8xx8x4OVGCcA8jPJrjpRd7mtR8kWY15oTXTy70jE8a5hbknaVwNwPcGsa6tZrVHTARyDvJG1QAwPr7V19qF1BjMv72bhGjlk+dlLZyc5qS60SLWSthdRm0R3AkuBbEooJPynAz2xnOK9CJ5UnY5gSf2ToiPI+JpZDHkHBCtnqeak8PxR6hIxvN4t13BZdy8njjr/AEqXxfp8tik6XKARRAyRy8KkpH3QMEnI9Dg1y1vqDGPysiLAwFAYZJHJ3GqUepmnY9JhutLbUY7a3kSWK42oJRx5TZ9v8KtRG50v7PbMTE8UbKxQ8HsT6YPavKotSkW4Ry7xzo5KyZ64IIOB7V7H4Uki8S6NpE+oyrbJZhhPMAG85d2V9McetJo0UtTOnuDO5FxPKYNxJSPALdMLyPrSam7OuwZt4V2sqIRwo55weuK5/Wry5Gu3AnkdFQqyRpj5sjcD7Z6VZtNak+0oJJ4zCAAw4B5444z0qdjKc0palaeSOdN6udy5XcrEZ+bPOabIjC0ePHzgho2TJLY6A84qxNaxxSo8Tj5FLurktyeenpTLhHiUsE8wYwQg3cnp0rNq5D12KT2Uk28tHIFCoTu3EZ74JGBn2NPhgC+XmPKyKSfu4jyPc1r2WoKswS6kkchchPMOMjpwKYZbFnNxewRS2ybgsZByzAYHAGetTdmLhpcxrUwW8JZmmklY4UKMCMAe/XPtRDYtJ5CPJsDEnhTgAe+K2ptZ0+e6S5h0k6VOIyWjaQzKZAdowCTsBHPek1HVZNTcRx21uiR7iPKj55GO2c803qZNJnMnuSCEYcZ7+lQRxqZkGCFAAPHb2qS4uJZLhGkfeVBRk2gAAdOgqxpsaI5kkJ3YIzg7d2Puj3qDJ2uTyvHaJFbhijBSCnTPGMnoKoeThCFw21QvHy7uOetSzqMLMsuXkYnD8YHaoHy27IAGQVOc1ZnKV3oPWMr1A7DCH3oQ7WyOTyffP0NMWTDAAviML+hqYNnqMkHHPvU7GJXuYip3+Xzn72OTxjjn1qBr5yd4OHXnkZ4znnPerc0SzJEPLGckLjnnOaqMisMEcsm1vm6EUr3ZpfQ1NP1NVOwgABGYyFgNvsBitW3vIZZE89PN3biHzjGcemBXNxxuMYGA33ie1SLPJbNFGcFCSO/THNVcLnTXtlGSTbyiQtGH4wTkn/erPuFmC+VJI+1h8xOBjHQ89jWRG8seGicZbGMjGPUVObuS48wykybl2ksT09KVyGyVGMhKKhySSMc8H6VahuTG7KBsfPl4frgmqcN08UgdMpjnKn0pTKWZBgliAWkOOWpN2M3fcS5KtMR1LA4yCM/lTXh2mRuN38KdunelY5EchzkDb97/AOtUifLntgH3zxx1p3GrhbhlUMMEvkKT3OKuQtcsf9HAQYwd+0jP41HEpgOMkknKnywcE+/anSHcBvBcYIIftzWejOum4L4iZxd2WxLuMEEgeWrqeo6jBx+tRsyGYovMmF3D0Ue1VjJKDGwfYytuzwSMCpZJGZAFAO8HOF7du9RyIuo6VTbQdJEzRbwhxyCeO1VSMA7hGFwQSGIxjA/lUiNuwMEYOcAnv14pk1yU2Og2EqQcngk/TmqsQqafwj0gZiyr8oU4y5GTRSeZE65K71IBAx04oosZWOKQY+Yj5uDxThjeCOME9KmMYTDHkHgAd6kaAFTgckjuBj1rp9DT4SsG+6Bg/NkcdaQjPHQ9M4qfyMoASTjHPelY5wWPXmluO7aKbHZsVjhjkYfqPQcdqcqnAB43CrSxhcgDBPdaGjywAzgnGO9WxPQgKMqBRvGMH7vOe/ennnqc8du1NkYLg4DgDnGMjmnI2chO2A3T1qGZt3FyFU9M44FS9O/C9T6UxuUJxjHbFIUY5z84yc44z+dIa3JxIyHIzjHAGDmngo7E4A75wOoqqPl5/kKuRruOc8YPFZsbD7uMcdOnHT6U7zVOCULnPB74p0n7zAPABbHvTVQDGOnapMyYBXUguEJOcgj/AAq15YDkqcLuOA3Jx+FRR5DIOeeB75qzGhl2qf3RIHI9O9KxtEvaXZNNv8rgtggt05FXprH7ElvhMxoQDxxx9ea19PsorOzeSV967AUx8hbHpkY/WsTVNV3OV+YqGyfMKn6dK7IrlR135Y3KkVhE8gklcmQfd4+XjFSTsgSLb+7CseozkVT8/GxASFI5A7E0rs3Vj9Ae4octTklNt6Ec7Bk+UZUg8/yqgAGkHP8AEpwAOKuvJhn5HB4H0qNIW3DgZ46DH8zU7mbbZJZhRHln+YqMkk8Z7YqxtjebcwEoIPCDH6moTCQwRgcKVyduASO3JqZSWHockN7VQMx9X0MSwGROG5Y8Y61zlmfIvkI+XGQScYzjHGCa9BX9+CowWOAQ7DAP5VzXiDS3jeJxyu8scY4AHPag1hPWxQvC8bAqdi5JOGOWxyB1quLlzlQcAFcgc8Zyamu4jLaJLI4yxLYBAzn61Z0zQvNtpb2clLC3Q+aRuLE54UYHXkGq5bHZbmN7RIopPB5luhKLCK6WSRlADuQTtVc9fl9KyNU1e416VEEAtraMnyLaPhVXsWx1b3OTV94U1yKI3UtzbWUDlY7axtmmkChQFwOgPPXpXWaZ8NdF8VaQ7aJqXiO01RRg2uq6PGkMvQfK6vkfiK0UOrB02loZ9rock/w10t7QESy3s93OSN2Vx5YGOhGRmrVvb3IhtzN5ml/ZiJZbklYxkHAAG7J556V1k/hnU7bQtD04aGbS+0+zMcgARhK5csx4ySOh6V0lv4LvPH2ojwx5sGl6fbET6nr1/IwTcAWKocEEcYA6nNDTKSsclp/jUrq9pDdaffa+CDErw7VkkyNoARSS3+8SK6a88AaTqV5d6la3klpcqg83SwQ0qOVJy2c7cg461Hr3izw14WsxpXgzw5LqNtv/AH+q3cOWuJCxJCkAnaMcDPfrWl4duB4Y8JQaxrNvYacLoMbXTILTyZXUnIdstk4HHaoc+VXNqcHJ7FTwjoH9g4uZdDUamJGuYo5ZI06YPzMeAODxW/rIj8H+I9Z1e5nEsUsaGMBgVjfO75W6YrmV8df8JUl5FObUwthYo4lCMNwPDEkk9e1dd4m0GO++HFhsntvtMT+VLDGpDbAuc7hkHjiuKrVudigz6E8G/Ee302w0KW6KxzgB/MlTeCGbOBgnPFcd488SLqfxAu7xkjvTGhl+Yld5CE4OPYivL/D2ryn7BALz7HaoArtICVGFyCD7jiuinu4tXhl1my8+I3EbAlHEkauF2DkEcHbnHXmvMd3K56HNyxMHR9V/tSydzIfNYPJ5MkpYR54ChSOtWTZpHZmW4shLDI4JkCgYyMcnjjNeLaXrUmh60ksSSOYZiswJOZcHkjnj8K9jktUlSd0EbxmMsI5gCWBbeAuSM8ccV0RRhGqpbGxo3iaXSktLKS9hmsI4ceSWMjRFWwNpIGMivQL0aLrPhWKze5utIigui0jGISq+RnJGa8X0a8uYPFsBMFr5U6sqRmEod+0kq3J6DivcPCmvWt3bpa3umPHeTBQZdKgV5DIUxgZPP4Cqk+V6HTBcyMi90DT4d7Wl5NcmYhlJtDCCAOv3jmqmnaDe3+t6fBBLDbQyNLAsjADBGNpK4JPXsa7aHRvDyaraGK71LU2hRfOW/s1Bj+bBAKtiqU1q2n+LtGu0lhjeeWYxykf6t0CkAZPBIIH4Vyq/MehCdo2MHxLp02q6Tp7rLGsjyoAUYrgk4YYwTk9ua63UVt5NZtormNd8EENssckXzSlE+917ZNbjaPe6zaaZpmn6d/aN5cXRaON2Kk/dywwDwMnFdV4s0fQfhrqGqX2q3Fp4l8UmTIsI8fZ7BAqjazYOXxziu5U243ZzVKijJM801yP7Jokt/BCbaBE3C8l4QEk52g59fevCJF09priRIL/Xb91D3N1KqpEvHryf0q9418R3HxL1t7nUtXurPTNOmZUtA22JFDYI2dOT0xWDceItNhP9k6NGLSRxIwuYYS6sQMYY9ufQ1CXK9jklN1NWc74j19TMER4UXzFijiVt0mW24LKSCR9K4/xPo0AmFpbSRlY2Z5vJLD5yQ2SrKCOeK9I07wXbadcDW9Sg33NoDKgKsrggAK468Aj7tGhfCmCO7HiHxbqkmo2jnzY7E2OLmUE5+96fhXfTit2ccpu9jgfDfgXUPFqJLDFANOtQ8UtzJAxRfm3bwcYJAJ6V6foNnovhS5fTdLe88UXBUGS+MgtreAMR1OTnA5wBmun1m90zxRCYZLl/D2mWIYQWsVx5SuMYCsvc7eTkVx93baRqQs47e5uf7PspGeGKwkykuI8MXYgbiO1S2npsawn1uZfiLx34zTxFBb6DrrxWXmO815YyMmEVgNo4xz160lv471VYre8a7Op3RZvNm1DcWGMEfMWzVHV/E9rCm3Rrny7cYjDXtoJCyjG7OWGPrzVO10Q684isLZbt5JkPmID8ucn7ufQCoaWxXPJnWT/Ge7j0i0jm0a3uW8wxiS0upY8nG3cQQa6fT9ffWrTMnmfZoiDK8oDPlv4VPfGOnWuIh8MXf2+ONkIMTAWkS2+3KDLNI/8AKu58D+DjFrcV9qcpstG05ZJo7eSdUMjDrK5wRj0rJxitEaxckrsy/GXhia/095p4hEXhYQv5e2SKMHO7B5FcFbacLO53kYtUOY3kJAYjqd2M816XrHiaDx34kuZ7C0GoQrcmN7kyF4oIjGCM4XDZORisu50LF5BLeeUY1SQCIYjwxUlex9RWU2aQXM7mfpdol7bW8iSC0V0AjB+8QSeDn1zXOzaVcz6g8ClJrhnZFUyEDC5Oefauk1e4aOxd4nSO6kCR4zkbRg/KOx7VrafcJNBPFcvh5lKC5WMCWIsmCu49ST6VjHudb0WpyNhHcJNIksj+YGVSc4C4GOPX8K1rKKR5ZEWQlMEERgBuuQe3ap49NWzWUSFNTjAUL53EkYAxgEHrmnJY6aY5zbXeL0oNltOfmOAB1J6UNLoKLvuGq3d0l3GYLOSW3kRQXJGFO3DZUMTya1dB0f8Assy3pg+zMgHlxSQhwMnsCcVzGg6FPpl5EJbSJ45LjJuSNzBD7/X3q1Dqs6yXELRPIVbZC3mbNzD72OOlbU42M+e5bL65p+sXEupxXt61xdsVaKE4bcc8KBgCvZfDGg6nHp5iurW4RZFBiiMPY54IJFefaFrwn0m3bV1keFCWihMYEjZ6bgTnA961rfxGtjcxTmK3MzxkkTxAqM+mTx+NbyaKjFI7S18LPYLbo9wqOjKTNNGFQKG5yck8fSqviR9NuEET6xYz7mlC29rE0h3Y4ZmwBjbzzmrMeqWV1ZjS7iBYBKA26BtgAJzgjHP4Viaro6wNIWuF28smc845/CslsaxVznL+9FvD/Z0Uhj3qsa7eu4HO4+1UbW3WC8dWURedkxBp/vEHHQjj1rWU297Z210jqXP/AC024GAMYx1qfRtEhl8UH7VcXN4kvKAjEUTYxkMcn9MUtEtSttgu7GaNLKEW3yGMhzJF2b+6Qfm/Cm6VYr4b1Gy062CFNmSGLbyMdG9MH1rV+IXiS90G8s7G1Mcs5jKpNF8/kKOmOgHFc7pF3cTJOpRRczkZmcB3cA84PqacXdXIaOtt9VttTvJX8tLbUTiF5YuEIHX6Z9qwNSt7a/eKSaKG82H542PC5OcAnnFYtxqL2VhPf2ibJgN4jLdMHnP1qzLdHX7K21O0kjEESkTI+CGYAcdeP1reELmErxeh3fhC8iOsSxyeCPDRtrRfMluY4mDgBc7twJ59xXPa/F4IsftBup7rT/EF8Xc2ujytLEEO0AuzqpGc9gaS0tBd+GrmdLcedeMFkyThFAAOBjuK5J9FW91Jp7ySIeQHQDB4jwCvP8OMc5o5bBGTe5Hb217qWpx3dtJD/ZRx5FvaxCMBMHczYHzE5Fdb9gtvDzm/UuZpR5soPJXAwAAfzrn9H1W1i8t4pJLbSbdWL3JZVTsFVepJyMcVFca1J4lhF/aR7EjIQQmQngHIz25P+FRI3Rq32lWuo6XLe3qMbe3cztBkITgZXjPzfMBnFcNrPiCX7LFcTzvFbTlQ0CAEtnoGY8piu41i5a+0CRkuDHcwqrSW2/Pyk/w8ADnjmuZ1OLTNHsEu2jBkI3+WQHYsAGxjjsCKFJhYNO0iZIxCjxafYXnzExjZ5S9h7nFHiGKC3vbOw0hJBHujSMySZMx6FsBcAd+TVfTtYnv3N7OBH5udhngH7tD3AzwcVsaTdW9zbXnlu8CW0ag3pwSxwMAEnPOaozl7qMvWraHw3rGp6jd3CRNBbK0kmMKgYfKF/vHH0rjtJ1p7+xwoBjBGBI5AGTnn3NdN8QblL630+wUebbXlqv2kjGRhcLuYnBI9647wwwQXmnW7yOm5Iw5ADMQCOPwFOei0CEuZ3GrqU7/Nk+aMnAGMgduazZ7pVKIZxG7ZIjznIP1FaF1ctcWfCYnhfODzweue/wClcuk928Xmvh5IyNzHPGW/wrGK10OjmsiS4JtnfJIDEc+vGOgqhIV8kICCMklCTtHP5VZiYXTJKeSoDEhc5x9az7u5860t4lj8vc+SSOMZ6eua7YKxyVGmafh62jWw1ARb0PmLhRz8uOc59xXKeJLt5bd0wSdwJIjUZABXr16VvLfRxaG8sXmi6muGCoTtHlKv3j/wLiuduLaYuA4aLKttkwuzPYcZzn2raD1ON6BoLefbp5o2LwilF2jcOT3qzqgW1ig2EmQM6szsFwN2B0qfTYo7a0is5IIxMZyzRgbjkjj86h12G3kvLyCRHnKERsJVHysDzjPXJ960MVdspw6sk/mG6/eyISyySAO+A3Qd+nvXaXVwlr4esrZ5Fi+2Stc+Xn7sakgM3Hygkk9642z8PStqf+loYNNhbzZ3X5T5ZwMKD6nitnxD4hj1PUJJt4jUIIoYzx5cSjATIzj+tQ9D1aWyNGWK2udFlme/X7ckoUWJiLFo2B+cN04K/rXHeU1xJEGwAQHx0wBW3Z3QuzIHCOgCouDypbkAknnOD0rJvZ2itdw4LhuCuTgD2qdzqUktBt9efaoiIzjywSoOcMT7A1y+o2rCckliMAfMuSckVegniku0jDCJZCquRkYx0xil8+K5zG+PlZd37vJx6g1pFNHk17czsZS5dio542pkZIHOc9fWuv0dZ7yzuLKIkrA0ag+WSSwQEgkEisltJS2tpLu5kCRMpEYypZieBn059as3OsTrYfZI/Lgs4/mWKFVUbyMZbAya2djiNWC1itrPUPtLhp0Vf3SRHcex3NwF4+tdB8N/Fk2n+II3kSSK1kRkjAITLkDadxyT+lcVb3Hn6TckRqX3KjDbjpjOP7v61MG+xICvmI+9t2wg9uM/Sk1obQlbY/QL4b6/9ps4LeSURnlZCnBDntx2Nen2jAQonmFFDEjaoY++7PT9a+VPgL4z+3WMUzIftbErJuI7H5ePp3r6P0+8lmwgADnIKP8AfGf7vFeZNa2PYpy0PQtJukgt40icJ8gZQ5yQT6jGK6aGfOwkrg46njj1rhPDV6/lyIHKLuAZT3wfeuhlvDG8cSOcyuMgtxt4zXOzpsdBpzJK5kPXcCB0wP1rctZ/lIOQvP6CuehYQvlMEbgBs44rVt5HMpA4Izt/Gk9B2NgMu0HHBHpTXk3YBXkjHpVVJigAdsqTipI9mw/OM9T83T9KskVjhkDHCsw69sVswObheeADnIOcCucMgVnVzkjLH2zWpp1zjCgAZTaDn/PWqRLNmOPc4A554HrVuFc5JOwMAOP1qpGxTHrnJ9hUyZU5wSvHcc1tFks0CiupyO5zg9c1AsIibIGST2qSKQrDgdSuBSIxPzcfNzjB4qhkyhjnd39RTdjrg457D0oDkbwCTz3oBaZdrZ544qrgU5hKXJyAueAO9M+0E8bBu6cd6suoRsHpkVXkh2qWPHOSOh6809y1ZkTRlpdxc7iOnl0kmd2W7AAcelT4bftI68Z/CnS2/uMdxU7jizkRpV5DrbT4JtmZsEdACdwyfpxWv5PQEHgccVoSIVTJznv6YFQyKzYOSG7ilym0nzFIxhu3TpTfQHgsQM7fX8amZSiMc85xgVUli4woGcDBPbFCVhJXIXl3YAwc/ex2IquJQhIJDswK8gEc+1SSbG5YhWLAnB9ajkdAC+NhODk4JH1xStc0UQ+/wgUYxULgq6cdc5x7dKkO4lNmEJK9c9M81MUVmDDO5sjFWlczloUwxP3sIM8knpTfL6sDnn07VNIhXYAGOQTyKrNKVyAc84yOg4x/Ona40hrT7bhEBAyckuTSCUngIEQjnJ71IWR+N5JIO7I6DsaPKDJnecjGPfjig0aKsyl/MZOPM9CTgdutZsmQ0aqMBFIOe47CtORSibHfnAXpjn1qpsz8wXIyScGizNI6IltpvkHIjyT1bnt7VdQKFB7jJzVOIE4Ziflqw7AP8o4JxgVBlKI53EZYE5G0HP8AjVW4mxjOQCaY5WUoRkEDdSJCshcOgCn8aCOUsRS/ImTk55CemKdK52EpjdzgZ603CrgKAAO9RynawA5LlgKewuVIrxSSquXwDgE46c1N5ihRkZOAozzx+NSCFvKJPXHT6VA0ZL4HPPfoBTYiJjkuTnqe1M5+Yj7wHFTY3MQPrxyDn0pjLnkHrWfKJFWQl+DxgnNIg+bjqCOT+tWTDnJA6nPHvTTHtByOgJGKdi07Dfu8DHt9aUH8yak4+XaN+DnnjmlSIbUJOW5PFMq5VuEklA2DPPzUWyt94nrwAep5q08J24BOe9M2PvDEHgcc96BJk8LYyfuZ/DpU6MEQ4HO0gZ/xqKGDaMuQ5PJxRMwVMkHadxypyeDxSZjJheXHlwv852EZGec59MVy92+ECsAWZjnk8Vq6lcG1hPTcy/KvQgDvWGC00shAweCRnnnvWb0Emi7p8SlpHU9BsHGcfnWtApC4LEsD0+tZmnw7RvbqoO3DYyfyrbiQNyowOx65qBhHJjn7nrUcu47yDnIxirD7FTOCCQOvr3rNvp5I0JX7gGenf60mUivdXSwo6A8t19K5m4kjE0gYt6rzxn3rSvrvET4c5YD+PIB9Olc9ckBnL9FHzHtzULUZU1O6EEQUEk5Odo6En3rFuLuJAgQ42bicEck+vFT6kytkAM4JOMYbJrFmb94Wydq5GQx+Y1qnYzk+hm6jdylIy+A/GBkt83U81yuo3bysGAyc87e2euc1sapeCWUQMV3bzgD5wCeh/CubkuFuN5JEuCN3OCefQ8VSZnuyBZinmMQZFIyucD+dea/GPxAbbSorCK4CS3DHzQBltgOCowc8/SvRtUuI7KylllACxoeGbHA+or5t+Inid/EXiK7dpFSKFwiCKXbuAJ9M/wA61irsVefs4XOZ1C4+zRxkxksrrsBGQRuwc5Oayb5lvEKLhcqBlkHynd83OelW9fYiKMiSYr0UDOTzu9fWqFvfJPeC2mEscTSLuzGCw6HIAbpXakfOSepTdok8wxDkKE5YngNknn1FTWzK91EkwQxu4BHcLwSfamBHlilBcI2RgkYBxx2zW54U8I3PjPVILK0AQyZWRhnhFGWfkcYUFua0tdC0R9o2fjvwRof7Jdpo/wBg0a91d54p31KZkaWGMt5ezJUlvu525AznvXxf4tmtG8U38tlGEtzJjKoASuOvGMc17n8MNM0j4oXPjD4faPphdU8O3MmlXsqqXluoTHMpGPULLXzxrMvnXCzOMfardZhkj7rAkfKM9Dx1pRi1HUuNuhfhV5PU/IMjIH86kFsJphg8cJ8x7+tVraIW+x5E81hGOuW6j2zW8LTc4kG14zuIK9Bg96zehoo8yMeaJNyGKQSDbt2k55OBz17g07Try4tFjBRJWY7/AC2UbuOuMZ6UXGnMkxkjR3jkyxkEeV4JIGe3JqWCTysNcwRSKgXL7iCoOcjI5qtjLZl+6S3aNLno4Ut5ch4OBg8d8Cse9nDOS/lgHc54HOF3DGQPpT57IXEaCGcyeU+9EK4JA+8NxJJ/EU2WKaOzgeWDZKQMx5OevbioArzD7VMihwGwoOByMHPbPerRghYC2V/nYHc6/KOfpg067tlW3naOSPzwR+73ZkwR9MVTslkW7EsoUEHB3BhwAR+eau2hZMbcSvl3AD5EYJYAkDjp3NOt7J5jEcRgjaSY2L5AHbOKu6Hbi7u7cTFtm5t5yCFYhu3titm506K3muGDeQlpbp5m48Bydp6k/Wpeg2ZM5kkuWdQHabjO37uR3AB28/Wuv13yJpNM1SEfL5CxTAfNlhg5I+mazNPuYdU0y2SaBo7m3VEEizEoc8k/5Fa1jGLax/cFPIjl2iMZYMpUjngVEtC4MzjbyJPcRKivIn90jBHX5Se2K6PR42vdMkmT54bdVcvMQpHYAAkk49qpW9sY2t5Y0ilWOQvlhlsBcBcHqK2PD2npfXZRI4ShIAjYD5GNYvU7FIimZoEJl5RCMkc5x3xWpatCkAAAj3EAEYHv2qBtPwxL/wCsQbX684NN+zK2UY8feHHqajY2sQeItJig1ECU+VK2WY+XkAbRgkjr+FGlWtrHpvli5guJi7l5fLbzAACB0BHcVq3ERkR1cGVoyCueP3eAOv1Bplvp9vGj5cR2TLvkd49rA4GQOcmt4swkc9Z+HjK8kqF5FjcN+7GAMHIDE9PTiti/1JrVnly0rsTlmPyqOwUdKqa5q819HHa2kZtrEklJIhtd8Nn5iAP51Qkt/tunp5haCULtYtwemOPTn0p6p6EWIzcTpayXJeVyo2OZCrNgn61C2sRxWzN5ckrD/WINzPyOwGaqRTy3WmyRBGt5Y3PPGGCtj369azdPvXaYCPMUq5ZwemDwDms2r6jN2ytGvb6KeB5Lvf8A64MDlQfulmJyPyNak19FrOtnw/cXMYkKFLFJIyV27MZZj0IrK8MhTrEbqCCFYsABgAEbfTrWt4n057yayu44xHKX6xSZK8dd3B6+tVBtMxa6lbwhYzw68lpdlZ0R5M5yqqFTJOcY5bgV0VxFbTeI54kvY44YIAr2yEkKSOec5p0Gmrf2V3q0AQsqCJoht3bsrzk565rD0eZYLi5Bl/ezCQzfapMggLgYwARz60Sb3Qoxt7xmeIbFL29kJRo/K/drIDuDAnPT1rH8pmFuQ+BsAbIw3U55HfitLxHL9gv96XEkbR7XjUE4fjFSRujab58qAukRBMZLcls8/gag3M/T1T7TlQxRTtAkJJ+u48/pXUaXaRao8iRlhcJwqiPGMcknPJ49KwYYGSxvLuJPMELIrDkYVu4Ge1adrcfZpvPWOJCFVFLxFmAC4J696EtR27Gzb2jwW08RmLxlizs8pBVhk/yJqhOVt7iM/vhJtK8KDgg7l/iPbjpXRzW8ep2pvwjKWjIDkssZK8cqMjPfrXOOzR4ibavl8/ugFzmrnGwky1eXDXdmZw0bM+0nDc4PXORXKX7yx3NxBNgTJ/DIxJY447H1FdN5/wDoXJGFwmSc5JPOc1zOuGOO/klOQ5kULJGRwAFBJ474NZpCk9Bb2Rl0eWdnj3LCwbbk7eMY7c1m6EqD7ZKnEklsI1wBgZ559eOOanlLwF4DIQCDkxjG4n2zj9aoaXcLaM6h8mOZeOOeQcYxVrQxauimzl7eNCHEkeSRIC3GenXFX4ZfPhljVMEJnpkHHXp7VVnj3RyBMIqcKeu4+mBj+dLZXJguZZY8jqpAOOSuOh96pq5lcikDRABJMROcDB2/lUqO8ciB4xJ5ZABmIJORn3P6VcMMV5ZxzIjy+WxEyhRwO5BJ/lWZE0dvqGVAxgfL5Y5Hp6UJCvodjaX0DqYZQJYBGqvbEK2cH5iCQSOPQ1F4h8OxSaTp39izpPbCWV2iG7zYlP3Bx1x3p+gTwatr8VvLYIHBZ2KtsXAGMHAIrcvdZtFvxe29tc2zR58uK2vW2gE54yvHFOzM+pywlvZFleHejwx7m2DY2BntnHc1v+G/E8VhdxlxHZM5ZWkA2b14+9+VaiadoOvHzjb3VvfIFDGOVZOc9G+7n8azX8ISaxKU0XUYdV/dsXtrqCKGRW9ss3H41Vioq5qRSWs97JLYQQ6HeSkboELLbzk8cfMQuTz2q5/wjsc1+72seJn2+dE8qyAjcCChIH868+it5raa4s0jMUqSuLizuIcksP4lbJ4HtXaaDqMTPiaQOgYYiY5246Yz2rCSOmN0Yut3Es95IHj8iO2yMZ2leeOlZtxJHM8oEaGN41SSLpwOQeOe9dz4o8LfbNMvLmBGt7tlGwRDlsHPIz2XnpXlLO0OqkyyZVzyM9QOcflRGHYzqytqWtNgOnX+wgPAyZDABY1znHPXqRTNP1i/0CO4vmeV/JXakJk3I3zbuR0PJ6VZtVS7D2rx7EcDZLFGxbqSOMj0WtfxJ4VmjtLAx3scdtbwK08kcRyzt8wHJIyBx1qnGx58ndWZWsPHNhqem3FpqtmDHcZleKEeWjOW6lfXFYWpeB9OvXkuLfVJYIn5WOQBsj2OSc1Qum0yRpRFczXDZw4YBVBI6YzinWWo3tnB5toIXtzG6ssUiySAjBGVOCvHpS5mjG7GL4OW/eQm4e2kiBC74tmUBVd2R69a6zwlqE+maZcaNaJGbOFSzpgHcTndk8niobe/hv3gsrkyytIzhZT821TtzkCstt+malPZRIsH7smYRsQ0gOR06dfShSbNbqxv+JfDDyvJdxxB4iQFfduZu42gEVl2Xh+8NzLPHaXUUcYOJJNuMLz93dnpVnS7xFhFjcv5YGGWWT5huxxtFRXF1JFDc7bS2d9xVpdvIyMbTnPOPahnPUsy7JoLXOlfaUvFLxL5mEyCyEYxx271n2V4Fil8oPHNlVHl4AyARkgnPX2rnbPW7mS4jnivHiDZieNF2jaRjGQcfpXSXUwsrS7hkQyyxBd/m45y2dwOPcCszCNR7CWlsyK8t2Y7jeo/fKTlSTwfl9Kz9UtJZGkgkw/lyHbxkk5yTk4Ip9hBLdXgEDtGg6qG42j1oWdTNOPmC7n6nqecGpaLcm0Q2DW8UdxLeOAkXRk45IGF571BDCxJ8qQSuSEADFTknPUkd6ddQm4sgnmKke4tgxbvm/rWdOr2VjhT++k+cDHJJ9cZx+FQYN6i+axOZZNqkHqAP1pZLmGIIAE3Icty2M+oHQ0pcRKSfvIp2gr1zSSXDTqxDkOc8Ggwk9R0P/H2qkEhiMAnGVP0qJiMYHycgjPpnP8AKrawtPbecCSY0CoM5ySOvGDWc77/AOEgqMfpiknYgcJDsY8E/N2p24jIGdxJJ47Cq4PPJ4OenvUm0wqZFGcrg5B/wplJXL8RV3wcFwOW9D9Kia0aNu3ln5vMJ9abEwjyTwecBujU6a8kY7ZeI1x8vQnjioJYvG0huh5/I0kXljYCCdpfadwIIP4VEXZlCjngik3NvIDn2GaAH+QYlR0OY8jOTkijaA2M9TT4pgUwwALAH5M9vrU4jVudhGSMZHB9e9VcViAJtbBBAweR/u5FJGBI4AHmYXcAOpI/SpijLgYJbHQdT2pEmjKp5vDcgo4zjIx/OpHYn3lmAbOccgHkU0ElHITnp1HFWLd4ZupMbAck98GoZ2jGQhBOdrDaeKACKBEfAjYbmYngnkj3NWFOXBPynaRgfN61X7ZA4yMUPMVVGA5qRNlhYyqbRh92WGQOPSoCibFJ8sYUKcnbk+lWQ6xrgnDE96jk2DPA4x0yc8VRK03GOSXAQx4OVcHPBHo1RZBdGBAkV2JKZDYPTDDihmzsyd+WJVxU8YJXDfJwPv8AI/SgFNrYgB8lQpXcPXnrRVpIBdjYrFCvOXPJBooHzM49BlAVxt5JBGMH8aarbhkY45OfrTmc7QjjoT78/jUJION2cYAHFdGltDq3J1A2AjoTzgmoS+BhsAc04OT/AAdF/Kmyxgs46Ljj696ErEKSWhNEwXKtj+6fah0L4wcc8VEHxzj86nVz8hAL89h6CglvUrtGCewAHJx1piDb28sE45wf5VZljy2R647VWO5GBIxgYxjGPyqGy00yxGF2AdQSfxqWRA3GSepx1/nUMRTAxx64qdgpBBOMjFS2ZsiIzkd+eaRCzMnbPX2z6VKQBgEDpSsnz5HbGBj0qrji+4qtjIOc8nk+tTqQHjCcAcjPYVUiDAbTjDEA1LFmVUOT1y2Bjj05rITLEQ8xxjnHHJwMVppa4UF5FRQpJLr0HYcVQtFKyRgj5kYFnYkjGMEYHoavSSsVCAkDGDsA/P6VrGPc1gurLN5qxaLZjKgbB5YK5z3yAcVkh3mbLH5um3rwKleEuUJPmADB39PY00IN6AYcMufkyME/XBrZ3sRObbsSpIduCmOCeB1wc/ypCCcsvyAYC78jP86esOMFSSobIGT6YNPWIFUzk/NxjsfeotqRq2JbwjejjBUt3UkHI7UkkSOoBCur8knP4VcsLaa+nIiElwU4EUR3N+C8mta68LXNgEa8l+xI64RJGDSHH+yOn41drF9DnYoWkWIIpkYZI3DKnIGME9eta9j4ev8AUJjFaWkty7AYAxksc8ADJ7GtWKSx0x4hb2Rk2bH8y7k5I77VUDPSpIPEmoXYjgS9lgiUq7GNmTaBnp37nvV3Q0hI/ChtHt21bULPSovMIcMXd4vTcoXP5CtfSfh9B4qeSHTNO1LxKqM8QuLUNBBINuWOSucfhVceNND8LB59L06TUdYOWju9RUyBGx/dJIP41R1D4s+NNTheGTxHdRWzEg28DeUgyuDgKRWdzTlinfqegab8GbfR4p31bR4NHjBOft0m4BMHo0x7d8Cud1TXNC0+7EVlqdjBDHklLKyN7k+WqhsAqhOR615jfxvZCKSVCby+JxLICzbe+SSeoqGKzudSGy3j8/LjOWwqjqevbFUnbVs6oz7non/CwpTp7x2Gs+IZEiyJZItmnbuPlVVUtgbvU1zdz48uLhgXtJZtyrufU9Ra5dmK4O7gZOfSotM0u18PuLm/vVEatl4rSIzbxuI5YcfpXofhfwLN4g1GBtA0QpYS4ZtTv5WkjiOfmG04AI68CtVNG8HdnT+G7q91rRI3sNH02zljCw+Y9lvIG1FZ8lxgH3rotc1OWPwfeW6LapcC4FtpOiWiqHuX43TykH7owcda7C+0yy8P+CNQuEu7bXJWuIrRre0DRJMrc4VicnAXtXmHjqbxXptlFqt3e2ugaXdZs7KwgiBmVVXOCxGf73c1nKVzScVHREaWPiiweIXeuWunTKwMUd0pYnOMqqjHyg+uao3OoajJd5vvEJ1e5ZRF5kNvsKt3XnPFc3e3snhyZINEid78Kq32qXG1yCf+WSZzyO5qrO2vanpzz3eqC304cyXJO1AAecBRyeD0Nck23sVCo4G/d6vbSTwWk9yxnkOY7aUB5CSOoUAEY7ZNbeqfFO28LR2ek3FvNcMkY2wrEo3ZOTuJIPT2rl/h/p+kQ+IbNGL3rFxcuoUoPLXoCck81x/iPU7bVvGl/d29t9isxc/JBGWwFAxkMST0rknuaSxLS0PTpvFSa3BePpltbHCkCPzSJAeuABkZq14F8VW7Weo2+9xA8ZMlpKRlZFHDL6fd7DvXidjrUun3DzwtsaTcQ/Jyee4r13wJrtjr1tc7I7aC7ZGiljdiBuKhtwJBHOMdaIxRUarmtWcR4n0vSbPU5Eu9Yk0O4kJmjW6tG2SIxAJDc9GBFemeHEl1ewit4r+2vL20tYR5lrN5mN3AKjtmuSvfDV7rmhyJ+8ultpDunHDQgluOMfLu4rc+GOmMvi6C3e/kFxNbIcRrgOYzwpY4BJFdHKrEU9JX6Ho3heO/uneS50e6SVZDF50ZAZXOAGAB7574r1nQUHhDQfEGtvGlvrENqE08EZ+YAeYy5IwwANeXnQPN8T6gRBJbRXNwJv3D7DKFAPzDHPPFb39uRz+IY9MuXkQT+fbW8MkW5dxjfGQSAefpXNJXaR6sXaLNzQZbO80a4u7OKTzgQu5juLgksTwT6iqrWia74p0i0jjhnZZWuRvj3kEcccjGT61L4LgNtoMUc9ukEgCRPgdXCAEjHYkVoeE47LTPEMupm0jR4zlX3H5gGBYEehqGuVnbT1gkeuT/ABDHw50fS7TREmfWb+YLcX0pG6GL5dyQAHOT64z718+/FfWJ9M1Sz0S2FwW1iaa7uLiUsz5LYB3E8cjvXdeJPExjGiea8UciXTxiHG7ysrkEc55I9K898Q6bDrXiuC5uLtp40hMIggPl8bsksxz3rojU5rR6HJVjy3fU8O8ZeCPE02p3FnpVhfaqtxO5WWLAjTGGJYkghQehNdDo3h2XwtZGCwsJdX8QzyKsMMTeZgnlmZQcY7c16n4Z0fw9Nq1zeyaFBHpYZkm1C+ZninfHEa5xvGfQ9eK6DWJ7Wzmj0vS9D07wxbbPtV3dww/6ZMhO5UT+4D045rXnWxwJW1ucF4b0PTPBF19u177f4j8V3KmU2qMWigYEk7vp0rmvGXjSx0sm6uvEFtaeIWVEgtRCs0igqSVZgcJ2HNSeL/FGt3F2LS30+y0KB05M7M13KDJ0YhuMr83Y155rXiHTNDubh4tIutVuwGCywXy7Yy4wXCBSWAI7mtE7mM5IsyrrepwSpf2trpMlzseO9gCuLvOM73GSMtxyOlZOmajrDyXEF9cRTW80ZhFtvA8khgCVbaDyKbotxf29hcX1/JPZ2zeW08kkyyEcZIAH3foOavL4p1FHLaVoxn1HZ5oluY2aOGPJJ3NgjPHpUcz2KpxVx7eFNVnu4kF/byG3UwRxSqz7RjljjAP4V23hvw4+kXH2a1ERujEgla3iJxwwZhz1xWFd6xrXiGw8rTbyWXWn2owb/V7T94xsen1PNb1rpo8A3yafZ3kmqa5dZe8knGyGzwMgF+hAzjilK9jsglcms9QubaGCytwZ9Q1INFGHXe7YOdqqOoGeWyBWdqfi2WzS40/TUju3ffBOzbSm0H7oQdQO/PFc5deJ7+wURaFqsf8Ab08rWtxqHlfNEjbWYQKcYGARnJrrvBHw+v8AXLZINOjnt7ONpDJfIAM46hRyTnuTS5F8RuoyqFLwRpWu6/5hiC21nbTGS5uVJSMspJ2qi5B4I7100mmjVpvtc0pvU80q0ccgwrABVXcc9wDziunvtEkgtY4EnEFhCrM7JneWKgHBH3jx16Vz0TKPMtYbcW0CKfKUZ3klerZ/i3c1w1Hrod1Oko+hxviCKbXZPIsEMl35ips7Jhvbv3q7rcFrp1sllbb9QawIDTTD5vMI+b5v9mun07TrPQbe31W7Q2huZMpKZRHtI+UsQeCB14rG1JLS60+5v7SdXgMjZDjaZ2IxuUk9KE9CZq+hxb3Ml7cxXMT+XtyZhFyAck/1FSwapPcebnG8A7JJIhllJHAwePxqozrbwCE/eUfvQmOuRxn8KvaXa3s91i0sru9DKAUgjbgHnk4NCb3I05Wi3pt5DFH5ssdukcTCIEA9Sc8iuuspZYLWNLTTrXU7mSJpNn2vZKp4xsUg5/E1zEPh62luoLe6v49LfJke2JEsuOPmJBx+lOOv2zXlxI8Es6W4G0yAD5R/dwK21SujnUbPQv3tneT3kM/9lyT7o1WSPA8xGYE+vY8dK6X7QsVmZb3TL8gxg5eMANx0PU8GuL0vxlc3d00FsYhNIPlJi4BUkqrZPJJIrtLy8lTRRLrKQu5UxxQySFXLZ/iHNbRd9TZHULf6NbWK6xPHNYWykRqXnEmXxgBV2jAz702TVNOe/SW5ivryxZ9hjhKqT8oPDYIrirTXzPqsHlRvLpwwjxuoUIc53AEc/lXc6fYwWtpiOyhuIoZXaNpYCY9pCgZOcHgHpQ+5pFFHU/EmmWtn5WiaRbaWpfAe4maeXB684AB/CptMtLqS8F60Bub2KNm353YTPda6LR7K8utkf2CzvbuTBxY2J/dYOc5yecV19l8Nbuaynla7GltdRGNjJEZJGIbJVUB4496z5WzRuMVqzwrxtqK7LaWTEjSAt5p+YbS23GR789KzdGhur3WbYWsbRrA5G8r8vynuc16d448JaL4JR4Hube4P2ZSilQZd24E4UNwDnuK4Xw34nh1aa5TTrOO3nhZpPMly24EbvujGPxreyijPnuT+KvDranpLmSQQC5GcjjGTk5/D2rU8PaBa6J4YnSWWO58128mLdkEFeCmB/s/rXKahqepeLpLiDzdiiMI0saqAGK4yCOBj3rrtN1AQWmkyWU/mrZwusPmyBULBQMhf4hn3FbxklsY1Lvcr+KPEn/CO6bFYWloS93CZ2Zlz5K5+7kHrXM6jb/Z9KQzyGSO/UsFixlwTghup96zru+bVL8xAiTUFLAgMFCAdfUt+VWZ4UFq9vcGKW4jUMr8/KCOQM4rKo3oFNHL6vdRX6RC582WC1lK/ZFVQq5xghQvQVvaHpepaLBJe38iwaQQzW4lPzXD7sYUDsAQc1Xt9Fs7bZPreDKy5TT4ziSU5yWYnoAMcYzWxDcyeLTbXV24M8cbrHAikJGnAwoGB90DnGe9ZuVzeWiNG2kk3OBNJGZUG8Ry9guefWuK8Vyw6TcWVlcyR3M0XzRmIgH5lJ+Y98Zx2rqL7UriDVYljjVFchOhHyAYJxnOcVRurqD7Hc3k8cWEmeJGmjHmrgE/KT7cdKqKRNzlIFuNWezikllWINtjii2sJSc8E5wMLzXUpo7w+G7u8ukBsRcm2WCE4yRlRyAc/cJqGHWLm70F5TPNcaeJWSAFt7RuQCSFGPXbz+FXPGmnR+FfB/gLw7E4QTXg1G9BZi/7wS4UncT/GO9aW5djCV2zlfFWpw6v5VmB5RtxsSMH5WAOSWHqK5yyhRZ42ikQMBvZ1GGDg+wxxnmrviq1vZdVt7HSsG/ny7M8ZyoOc9cdPpXaad4fg0TRxd3H73zE+cBcnePvAAeprGpJJXNqdM42bTYLfSo5ZQZFf92Qc5bB6muK1V4bS4a2AZ2ZsnBwFA4wT3P0r0TxKzJpVsqpJJJc5xCg+ZdvOMdefpXGapoj2VyWuJBaPMpfy5gJHjYeg7VNHuzapZaIw4glq0aCN5VACZBLEktjv7VBBbQ6m7wrKbeSNyo804yxGeCe9ac6W6w7Y98otmXJJIyQc5I9zWJpF46TXd6IIwIpCFLqcs5HOPpXoI8+Xcfqlo8d++Q/2KBFjChgvmkrlgDz16VmT6zLqlrGk8flWkbFktk+ZU54wcZ/Wrn9tfbZ/I1O22EhmjuecLjPB4qKXT5r2cR22J4yQFIOdxHXsOlaLQxbT3I9LXz7kTySnc4LNI3OCOOPT8afqOlXEpE7y+ZbjyzJcy4KAsd3ODwR05zV7TE0+zilku5y8v3UtrHjd82TvYg4yKseJtafXbUxRxm3jt2DLBFHhAD0BPcirM00nYzvEmqTnR47NJYzEu1yQV3NkdD/hiuRt5XmaQdC0ZI3AOpOeRwRXQvaNN5UEkjRxT7tuFyCVAAHT1q/4N8PTaneuVs5dkYxLJGoypJ+VVweWPYU7GsZ2LOn6G0MunMGmxIy3PlGMnKj7p5IGMN+lcd4g3Wsybcuocx/JxgZwa9+8GyJo3xI0O81WytnNvbPA8NyysTGq7QCOcHJzXifi/SrjTXMQjMYExcS4IDI3ORkc4PHWoVr2NZ1dDlbCZYJ3IdHWMNkuDxg5GOPSgRLO/nMd4Ygoq8YI9jVy2U/YpW3TK7gsHaRSQobae3cVTkt5JpwsR3yS7Y0xxjOOTnpW6ZwN3NK1uo76cxOEcCNRJGFznDZ7+1P1G1CwboHE67mY7QBtA6AZPWq32dIJ0it/9dbt+8kBP71zwFHTgVahug2y2J/eMGWQdtwbHek12JTHQW5g0m2ciSMzXW1Vkj+6MbiVIP4U9JYlQb4wWbljz933q9q0Elq+n28sfmQQwls7SCGbGOw9aga3V3QAErG6hi56cd8etQ3Y0gj1r4K3zxaRK6SICkzMuPmAGBgEZB9a+qPBesC5t4GRM20iA7h8uGwO+ST0PSvlv4MJDd6RcFH+UyiPzIoyvIXdnIJ7cV7x4Ov2t5IwXTYqDYOARjP3SSPWuCpqz26Ufc0Pa9G1ET/u4k8wOD/rCW4B5PPpXT6bLHd3XLrmNd2CpzjNef2V4Io0cOQxJDd8Y6gkcV0+h6g81zKEkUMIt2WzyPQVztHTDQ9AguQJ9gKfKByDWruzDvDkDBzjrmucslIuPMy3AAAzwR61uW9wSEAHOCdn1qGUzUt3LYxna/fnAxWqpwBzztxxWNb3G1AATjcc47Zq6kgwN0mMDrTIkRuhjkJc8uNoHpUtm7KwGBtZhjPbFOc+euAeG7jj8s1XEuwlOd4bBxzxnP8AKtNiLnURkYBJ9xirCgAYHfrWPaXLSqAo53cE+la9u5cgkfeGfrVxdgsXIhnpmrI+Vm5PPTniqqufTA45q0qDygTkkqFHtW17mY0gK2c4B55PrVqNdsYIPIFQhRvBID4xj8KkGXT1X2rSxSZHcIpdOvOM/L05pkcfzDA5PHSpmAXke/X2oRW+5v8AlBHGec46UhjDCFz7H881H5bSOR0UdfU1cdAmRzgbSPwqIJl2PZumetNDTsVnBHAAwvH1qmyO2cDJ5xjHHpWmYRkZHAGB71E1sCpATYXKkn045qjRMxzC7s56HHaonj3I4HTbnP0rflsl8rIHzDjg+lU2lV/kIxtycY9fehRuPmOduNPaVXZHySefwqummMjrI/ACgFF78107RKXTDkc8dutRSKke1eNxPXNNQ7miqM5820yYLjaDnHv+OKdhlCcHPQ8jpWrcQo+CUyPXviq5t05BHy9hj9a05UhXuUD5eXB4YjnPaoY4VYbM5QLgBD755zmr32TacnB9z3pJQe4yC2CapRBOxktaJ5gUc789Ac/pmkhdI8ts+fcAAfSr0lvKzcR/xAjI6A/jULwAhAMDjFJxKcrlR4GuVRyefqOKrTKlugAILSDov61qyRhWOEABzzjv6VTitfMdA0eSAMlOAM9etNQGpsheKQNGqISGxu+Xpn8agz3BGSCPvf8A1q0o48ZAGAgHJ749KJYlji2k4+bj1qZU7BzsyfuN15FTQsSgUfe6E05owXBGAH6Dd/8AWpDB5bEnvg/Q1k4CuJJgMhGCDnOfpTY95HpxjHbn3pruTwASM46d/SlSTc3z529gO1Q0DehN5mE2nB64HenBemeKZHsk2Eenoad97JDkYHGevNJGD3GMgC8H5s5x/npVeZfLwVceg96kkZwSBjGWGSD0BpGjTmPiQKxKkZGfTrTDVEIicbc8MBzg9M0PGFUk87VI9ue1SvkDjGB1x3xVaR2iOMg7mzj6U2WmC9z2zn8PSnibyWwBgMMZqkWYAgvls5OcDH5CpInGMnpzn61Ny2i5G5LFj0IqbCjAJGTgiq0UuFzjIqfcq7AADn35qTF3JQQvzDoMZ9qrXV0EV+uQcE+1TSNkHJAVcZwOTisHWb9I7bKDLPwAe1TIhGfeXJuJMl0B5AI7CjT7RpJsjLAkZxxx9TWcgdj0OWIOO4BrpdOt/It03OTJLglG/hx71itTQvRgKuEBAHTFS/hUW0pvGCMcYIpjzgFgM9cCquNBNMVABcfKMjOeaxrrUlLEgEuNxJ28DFWLudwx2EcEk54rB1G5ZkdUxlyF49+tZN3HFFe8uWuTII5Mluc53DOPTisa8lwPLbBaTl/mwOB24qd2H3nOxgSMuN3PY8etYt5dspkRXcHpwfUc1SVhyRVuGwdi5/ic+mT15rH1a9S3tpAD8yqCmOpJxVmSUpkKjkPlDnPykH6Vy2q3KouRw/Awfm2j3NaW0MjKnma4QMEGcDBj+XOfzqm21YpEkGEQjPBweePWrMUTr5RU/PjBHUAj2qO8hVUcNIU3kggEgnAzxSsCVzhPit4oj0TwtLH58cVzOpVEeUDcCecZ9Pxr5ZuNQaR382WV9wIbex6kn1Ar0r4zeKE1LXrmBZ8Q2u2KLc3+s6g4wOOfWvKp/NjnuYxHvxISPLUkMOowckcV3Uo+7dnk4upzSsXNQmWTT7KVoMuXAO0cDIHQ/wD16yHllW8jdEzIoAVwoBP1Oe1T3rMbJG3gBiNo3DIx+v6Vnq7SPvXeOQAMdQTj/wCvXRoeW3c6O8iR0tlQ4n5LKCNuMn5uten/ALPPjnU/BvxCgn022N7Ne29zpr2w2ksZ4WjXCkHJBcEfSvI5rnGRJJtaMHHOM8E4z0r1r9m3xpB8P/jl8PNT1G3s5LSDUoJZfNkLqVYccAAZG4fiKLkM9P8AgTb3P7Ofxk1fxPLd2cSeFNLKT2cs8V0ZXayMZQICDnc3zc8Y5r5jklF3JPK3kwCWRmSOFRGiKTnYqjIwD05r3eHVT4H/AGq/GC6nZC9sL3VdaDWZyY/s8yOytgnBADKQf6V8+WVrNMIxBGHMduJCIgowAeScAjuKpt2Li+iNCGaT92hzhweAwXHFbPhvUvs6GKQHy13bgW6g+9ZEcbXsyADe4LEZXG4AlcDJqxaWRt5ERQUGDtjJ9PWsDpizq/7NUoJ4jHd6eZA1yEJBUEfw54NZmtaZPp1lE6Sk21yQVkmGAwDYABHGcVp6BczwWxKOAWGCWBbHIGc46Vv30kdxYT2yWiz2s4xJFLIrSQuvO+LAyAT60CfvPQ8ks7oWlxkBxsaT92nynAx/OtW2dmV5xh4lXCgjdl+w5OeKW909oLkI7m4Cv8swQAlSRgHOe1Z2o2jQoIkG8gmQbVAAznrmqRDVjUgZGuflkCMcLIQSMZGOvb9aULBJDHMXLyRxnIUlhuLYz1z1qFEuZYklIkikRS3zMByG9COlXYbGG2KPIAY5owcjj5t7HHp2ol5Fxi2jd0LQxdRXMrf6MqwNcEtH8xG4LjAPXJJqteRTLo2q3Dk5mSJOThicbgQPXbx+tS3t3F5I8vMciR/vEjA3yDIOB26ip/FDQ3FnbJaEpK8JMsbHlW3Yzxnt7Vnq2FmY0d+quEEcjg8ZzyO4zjHatPQr1hBdq88hDeXtEjliCDmsnUAkU0HlQMWVfnLgqSduO9XtOnC6rHGIxkOxaMMAJFVcnkZ7U2awWhsRap5e9nRWAUFgvqfQVt6Bc/Yr2OeIYhmVFG8E8k8ZxXHLLIbko0bAFiNoHyjB4A5rsPDkce1F8hciWNiBnhQSSD1HSsfM6Eb2oRymU7HIXJG8Y+o9etTR2cTwyTiWM+XuRuGPQZHYVj6FqEcF4baWOR0I+UyZHJ6YI54rpLqa5s2S2t5biNBnzHiH8RGPm7AZ+tR1sb83Ys+FLaO61dLRibkyJ5flsActyR09CaqeIPI0/UZdEtiE8vDSSRjbuYqD27cEV0Xhu6OlaW+oXTl5ZH2QE4DA52knHX8KwPEqj7dLcoAjhV+d2Uk5x/DgHqTVJ2IfvHM63o63ttJHboILgKMebKRnLAk9OBiodbjlaFCm+N0hUMoIbdg5yOK6K+D3F4rj/VlMMAMMwA7en41UGot5cilBKoLbSVztU54JB9xWiZm9DkpbYX4kjUDOwcbTyPXH4isXULF7Vo28vEseFYgKM5PvzXbX0UCojvbzI/KSSicoGAwRhcHb0FWNRtLTUoHum04GeTaDkswUkggghR1APaqSTMW22Y/hHS5dQs9QmT55bS1eRowBnGc/nwafo+rPa28EoSVPvqTyD645HatbwN5ulQa+88ZtgIxHFkdiG+8SevNc5qkj3tqVGBKJDh5Tu+YdTgYGDSkrDjqdtvibw3JbWly7vcqZN8jDnOMYAHbBrlfDgZdVCyoUDxkhCdrccnOc9KtW00lpo9naRFCiKT1JIHPTH1pZZY59Qa4KARlRtlHHXgg5PrWaNDH8V2Lvefa3iIiULGnG7OO5xwOap6TbuEMEpRPtG5T5hwARwDWxdPc2lwEMgktmAMsZG0DntnNMAt9VR2to5IyFbKtFgrg59TxikLqVJYfskcCBElMUpDiFsCRc46c7vXtVu7iVmkCOIiArbs4OB2xU9/Y7rdJU+TEQZs4JlY4B6ntVNLciwjYEPvI24jzx74NBT0Ou8HXpns5LdPNCwXDSYiYhCpXDAgHHNYerRXH2Z7mJAYpFCsNoOH7cntWl4DljXxCIpXdILh/KkyNgJKsfXHYCq/nC3hkMnlmNsMygMdrFd2OK2vdGClZtGGt00kPlnO4pHMmw5BJ6g/SqOpztNvJUxvJGMOpJ5H+ye/NWLuB7e+gQAuJH2g46KOgJrPmeRpo0iTKhufnHQ9+SKzt2LexX1La2X53RqowYtufwrPu42jhlJThWVlVBjp3JzWiJWuC8Rk81QxdQ+SCQOnWq2qWiSzSwGSOV2iOMgEHjB4z2NUl3MJaajJkcXMDhhh+T5cg3Y65HHpWegwHB8z74AUqTnv2qy8skVwhIyvlgZJ2bRjGB+FQ3dr9ivfIcLABIhJQ7sgrkYPvTJunsVItSNnPOrjf5ZIJPAJ3Ywc+9adhb2mp6nH5ZHmIo/cqBktjGADx1rD1CNJWdy4+9j94e5bOTnHeur0fTUiBvZR+7MiIv3WJkyDwB2yDVkWJ4rI+F9FuZbtGFzPIZHEnLgMSAARjOevAFVU1y7k1C4aB454mYIkUoAA+XGPxNa9zqJu79bYXJjmTa3l+R8s20cg85H41kOtuL+O0ubX7FcNlyE4AbqRnpkH3ovoPY6HTpbXVfMNukdhebgziNlHTHTPWui0NrbxAwi1i4FvcQIY4791GN3ICPjHfv0rlYfCck8UTRTxTyElSM5cAYxkE1v2eq/ZYU0+/eW0uUWRftZiXJIfPz/Llhj3rK9ioskv0uI0tYtal+2NEx2XsEaq8f+8c/Ovv1rJksJJf9HI2OVIWSNeZM13Cf6bpQtLyKOCVImeO8t1WWG4jI+VGAwQ2ewNYfiQL5YeKKSK6jYI2wkKysAAUz0wc+tSveG5akFrfsbifa8jvbbP3ec5UfeOPccUmv+G7GS2truyyGnjaYrFGIwPlIxnk1iM3kSx6gqTRSLvV4wQCybdvf35rqdDKy6Jexxygm2U3PzKP9WzZZQQ3ON3b0qouwkuY4y2kb7RZp5gtwxxIJFKsFVhuIY57VPb3i/Zb6zncXEIdbhbiaQgxLjGDgAN1HatPUJki8+WIpFE0ZMc3CFQeMYI/rXOXltfzXOZJY5QPlYrcKUCfK2BtB9MVMjnnEi1IaXDNvvba21cyMW8y0jUdO24Ac1g/6M9zJeh2t1YNIkbquQCMAAgZ6U6cSW9upQohClu7D39KxLi786ZFUq6ggnGV79uDWZj0NW0v47WHzQ+xnAAONhwfvc+pxxWnBdLfQQLPJHHIiFFbaC5yc+2efWuaMkaAh0MhI/u4xzx1Haqkt0dOvILlT8qENmNiMg9Rk8fpWiMmzuItPa9sxEnn+bHIpjI2gH5SPvc9CRUl3eMNKuyAYtTEseYwAd3qTjNZek6k3lDBEiu3BkPC9D/StG8u5/LiWXAcOFE0YGGIP97GDUN6mEo6XRnaNcW90M3cSkQh2+0CTaBjplcdzXRtbw6lZXhinSVbiFVCmTa24SKcj0GAetUry2S60+WAz+VOEV5rYqxbIYYAABzmtCx0qaVFtIfnndm384O0A9QeeByeaRhDuVbXRlt9NNxOCVuwUXZJkrz97jnH4VR+yxyxRyI77Ao8wHGVIHPfpVXWNRkmv0iinleC0TyVz909OnTGfeo7K5lsbwSvKNoY7gxz8pHTBqXe5o3YszW0STNELny9oDjGCDn6E1BcaJJqspktkEu3G5MjOPbJrRu1NzYebZp5rsoBjxyozjBwPxrnVuEnLgDy5jgfvAV6HryBxREzkVrkyQTmCQGORWIZJMjB9yf6URuRMQeSAMkdOfwrUuNXku440vwHWJ2cTeWXZecjAGe1EuiNpyvO8kdzC7bYZImYZO0E5UqORux+FOxjKN3oVDNIJMN+8ZRnJ7VBcsJJCR8gIY/eHanXKgFFRxKNylSMg4PHPFNjVHXadpLbgM+hGP51i1YhkJjKtkdD6ipY3OzDYx6U7yvm4Mj5GVHIIGOM5HTNNZhuOB82eT6U0STqokXPDkY2/L0zUTJtYA8ngZGeoOKWGaSNcE8joc0rMhJOTwR09fWpAiyQp5wOTT15YDHXAFLhtxK4J54xkYIx/OmqOuDk5BHtgY7Z700rgPEiuo5LEZyD/APXp4kVkJQRueduf59a0dDtY7tNSnnAP2a1kkTzOhc7Qv65NZUaumQvJKgsQBgA/TNIV30LSz723EYYnru55qNoMcHPfGTuJ5z1pqxr90AgHBBYA49DxinFirZTEfBI680DaEwVwc54IYfWljmKklSMn7p7Gk3fMQQCR2B/KpeAuAgJI4HpQZ7EzKrxH94E28DvnH0owS7EEbeoFNRfLJUng4+5Um506xHbnh8cYxSsUEkhZgvc5NSLKoIB6jHIqBW3NggjGc4wetOLMeSBxgAbTzg/WhGbdxZdu0FMbf8aGYxqhV1f+E44FMMGECtlApyOOePxqHIdcAZKtnnnFMkt7sthwemRRVdHKDd87Z4J3LwfTpRQWcy7bWOBznNNJAYDJOMfypznacBMg8Zz71EzqMg8EYx71ujpUriiTHA6jBAPel8zdnGMHtnp9PWlO3ucnIOB161EOiDjJHT8aGPlvuDBguSAexyfWliuSoxgDg55HU/jThllwRjOMe5FRlXwDs2Ec9ug7Ugt3LAYOwJ4//VQC2U3n5ien4VArksQOrLuH54qUN86FRgYwc07Deg8Jt5ByM09T2PT6imh88AggnIx2qUINp6D8BWNrED40LnAwWxn61KsLbMgc4yQeDzUYReAGJ3Dg1oxRF43cB027sgjng8Z71NxwV2ZuwxuiHgqO3tU0aF+AgfH3hu5q5Lp7/Jkd+cHoT1pUb7PHtBO/aGz35raEbmij3HxHy4o4ygicHIkznoS3OPbikWfzNpcEOV58vkY9KMeY0hD8J82AG5p4i7nvntW9iXLoEUe4hSMLjFSKp2hxx6kckkn3pwjKjjqcEY7VIW8lMkl2Rg2yIAnk56c9qoxEtEMjYMXBDDjOSc+xNdHonhFtQH2m7kW0sQN3OUeQggNjJ7DmsuzC2E0E8o82bJKKRkfjit64nl1Dyri+aNwpdRBtwq5XaODk+/WovY2ilbUvPrUOlRXFjoFssSZKtc3UKuQw9D1P4Vh6rH/Z0fmzvI8ku5v3y/Oc9TgnOKLvxP8AY4ojDGE8tyP9UUBx124NchdXc15Mbi5kM80jY3kkbR6DORRa4mac1z9p+fMaoDwAVJUD6VQnuppjEInYxtuVsDI5XPH41GJv9XwD16nOc+uKIEZvlOdmDnOMKwGD0weKaSCV0tCwFJEcnUZJIx/TFb/h3wZqGtpFIAtvv4M0x2xlScEgE5zVDSbNpZnNlAtxKuVklJOyN+gDE8DB5q99vI1WE3E/2jypVEYVhsBB3YwDggn1oaIj3Zq6ymlJfy/ZLOXWbqMbN8bBYo1GRkA4PX3re8HeAvFPxR1b+zdOiEc5j2+RCgHljhcswzjqDzVn4YfD5/G3n6jqupxeHvB9oN17qO3mYK2THHgZZj7GvUdQ+PNxoejjwv8AC3SrnStNljZXmijDXVzwPnZsFlHA71hUlybHdBK12Zet/CT4dfAbT0PiLVD448cMGEWi2EYhtrQ/eBmbndg9eRU3w58QXHiPXtMOq25fT7uwur1Y4gY4bNgpRFCg4JPWvOtU8LWfhm7t9e8WC4u7yVlkki81i33fm35bOCetaGk/E4Jrfh/7KkGnaRBLHCllYxlQY9xVmYHLN1B61Km3qzqotcyse1+J7Kx07REYxC4e3xIvly7VjyhG8AjAOSe9eMav4x83w9c6lcf6Rb2V0QElYOd7R8ZyP9rHHpXo1+sms3N/BdeXJHdD/R5o92WBPAIPHArzSXwu9s+sadqVxGmmFIZhHz5hkDnop5xg+lNS5lqejNW1PLDqtxORquuOY7e4lVrWzjZfMuWJyTx91ce3NLqmvXX2hJJ5CcxK8dpEx8uEFmxwOpw3eptR1aGW/lnt4N6sdm+ePDIoOAAOg+WqUkxkhAVz8vOzC5I4PXGeMCpdRPY8ec3c6H4fSST6re3Et44cWkm+4mk5C7chRx1rF0SV7+eIzgh1ALY68EdzS2d69ppdy/mfM+V5zkZH6itPwpZRS6ohyJIWhb5wu4KcjHXg/nWCjzPUhMyUsCLiULJna74RMDPPseMVreG3fRb+OU7LhS4IjuMj5R6112reF10S4ltVkM7BmkGVVQVJ65zisKLTmluU3TrBagGSR3IO7j7q4GT+ddPJaNjaLsLZ+JGstT3xQIYbn5WSPcyK4ZvlIB5/GvR/DXiC41eaCCdIba5t5khXFvhgCMA9a8WfVorZ3Fo7RxwkmQyKc5JJDAV7v8KPB1ho1j/wsDWbaSztHhBgikMoNzPuGCAw4UDk+lZSskd9JX3PWrq3s/sBD749RbnzWG0Kh+Y479eKw/DelW2o694bEjrKbWeSWSbJzKSrklietYV3qeoa7oJ1WfUYH+0EvC8UbENFu6Lwc49TW/4Glt9cuLt9LfzNQ02wZmt5eFbeNu4/KMYD5GfSsU0merZNaHomnWw1Dw9Z3EflwBSHJiBXIx97J4Ofaqly7aG0Vm0onu7hwYo4/mLbuw69q6XR5oYvAcZkjjSBIVigRAclR3HPH4V5/eT/ANs+M4poLtJ4NPfd/dkMgUhVGcCueU76HXHRJmv8QJkltdGEQZLh7hZ3jQjzNxBBUg9gMZOKi0fTNMsgb7WsSyq+z7OBvVgWz15ycVJp8ouZpNVucz2UKkRKYQG8wfeG4jnPtUM2q3kt/Bc3UUV2k3EFskQAVlUnDdATjvQttDGWu5gX0viC7vY7+7ni0zS7JW+xQSRqILJByZdvR2xz9a4zUNUit/C8X9gPqc/iTX5YWvte1oJE3kKylmSIn5FJOAOtamgeFdZ+K/iuLw7fyiz00eZqF5MxIS3tVwWyc4BOCABXM67frqnim/vdNtE0zQ8lUNzC7FkjYopCknrtyPXNdMIJK8jirLokc9JpunTz+MLmwE39n2kRa81S6k8ye8uHYKoUnIjTB4GM8VxfhjRNW8QubW0sHsYVIj+0kggqGyyngbvr0rv/AAjrsGnaD4li3x3cc99bme5aDbGNm4jjjJ+YD8KbpWpSeIJfLuXubPRrdW/0iTahlO7JEY9AK0Xc5vZ3K+reE7LQbWIXLxrp+nygiygjJluH5PDAED61zqWs/im/+zukelWbAH7HHteWXKkfMw6fQ8Vri8bxxqs8GkX9xZ6NajDZg3kKOCzMBgsa2pNX0TweiWVlZyyRNGXMlxKoLNnIzgZz7dK2TSRvGmmXr6507w1pcX2dE8gt5duvR5sDknuAK5vw9YeJ/HV5eC6Eum6YA0kr3saqmwnkr0LZ7AZrY8I+Ep/Heox3MVpKZYv3iE5CgscYAJx+lfRPhX4Z6Z4euIjqbxXM5ZsJ5qjyo+MbicjI54rnc0tWdcafMcT8PfhkuoWE9hoEWYpWSO5v7mImViOqqDgIvPeu1utStvAujx6T4ftJLjUZ4FW4mY5SHk5GQOM98V058e6fb3CR2122l6TGkkcrWxiWWU4wDlh69fSvItX1QahfywWDy3unqUEsySKIzySduBktjseK551JPRbHbCKSsyHXNYSzhJuFfVdSIZd4UqsK7shUUcHA9RWNpFvq10JbyXRJBFE29Zo42EkhK/KDk4xn2Fa1voLW93b38ksriGRnTk5KlduMDiu+0TTNMGzzCIPk+U3MjHGfYEZNYNnQn7tjzafRL3xDNFJc24uLqFtqxzD5IwR0z0FYviaBoZpYC8U0vAGFxCnfgjAr0Pxn4isdMZLc3ttZ28mSksxYNKwyCFUDnHvXkniCe412Y2lvI0u18IEPlBiydycHGSO9NSuYaK6OF1t4ZphE1vsG7cxjY/Mc5z+VOgvJZRK1tczadbI4IkjlCZA7DPUV0z+CZrRI4p4vN1BVXMEOWCkjBy3/ANetXRPgzZCYaz4juVjjhQD7MCSqIO5UnBOeORW0Yq2rOdp2MmLXtSjtjdHUJi0zOnlTBQgjBHQ7QT+Bqc6RqFz/AK94QLggNMRsSJR0OAcn8K29X1nRbB4F0+KKNbgL5UtyVkZYz94qo4X8q5xdUv8AUDcTvNJcQrvaMld2QAdqgYGM1olpYzjLuMstSsfBs1+mlJNeamxZTfSR/uYTx8yqRntVixuZtasJ7ppZJ7ifKFpAwbJ/i56fhiqvh7wPq2vw3l7FJ9mM+xImmZQiqQdz4yCSMjrXc+FtH0yzW5tLfVzqt45VCsEezBUAFgpySue4wa3SshuauV9J8J3Vlptlcz75GVxtjiG5M9MOQfX6V7H4E8LSLDHqGpxmeORQUiAMa46naDmsmyvvDWn+FbcKn9s6rAzPBp8cn7uJg2FaRh97J5xk0mo+PtZisJLvV7yFLkxgx2yxDaIyMBVC98/jRLY1vdaHrOq/E7wz4Y0qO1swLSRGGYoM5JI28kgnGa8x+Lnxk8RaloNlYWcbaPZK7brmPLmVTnqyj5eBXkUT3Wo6smo3oUlwAyGRUG0NleCetbiXN5pDvcXdwkU1znFosu7EZYhS2CR904rL2nQXsvtPU4pPtPiHVbkCKV53cx+YhyzALgHJzxgZrYtbGTQMwQarLJPIPLm8mNV8tduCh9T7mrkVxJJeTn+yrY26gg3aM6yfezggMAPyqHTU0uGZzK8mn3MzZNxIyvH1yRyDkGtFruaK/Q5y3vtQ0rW/7OtpDIGjRjCCpSXjjdjPWu1ihg1K3ItkWLyy6vFEQQwAHQ59ar614aSwu4NZhvIvMmi2Wy7SowCBlgQMj6VdtozDLZLBLG880ZAiG3fkd/pVrzMpO55gvibSNEuPKi22c/2nbLMI2kMjk/cYgH+ldb4ihubVvtcKCOC4TAkC9c9xk9K5HxHoya+7tBbPBNHcCZ4iRjcOrDGOfrXoVhDFrfhTyME3VspAijDMwyTxgE+np3one3ulRR59rYJzcPKkihdzDOMdAMZPoK1fDd09hbyXbSBHtzmOUMNmwrhsjHPzccVcsvBd9PJG13bi2hiMkbozY4P3QykE5zWpFp1oL+Sxmu4zLcyKJjFBIY4EJGFUY7dT3pJaD5knZli8jh8SX0k8Ow3YhDeXEABkKpO0nuc1z8tq2oaPBE0U0ZEpfmUKxAJPcGnPeW+g3tykL31wLq7Yo7RKiKiAIu04zg4Jrpp7j+2vD9tLbeVZz4dVkkxJ6gZxnqaSCztoczpxt9l3PcBoLPTzkQyOCJMtgMMfnVXVLaTxNq8WyKGS8iVcTXJbZEBggHkZOB2p0mlSKZLa9KsTlZMg4JxjI9s11mjxm2NsLa3VI4kwZJV3AkDHIzjpRKaW5cIN7m9pfgvSVkF1d3ElwFjXyjCuMyN1AHXAPFc5q3lwXM+nCcfaIofNl8s4Kgtjgeua3dQ8SnTYUnUmd4+EEeBkAYHJrkdG02Wze51XUpS7y5KCZhgDdnBx1z2zXM5c5pflZyXxS1gad9k0zR5C7lEaeUgM+3HJB/hrgfIF2iFpBJJFuYbZME546nJ61a1eW6vNdkl8sW8aE7/M5aZR24OCKq2E8Fhq9vAMvduNkUW0np83JA/CuulC2hzTlcZaRSOZM5j8w7TEg6kng4x2ri/FDKnlJGTFDGTlV3Alt2Cxz+dd14rs20mITQ/u2eTfPIhLbe+F7L+Vc7rtyzxxzQY2zR5yDypztI9/WupI45HN2mq6lcRMiTzj5z8wZXyMfTNSnVr6+hSG7uZXKqQuTgZxnp09qiuNc1KS8xJIZCVUKfLbGScN3rFurgROxyZ2OcmQk9T7V0JXObY6HTFVbiBpUjIVhyysxY8DHBGa19TsFW7kMRjRsKTFHGx285459KzbOeO5sYLfKxyoB0DEh+v8q1bdP7ReOMGTfvVX3MFwcYPOCf1oC12V47QzXOnukBuJI1yVHSPByznJ6+3Svdv2QPB9p4q+PHhvS/MtLLTVUyCe8YFJ7ko7qzKD833cKMjrXj1ta3VzD5UMYS1ViWkkADMxOQNxwMYrSttan0fxHottojm3uftCKpiDBiQehAONoFXGdjZ03a6RL49k1fQvE3iOaaV4tUS/m09ni52FMgsoOQqtjIJz1rduZtL+J3wB0M6vLb2mp6HqEkcl+8Y3y2mGYg4IBO4Bc4zz1re+NemW3xM06PxppF5bSNHc/YtYhilWKO2cqFWTJzkHHJJ49q4Hx1JDokNv4OSTTxDpcTo1zaTCSO5l2hmG4Ng8ACpdrmeq3PKNVLO3lQpw7rhckkK2Djn0qhNIBPIUJ+VscjsB1796uyRfPc35kMhTLhCNoDngdMZA68VlPtRnHygAKx27hnJ56mtbJmMtCZZRbYcY8wEEZGfpWhp1v/aOpW9wRgCRtygHexzklQCO9ZNurySjCbwp4OfQY/Q1raMsNrDd35kEk8ZVY1TJO5sk47dKTRmpGlY30l7eXErAiNmCjeOdijp+lW47dLuCeWyYb9wODuQsR7+1ReGf36T3EhOxFwd5xyevPTuKs6cCiai4imkaEK2wtwAFySOO9YyOiDSPS/gx5hee2OA4lVzkjOCpBxz3xXuOnPH5byl/nSQkBByAeo5rx74TEYllxseZ1XO3HA5ABI6817ha2v2oyDHHysMgdSK4J6M92hZw0Os0TUjM6Sn5EHBcgKCe/Wun0i7I1CBAQCyMql8nnjHQ+9efaP5to8UUo8+NDxGCGYknqVBzXZ2ShntpYnXBlUnYeQAec+nAqNzVaaHqNhfeekYCbAckZrftZl2ndnIIOewxXE6Xd+XPIplG0jaMSA4rqbO5UcOcNwFBIOfyNSaG7G7jBU5GehAHX6VeiDoQR0J5zzxWQjqpcBx5i8sCSeQOnFXbS73IfM4X3qDNmopReS43MRgP1HGP51Vu42jmSREHJycdTxjipBIkhyBkFQAMcjnPWiY7wMYyvvVNkImsr1InQsSD157Vt214CNxB25yDnqPauXtpBNMXI+UArg+tbFvMyFAXAVgMpg5GPSmmaNHRtcKcZPp+NTQ3hbZGUx0AIJ5PpWRZjNwQ2SMjAqzFIq8bzuAHGBWyZDSNmGd1RMnB4yAAc1biQmMbjh8fNt6A1nW7lcbSCAcgn0qwLnLnjYSeT2xW1yS5In7nnkEHkfSkii+fkDjHOOelEFx5kWCMdSfYVIZFDYxnHemAKN2VCHIGASP/AK9NWLO/APXjPei3jG45GM5we1S/6v5iMnPTNVysBgt9md3JolPlsM8A8VNv6AoAGJPBzg01tqoB/rOTya1SBNkDxYx3LEgjGBn1qC4t448jHUcAetWhMuQpOTntVS4mHJJwT1qkikjOU/I52ckjr7VWkmy8cbht+OoBIz+VXJnj3YyQM49ev0qNFi3cEeuDWljXYqybgnTfxgbOM/nTNmV5GGxirMqqBnOd2etVWdm5PGD+lSMie2xyDyO3WozEuxCeQOM1eyuAO3BBHeo2UO5OOScimiblEx4zjntnFVX3kAmPn8K0boNBkmQncRjCjgYqlkFtvcDtVJXL3KbSFHKEZzgce9V0ZsDOcFcEe4q9Mu1QeBgjnmo02sxPGMsDjHB9xVpCK+WIAA+Uk9+T6Uwkt05xzzU5j2gZHzA561C8YLhcEg56dqq1wIWkActvOQB0qOQpIcDlh8wxUkkLbcDZ1/SqglRJsFwCepx/Ks+W71An8lipdk2BhnJI459KqSRhf48FTzjvVneUWRCBl0yCeTwc9+OlVOGcEnv378VDigH28rJkZKDOBQjsOc8jH6Upi3fcPqMd9w7U0qyhiRzisGrAPOJOSOGyM04IMBiSQB3/AEqAsNxA6gkDPf6UpmLrkDAzjHrWQmrkjgRZAKjb1ww5z+FU48Pkt8gH3fenIzlwWcFmwPbA9O9ODfJvB4OSuRTY7WIpP3mSAUIJz04pPJLDAQjrz70qghgWXLHHT3qaAiR9vQ5qbCbsKsP7vKHnvUUSGPeQeRz0FWZpfKTgdDz7iq0rgckgAg9OhFSZlK91IRLsJA+8Sg68txz9K569nW5fIc7U+UjNL4gvIrSJB87yO2AB6D/CqFurXFwNhfDsSce3rUyNLaGnZW4eZM78Jgg+tbyZYgbxtyx6c1Vgt1gRAHBIAzsBHX6mpoXwPuc4Fc+xKLHJBcglc5PXvVO8kJ2HecLzkcZ/OrbyMynHXjIz2FZ11dM+cgFiTwB+XWkykU55epGTlcnPSsuZ1ZJHU428L35PrmluZ3ZvKA2LtxkK3r1NZd7dAAGXgAF+MgEihD1ILq6XywihflyRnsSccn9a5mYETSTE4DfMDnr24H1q9ezKjuzONpwSDz2x296wb6aONZJgYwoXGDIMkZzx6c+laod+5Bf3YMciYKBj8zk+nWuauG+0TnyHGxsFhkcDHBxjPP1qxfXc0svlDOJEYjjJU55o8h4BGq5kPKjnGPrjiqexDXQiiiYSJvKEHrwcVy/jLX08N6b57EB0JCtjg+nXI/WuulkcAMwCDaM4JHOOc5r5++PPiuQvb2EQDsx813B7HjHHoaUfeZnJqEbs8N1y9eSa7mbd5zSNJIQeN270PpWPcXbSv5hO85KH7o6jrwKsX8z3DyIeAfkbksxLMSuM88/SsWd28kPhTuzyeOMDJwK9RbI+cqSuy3JIxheNhkAKQSeMknNEczLDuJCMPlznA9O/tVfzWIClASMHqe3SnwP9qfarmfB6DDZP0PP60WMPQtKrNDgcx5wRngD1xV2e6ZpgyYRkI8jjOGA+U5P0rJG5UKg4IbBGOoqa1gdhgH5GcNwASAO/NJs7qVFzPf8AxTr2n+Kdc8N+JpdQsrLVbvw67XsUjHImVRGQcdyE49c15LYxw6XZYF5GHuYRG0cBU4Q4+XI57Cs+70y/WKMOhQBQVc9CobHGPpWTLvhlIErg/dxmqW2pc8O4HSRp9juYPKlCHLbDHHxgOSc59citBJ5byVDkhzkMxA7n2JqtZQJd2lpcEJtl8xfnPcEA/qMU+5uV5BDiZWUH0JJ4rNswT6G5AEtHE0JCbhmQY7enr+lQ3mqx2+ESAC5KDkD7wHY5zU+lt+7PAd4X2tDJHxKMDODWXqtqlneAB7gQl/3ckS/MrH+HnPT3pbiTsSZS7MriNVGFZlUE4I/Os27kCWYFsgibcS8m045PTBx2q3LLItsWnlzguA+3HmNzjIFZUkxeLeRkA9iemOvGaNtS1Z7jYj9nu0lBAK8ngnIzkA/jW9amGaCaF8OvkArJno+7PQkjvXMyTeWCJHZCcAg89/atS3unMymMSmJ4i5/d5HB9eabITtsaqOY0REz5zZwcqSOenFNur3zgUmfy32soBjxuIOR3FUILjcI5Y49h3H950PGM44zS+arzSMz71R8keWcjA9fekNyvsXb67tIPInijUQGKNY953tJIV+Yn0GfWiyHm3kDWoUuIlU3HAGQNrZJPpWTeulw0czOfJVVkjjVQGZR/e7/pTxqbTQiAl0hz9wL3Pv1qWmXF2Opu4YPtAeKWMJIWbGckEH25/Sun0kW1poMt4LyQyRkLsjjYjcRgZ47VwiW48n7Gk5jmRRI+zGeucHjuK6u2O/wnkSARzS7+CrZ2jBJx71Nirmhp2o2d0Y4yjPPC2TJ5RIKgD39jXa+GdRg1SxlaS7Akjwv2fGDjd/KvK7dXsrze2MP+7UNzyc5Pb1rd8OXP9nXPlbxHNKhOchuhzjioa6msXZnot4vmLBCLgTpAuYogpOwls5wPernijTYW02yuM+XO8bK4XI24bOD78ZrnYbia2vUdCI0mdVYx9CK63UxHeaBBbQyEXQuQ6ysCAwICYPbo2c+1YuVnY6Ezj3uTPo4Ajj85BtcRMNz5PUkZ7VnahaxwXEDCPzIJQwePlwOBjIAz2roNZlAllsoceVEPLdlyu5sYJznPWs+OxSwhM0qBEHIB3ZbPGQd2cd6uL6g1YzbC6k0/SJDO4t7fcckxnLjdkg8E5xTleKOYy2hBgkYSFDHvZgAQNpIAA5PUUeINMubt4JzHJJJLMzEwglVU7hjnjqPSudvJ7yw1K3WOIiAKqsZN2WHfg5FbXOWULanoGkabb6homrtbSR2d6sXmEScB8HGSRXA+INLa2gdLuPzJMZLAHaWI6KcAN+Fdd4V8+Oa4eF5IredSjwkbuoxkcZxmrWqWcU9nGAQijO+QgMWYYwDyDVPXczUrOxyOjySmzjWURR+XujGAd+O9Xb2zWSGSCLzBGEyryyZO4HIHA7mpItNLP5kIfKL+8jyWzz270to++a4jjERc5/cybkeM9eMgZOPWs2i7mB9tkjt5wUMkzJtkBJPI9P8A61Wre6FxbTyWZa2lPySq0gOXwMge3WkuQ0V8HH7uQHe8UgB4H0PNUNaMtgiTwbYpJHbY2PlztLdO57c0noNPUteJpblbFDCZBKqhika5yflHr/e4qyVEEEEF2PKwFGCpOTj2FUBdxalp6GRyZ/lUllwM5HpjrWnPDIt+iGUj5fOYR7TnGB1wcD6UlqNyBIPLmd3j8za4JB+6o5/XmrWqhYZZy0oQShH2RZ2qCuMflVc6goSQEGSALvkjHGT7k/0qXVov7VurhIY/LKBVEQ4x6detXa5NtTFuRHeQ4B2FCBkDvzjJ9TWdk21tdkJ+8MRAwFByBx1FXZV2SCJDw6ES+YFALZ4IGO1M1DTrlpJB5SOSQVyMnJ7DHWo2G9jC0mQ3c0juQWCsoC4JAI69SK0dViFpaWUUrgoItwI69enHrVXTY/MeIrFIExlsrt9fUitbX4f7Q1TT47aKMjEZKqTyu7B5z+NanM076HN6xbC3mQAhyrBRuU5OVDf/AFqguJTJNGz4Qbd3ykZOBgc+1a1xJ/abySvI8UgkZhsGenyjse1M+xRWNoLi5ij8/afKQAEsuf8ACghxaMuw0ua4mTfG0lu7B/MQcsu7I2g+1dVYzwX15KQB5VmE8tMY5IOS1VS8kViJ5N093dDEIwVS3jXjPTBJ9qn0GC4+xh47u2BIXzM7PmYDocnOfwqrlxRkX8Elvcy3OYxcTbgASzEKSATx6VrWViNWuSSGjlVwVO4HzQep5+7T7a3aXURIJSH+YLsZU3DBOACPYV1+jWY0W1N3c2ZkuDtypxkg9CQOtZykaKKM0wS6XMjxPIhBw6iQED0zirtxLb6xCLWeS2eZlPLy89P4cKf51Z1XTlzutpBK5KiVOE25PXgnNYc6toyG2UOJ5DsGyTG0kcHnJGPaoFazuJo0svhnzbecpcWrbcLcKeO/HTpXS6jcw6zpP2m0jD2vmiJC3zBhnJyQPfiuFN5PuRLqUSfeOW3Kc59Sa3dCv4NL1L7IUBtLkYdBncBkEsuM9BU2dzOVr3RefSrWSMIpKTR7hl1DZ+oORVbTNOdI/sS3kkKtIrIIZMP852lQCOgznHStW5tjDfvbom9lbfDMsnyyxnnJDAE+nFQLOtzh4fMjmDjBwMr2Oc1PM09DWKTJLfwvJdPcadK/l3sanHm43FQpOCTjnI/WuQk8KXAuLm9SR3IJY22AJBkDgYOOorunvZLnVYL878KrK2Sq7sYU5yB3BNdF4e8PRjVXQ7RMHLohJkaRSxIwB6CnKTsTKNzwzVdIuJrfzY4mtQh2AMWBJPr1/lXIpZXUUknmFpSF2jzN3zcZGM4r7D8U6HYPl2037J51uqvvb5Wcc7thHBx6GvH9f8F2dzITGF3k/uwo79uOvT3rKMraGM8O5R5keN3Q8uYx3ltJFIjFDuUhcgA45571WurVtShKJFjZhgcZBA64B6Y966q/8Oyxy7WtghkzIJSQck+uc4wBVVLSPcm3zCJF8tvKTAL4OcknvW8TjlCxV8PWc19pvkNvEksUkZlUrsGFznnv+NdNpu29eCwkP+jrGJIohMuCcnGRggAniqfheweLU4HSLKsWi8vBbBK4B9Otbviuw/sfQdLisvLN46k3Uk0q5VQSqjgZHUHpVNdTLlsrFZby4sZtxtRZXwYMxcFmXPY84bjpitrVtmgwx26EvqMrZlGSzRgrkjOB1781l6PappVh/wAJVqVn58cD7I7ZtwWaQZVSOQdoPPWuT1DVbm8v31GWQy3RdnZ2PXdyBj2XiszCVlsJJq0tsJYojHGjYEiwquWI45PXrVRT5/zEPyR6HGasLbf2icxgecYwzRRtjLb8k5PbFVBLKzgAfdONlKSOdyLKbj9ocn7o3Hluwx2NQm7k3hWkkkA4UknOD79abbOYraX96XUxsDt45zwKbY2P2xgCwSMfNMecjjgLWZN2zYhib7IZHZkY7RkHkgDB7dxVI6lumlR4xJbliUjA2hcHOfrSXF+qpbxBMKh2JnuAepqN4UeLeJwWJYNGQcjFWtNyW2nYSfZLhBgYK7Sg6jOTnPtUb2z2U4XZvUY5GCOuaeuAOw4O3JODximrdq0gdHXaAM9u3uKT1JsCurqA5yw4z+tMmUhvXJ4qYKm7J/izgjpmk+Y5OzacEgZqFoxNWIF4Ugjk9KfHN5ZyAW7HAGTSmIncUwMjknPNIIujByCpY4XjJHbmqsSnctYgby2kB88rs3kZxg57U3G5XJHXpnrktn+VRb/KUAHHA6+p69Ks2yLcYK7yAe6cnHFZjbsbESLYeEryRAxmu76K2jJwcRoGaT2PJWudHYLk71A+dRyR19K6PxE6W32PS0BSCziMpEfQzSYZsn2wBXOPbjJJKDklepwM1SKVlqSee4XB6EjAx0xQ8zK2C4IyM+2ajxsfaAOCWIGemexoGMEghwBkc4OfxqRvUkDqVHOGPTjrUgcgY79ie9VTJsVCBg96IpVI2nJIPP0oMOUvpJswDknucVK83yjBAHbvnjrx2qpHtZd2cuwx5Y7jNTbDC7hAI1HCgA520WuFrIdguD0HPSiKPB3cDsPpTBOhbIj+cDHH0pwy2PY96LWM7DsblQGMEbgCe+R3qMIyuSAMt1x6+tTZHRsgNwCMd/SnkCQ7kfCEDBx0oKZU2BMADkjJ4NFTspY8qWPqh4ooNLnHLMJUyB5bE7ipPTJz/KpDgtnjORisdJnj4Y9DkcDkBcdetXYp0CoSxKnBB74x+VdfKkdjgWRwxxyCBnFDIBsK7n7Y4/WoRKp2jeOgyOM04y7gTuUYBOPb0qGiXoSbm5XI68E59KcyB3JGeQB+OaMY3k8nIIwcnn6VOYivl/xkn5gnXIrNuxJB5TM5IBJ7FOP50pT5gAc8Fs5XHt3zUmyRQA6fKcjkEHrnv7UxU3ZIwfSp5rgk2Koxk54xjp/FnkVLC7B9r9ASDs5z6VILdhknoyFc+mTVhbfbnMmFzyeM8fiKkaptMksbffLEMcyA7fUdK6GCzIwJEQySAqp3AD15OBVTSI2ih3mMMW+6fQevGa1JysdgShIIYhSDjnaDnmtYU77nXTppbmfdskMbusYOwgEhRgHHXNYtqTezPIzh2VQnIP8AD7KMUuo3jOkkBJJYLloyc571ZsIRCsn7tY2ZiTzn5Tj0zXUo8uxnVkkrF2OMpkLnk5/Sk8tPl4G3Afle5pEdzsYocE9OhpxTapU4GcYy2Tj8BTOHqOi3bwFwCSFGec4HtV+2jVM+buDSkHgcKAMdMVmJMFJIPAGVwcDJ+lX3uAM4IMe3aEHHJ+vrSuFrCPeJYPv/AIgCN5PPNQnUJbwFwX256Hd1A2+vpWVezSXL/N86DGCOmR2ptuzWz4cEKOR0yTz6/UUtDRMlu22fOJCEQHGOevXAOcVQklIXD8ZG7GOat3Tb1EbjBwOc4Pv0rOlicyyFdrKoGT047YJxUXuT1Jxv2BoEyWIOwDkgdlxnJrfOjnT4JJtYhNtC/wA0Vq6v9olY85I4wuKTRrKHS7QavfmPeCTZ2xyWLf3jjjA+tV9X1mfxDeS3OoSSvcNuZZZJGfAHCjrkDHYUGyasTan4juNVnBQJZWqk+VbQxGMYIwdxzkn65rb8EeGorv8A4mesSG00iAGTMOWlmcLlUVduB+tUfB3gi91+/jgt0hewQEyzGZcZ57nn9a6PxV4mttAZNM0xDcXVvG/76SRWSBguz5RuxnvT8i4pLc7XxRqUviWS0udelXRPBtvEHsdGE7xkhWwSVTGXPXnNcbrnxfujbyWnhiIaFpspCmSL5riVRz945IGPSuLbXpL+2li1W5+0q3+rmkYFoXKgE9xiqd5aG1fMpXeANjjhXAXA2kDFYTjcbdy2NUlu5ne5lluBKp3eY+7JPbmtfwncy292HnI8uBgR5nzKSccLgH07VkeHtAudev5URxBaW67rqcLhIlAz1J+8V6YrYkvLN9j2aJFZ2RKQgjMk2DwxzU7I1p6O57L4G8T2kUstlc3GbkhGi83dwM849PxrQ+KmmC40+W9tNkoJTdcYYspUNx+OBXgsuqS3VmdRgc/aIcpIAW3Muc5PfpXtngPxnDr/AIentnLva4QyR+am8MM468nqelc84tNM9anU51ys8v1TSINSsxceUIpeVaaNSByoGSpz39q5lLd9JmRpQ+xgyB5Y127SuOoA5zXp3if4eXK3J1PSU8wOQ0qPlxkHJG3gDj0qvoOm6bq4udPN35crv5RtLoKrROeQV4z+tdKlFLYy9jzHH31hHDpYaCRZBLLnIBxgAeoo8J6gltq8UTyAJKCo+VeCeB1A710HiL4b6v4aaS0vUjSOU7rcuSwdCBj5lUgfjXI2/grxBDrVv9l0i7uYyykeREzZywOdwOMcHvVpRI+rq51h1R72xjjukEvkMYwWVQZVDEHr6dawTd3eqaskMUVxdqCdsMUJwMjHGAec16l4c/Z48S65rFvdamIbCykICWkZLuGbqWIyVBr2Gx0Lwr8KNPS00yyN54jSTykBCtGpBzuAGSTn1ArOdWETqhQW7POfhj+z5YaVGfE3xAElpYRoJodGklCSXJUY+fuq1D4++Ii+PdXyiC00G2I8u3hUiLywNoSPPsMlqueKfEE8uoxX/iO5h1F45ZDNpjSugjQZwJCFGRu4wDWQuhaj8TPEFtPqMF3o2jXEmw3MEIVIosHhI2BBB7ZGTWKkpPmlsda/lSJvh5oOteN/iFHcRb7nSYrMQW1hGGMcEIG4kkYA9OTmvZdHu/D3gTU4tL8P2001xfNnVtT3cTFhgRqHJwAW4+lc7qMXh/wbZQeHfCUl9BpsahJ9RmnZbi+YdQVXAVfbioTJNZXdvdW6efAxVm4V1Zskr7gjPauedS92dcIJI+ir3QklstO0+2gWeIRoioHVQCFywJznivnuaIadrkiW90k0fmSDIBJxkHcCevWvYtS1+BPDP2tN4lVA/ksSGORj6j8a8Cn1aPypLuGJY2jSQBME7eMY7bvwrhu2zqkrOyOwufFMrwx6TA8nkxQu6iNlwMD0JxmszR9UulttZ112lu4NItTZWUMgOWurgBIjgHBwTk4PFcV4Fv7jU/ENhfN+9tY9zzREZO0nHJxmuz13VbTQdH+yaW8Z1D7UbhpJRmOIjGNoOdxHbPSuqCUdzCWqOot9TufDPhKfw2Y5b/W540GqSRkKu4ZYR7h1XJxjNZWteFDF5AigsbYkCWaWa9hTYC2FG12JwD7V5v8Abrp4UMtzdStuZnlMzKXcnPOCO9X9M1eaTy7tn8jIDES5YsoO4A5B71cbrVkcnQ6CL4d2+qteTxeLNI1UMW8y1hhd4oWjbqxRBuNc54g8Ep42j/sxNbs9E0yMsHnuRInygfNt3LkE9sCp9Y8bXWvW0sX2mDTLRXLgafCqAqoy2flJJJ9az77xhDIkdvJGkkIBIiuwdzZHXpj9a1VQlUH1REvw/UWMWjaRrCPYW+2PFixj80gZzIxwWBHNdXonhS2tLe3F99nlZI1UZ2uRnqckEn8a52PVrV7bdFcfYnb7sUoAQYBH3hz196RLopie7lk3GEgeWflOSvfPHXvUuUpbG6jGJ6wvjuPSUMMVnawJsKhtoG9QeoIxj8KzZ/F6XuVa58vfnKjlmx1KryT17151b3l5DNmWPzLMZ8ref3YU8kZxn9a1bTxJaSMl9HbxWYQMZLtNw24xkDIzzXNyXerNlNJaI7XwV4rsPEF5cW1p4eutfWISZubi1aFIMEH5icZ/DrWndw2mhxCC5v7ZL05IsYFbgEepG3Pv1rDi8S/8SyK6bU4Yredii2tuXVuehYEDrXN319NqN7JbHTNUlnA3tKcR5YttChmcZ9eK2UdLGanqbkXiyK1B+wWksrIsmTN3I6cE4+9xVKPU/EGrzB7m7sdOtWULtjy8kbEYySOvPpTbrRtM0a/+zXDv56KrzIjZUZPAySatSeIdCFgEtINm3BM0so5IOTtHB59elYyiVz3M2XwXp2s6ol5eSyX8sDssUshaCGBdu4lsnv04qVtGgS3SKzT7Q8j/AGgyDcsSqoGMux4AAFWtM8Ww6nCTFZrFZruJ4+Td0CknJ5NcH478Y3mjGDTriR7m/wBSDbNOsp4ykMX3RuAyOevSrhDm0Ibilc6i9+L2geAzcQQXFhrGvMqnzoJBLb2+Tkhz/EfxrHt7qfx/PLdXQlu4bjMkn2biPlSAoHoD1rzW116e3n/s200LTLRknDSTJp6l1IGCG38Ej2r1HSPGt7e2B0y7kksG+ZkltkWCMx+6gjByRyBiuz2airnO6jloZ0nh5pJi91qltpkMaqG+7vfGfuAjgcjrXQeHWsNG02UWenJePvBW51YlhHkcvtBxgfTFcTcaUGv4LCDzNUkZFiE0m5yqkg5yfvZArd8QtLEs2kRwTW/lxL5sxGVKnquA2c/hSs2y+Us+K9Y0pobKC91F723ijR2g0yAKkzcbhnAwDjjFT+EzdJptpaaZYR6RbTN5f2Oxj3XUhZ+GeXlwPbOKd4V8L29nawGe4WRUxGPNhdTkHHyhgCcdRmvUbC1tdFSKTCwJnzJL2UEM3zbtoyO3tWylbchU9TirTT20Oa4cRwiRCYgoDbYMNkkkfeYfjWfere32oR2weW5kIKwskZfnOeQB0rQ1zxXosTXD+ZeC32kra2JVtzDO5gTyCfrVXwZ401HU9RNvZxS+FrGZwkTxy77mVT/tHITP1Fc8pX0OqMeVczLZ8LHw40kmpxw3OsMoa2s7fJCAEZd8nHY8dPauf1zUnvLhoJJ/MuGJaSZAq9DkKMDGMemK6HXLldJ1J4NOilljIaNpJgJJDnJbc3PY1gWjaaJI4LyIWjowZZ+kag5GeevA7VjezKuZovRpWnJZSSb1nfzZDkk88gcc1lXErw3kkUyCS2JjMeVOORkjI6c8c10up+Fbu5mkvbQ22opIwiWO1kCSgDlW2tjqK5/WIXtbO40Z5JILy5kUyhlG4bSGbqDyelbRdwbtoi9eeIYtR1K20y4ud+mzR+TBBLuSSEngYYYxzXXHRUbU0VS/mRwK48qX5wMnOD15rzLxDbSPJblpFgmtzGxEilm+9kcHjkdK9eTVxpXiC3ngtlkkuoSHB5Cr0U4Ge7fpW0VzKxzSGeE/hv4f8NzPqXjDUTLK0pe28O6XdRm5uB/01ZgdgP1q7Z+Nn8RQnSdC0u28N6crFRDDGjTt0wzTnJPTsa8s1Cf7J4p1+9k3R3D3BCzlQQynsDkniul8NONNSDy3fzLmZV/dfdiUjCjB4GT14oceXdlp6GV4vuv7N1A6dFJLJLHcFXkaTLFyu7JY53c+lJBpyW0sgnMgjs3YTSFWy0jqABnHIGQfarvxFmj0T7PdJbpc37SMsakHCuRjJwCOlV9e1CC0gl0xp5BcrlrqRjwJGiQqQO+B+tCs1qZtXkcrq2o217qKSweYEhUxOpJ2rgFsjOeecVc0O4ls7SCO0z5SsWPmfMCC2T+lcZYIbnZFczyG5IErh+md2B04ORzXcaPLJFvAeNEkVowGH8e3IxgdMcVE9jrhHubF/LHe2BETn7UZcK5+7jqTn9Kr6dq0t9NJpdltjheQm5mkU8Beu3GcZrN0qzuru2cQcJDLjJOBydxyDyT9K19Ung8N6a8WnaebnUbp0DpHIxyc4yT6d6jl5typT5SS6txcTQO6SPCd3k26SKrS4A7Ht9K5Lxbr+o614kk063i82O3TdNI7ARJjgcg44ro7ieLwjo97c3bPqniu825lLZhsUxuEca42ggcE9feuFlY6Rby319cRPeO0iy2kDEnaTn5m6E59DWipq5z+051dmPcx395KNOs5InuUU+ZezTKsC8ksAxxkgEd6pJqFl4YsNQv4JRPdu4SCaXaDKxYklD2AHpU0wn1WCK6u3Nvp8aebFaEbTIxUAZx1yRzk1zXio3OsQpf/AGMtCnzG3ijG2Ijj5QBgfhXZFJHHOTbstjQ07Wzcy+VIFeO5OWbKgDHXcS1ZUqSG2udONpElxZlpbe4tyUMqAc5yefwrItV8ywnlhdzcQAsY5RtIz0znr+FbSXYvbWyvI3zdWow6kI4KDCnA7dCatEay2OXn+zXKhd6lWGQeQQR9KzItPmt3xH5m0BjvMny8k/jxW/rWijT9Tkh8xnRgJQ5jA+QjPy46+lZbkzRu8J3CI4jBxg7vrwa0TaM7dyxY2g2iS4uAXzvLRk8Hp356V1sVuuqOCrykRKd6HqSDgZIz9a5KyluIJXMoWVlYnLAYyfTHWr0V1cXMqSeY8ao4JWNeWypGG/EUpNnRSgnI9BsbCzt9ND3JxbJ8yxuBjAGAWBzk/StHa+hWZv4dHhgvbiIpbmUrujjIALsR0JzxVS1b/iUGZbYyRQjf5UhUbiRgAEc9a7PSLWbVSklxHJbNLwVTbIOn3ecnAxxxWTnyI+ooYONZpHKeG7SbRdO1GzSBDFdxmK5GV8v2+X+Ij1PNUtR8AS3Fgb2BJI7mAsyYkATgYIIzjkd+tevx2em29qbUSwG4CmSQOpOW9MhTV+y106foeqabBbwvBfMiyGWFWdSDnKlgSOPQ1CqXZ6EstowpuTWp8e63aCJIxE8jwmcykGZcJhcBOOax4rRjC8s7bzkEZx0HPFd5rui/bryeB4yC0jOCAqEEEjB4HPIrnrjT9Gs8nUdRmLbDthtVBPHTJKgYP1rrTufCYmlGMnY5pD887xbxtynbnJyePrVrVFMFvbWmSCmJpHCjlyDhTjH8JBq3BNYwxbTHgLlz5m4cgce1UYZDeXkcbwJvkIck/NknGP0AFWcDWh1NqrQeA7NVCvcTyyvcAMV2oQu3pnJ47CtLw/8A6R9rV44Z2nhQoqllBAUA5Oc96bqEaWyWlpGiP5USAqgwPmXdjn06VseFYA1zdxCElYdNdwACWyoTpWTbNqaWx6T8JLcSyyWiISkD8g/MFI46nPavabOzWCUbSxaQlQcHGfyryr4GxLLC93C/lm6A3RSKQcH72c17bY2QR3V94+UcHpkjtXFV31Pbw7tCw2K2RNgUlQpBJ6EmtnSJkjh+VFA5YvkZPpWfcKI8EAF1ILIe4HvU1jcFCimJXbdjZ8oGB+NYXNpLW51mnXgilAMmEbGS2TjP0rsNLvfMw6ASuowduB0/WvP7R2ZUIi+fbyM42kevr+FdXoN5GvlknLsSFGOv1PWixSO03ZQMvyE5PX147VOkzHG/vnrVBH+Y7UwcfdUjpVq2TLKMEAcD/wCtStcs1YWZRtBwDjHB7egzVwOrKg2YODyM8/hWUkgXdkk4GF4HXNW4pWGV3koPvA8Y59etIhok3EnA4BPOOM/nWha3Y2BSDjHuR7dayLh22HADtnKbjkAfzotryXfH/Hk4O0EAfnVxJ1Otsb4+YCNxJz6YH41eVgWG0fM+Oneudt2UohRDkEjgnJz7VvW822FCew+uPyrVaCe5sW7BlG7iTHyx9vzqwqDbg9B161nwXCjlRwAeCf1q6t8H3ooBdh03dvyrUz6lmN8ZCgk4wfcVZVO+OCKoLmOQHkg8DHHbpzirtvL5vB4UYHFaxLRbU8gDgD1pJFL+mCCKEwFweuadwAc9APyqxEcduRGBgAfU81FO2wlskBRgDsatxNlTnIAP6USqnQjjtirEpa6mNM7ebgDgEHjvUF3OXVx9zb8w9wKtyLsMhTAOQDmqlwmISXOGUE9D09DVpGqKztjlflK9+lNJRMqDxj5fXFGMgnsenvTJImA6b224JPGPyp3NCT7yjIwMHg1A0IbGBjoaVWIbDZHBGKd5men0oQDGLbiT6U1WUrkcD3pZN27HOCCBUEy7V3g4PbNMSRJLJuwAeWz19qphMHHb8Ktbt3yk8sBj8ahmVMhVIBzhgVOeKtOwrlWSEMhcvztAAJyDj6VCkQHJj8s7stjrk981Y2EqfK2EHkICBj9aplnjKDYCOV+8f8aaauUiTyU5fzCPbtmq16wUPtITdkDH0x/OpJWKNkjA7g561FMrmIZQZA4HXvntzTbArxOdsh654561VeMs5II77cjvU28MzlOwLenzenNLsVRyQTnOasHoVWVjwMlVxnnHUY71EVIXHXJzz1xjH86ndXmADEE4z6DHrzVNyzgEnnIIx1wDUuIE4mbGcHjg8VE027Ofvc59qRtwztPB6/WoohtyD6+9YSSQrWJVBKk84IP4fSnMFKkZ65PHWowMjI4Kk/iKQ28u9CPSuZoZYEfz/NkYG7jFJOyKyBnHzZA54wMe3vRKGQPnBA3AkD0qk94zShecEnuSO3bp2otcCxMQrEhuBwfT8KYON7Y46jHrT0RQmQeFPQnv61G7JIhA4CnIx2rNqxDFmn3qCXOR97gHP5Vk6lP5cOE6g7R2xxjv71a875SyyeWAecDB4GP51zms3yxK7k4HLc8993ehjirmTqdys8yF8nyidpHOCTyDjvW9oluhj3x/d27gTnnPWua0VG1C+cuQEjJHynAYnnPFdpZutvCQoOVweehB9Kxkwm9bItRxeZlyB261IIwmX5OBzjtTN4YnZwnrzzimXcxSMjI3kBQOmTWTGgmuV2SbT0z+NY9xOsk2cFCCOeufzoublpUIZym0HHArPuJmXeqFDuPQDJGB3NTuW1YgvAWAAIVGIYMOpHcVkajKQ6FTlFBAT/Grt3KYYwCBGF6ZYMcfzrnL5g6opxnPeRh06dPWrJZVvpCgEQQImMHB/wCBf/WrltfuSZogyYPA6nGK09RvDGCAQXJ5wc7ec85rCaGWeYGV+G5yx98jj6VSXczbZFaQsZ43WDOSVyDnGfr2rUlto1gkd+hIwNwxknPT6U+ythPHyhMfIzkgnHXpjg1HclLdIG8hcYBRY/mxxjknJqWyo3MPXtQEFtcM7YwCRvXOfSvj74p6w97rlwhHEbeWrAYwBhjnH5V9QeOtRK2tw8QEi/Zn+U9ORn+XNfHXiGQXV9eEEkzSMc/wgE+nXiuijG+px4qVo2MS9nC3UDoFVhsYhSSAVDCql2iCZ3AxtkYEnnj6VJqMYmklEYDCItu7cKD2P1qpIRJcBy+fMG/GOOa9Cx8+xkEjFg4PyqDkccfpVq2Q8O4D4wV68+9La2jTNGBkBshmJxg+3Srd0iW7GOJ/kGBn/Z4obuEdxWt9q5BHJzkgelaulWCl48csW3MoPUEdKxbe5MUJhOcq3BPQ5+X+fNdJpEywzROojLr0z7Cs2e/RcXCx6l8R/Blr4Z8MeFtTttR0vUY9a09r2OGxvDJLbKrKpjkTgqSxPX0bnivE74I7EtH84O0nIwD69a6a81RljJ+SR+A2zHTk4yfck1y1zNGZZC8nzZZiCOMDvVczluaTSUdWa3hp0ddjDzRFKZE2bsDj5hg8c5HbtXS293GElM8ayvNGVDYA+bsQBXM+H5US2ODiViWj5bgkHqcY7+ta9uRZ3fKZjDhtsnoe3HSs2eNNq9kLBcXMUgAkYsA7pk5GDgZwKv6nbyXTxSymHzXbLA5CHA3HbnHJ6Vdj0yK5ilkCLAZGkkiIkIXnogYdgapz3M8CuhwY5UI3PyA3UEZ6fhiqRLirXM+K0jQXUO8i3VgfKfk7iC2cjt2rDkZg5Q7cf3hnHBrqPIE8JmilQ2zsFbZklWHODjHGK5+RVEjIDkbipKAgqTzyCfSmlcaVjJuX2qdrh9+SpDY4DAdvetOALFYorINwYqME5xn1BNVkiVfMCIfKfEZOASCTuyMe9TwyZufKd0MePkGO/em0QXnCOAUii3IMIQp743fyNMdjIiW9sH/fDc+AevI6kjuRQl5NBCw37HlZ+cqQOT/jUVhqJ021u47YoZJl8nLqvy/MD8vHXgUAVbyaVjFDJINsS7Tt46duKnt5ZrrCqDtI3cEcE9KzRE4eMzfvC752J+POa2bSLZbZgQKSwY5PPHbuKTBX6F9MSplJC9/M64J6bNuBwMDr7V2F79nGj3sNpK5W3CwMDEeW27iVx7n9K4uzj8m7ErIAsca4OdmR1ArofCHiD+ytK1UmJ5pcmdE46hW79+aSG9LM0UcW9lHcCISTD5o4twVjgYORz39qzNPmeDVQJRlmVpP33GSWwQDxSQb7vUjqunTxy3LEu9lJKSwUnJCg5GR9KdFK0t/bvN80bS5QSKoManG7OD6g9aykbKSZ1thrSzW0oHmZt2GTnJUk9wMjivQdJvy0MgWXz4liGHZTnlcfTrXmkclrJcP5RkSCcFJPLCgMAMjJIyK7nwzew6TpskRSQyoAI0zu3KTkE5JHArlnG51QaLE2lRzIs8n+vCbVI3HzATnO0nrVKeS5uwhmK7Y9iInmEMARt5U45zzSXN01pdz3L3cp3sHOcDyzt24BHGKrXBOpL9tTy5JDtLFQd2ADg1UVbQ1k0acNqZIYLJ45oJS/L8ruBYsoB461g61o0mpghZAzDCLv42n6nr+NXLCW81AxXFreeT8yMPNJORjBCgZI/Gp7jUriO5uF2RtGxQxRzRneScnkAHsKu5CbejMbwtY3Xh3UsymScOwCkSAjdnODjOBWje3NzYalm4iF5HLIN0cfz7clecA1rWmtw2ts8hgilwFdwkQVlYn3wK0b/wCyrDFOwitnulwBETjyxzuJPQ8VcWcc46tmLPsuNRkNqGiukOWUAgbifYVma5Bc6hPPcTXBtroYBkwByOMjPtWnrfhe3gso9QsdT/1TYKylkMr8YUZzWBeX2p6AbiKVEu0DAuhYuuwcsAwBw2OMZp8ommhYrwXrxWF6R5sT/JcphdyY/iOPWq2p+EbhnNhOpM5lbyZklBjIJ+Vsk8cVpvdaVqVvHMv2m3aSPdgFXTntuIJ603SSNRtjDcX9vIBuAE2d3H3RxjHHpSZRz1nocmkz/ZZy8ciFvMZlBjGDxhuRWhc+WyoHMYkY4JXBIXGccdOneulsNNutOuIDb3MUZUqxC9CN2SDkkHj1rN1JrRpv3uns87Zcy2rMDgHB3AMFJFERruc1cOEhii2Fkdi3UEEZ43Vp3N+15NczORj93gDruIPrzxt/WoZrfTZ7VnivTZNs2Ezw5AGByQAQvP1otdKgfA/tCG8AXaXBYZI6k/Lk49q0dhNs5ua4xqcoJL7EYZde59KlglfYpBPnb1YCMkkEZyTzUer6c9rcWwEkaIGZpJfmbcOMAVdsJPN02S5AhJkwiSoBxj1FZaDt3OenuAjTxHKS7gpDEYzmugv9MknmsJLQs/lIA5z8uSvHTvn3rndWSOXWi6Eb96sqyKOAMdcfQ112oGaVI4FBsyLYOSv3XkBJ3YHbFaXMzJvpbfRs3MNuZ5JmBEeRgDbjvnqaqW9r9vvU3vJ9ncB3IH+qXblh7+nFZ8kv9oTc+W7OmVdtwHAzn07GtgKwhMyPw6KqCIHt168D8KGS9TNuDdahdgKA0BffDyV2xhs/xHjntXW2FrOIYmIGwcx7AOcjqfX8KzNO0qMWgQgoZ5eCwztXaTg/jXTSMtlZW8EZEkkMa4JzkALngDgCspSsbQiZ+g6dBcXKXDhDFEzBZJAxJJJHQmuyJzP9vvZISTGFURxEAAeuSaxdAkijiitPLfEcWWYFeGz0655roZUgg0r+17tFFq0gjgtiGBmYnJ24wdoFZc12U1Yypbm30OFL+/EchdmMNsSQxO3ILcdM1xF1dyXWnXF5cyveXMqKQpzuDdTz04FblxNc+JdUubu9nlkXiS5Ee/bCoOAA3I+76GuW1e/F3HEsZighEYwoYjkKQDyB1rVX6HLKTM2HUk1OaOKWSTaik8ZBXr2PXOO9dHp+qpqEM63LgKjGNXIw+CACcjBH4VydtZIL1Jsv5mNoXJOeuPX1qeK5h3+Yg/ex/Ntck7xu5Bx6VVjn5u56RCq6z4XtrZo995pkg8q5UneYywYZJPOMHpWaLmaO/jSUrB54JEvmgguoJGQPXb+tZvh7xWi6lbQOdiyAoP3gGMgrxnuDzVyUjgFV2BjiQD5s+uax5rOzN4MuTwSy6TFINsYjmKHIY5ZlLdSPU1u32r3FnpWi6wkCPIfOhkUeYCSr7R8wwR8voaxLSa4vdOlhcjbHLG2WBCqQO+BUniCU2PhO0s2EsrrfyqHtpG5LJngHtkGtYpTRpN7WJNW+LFzeQ+TLBdWnlhQALhpYioXbjawJz+NYEnjbfsk8uSeKL5CsPD8dMA9ePSucuHmDm1lJlV9yYdWDLyDncGqK90Z7BoJ7O5F/KCWUxKwOCMYBJrP2aOV15R0R1k+q2k/7iWPZKVVikq5wCMfMD0/CsS+0m1uFcxbUEbG4VYmyC46cEn8uBXL6h4gvFuZYLoDiUBpNxRygI43EHNW7W6ZRiVvPgb54xKSHHJx0OOlJxcWHt4z3R3eiTx2up21+I5YrtomaeQFVw0YBGFOBznHWq9na3GqanbiOSLyXLm4ilI27TgHcSecY7VR0/wAUebZ3lxefvUhhdRCAowT05AyeRWl4mW40PSNOtIvnlmiDSSyAI0RLZC9uobj6VrFu1jmmk9ir431FL2a00+z+zpplvGsH2dFYAkliX3HI/WuQn08W322IhiyFGBwT1OcAAY5FaunyXV5bPZyFhkHZHJIAWADAc/Sl1a3uotLee5t+qKCZGAPTGecdB71mcMlcwtP0u8uVMsUAjCLzNJlBjbu4zWxa2dhfQlFvR9qblvKGQ/GeCV49OKx3iR4UAeTbGBtD7Su3bt5xkHj1NJFHGFR5HOTlhgAdfp0oMOW7NQ6bZRwPNIjW0USlWEsoX5gecYGTntVGa4iuXEFrEY4i5UYYsSR0JIrTS6g1aO2tb947dVYsk0YLEgZ4bOazbhWjSVLfEcYzulPQknORjpx6VKQ2rIoXiKZtpfoB8vXAPqRU1lEnk7mlG5gP72c+lQyfKz4G3dxkADOOlLbux+XoB0Ik6HHfilZmd9RZFYhRlgTkAfnSqW5DFsjAAJ4H9atBRKhzyFYnjk7T/FxRLCYSdw+8cg4zjj2pbCk0VSg2YBOMHI96ORn5QQB1NTSLnYQCAoP45qEj5cE9M4/pRYmTuPXlwWOMEfTPrSyBScdyGIz61HuBUg5wBgVMnbfjIBAx2zU3EU2Qt8wOSeg6Y/Kr+kIpne5dA6Qgvs3MOmcDrTUtFlQgSE5AwQRyD+FT3QS3thbKfmBBYjvUh6laa/lu5jcy481wCwz3NRLNIAmSSQpBI5pMFQcgDrimuwY5IBwOMUATCQNlgV2kk5AYenqabvBDgAuvrhThvTkVGD5hBbp09vxzTkJC8YI4O3pk0ASSQbjGC4wQOfSoAhXkZ4x+vH86nbagBCjLY5JPHPvikkcEYY4UgD1Jwc9unPrQBGrsOAOfyq1LK8qbTIQSuM8VAVBBzwS2OegGMfzqQOi5B6ZxkD1qkJiZ2qADgjkkelP80o2OvPPv9KQxgHAcYJx7n6U4MCmSNm1hnPak3cLDlLs6HKhRjjHPFW7dvmRSBjAyV4HH1qttBbbv+Y45FJHPufJ6Zxzz9eOtIl6ExmJY4x7buuKKdBIG6jeAMAOpBFFK5Op5uD8+MY+6Pm4GMU/zBgEEEBRwnSmE5KcgYIxgHHFJgqQoGMnJwK9E9MlE2MAHBI6DnI781LES+xQJBt3DGCRwB71XRA3ylTGMFeoOcentWjpkTFxnlcEMVAPJOCKzm7K5EtDa0eyW4UKRsPAUjjoO9b0el4RGMYBKhumMk+3WksLRRDsG0rgkYyDg+tascSyEsRg9ARwQB79a8KvWknocknYzrvT40lGBvJ4RScjcV6knmsw6efMTA2YIVht6/SutQF1cfc8xgcevGKqXthhd4CjBBHb+dZ0q7b1NaNVdTnUgG8r/AAkA4Knrn61ftbZpYiqDYRlmbAGR3xnPWpbWzMkr5j3xbixAl7en51ZLxwAAgHyx0J7AY/Q17FGPNqz1E4uxFdTC3VcDP7vI3988YGPeqEupqlrOiSPtYMQkgBwxAGMnmi9lQs6vcbDnMZAyc8nHHHX3rm9TvvLfZ1JblhnHfpx7V3LTQT0QR7rmY4wMAs/PNdNBGGQgDBHGE+9tFc5osIfCN5fBBDkt0PqK6GJWXnPzeqHnikebUd3Yn3uoGRhRnnp3/OnZduBnA+Uc45zk8jnpURY+Zk8tkkkZ4I2+3vTlLcEcsG3jIPTGOmaVzBMbLHhcYG1uGJO3rVfc7nceDhcA/PyPSpbpjKTlFeM4+92PrVIzFSPn5wP51Fy27liSOUs5KEbTnoAM9Og96gkt1SZwkcfJzkL3wAfwBFILk7c5OMZb5Qc4Oe/vTvM6nJx0HPJ7/wA6bJGv+8DqcFiBgheR+ddl8MvBdrr2oXeq6wZB4d0ZXurpAADO4ACRK2QMk9cVyCMRIAu0M4wNwDdPc1t654rjTwja+GLWNYNNiEk11MTzLISCDg54A4HNZrcuKRk+I9afxDrEtyIhZxAFIYFAARB05Hf60aDoc/iXUIrKzhae8lJBVAynaOS2egGPU1RijeTy1gjzI4Coir95u2cZ617HHdWnwp8BTxObZ9f1CPE0n3niUrjbng1o1Y0ijI8Wa7aeCtDTw5p0gFydjySW5yVz1Bbbg/hXmc7GZvMY73yS0rjkk/TFTzXEt3M8krlydp5YkY7YFRrzyuFLZIAOAcVKYpSb0IXXa+xyCCdow3Gc967H4f6dqmv3P2O3T/QIWZrqe5K+TGoOcbmGVP0rLs/DcOx7jV7ttPs2UBhHhriX/dUnA/EU3xV4uF/bf2Xo9rJo/h6JTm18wNJcEcbpW7nPOCce1OSTQlJo67xHr+kaxYQeFPD86adotnK/n3NzAf8ATJi2SzSA5Kjt2A6cVz2rWV3L+4gt4pYYysayxzZyw+8c5zgn2rldMuVtbYysVDouxZDH3PUcd6swXRityicMdzf6wjqc1lY0UmjSsZdQtHklijnK4zvaJijruAIyMnpW5p9pJp0r6hpgkjRyrGExMDDjhcAgnr7VyUmoXJRALm4RVVRgTvjg56bsVqaX4jvdKiNzc3oLDhYzKfmOc85z3qJxe5006ttGe9+APF+peJ7a4uH0e80+NPmub3zRFGMAgHY+MZ9hXSG+8P6ukUNxp1lcXIZc3LgMxHZua+fL3xfZeL1J1me5iviuY5/tDOmQchQuAq/jVQay8coR7tpGQKqSyKR07lgOfwrnnTk9j1KWIVj7E+Hni+x+1pYLcSQCVAkctyPkBPbnIq/qvxHbSYH0vT7Z7SONjC8xCDGAQCq4Bwc+lfIVp4svYEzbzxpnoc7ACB1GK7Hxr41vPECaXqFl5sdzPZxrKpuApDqcnoR2rH3oux1+2iz3XUdam1W2MM+sXflM6h2kd7Ysc8DdFgmsu48BeDbHMp1zUUygkuJdLu181mZsctKpbIHvXgUGr6zqvmwyPcOAd2+KQsowMg5LEVsQ6QYzBLreoXEUI2n+z4J99xcOCDjKHCDPqTVWd72F7WJ6Zp9r4N065tpdEs9X1u8ecmOG/ELtnkF5CSOjcnNXvH3jqXSLqZNV1aIXEJCbnkzGnoFwMflXB6n4+h8LWBsLSz8jUpgubaGXe8MY6lmPOTzkZrk7L4rPodyk8vh/StUlnXdIb6Brpt5GVIU5RMDihpyVgdaMNi/rXjtdfjgi0q7juLpgHk8psBgzADge5HSu6+EfhOSK01PUNS8Q6XZw6eokltpt6t5h+6qqVw2R0wa85uvir4q8V74ZbbTNOtSgYRWekW8OFUqyqGVQeoFd3pPiHWfFwj0Cfbaa1YJ54edY1W4chisRIJ5CjA7j60ktHoEcR1O9v/GUF1NcB9TgdmDxyeSWbgY4PGOK4GTxLJZXDzpBHcLb7ipuQcED0UZ5rD0S81K812SAWT2zbjJcwRqBJHz8ztg/d/Gu4sdJ8NafbXLXb3V5O8e1IhLkljwcg/d/WudQsz0PbqSudN4M+Fvi7x74ettY0W2jsrWFD9q1LUZo7K1XABI4+Zj9Aaxdb0LT5oY7iLXY9RWSTJbS4y8Rz23SgHrx0riPE/iXXfGFppUP9pypZWMTGDTrjcttFhcgnBBZj6Gr/hPUZNeuXtLYWstmvyOCSkMRA64wTmuhR00Rkqnvamoh0q+uTELT7WoJLk3Dpz2B2gBfrzXoWheAfD2o2xR72HTgcqLO6kYrtPygK5z0PPJqTTNGsbaG9hh0S1vGmgEcVxJGSx4+8inA696i0zUZbCFxfpsgVgBFNErqADyRxx+FYSdtjti7rUwvGXwb1LwpFE1vLnTiCixwFm75BLKTnn1rh9KaKe4e21K8DnzADHLER5agf3h81e86J4njghMuiywbF/5dbncylvYEfpWF4rtNM8RD7fc6XY2+oySYbyIQASFxnGOmaauS35nmUem6DLfRxW2oxX92T+6ijVkVFJJIJYAH8TT7pdTEMVmLuOKNQysJLVWRsEYBYAZ6etTeKpG8OvbEWU2ryuA0iRRxW8MLAkDkEl8rzxisDUfETSI4eKOFWIdTDI53Z56dBxWquc8nzbmzJqR0e0tze3aBowpkEYaRST8pGAD9ar6vKYbC2eSSO5t5NyJDDBKSxJ67dvI+tZFvqzXBMYntwZmUdAG6bemKwPEM97/bkdu17dPLAiFBDIyNvPbj1qopXM3dI6CPxRf6pZz362JnigmZMzFozgAYIUrk8+lbvgfWtRub9LrXLyR5ImWSGIMdqtnhOcE/lXO6RDdxPbTararZQMc/arqRS5QHnYSNxzXYWV74T1hNTPh+5nlmi3hZLo7pEPZgpBA59Ca1dtiOdrcm8S62thr6Xtg9gLoShJIrkCVQ3Ubl5yO1VfFnhmPSvAVhqt3fzXN7MwfzooFiRU3EMo2nOOwGKx9N0tdOZLpXi1vV7mGOKV9yqFQOd0jLxtbHtWvf/bvFGjxaYkBltLd8KGzgnfv7ZHBpOHLZkqcpuxo6W9vY/B9NTaGWCa5cmKSTB3ZkwAcn8a8SsrUXviGfUNUne4cFmMsMS71w2AoZR0xXu/xBmSHwrpllJJLbralAwjiLjPXP49K4nUrOa71i0S0syNP6GW1gRRg85Ocd6UdLtl9LHPaYNK06aUrJcyy3SPd+Zcq0m0AgZJzgE9RxzWtoTN4gtNUuJBGJZIhAZjAzMgJU45HI+XtWzNpnnxS2k89zF5kQXJ0+Jj8gwF3BgcV1PgjSmsdG1PzZ5JxCqyCSWMDJHAAAJ6bv0oczSFNuRU0e6g0e/R542RIiVjS1jEbYxheGxj8KsyapZ6NqXmf2XmeUkI0hLvjHzE5JFYOsPcRXN3Nb27392+4s8v8AqoSPu98n8BXU3nhRte8I6df2chj1BG23Eu4gglcEDPqahTs9ztUCtdeJ2vLqS7vpA8sg8yKMR/6kAY3sB0xV99SutStf35kvLeSBjH56hUVsYI5GT7Yqfw5pXh7wF5tpa6f/AMJHrk+Dc3lwdtvAjfwqufnx6HFJPNP4kknnujsgiBVAMBVJGAAvTg+1W5XJaszhtMs4mFwbGOS7ebKnESxxwqByNx5OfUCuh8Jac91qv+lutnagBEWORnkJAJO4gEDqBzTE8Mak8H2OK3lku2O2CKJ2YbeOW4wo+td6NCtfB/hFA1w8l5KoM2RtRpAQecHBGBWEpWQavQ5DXmW0s7i2ecxbmIjlztMnbkD/AGfWuL1fy4LGBp3MkiErEsgHl8DOQSfU4rb8T6jLesDaW8V/fyn7kKhFUH5eSQAvPPFMgsra9dLadP7UmQkK6sBFA2dxLMcbgDUR12NdEtStoGk3M1tF4rku/s9naxm3byiUEtztAC5POBVLxD4iS6mH2mIOWdt18clgMFmOcdiAK1PEPiZdXU6StwZdDtdwt4YYlRXmypMhwASRg9a4e/8A3kVxFvd2R5AFJGMkk/qTXXGJitTe0Wxttev9P1RDHOsQXzZJY/meOLIUEHI7jBzmnPq8q+MLRj5giudsDYbhcDP3c46mm+FdLa30T7fDcLHFM/krFt/1RGcjA7fIOoq94WVdW8SES28EskbrJGI41yc/LuPHAxWkHdmci/4p05NO0cXd1GFaeddmQWJUjk4JNRaNPLezWTw7YlOZHiiB2gBhtLE4xyDT/ilb3F1pDuhB8tF/eYH7okY4/GtD4daZPbeDrBDBIsL5aWYn5mQSHp3brninNcwJWNC4eK/1aW5u4t6MgNvF1QuSw+6cjHGa47xFpLXF9cG5fMcaLIZlx87AA7ST7ACuwtAbn7Rcy/6qGSWJN4AIwoGBk88k9KyHVrm/nilHmWzkHZgHBBzyazlK0bG0YJu55ppUU+vXJu/s5Qu+GJAIVQuOAOOK6a00ya7vhEbtoLaMpulZsbVPDEYHrWlceH7XQreU2rkRojMT5hXbkZwB/F6dqk0q3a50O2mJkispSFdkz8q53ck43c1HNc0m3FCXMUssP2PSF/0TzGH2oqS74+UkE8r61NF4oXQdOOlaXIft7NHHcXUwEvlJsJbGQeenvXA/EDx5eQCew0ANb2gHltdNLzNkENwM7MNx3rEtS/8AwjcnlSxx3bMmSdzFjjGdxHTaK6Er6nPKVxPFWsXsOtSWSebcWsMAc3QYhWBGCSDxkmsu3vraKZ4Lt4vtZJZY92duTw3HrWv4uEmsaJaGzkkCRbY5psjMuDuUDOc+lcHqOYJPNQA5bbIXK7wD9Aa1SSOZ6amte3Mt++68GQ2E3Jn5RnPGPao9F1O8spoJbaT7Xbt+6mjIweWwQAeM4rHluJ7VYw87vC2E+cEB2xgbSOeaWKaN/IuVcmNmUkqWwrAse+OeK1sSrXO6g0fSfEV3A7xiC4nBVvtIZCjL0IAOK4rU7WfwjrduLuzEVvO6gyCMgSozOp6Dg7SOtdDZatJeTxCeCW5WIGQuGO9cg85J6Vo6+k/iO0R5JY5GXLoWi3liBgAkc9aENq700MXxVZtdeH9Mdg4GnqLYkgbXQ4ZT7nnFefXsdtFMj305RFwY4/LJB7ZwK7WCVtWsdQhleQKyKWikZgImHIxwD2rhL5C7RxmMfuXYMfMbpknritFqYT8yFftDyottOJc4LYUqI/lJrU063kubmOOVANxGZuR8oJ6ADHWsS0htrJ/OE/mTxqNkagFS/AAJI54JrpoLj7BYQRR7coAPJTIO/JJOPTNU0XSu5I7skzaPGkcgjRuplUgBc5+ufwr0vRTNZ6RZNG7lig2kAYII56/4V5TbXTajo6Tzk+YoBYg4GAMY/OvYNCs4tS8PafOHDyzQqYpT8xUDg4x1wfpXHJdD9EyuCld+RfhsJvNRmQ453HJyB+FX3RJ7a4MhJ2Rswk25yduMcmia5TT7NwMOXO04Yg89cn+H9apX95bjw9HHbRmCcQN5nH8R7URSR61aNN02fJ3im6a61i5u5zKGednXLbSxGDjAOOwHSsm4kbULyDP7uNwzRlpc5UryGAB71Y8SSyPq1y33GUkIcseAc9BwOabaWq2+jyGfEZHAkA5Kn0I5yW4ruja10flOJ/iyK19ultHAJcSEZjVc5P1PPStrwfoc6eIbMzJyrrI4DLgADvz6VYDyRWMUTmOws1hO5yuZpmJ6hjkrxx/9etLwwHmuXkSMRyMMbi3QdB/vHH0rR7HmkuryfaNRlcf6tnDiU4xgg4GPxFWrCVo9UIJKyCFo8j5eDtB649KbII3huC5Ec73Ds0jYK+WoIAGBjJIFUo58PFck/vZkAYbc8g5PWsWaxPZfhPcpF4gu7clkEcS+WXIZcgncTg96+h9JfzjkknKqvzdBgV8xfArzLvxTrEDOM+XGVMeYztO7cDzx0r6f0iyjhtI5AckkkBZC3HTqRXDW3PaoJ2J70b2WUHagUhuB7Y/KqjQfZxEDsHXkr6Y9PWtKWLyI5EOCAp2luSfwFRj/AEiL5ANpwOOOT1PFc6O5ot2Vw0AjLA/fO4x9B06eldNphWCIO8flsd23kEj04rkrdGj8qNPkj3bmwSTjPbNdJZmPygSwBjHPmZPPb1ppmd7HZaWftdqkjHLN8oOAp4PGQMitS1mZOH5IOVPOOK5zSLoJkA5KnDflmtuFiFLg547noueTSQ9zTVicgHO47u31p8ErtLjI5PI9qqqcc4G3qCD14p3nFeVIOSOw6Uhmk7EtxgnqKi8wJxt+Vsjn1qrHcSSLk5GMjGaR5EkDqxGRknnoaq5LVje0u7CHccZPBGT2rUiuznCEBQOPLrj7NzbPhT1JxnBIJ+taltfj+B94PTjbVpmTO0gkGMnCluavxn94ZFJLbQM5I/lXP2t4NowMjk1p21zznOFOeD1yO1ap3DQ2o5BJkBwSByST/hU8U3lphTgt/PFZcd9Jkj94No9animTAI6Z6mtUNI2kmBTk8Dr9aeJmDHpxg+/SsgXCE9fumrSXQOTxnofetNSrF5JtwJJ7np6dqZJLkRsc564HfNVt++MlO4HemySZDgAgr8oJOOtNNom1i0du/dgE559qqlg64zlQD1qv5zbkIcAcE8//AFqDdIzkfwsOnetblpWI7pVhzkHZkYPpmo5scHfvJ7VK7LNvK859TVJ5MLgfOaLgDAvyRjnI96FUdR1xn86AckkjrUyBnA3YyxAXt0Gf/rVSY2ysyYfABHzc/jTGgErYI8xlJIAPerEyyb+QhQYGQBxgVXiR1PynY+dwyODz7U7g2QOmX3RgpuHOc8UjQyMmd0jsuR9c+9XJAHMgGc43HPeoZCq+YRlE+9gE5/KkIzmtlE+8ZjYAc5NJOGjTkE4JI/d1abEvzLtRBgA7s8j61VnQu+PMwRuX7uO/HWlcpMqMcr6g9Mk80x7x2IAADDqeBgfhU0qp15wOpxxVd1RxgfhxV3NFYr3AEqllQSYXI7Zz9arD94hw+NxOOBw2OlXdiKuDnaByfvdPrVRrdVwU4xnI781omDKlxvZgpAPy4OSetVU4YqAcgEA1c5k4PzkMaiFo7TKFfauTwOSQfrV3RA9Ld02HKvyCNnf86czBuoIzz6/yq4sHyIGAJwAQecfnULxLtQ7NhwR8hPrxXPJ9CbkccOUw46DnFShfKye/ShGPK5HQ5zxnkfjTJ5mJJGwgBQMHr61i9xMbdOGjynRmJPB+X61SdcHcR3zVksS2RkAn1PSqsr7W++O1Q/IsYzArICfvUx3KqABnb+FNeULnJHB4rLubwsMEvyOg6nHpWbM2O1C7AUgAEDIbBxg5z0rj9VMl6wiR2GTtaTAO35cHI6da1Li58/zM5DMc5k5OdoIosrcyujMPMLcfOdvvk+tQ2SnbQm0ixMMEC+Vxyc4UdK3IowiQZJKgBSc8DA/Oq9uOAQIyGHGF7VMAQuDjAORWTGtdSyh3w5HAODz71QuLlXySP4ienCk+9PMwVCD0H3azpTneSTg4ODmoZqtCKZRKu4njOBVO4dUTA5DAtk9AD3pZZCcseY1yeOM/nWdNcGVOSEB+Qk59c/yqUNsp3Nw0jyO6RkM2QQAp+lc3qc23JDkRMcKXO49efyrTv7hI/nYK5C4LuWz+Axg1zV28W5wHPm4II+7jjd0z6V0RSJbsZ13IXd1Rw6A5JjyCwHbkVdstLdMSkpIGYFvlJwMYA+tR6bbGYbSCAxODgEYPuTXQxxMkJ5ZDuHfsKTkSUWhWFkhiPlh2GcNgLkc9qx9SLKgQBYyM7ZQeGUHBOK3btnjBxnzDkjae1ctrsvnkEYgMaFBk5wT1yBWZsnoeUfE2Y2+j6iIndIo4QiSjnJzk/pXyjqYaOcFXAwSSmMkgH1Br6m+Ja/Z/DtzIFYsIjI4JzkgbcgdMd6+W7wRC4C7BvDndsGOT2A6V6FDQ8nGSbtcy9RG1g7HALuMDkYwOuaqxwvM0cRKI+AFxluBn0FT6gUbYBEUkZjuJbABP41LYo48sbxxkbjwcmuxrQ8K7bLQfybcLGvbYWx/FjnFQx2xcPknAQsxZSehz29qszySxxAq+QnyKgx1I/X8aI3miUF3wzlkYA8BTxzjHasd2OMbMW4gjjO6D54EAHmScZJxng/WptOt57m6iht48tMwROerdh+P1qrI7TTRRyzgKWPyFSx9jnp2r0j4B+BZ/HfxM0SzbTr68tRNi7ksMmRVKkh1UkBcZHU1ajc7I1XHY5bWvDt5pduhvbceWrGNyCeHHGCd3oCetZjWERw6SyAAE7GjBBB7c19ba5+zjc+JvhRqemaLoF7f+NrDxNPcTb4vNl/swrIiyMsbEAhmXJIx718q6hZHSbsxHbJtXaVMZUhgeev8AhW8qNo3Np1XJXKZuXtrYQiIZVyQwOGbHTjpWsmoST3E7MkeWcYCZ4z+lc7FOYwCfMHmHcEycZ71s6bHJqb+WqTZAZkSPJ3FeSeO2K42rnItzpl1GRbSGBztgG4hHz8rEg5+hrA1m6uJHmDCOQxnjyVOCgXOcc/St6JoLyz5Vd8LBn8ybB29gO9ZN1dJbOUHlFJVH7wMzNknJBzx0pbFt6aFXT757OTmTYXVh045XHI6Z9+tWNbiWK92BIpI5drnZGN/3dpyRzWZYTTT3NxEIxteUbQyg4DY5yM8V0k+jTNY28tvEJ7tXMM/lxspAHzAnIxjDAde31q4maOem2QAEfuw+SETdlcHvVi00/bFJMT+5+bB+Xdu/u46102k+CZ7ty8zyIm4kfZ4zI5B9j71oan4Zg08xpOPICHGZOHZic5xx1FTJlpXODubWW6lkC+UgZTtJYnBIzyBipLXSJJQgRA5DDfIZVVBnqeea6qfTrS3Dsh8xW2446/QVCLKW4Sdooysa5A4OMD1AIouHKzHhsIBJiKKSdmVUHQAY64AHerZ05oI4zOFzJyI+OAT3Fb8K2tqcRRTSMxyZXX7pA4A+b9elYd9JJeyRy+U4kSIEsAMcMTg89cUtxJEMyLY6dch8eb+72iPbt2FiOe9M0WZf7UECcrODEMgkbyMgZH+9iqoLtNPkfM4AOQOxz1+tVLC9e01KzuWk8p4rhZBgkZw6k+3QDvTSCfkSPdXCRXBiMsdzbuY2KMFIYHt6itrwv4u/tVDFq9vHK5BjWZMhlJJK4wME8nrWX4kUQ6vKEREinleeNjg8Htyf6VW0W2XRXiml/wCPhGZgrYYH+6SASMA0SirkqR7BHpNvLE8qXgigaMvm4ycjpgYzg59a07J5bj57aOKQIRGdjK4IBxxjPauH8D3Avbe5tpXiK5/eER4HJz06e1S2mjan4Xvy0UoezbcWkiAAVshgBg8Ee9Y8tztumtD0TyCbZ4niIJ+RwgwoOcjPbNY8n9o+FL6KYWzS2hXP+sICgEgBh3z14qU3Ml1bb4bmT93KUeKM581gODwfxrV00XN6qW1zP5Uy5LM+MKo6LyetZS0KTuJqUcaxjVdLbMIwJ4wvHXI5J7VXu9Rjv8XKGSQgqQG4OQCAcnnoaWe4uNLnIiEjkn/VyOFVvXoScj6UttDa3kUuy18q4CjcxkZh78E4/SpjrqbNW1E0+JdUmkt0/dhj5kmQMgDHfv0NZmoa6+ovPbyOQvRIvKxtA9MYrq9LsUTTdQmhkX7RJCY1DdckMOB061gaqbOWYqEkgnIUESRkBWy2eQTnpWhFr7mDHrNzoyyxvIrwS4ZRJGGII7gkHB+lall4tlSJ4LaU27uGGyUloXJUFcjBBJJxkiqU4jVJVuLcvLtyjkgoykdAAeD9RVK90aa5hR0gMsMci7vJGSpJBHyjjk07dURKOhrvKNUmij1m0g0y758uW0hRUODkDAwOvtUH9jJNDPPlbiNclZbYKrZA44xWZFrDCFLe6TzX3AjzCEMeSQfx71b03Tp7TWokgQlbhtxA5GSOTxx05prXcx96/ka0Ut1b20BkkaOJTl4yBlvl46D+Rqb7L9vtkvbGV48A/u9qgjjJzk85961bi6tNVaWewElxcWQaOaLy1QDIxwcnP6VzttdrpNzJKiHy5cYD88k4xg5+tNRtsPpcqXMjNE4eAgEhUIDZbPOPQfhTLKwuLGHLORFEWUDvuY5+XPtXWX1rJqVmHtn3sFAxjA4IORjPYGuau71Yr6VBG07NIdhwxVQAcZz7VLsNNMyfFWmNM8U0QEcarlE3sPmI6HtWRZyfY7aOyEiI0u+VQMc4AAzx6+9dvrmlzXGm2E5ijlnC7nhjjwFwOSfXjmudnthcX5nACRiPywmPlAzkge5oWpW5hvarealJdRRSPGiDMmMKevIx9TW5JqSQ3FhbERkKrxOpDZwQwGWHPcd6iu5o4bWaEEIqKFz5fB9BgHvUUsMt1c6fcLGI1+0xmQpnKgDJPXB6Y61SaRLjYpWulo84htthPlsrROSNg2sOCDnvW3pWnMthCDvjgjcriQ7s5JOR36CszSrARa3JLvWMt5jKsjA9CTzgGux8H/aNQtLx3jV4oFQqQADknnHr8ppzasYJO9yvcRR2PmlSxSQr5QxnjbhjzSy+XH9nDyHzHjGfl2kAjAGenSteCwXxBqUawz7IYGLIHUjjknLdOtZuuxImuxhI/P8ALQMC+CnAA6Zx1NcctTri+pYsvJtd5A8x225IBztHofXNTatrUmrX4kuwnkwIsVtC59BgnAOB9azNR1VxKqRScpGHYbVX5ic4GSKkSC5h0qO5WeNHmkWExuGD5ZWLEYz0AH51NrFOVylqd5Ktq1oZwkcke+ZF2/M5JATpzjrWPpqw3PmQOCVYGFegx2Gce9LqSNqN3LIiRxxphlYDggDrzVXRpPI1KJIymyVgSSCSAGHqMV0RbRwzQl1pw0Xy3vcO7lFjMYJDZPHTNc7LBFbmR28zeSrL5Q4xuyR69a7a7trW3FxFJOiISzxknBwv3doFcOZ2VpGfBDMT5oJ3IA2Rx06Vte5xyY+NRdRxXCbluI2XOQCM/jyPwroY5HtZ7cshliuYDhQW279+ODnHSubE8cDZE/zA5c/dBIrqYnSfw/bhJwkUbhoo/vHcxwcAenXnFc1Tua0Wr2N/S7ZzZysZC7M4xH5jYIxjnrzmrniLT5ni0wRJIJzctMg8pSpVQyHqw7nNJ4V0lls7icThNkiquY85y+cjGadrV4LbWJ3wJIbW2kjQycqZGIJH55ohNrQ6ppW0OX1WygtdZgvQjPG8oiZdpOFIPzjAPfFcuIXhuRaPO4lRiY5B8i87sAjp2rbtLtV1Awyym3kO3592V/hPQmm6zp8Gqaw0NvJ+9jk27uHDYOc4BOOD3rWLS3POmrMqNaQa5p8itbRx3NuRHNdxMzFc8BipOSM8kgcVTl8I3NpcSRvdwy2yAl7mMsMqBjhW5zz6VqTW4i1Cd7ciOEnEsjNsyDjgZ479jVK3u9SuJUhiu2SFfnklkUSFgOoB55PSqvfcytY6Hw3aWOmeF9R1YyOYhOsSO6/u5WwX9PcCi8W48SX8k87rE0m1hLcMSuQM4wM9A2B6UutzG48L6Rp8h8iCWU3It/MALLgKOAeDkZ5qtfzN/bHlQohjiCzSuSdvJHTj2FC2uVdmXqllpccsbPfySXChkTyV2xtz6nnvV6e8juLORpLbhl2NJLIH/dgrjA9eayPFES2twI8vIrEuryAYAJ6AdKpWN9NCvltsc8c4z6cj8qwk9TllowusS4WKIIQAXKqTuU/dwCetZ5hmhjDOkiELkCRSuefQ1u6urQRRX0DonGx+vGO/r+lZctxJcbBJtdc8k9qSZnJW3IBcMFEYkGPukkjjPXtVmJ2jSSKSMGEjBK7hggY7VTlmlWUo/wBw5YHHTnI5+lTQTSFXGfm3dCchj6cVezOeTIBDlQRKpWT5g8bHAPpyKe3BHLc5PHrV5h98YCD+EFioH6VVMqRAhiM7WcAE4JHvQStR8YZN6kjBPVPl49Kvh45uHO0YPTjj04rINzuc7iMn5QM5x+lWbGTzg52MM5IyOf51k7mco6lma2DAupwrKCwz0/PFQCDzXwvPQZP9asFCyNnIQkAcbcn86julMigb/LAOfk45G7A5z6UErzK8gEWQfvLnp0zTUYcnJJAz07+lSvEuAAc5bIAPXPfpSpELZZJHyfm3AAMO3fNKw7lyHNsEldxvZdqewHfFQSgCUYxIwzuB68989KY7tIZHKFySdp44FQlNo284PuMc0MYku0vkEAc8DnrUMiAByc8Z6E09h8wUfy60gyeB1JIqSeZETjc2Gx1+4cnAPQ/hTQzt1P3hxxUxbIwSBk9qQKCxAPJGOOMfnQF7gCSrggDg96RmY/eOM4zgAZA6A461Cz46/dbBBPYHqKcWyhDfIONv48fzqmBZNxvcEgAbiQg5zzkU5yYQQBhOQuee3PT0qoJQWGMbRnvzViMmTIVCG7ketSUvMEkBQEcDJwcdDU0TFgUzwfv78dapzM8WE4+82Dnrip4ZUTYD85bDYI646UCfkOYA4PpwMZqwIJHfhPmzgEfe59aEXzQ4J2b2JCd+anndLQEvIpfcEUfNzktzkfSgz9SWVliJZczSMfm/2fQUVUW9SEZYRqfTd6k/4UVpYq5wQjy5BGC5OOTgelXIrBipIPzBtmS3H16VHGDkL2znp1rYin6EOShx+OK6XLsdsmzIksAysccAAkmMHHsOa1dLtfIl5jOAzYBjxnGMHrSSTGQEMcg9PQH1p0En2c5AKbmz17mueo246ESZ2Fm3luQr+gHJ5q9HMCuOhBIAx1rmbTU22jYQDty24Dhv4R1NStqLkkbEyzdehweteRUouTOWW50qufkBQDJ+XLdR+AoedZFxLtOBkDg8g+4rn7cySnMceFGQ2CFI9MZxVyaZ4UQd33dDzxjtW1HB3d2b06N9SzLcpsUMUCdBiQBsk57D196zJpy3mKih9wOeCcDPc/WqF3qRj3rtaNZNp2Ft2Djk/hVCO5+07EBzvUcEhQfmyeCK9lJQielTib1pp8s8JcEYYMdqqACQPQnj8K5fXNMa2uZZQR5YwQmMYJHqa9I0m1heOMeWJDg8DGVzWf4u0p7pcJAJNuSckAEDoTnpXEsRedjrqU1yXSOU0e38qEMeGdsNlyV2gccdK2kcxkBcjchcEHI+lU4V2JGA5XaQQiNjI5zwRVnHmInIwwwo3d889q7b3PBmncQHjGRn0x9MfyojyGG5FwylTtGf73+FPaIr0A64qMzBVHPHPT8f8ap6IyJCVU8b+COCvb86yLiYyPnIIwcY4JwfersmAysSHDZDKAQRj7vUd6pyxsepBYDA3jv3rAL3EQgHB4XnPvmpDks5GMg5qLYNyITk429Ow71IqAg4YHtxxzn39q2SKJYlJO5hlFBysnPP4VUJZ/mOMYGWHck5wCeaknQwW5ChPmbOAeaIyZ5cYywK4bGTmmlYDufhjpqjUv7SuriIRQSKVEv8OOoGB8x/KuY1XWm1fWJ7p3KCWdgpb0D8cD2roL+9Ph/wyNOt0EDunzy8lpCRyeD1FcSjCJiVHyrgjy+Ofxpdbl81kWvMR0AU4ztJBUZ4OexPapIdRa2fdEgTIOWI5qkuWf3H3gfXGOtPjGFDAEkfRh707A2i1dSyX5d7iQzyHOcsdw9PmqrqKI1uY0cIrdTnI9TnI9KsQpuXAPU8Y6GnXiMtj/Ei4Z8+p27cfnzWYrpsyvNZbO2j5CnMmcYyCfc0kU7JMAUdmAAx+GP503Vl2pbo4QkwoowAeoycVCs2cgZ5yAeQSA2e59KpJLc30ZfEynCglxjnPUc1HJciVwd/zK2VA4xgY7+9VSx35HyEcYPFPkuIy3zgnG4564AOefX8KHEQpuinmFXIDZLgdzVkalcLHtU715UiTnbx2ycj8BVIom6NkuFzJkLE0beZ+IHX8K6VPA82k2pudd1CKySQ+ZFaK2ZpVPTKk/Ln3p8uhcW09yrZ+IoxPDG+nWjuAAFijJLZ4J25I/PFdh/aVzaSPDmxshC7L513Zoy9MdBkgn6Vyxv4YnjTTYrHTE43SGYtJJk/xkck/Ssy5ntBqF280kl/dvLvfzAVUc+pyf0rFxR0+0aWh2ra3LdKYEnlvImAjaK0Jgj5+8ccdF5qRddtfD9rcwadbW3nomxLiQFnBIH3WB4/GuWsdUkeO3gTy0mlYgCLnHOQc9eRVrXTbwOLSzLIYItrsJCC77sNnjsKylG2xPtJIafFmuQ+aFv23yD96zRozHknlipPQnvWdJr96REBdyIAQCqSFV6HBIGBio4rWaUoUjJZxySwwOMVv+F9F06SR49VuYkRAJVtoiZJH9sjBqFYjmk2Xfh3bPcanbR3JlkN0zLvI6bVLMQM9wMVu+Fbl7mXW7sRpIBctxIMfNgjCk85BNXtN0jw3J4it9TudZ1qCVHKw29joCiNcAjq0vPBFd/ZeANC8NSXZkvNTnaQ/afLu7GOMQhjncQHOSew4qLWk2dsbuKSMTw14uhuLG1W/vZdH1u6j2RGGPzFuE+Y7WIxhflxzXUXmoy31hp4azD6gkoizEVjIDcja2QDzXn10PC41CSddU167uE3KnlafCIiQxyMGTOBvNekfD3wTp1/p2mXviWc+UiK1rYTQLCXZehYBj+tDjFK56FG+x6X8PPhd4v1GzludX1yTwv4PsbhmnvdYgR9hbAVIscuSOgzXR+LNZ8A+Dbi0g8KaEmvygA3Go3yrF5xxjcFAPU9BnJqtcNqWvpbR3OsxJYabCJEtZ8Q2sLBuDsOS7gdM1U1uwhmjFzEjyvewLL9ru1LgsCTlVP3awlJvY60rFnw54ltfF8txbzaktxNGQUhdTmIc/KoHpipdV1W9t1CLBbXCgES+dAJeBnGMg/zrmXsJPBkdvrt/eSWnkq3yQgxiQdSSMc4Bro4dQHi3TYNU0mPzUkUMdjAuoJ5yMg4xWPLqdNOV1qcVba3on25J9R8JxvPE29JYWZN4z94qMj8K1dAvrDVnuQdc8uJ2YxxTWoOxuW2HByAOnINZmoQ6fdXlykMuJ4cq0MgHUkcg5z0OelW9P8AhvPo+mavrW+0vLQWoRHinfZC7yYDFgOMD3rVRM5S7DtW0uC9t5Xt9Uhu7sKGlshuCSgLtxggbTXm/jDwVJZW0dxprzPaJFzpyYLFimB8xORg+lZet+IpPBklrp0epiVtoz5s7vwWz8rcnp7V6D4K8WReIk2XJthcpAC2F35B6HcVHWupRsrsw5m3ZHiumWO/Xrezj08m7gkid2uifkQt83QEE+nNdbqw1S0uZbqefT7JPPZsTzBDgNxhQpJwK94/4Qi1vrV54Xco5b7TCnyxbAVIbjBOCa4u98J+CLHW7i/l0az1i4iyHnnYsg7FipPasqj7G0Y30Z5HomgweJ57XWrt4nslxGlzKZCdxfGFUqOMc5Ga35JtM0C5B0GzH2mCU2q37RmQZJU5VSQB17iu81H+wvEcthPb+INJMqYitrew0xo/IyMfL8xDfUYrgPHOsaTpT/YoNQllulBZ4pI2iiJBPJIJ5GBUwk2wlFbGtYNpfixru8gt3stXt12SIB/x+ABuSQf6VL4Gu10LxI+lQRtYGFDPJ8zLlm5x6dPSsHRtNvrvTRNps9sLl1OPKhIMWc4xk12tmV1RbiK/uFTUkciObyWjM48te/I4JI/Cul66GaXLqjJ8e6xqV9FcrY3EsQiQsZo5m3E7lx6cc1B4L8Q6r4g0aWO5uNQkuIUCA3LHYxHDZyxPGD2q7qdydQ8Darp93aCC4icmOQMFmZFccjIBYHB6Guh+GPgyOzm0uN3AC23mT7jk+Y+W55PADgfhWM3aOp0U1zSKp8K3MUBmlMonn2uvJPyduT0zWhKi6Jp8EEaeY13vlKx/MeD3J6DmtXxzLHFLbW9oEf7TItvFJEoZVQKzMx/75x+NZM+qwahoyGC4Ea2zm3RpmwQp3Z6euK49XuehaMdEcXfr5UskkkBtlIyhIHGe2Qetdh4Pv102G7tZpTO8zq6xleQRyTye9ZGnaUHT53inPODGoYDB4574711Hh/QbPS7g6ne3DSyGQOvnNsz1x0B4q+W24nNNDPC/hC7mN7c3kH2O3KtKZpG3NycjAI449K6G40xbewLqHtwSPLLYXfk5GOeeema1Na1qbVYraDSY7OQSkhpryQ+REgAA+ULlz9CKuXNvZWsVtHaXLeJLpf8Aj6u5WCW6v2WJBk8fUVd3Yxdtyv4Xtbm4/cRXklk0rfvP3rFpQW5JOAQMVc+IlrD58bxR2JtoQNkd3L97jBO0gg59jXSaJ4Yew0VNTu4lv766k2xIDt2oCCcDngCuQ13Qr7U9VuL2KAytblVjjLb03ZU7EGAOQfas3vqJNo8h8SaZr8lxK5sJJIipKRWkaqgUtjpurU03RpNA8GTwGPyNS1CPZD9tUsYwXAZup/hBrpEutRa/uGe7trZ2kAmuZRuit0DbiNowGIHHWotZ+J1pr2umztk0nU7COBgLu5s8CRgThVIYlc5NbwkrbBPseRanp66VJbRxRyztH86yGXaijGOcA7smqTws+p3AMcZhfJAAHL8jOQBwTzXWX+u6VNO5u/D0VtMziMR2mpyRouOfl+Qg8+gFUtCuPDWuPJdRWGo2cltIqqh1FJRKOnBKDHrzXRcyRe8IiFtPu1LrG0cLndHx856fjWl8MNJja11fU5P3HkIVIJ3vkckAEU67v7TSE8q2t5nTIZ0E+SBj128/hWn4f1DTLvQtSMtleeZIrFY4r0fOQDngpyTkelTezsKeiMSQprjw6U0iiKPDy7yAeuTk9ea6LUbqPTtKvL62tpt6oYrSNVBABGFxzxz6U680G00fQbu7tpZ31ebZJNDdRlvIQg/LkE/MMjtW74ou1s/BHhizlQiVQbmeXaMMRyoPOeD7VbTaJUrs5S/0tdH0qK3gzJN5v2iTflirMdzDBzjpirVrpMEdvHcMkiKqi4kidv8AXY6jI+6R6Vk67dz3FleSrG88sm1IjNJtjjIO7IJyTkcVvQ6pYeHLCREH2uYou2ST5Ys4+bgZLfnXPM6ab0sZ81hYpor32sF7a2ncM1nEcyTgn5UA65/CqPjfUg3hu3SKz+wWuxfLtY2DbV3Y5I5yOpp0ujaj4rkjnkJaKCdZWl58tV6jBHTFYGu38aadqExf7akasUljj7BsevpzSaehcmecJpsM73FxKP3cBLPkYAP1/Gi5gnTRry9Y5RyXhTsEGAvH0rRtIZLmz3CHzPOlZVKR7QRnPzc88cV08jpf6fFbxxwJJifoDkIuDhh04ANdKZyy0ON0Czj0ppLeYK4ndWETnAiUqTu9ucVwElrL9slgvUjeJiWj2D5jk9ya6rV7yKfUtcubaQ5LKUjxglNvygZ9hms6dkvrdJtuyJVDEHlgcZPNbRT6nO3c55bWCQJaxSOk1vIJf3i7wCDkY54GKZp1tLpUIg3reOIwQrMSN5DckZA7jvWzfLCZ3KCFHJGwjHKAY59P1ritY065bUo5XlGXQ8hsHdjABI561vfoYybirnSwX0Q1IoJI7Z8hWEjEKDxgH2Oa6WyvGhvfPjKRTohP7knGQxPA/CvObOc3DJHIA8hwAzHLH157/jXaW14y6XHLKAbqDIXnHnJn1/H0zU2CNRtlu6jgl1DAKvLcDzVkPOSOCpz781w2o2N3A95OI4zJGx8zBywXPJ/yK6+XUYpbu3lMgjhWQIH3YI3MBjkDn8ayGtJJvFNxpjhg07mKKeSQ5IbpuOOoohub1ErXOLg8kXkDPEs7GVT5ZBC/eB549Aa2JI7wXEpdAI5JWKEAHPPB3DtXP2wuoLyS3illSVJCGzI3O1ip6+uc13nhjTL7xVqUejQTy2CQwl5Lrk+Qqn5txJ6Gt5HPTbvY3vAdtHPpphlkSVo8o5YZTdnJGfrXrXw+1SzsdAlT7TDhnMSbR8pAbJAPrXk2k3H2W+uIhtTT0IdJY8bp8jqRj5PbOa9T8EeH4x8MbjWxKRNa6qYZLUdYkdXKuxPTO3071xTb2P0LKYynazNPxK89p9nDuUjlGYuuABnJH5iqssUi+HLi5w3mK6g7jxsPU+9aWv21xqnw3tNTlhUx217DaK3TJcNuz9PL/WtK7tbSTwTAtukn2qSxndC2GjcKqlRn6k0KOh7OKpqmrJnyvqunWn22f7L5NzeIzu6OdoXPQHGK5yPUD9sLo3+llGjSPygiqeSCOuT9ar+Mby4/tqcA+WolbJibbuIPQnGaq6fqa3s0ovVjkkXc4lbqG24Az7V1000lc/LsXZVZJDdUmkGEMn2i4wolkLHOSQw/wrr9Jtp9H0gFI1Mk3ztvHQsc8+vFcna2st7rcViqlxPMmeSOAM5PB7V32o2yWriOA+aGbCEg4Khtp4OO1aN9DzUrvQS4W6itreF4mjGFLA45UZJIx7mqF5KJLWdo0PmbmcDJAP0z0/CtCdESSW7WMJBGixjk8Erk96yJ5/tOlT3EO4xxyJhWXICtxgnk8VO47tM9P/Z9xJ4j1eaXgfZYGyDyDuIP14avrjSyEtFTO8rHjpjLfjXyP8B5PtOuSRr2tUVzyMLkA9OvzDNfW+kENbRbyZcMNuf4vT8686te572Gs46Gk9sDAAu3BUDr/EewqtbW37sj7oXnp2rRJzChkQoVxnnGKrbvKYE9HOR64PQVzo7uhWKLC5DEFuAcccd+taFjcrHJgHPmLtJViOPwqlKglmLNzuzx1xVmBmRMA7C3C1TVjNo6jT5/KaPIQ9fbj3rfsSAHHD55Oznqa5LTLvB++wA2osajJJJ5OfSuns3ZUEYcv5ROcdeDSA2YFByVJxyMZzSupjcggjnoV9vY1Wtwkg3MBlvaritEiYwAcE/KBQBWST58fxA5HI5pHfnnZggk8D1pXtxG5LAdME47imFdg6fSgHqOVjkErvyeCOCCPrVuKaNGTdJ3B2N6elUCucknoc/N831pW3xNkDoeCR/jiqTsYy3Oo069LPsUgA55/ug962rW7jO8KxPl9yMD681wdjfK0YUk73ZQB9T3rpLG/jn3lJA5ZcYPPGfetEybHXC5UEMAdpAHBzipkPTPTtWFp12GjAZyCGyMc5FbVuTdkpCN5JArWOppexbEvQAdMdcVYTfkZTnriqM7pbYI+ckgDHOMU1rtuTvxjp71pc0NAXAj4BHoRu5H6U5Xw2UOC2MAnoR+lVIpVkfO/v19/Wke4YK6YGO1FwtcssdwwzunG1snbjH51BlVyR6DB/nTcnykbON7tjHsaj+1fMAeA1UncpqyJsgLk8U2QqTkAjBqOSbrngZ49aaW3cg4PPJq7mT0YhuAvIwSCPoATUr3QihAIcISAuBzkkHOc+lRwxCSIpJghU2tgY/lTQXL7omd7dGxtfjoMZ71oBcmTY6AEBG578fXioVGxyEQEjtHx+WKfAIXk3qCQF+bv2x/OkluEgdDFkbgOvGD3p3FcbIxMTkuBjOciqkeJsSBO5y/mct9MZqRDJKMEgDnGQT/ACqNJTCsnO/jAGOB61NwSsVphJFMSAdit8o9/WoZJzJMmZBJuOCSe/4A1NcsE/fEtuXAAHT607Y6DJGSxL8/p3plIrSOCE6dB349/wAqqqSNmEGBgnH61NITwdmOFyu70qv8wQk+nalc0SuQsyyJhhywJIJ9aidNpOMAnvv6/Tii5jZRu9xx3oW4dvMB9QM56euOKpSNGhoI80b+4yCox/OleLZgjqRwO/XP8qfJt2li4fnjJ7Y/xpC+9eAcnB/HGKrmMWKobgDpnvTJVO0jB9eoohcYBL5JyDx0pzybuQn3sDp7fWpuQVp1wSSPmwRnB/xqmlxknkdfXoamuWVjkoqKgySfeqMQ8rJREPc/WsmynqD3ePk/ixniqV5dl/MWPGRxuHtSTSyITkBGwWY9tvYis9rgSIdmQc8ggDBqLjJJ5gyyYcFzyB6Vj3Lm3hcGTL4IPPOT79qtXNzGhfzQRznjrxWCZGu5nK/e+8u7glvSs2yHoiSAPc3cj+WHbdgevAx3xW/bKrIGxv5YDPJGPl9/rWZZwG3SQrwXzyM55rRGZGBzxyT9cYrJsyLKOY87T0GB2pkkhOAPYmkUBue2OvvQwLYJ64BI/Cs22aRRHI2VwCOc5qvPckglMHov5UsnXAIwcBRjk5qrK5aEqoG8seR6+pqdzQqXTDYFY/Ko5JPWsW/umaaSKFzKARnjAGRjqa1pk+Uocfexk9CPpWFcszvLJF/q3YlFJwQPU5q0hSjYwNXdVjnd8BYxnJkIxxjjPvWGwju7x3Oze6ggtg87dp49MVoarc75d6ZXaMiPPynnOT7UunK08xZy8joQefStbWIWpsWVkuEMm4RpjgMce/y5qy6koQDlRuxn65/lViG1EKAJ1/iy2Sc89/ao7h1JLs4ALEZJIwMY6VEkaRSMm+fZ+9+4UXAxzjPT864zUw5h3SxfvJMHKnjjtwetdLqM001xHCuxEX7xPf0/CsW5jjyACMLkj5Swz68VmtDblR5N8Q7Rm0PUP4/LiZeWzj5cY/ya+U7hUF3kv1Ktl+dvrnNfW3xFgii0C/Zrdd5zJ5oUc8buv6V8hOWjvgmAd4GcnnOeK9Gkr6niY3oZjF7mSRzIBvkyqZzk+oq5vQeVIuNkZLRjPUkYHbnmqltGrzbRg7ieq/dz6VZuJcQiKOXHkYGfXnI79T9K7GzxtExnmZv/APWf8tAx+U/e29uMfrWzPAlwLeMcKoL7m68qG5/DiudhXdclzuRvUS9/xxXQJOJrdMfO8YUPIOAccdTz0qVoNb3K8kYtIvOclw6YBBITj6V9PeOte1T4Nfs9+CPDGgGKC68aae+t6hqQTbN5YIiESt1HRT681803c7om4u5AVwIs5XBHtX1L4NsIf2lf2XZ/DttFG/jv4bRyXumKW2zXdiy+ZJEvP3lG5gO+2tol9TivgX+1V48+C+tWl54fvBBZzKtjPYyxLIsqmRC7jepIYevWpP2sfC2n+Hfi7qdhBm306/s7TWkWRsNbm4Qs0bZxkfL096k+C/gSB9Gn8beKZfsfg7RkjvmuJiN13L8pWFQB8xIAJxnrXmvxf+I1z8X/AB9rfi+9R4Ib6QJBbA4EVvGu2IcDjC8Vo3aNiIt8zXQ4+5tpYrmRGjALYaPBJ3AntU+n69NpDj7N5kcjZVJB6EYP6U+O8gu4oxOnmEH5WB6r6gdao/YWglO/B4Pl4J79etcLLehqWN8LvMcrjEvy+Zxnjp3qwt99p8iFQ8r8hNhzwBjkAc/hWRaWzo/AAQtkfN0Peug0dtql7OSUuI2/eW8e4qT/AHTnj8Kk0jtqX7Wwv/MDS3Bs9hCKqfM8hGMDA6V6B4Z02OzSVr2ITlzz59w6JzweNpyfasDw7bSyvJOYpEEUhcyMCz7wOnXH61PqWtw2yJHbEsTkknB5P1JpX10NlFSR3E/ii3s7O3FgEgaMEA2ZIOM/3hiuNu5ZdTvZGknMkqsSDKDKeeOp9qw7nUbm5JQ3BitgOfKC7iOvpUD6jDBbA7IrRQud5G6ZiGz976VCTKslGxuXotNKiRpHN3evJjygAqBcdyB8uPbNZ11qonhiiiijjVm+aKP51wOvJwefpXP3Fzul4yWYFt8nLAexNWrNXuBvunkggSIZby9x578UzG/cuXWoFkkhhBEYVY2cKcEnJIHtisa/Jjc20TuFlwzZz1I65z0roZpXtEeCOSNx5gjRjxux8oYg9OK58ZtJfNcR+bIMsWOcDoB3prQTaKl4jwuhiRpFbOMHBx75rEvmQXETLIHC7MZxnGSWPX0ArXkvyyM4jjMsx+bLEmMH0HTmssjs2EJQorlemRj+taReupnLXY6DXrBZ7TRL2KdpJJoA5PG5TuIxgE8fL+tZGr3J+xedbuN0+BK8ag4AbJC5PH4V0FyzyeDZLaKBZJbWVZFu17oTkpyAc1zo0+a6tLK2CF8ney43HceMDGat2sTDY3PAuoSW1nPJEWEpcZYYGQJMc5B6DmvUoNRWaYxfu5bJ42ZtijByMZIPBOK8y0i0TRLSe2lnkku2DO0VuQOD1HY8D2rq7XW430WzkRJPJPyiIgbto/2s5/SuWpudFPY73SfIsPMvbKMxiMZWNBt3Nt254rk9V0r7Xcy3NtIPtO/MsUxyMc5IBHQ1sR3ctlbWVsZ3w+TvkycM3zAEgfgKjvGI09FlleC4AEhlGCzADgcjOCalWa1L66CaL4kj1p5be5jUvb4UkEZyRu3AfTitzSLm2N0FEvynPHlhMEDrkE8VlQaJb3WmvfpHH9tdfLSSKPajEcZKg9hT9JspDe2yzGLanyuHyNxOAMD8CaOVLY6FJs6RiptxKmN2cbxzggk9R9ax723N7NAybS6R8kxhizZJ69ehFSQedYCcRpI8bTtmMgKMADOMHvUGsOlrcxXkSJGGDfNADlSwC4Occ8VLRpurGVfSJYxSRyRhAX2k56kAdqx4zLYzymIyRRucl4zgkjpnFdRPcR3PlloG3pnLAh+T3OcVRs7R7m5uIkCyLsJKEfPuIGMAe9CZnLYyNIvY7q4kkvrOG9jZ8HzQdw9cEZrv9BvNLtNMeZ7a6soJD5FuhZWBY5ycZHauEsWjisxkTK7dQeQpB5HGetaQla/u7eJHaCNBwI+AMjB/WnexhKDZ0dn4GOnzSXIv7Z0zvETndKASFHHqetN1N41hjlgsxZ3UJAf7R82QR6cjNUbKwkzdCBzG1sygPCQjsP7xYEcVf0zXz/ahtLuMy+cud0uXIA9zmtOYh3TuUNKv7t9Ktp0k3tknIKtkYIyRgcU280oPqwuhbRieZVaVSwXBC9sCtO7sItHs5HfypIcmQxMQZFycqOnT8axbPV7vUNWklkkCb1YsR2yMbRWctNi48r1RBqAitEuJv+WzLsj4ztJ7gGqt8yQ2zmIB5+PLTbjJx3z0q/rSokF3PkRqwOw7ssMn3GKzoZEu44Lm4Mfygr5kjbQSBjpjrmlc0Tu7GL4ijikvHMMYTbKGAXjJ5GADwcEZ/GlsowmmvcsfLii4DmTnHXn+VX5rS2fUi0kq+UrM3UEplQO/3qa6PcWE2X81C6hLc4AKg9MDIzQgasOs7GddQ1B4wHkaHaIGHIBjB3Bvctj8K7nwtpcWk6af7RH2dtquts2A03IBI64wvzVhabK6yX8txHIFURhSYtpyeT0/LpS6PeltVkYoyZYlPMYruAXaAD1IJ7DHFS3cOXS5b1i+ktLaUoY4oGVoo4tzDGWYA8Dnj1rBaAwR28SuEeFCZCJm3AH1GADyO1a2q6iZcedEsW8b1jkIwDuJxyOe9YE+pPdqX2fKsAVQgyAc5qJaBHVEVxq8U9snyLOJXKygqoZcdgevWug07URqLyRpPJH5URHlklgNygFsnHOAK4KOOE2wRhHG5mMhcKABzkdK6vw2DHMD5cm55GVpPlwYwAOD9ahlWLU2krHNcnYbhUjYiThjgduTWXpmlre2qSKjhVk3KNuAQDnG2uutbKN3gkTbJMEUNDKFYEHt05NJY2wj1WUxuZLVlXbInGHPVe+ce1UpHNU30OQ8R2f7mImDy418xWTAU9Ogri7+yF0shiBR3yULELwAMdM16h4nubfSbOJ0soJpZW2tNcFnwGyCNp4BPauMgsYZ2juNn2f5SMZ8xZB07421oebNas5KdWTy5DHlCwOSNwJBz/Ku88J6ZLPYRoI0CvMoYgiPzAFyQcA5Pbmqd6scT+UkZCZDjbtwowQc5x3rf0GaYJYRAeZ1mCmM/e46sCRUTdkKinzHXXdv/ZkFnb5+zt8suyJj8wzkj/vriuQ8SPAUeFkjjLzySzqxLYJPy9c11WrasLzVQGthKdilTEcDK9etcTqlw2tPcagDHHLPOTJbNkEJuyMfhUxj1PRk7GLrGnzNcTROHSdcMky47AcD+909qpywztf74DJFMyxtII8IDkEHKg81qOvm3M43CTLNh1BAY7sAHJFRSh7nYkrmSRGwMHnI4Cnj1q02jjkk3cS1NzqdhBazpFdyRgAOVYOyj1ySOMVbh1PTdPEen29nM8qAowhVQA2SST6AD3NVbu2it0n0yJIre4mG1ppMgjPYMen4UmlWt4k720f+l3C7lJdWxGpXAIPOcVTepnbUm1O8jtm82OBpJmYwWyGHAZgOu4E+pre1rTU07SLdJBCLy7to5ZRGxPl8kY5x3BPSrUulQ6BbJdahGI7pYm8q3kwBuPy7ucnJPI4rmtZ1P7OY7x1MslzEXXfGCxAZgMZPA5PWqvpY05DJ8QQOLK0Jk3/IVYIc8hiev0IrLsSsjiJMuiAAsBjGfc1oMWlsCpeNw7lsYIxnA/pUDW0kCzbIxsjClj1zxj+dZWMpQd00T2MgSW5hkPm29xlOGLbSBhTgkfxcGsS7tZrKUxOBuUnG35hkenrV/POXIypOAg5/nTbpku4EVMCSIkrhcZz9KLM5Zxb6FBY2niRScK4xg9uMcjtSRbkfAIQZAG35ufXirFp80bybDkdQ3BOfSlaFDI5RCQDnjjFZtu5w1I2Jo7aPGwyhMEhup59DR/Z8Mp2SXsMDkcM4bHPX5hQEbysBC4BUk56nPPaoXhONoj2K2QOORj361pdoziRvpkLSgDUYZCW/gZ+vryuMfjSDTiFILxAjcSSfu4OQTj2pkiNFg8fL3xz9KpySNgIu/PpGxG5sYxx7UM0bVjasYRmQSmJ3Vchic5IOeAeOlWHij8uNvMAmZ+Y0ATjn9ea55LhlcnHIYED8MVYiuWLb/lznkFQe1SYbmyZ0ViFjJOzglgNpFMluJbuGSL1Oc/ezx3y1ViNyghCMHlgoIJPanRMG+ZgPmHp0PSgzbIHhXoYxubkbaIxhsHGQccL27VZaNTH8x5HygjimNAQuVdDjphvbHPHrUGielyFkfgcDPPufpTCo2gkjOTwOox61MUAfa/yEqGz2qNgIyQPvMT9TQJq+wxhg4xlsDA9R6ikSLezEgknnmpDjYcDnjbmpIlKuCPu8rigEiq8CtvyOwxUWGXJ3ngAY68Zz/Or0iblG0Ybgcnrx/jVS6OxA+C5PoPQ0FED5Y7gcr0xjmn20jxK55OfmHbP51D5pGCATkdc8U4E52uOTnHJI/WtLFdSbKEcAdwBjP86sJCFYmQkZPGQAQD9M1BBHv+XPBB/yKvxbbbBH7sYznofbpU8rYrdWRz3i2NsUQZkYAE43YB7D3rLUu5Ljfz0weSB0P61cuIt0ju7lyQOpqHABQkZwTyh9avlsjNxHxB1dgcsq4wcnvzRTAhaNVOOOfnyx/OiqsMxACVJBz0B9ualHGQMdOKsyII+SSCTkkdKqMMM4xnc23j+laHVuIZiqliOgIOf6Uok3bCADnG2oSN4yCHUNnqcgEfT1qaC0ZrmPKKflBB3HByPSnYUVdkkJKIMDAPJ5649K2NJsnvtkpj+Qg8qeSB656VJp+jRrseUEyHP7sEnAI/KtAyLAUPyDOcqDnjPoRTjTT1ZqqSb1HOEt0i3xDgBgSMA5JPJxWfeXUjEnYkjEjcEyBjHYEVXuL1ZC/wC7KL056ZHTjpWc10WmG88bTjPPIOO1apI6klFWQksw3yEuBlOynPGahtblkmdjJ+8CkZwRg55/On30Evkvg4XG3qWOc5HT2rLicRyyDzOS+cK+3oc9yaznroHMkz1rwjfxShwwVChVSQcknv3ro9Uhins51wm4Keq52g/XivNvDd6beBHcqT8pkYtuye+AMV1N14yiMLxQ5dHADZjI6fWvIlSaqXR6CrwVNpmHLkyuQ5KjK/MwpqqNidQw6nJqru+ZGd4tzgN1wBnp1Aq4jB1AJ5bkntivVpqyPnpv3hJ8hwN4CHtnnjr+dUsAcjhcZwetXJohyxxgVTZyvOQoJOABzitGY2GEllBYb8fNzULqd2RzwR1NTs3XI+XGB15ppj447/rWegWK8hKh9qY+Yk8mlQ4LgguOCpZu5FNlBUuR90ZJzUDSY6+5BBPIPeqTLRabhEbK5OScg5rS8NadJeX8jwrvVQXILYAPbrWWpcqgAwdx6tjP0xXSaDusdGvbsgIspbkYbIHQZI607lOyM7xFciXULlEwIlfjYcgEdgen6VjmImQ5cdAOfWkaV5Z90j5YEsfQdh9eac/LEkccYP0pmWjEiOW4PAAPqKmiQO5JPGcNwKh4cFOxzjI9+KkjBXBP3Qe3fioYtS5agZQk71DMfw7dKu3AQ2oA+6u5v3h+X8+tU7LbGY0VMqoAYueAO351NqUg8pA/I+YBATjmoYluY+oW6Jb2BEeJNjZ+ckZDYGPw5qnJb7WA+RyRjJ54xWwsz3FmY1EjGL5gBk9Rg459KrtCrqAQY3UYJA9/cHtTN+ZlAwbWOOB3NWtJ0C71i6S3to/LVSqNNL9yFSMlie341o6doi6pcbCTbRo4DzyOu1QRg5Hrmrmva4Pss+jaYRHp5k3MykCWZh/eIB49untVuVi4vS7IrzUtO8HP9n0eQapqTKUk1J1LIuT/AMssdPqa5Typ9Su3dne5uXUB2bkt+JqxLGofKl425AwcKMc5qu0eWOSf/wBXrQncTu3dCNEbKbZJ+4IUgqDjnJPHPy8Vr3FsmoXoSTb5jpG4aWU5IODyQaNM1Oa1TZPb21zb5JAkt1ZwMY+ViCRWx/xLp42mSQ2QMTAiY7vLKj5QMY/nWbaNovTUpWr/AGb7TqWwRlG2QRgZXd0JGeWwCPSs+znMz46sSXYkEkknJ7/1rp77TRLpojDxPh1YlMfN8oIJ5zyQKxW8J6gs4jS2kkm2/LEoZg3PXgelS9QeuxcTTJJtLvLmIylYgpcIDwrcZIzxg+5qvY2Et9dQRRW5u5xkxpGOvXkt2A966fwXpV/banG8ekTyW9sp+1PIoCbdwLLuPAI/GvRbvwXZ31jcS+CMW1nkm7s57tTeTMeyEgDaTxkVztWNVBvY4LTdTutJvLe30y8Oqa5IgAMjYt7Vnxnkk5IwOldbqvi/RIPMiEkuqXrCMSyTs2yaYDHDEHenp2rDt9Av9HgnmvvsumR20e2HT3uFLh+CCwyCeAelQ+GfDumyalEF1F72eQ4fyxtRScHAIPOM+lCV0b021odB8LPA83i3xF52o7ntlZ1XS7eItLKzEnhRyOvevqO4Nj4Yjezu7iw8IWkMqIJJWD3jY42qM/Kc+1eW2/jzT/CtnZ6b4Y0trK6sbUyTXIZvPeQ4wWY5GBg141Y+NF8S/EXSxe/v5XvlmnkaJp2kdSWZSwIAwPrWElKcrLY9VVFCKR6v4u+ONhf+LksNC0c3ESN+91rU2805DMPlUABSMd81maw+u+IPCugeIdT1u7lnglNi8lmSoctJ+7UhfVa8muPHN1PLey2dvIHivZPLEsRcFSxJyCQOldH8OPGWsT22qR6lPL/YltGt1PHhVSJ/MCwsABwxIPrV+z2OV1pN2RrfFXx14hsfFQNlGYtF27IC8rFcBcMHJ6E13HwN8f3EFzrlnqchunJjfKyDAjJA2r0x+teDz2jWs17Z6lINQtLljcW83mMDEwYZBx1BDjqO1dVFc3Hgq0tJ5DB59/c/ZiADL5yKFY5Ix0PP/wBar5dDWjNp6s998aaBcwXMl/pgN1bTK7TBZFBAxu4Y85GAKp+D/iZ4h0PTdZhEsV3pEqx70nCkBCyrtK4zuyc5zSeBfFcl7pT213bQwRxksdqmPcC2QeSeMU288H+fP5thJJ9huECXFrIC2cNlSrA57dMVnZdTuvfVGD4uudD13U7aexSSwulU7bQqGEzBcZQ8Ec10Pgrw2dJgOq+KNYWOSYCNbbdkKgHAC8ljWTqsdjo9g7oTduoKgvGEeAnryc1zcV7qusbGM91bFNzeVGV3S4GOWIyefSlyt+7c1vGK5rHregfE/Rn1h4oI75NNO+BZbuPyix4PCk/MCOKpeOtKs7uc6vpTqbiaMvPEileAc4z9K8W0Hwxbam9hq13cXVxEJJlWS6UskTq33OvB/Cu2sPEl3qVrbX4eREujJuVx+62gKuFyARnPenyuJMZe0NTwpbRabeWbzz3O6KGe5eOIgYEYP8R9cjtXn+o67p8msyzxRReeVdsTOHY5JPOQBjBru7m9ju4dQt53BubrTri3jkj7OVG0Y5HJAr5ugsrrT9Wg067WUOuUdiTnaEz8w4wM8d61prm1OarUlTZ6EL/VJ7mxnguLTyd6xyxxMAyLjjjqc5r0LxL411CLRI7G7igubKIIqzTxbzyzE/MGznDeleDeHrW5Gu6UqQPE/wBqCybMglFwTnPtXuNnoepeOPENhY6B4auNbvJIy8y2sjL5BLBQWYcABRu5pzsnoXTnzxLWna3o+sxQWNy9yb9HXyIYhuwCx4Y8lc7uByK9duHutAiuJr63eIKpVTIMZwMbTj2ras/2ftJtri0fxZr8PhOa0f7QtrHqkN1NhSCAYUUNwAO9dTfePvh94H027lHjrxNqgd84igWJA5HbcpNYVJRasdVFOGx5f4f8N6prkVzqd7e6Xo2lQxgifUbgIihlyNoHLnd8vFY+kaT4aS6ubKXWb/XI0kVAdGg8tXfb0UuSW+bI6V30/wAQtLvljvJNQ8R6hZFguy7SOVYfmzwvlAgVr+HTp/wyNt40On2dyZxnS5dQwvlswI8zaOGGDxjHr1qqaj1N5zbOV1Hwzo3hiCNb+y1TT9TuUHk6SkiRtGmfvSkrwSOTwK5aS1trq7t5ptUmSOHcq2yw7t5B+Ukqw7dsV1mpeE7rxZdXl/p2o2t3q94xN1LeT+SZCTkBcjG0j0NZ1v8ADO+8OXEclxp8olYndJFLuiVQMZDYINZzeugR11JNKsBB+5tpFuZ5AoBlbYf9rb13H8q6DT9NtbGWKCzs5I2kKmVpCCzMTyeeoqkDZ2Onpf3NxFGkYA/ertVmHfdnnP1rL07XpPHHiWytNCn+zWUZR5rpSP8AVjduIyDgHHes73Kaseva/wCILK0MFo264+woY5Y0wRGSAQWz6jgV5L8R/infX97LpthJ/Y+jFxIIreMI8zbQCWbkk5BrT1TxrZ2mt3mnW5lvRKGjMxYHzHU5BbA/KvMvEWgXF74lnjij/tBonUJCmdo3ZGW59WzWns9PIiM2nYwvGniu80rQ1kF29s8sywWsHnBSTwS3Qbvl54xXPaEJ42inunliSRmVSpALt64x0rb1nQnvtZP2uCSKGyXbETCTmXbnqTjkcdKiZ74LPLcEQMHAt1VcAKVGTjJxzVxSWiNI+9qyLWvs8cUsUQKXUi7wYjk7iwUlj+tXfCVj/ZshlJCbAWJk+cnjAyDjP41d0XTZtUw4t3SaViolkBPAJO7OABkDjNQ6jqaQp9mtigwWhlG3qRu5H4jFOTfQzl5GYb6O9ttVjku/tF8ZVVAuV2g7uFPI7V0/w90+Y+RZOBGkqSfvXGVBChiWOD6YrnNN0c/b4j5gjhkeMSo7fNkBuecY59K6fStXt/DnicafbYJWMkvzjBwMDnnmqVmKV7HaeHvC8vidbm3jMTwyMWnkEmzrgk9D2FN+IskRtJbW0xciGNFhiY7eCSG+orpvCpi8O6DLc3Ej2STsQpgYgYIIz+XvXJaV9jvLlL6WJn3ooXdMGEiqec4A4P1q07GaZynii+bSdEsCkWLtlYIsRIBIXcCevHapfBvhG98WrpVrc5Nx5fmXrMp2xqOCWY8D8a5/xrrWp6zrz2GniO38hlYJDhgUYfMMnJGPate91O/07wPPodpPHDFFJ5mqXWSXlUEExlgR27c1nLc6YystDp/FOq2un+EhY6KiW1gXMYmjX5rjDbSw9BmvM4hEtsLKQceWyblixyVwM4Nb8Wq/bniXy3SH5Ehj/hiQgE4GcjNc89rHbazqMEyIIfMBikAxnODyD9azvy7miV0c9eWR0uz+zwRh5BuLTbvmb86zLXWbmOGxiMTQNkqZnBBKspDZyeQcnk1teLL46Udtz5kaMxXeAfTJz6elcJ4ouns9KQxQHlWkUpGx/dg5ByPqOK6KfvanLVaRBowW5v7iXVLsW+FbeJI9pUjoq8nOBxzVTU/3NvvUqLUg5jLFyAenT1FPltzE2oyoZI3kO4vyQCw4xngce9YWi3Juop5fmlkjDFiWwAACByfeuv0ONaGfJOwm80YPlscZVsKpHAXmrraXd3U7okbyRyFQJPKChQTknkkn8Kz4G8648uREj24TaWPBI6mu80O0V8s+yLbIAJyc7QRj6DBpdRNX0OTm0pbW5ltkOctn7Uq4C/TrTx+9UukhQxnavZgp9Kt3eoS3BCS27SwvMEUBSWJLbR0PfrVS8sXhkAIIRMRhAwAHPOScmk2EVrob9xe291aRBCkd4xDTR+buyytlWAAyuR61jeJbYXl1PIDJFLGEYBSeWA4I4o0+fy7mVH/doXEYHJzkDnitK6t2+zPcqASD5ZwxJBHIByOmKI3TOiVrWOO12y23AnSISTtLuYJxtzyCce1aVh4nfw/4X1dlBfUL+XyWlPZAQduO+QDTXmW2miuH+RpMpLvxsyeB1I+tO1eytLHQbJId4lEpZ1j6EgEA/wCz1rRtt6mUY9RPh9rN0uoIu8Pbz5DRyjKED7uMY24r2jw9dW15ZanGtzLZi9tlDWz5MUjjpwMcj3r58GpSWjWcSGKAbVdkQ5+U8/Mc56V614dke5tUdZcq6Eg7gc9OuOtZ1E73R9jlE9Gk9UejXGu3r+DBpMaIlp9tjmMkZLruG7HIGATk9a7zw5CLjw9olqk+yMxT26uG+6WCDoRXhf8AaBtggjc2zsVDCP8AiIPUgcGvb9F1qX/hH7ea5QhLNw6ySx84OM5AHPQVN9D2685NanxL8Q7FrTxRqcQLSkTuqAnGOR6/WucCxIZ1g4hQH5iApYlcep6GvTfjFo8Vx4/1N7e7gcGYkxgHK5wfU9q4FdGEcUcnn4V5QHhMJRsKw9SDzzXZT1ij80xytWlY6r4f2f2u/wBQ1SeBZfJHlplhkNsxkcelaRy6AlQjhThsZxkg9vetHw5Zi301IHSDT8xPO4kYMXJGAODx+NZdvclHnSFSY1ALMhbgjt0x+tTI5YWSDXGgS0SOAh0lVXZ8YIIGOhrDFwC12uTsZSf3Q8scEEdAeg9qmuwbt7ydzGIuIxtBbAHfn1rPt59j+YUU7iwJY+oxxxVIV7s9g/Z8leDxbcbbgmL7KCQ/TcOgztByc/pX1zoURFskidHJdF54zjgk+ma+O/2b7hl8V3qoBJ/owkOQeCGxx/31n8K+y9DRmtIHHyB1IUD7hX19c8V5tbSWp7eF+G5tyB0QEoAxQZ9N3pUEunrPbwAD95EF7ntVsxhpLcg703bnHIwPxq4Lcbp2Ge+334rnTsdlzLnttjdgDnccc8e1RQxb5ypOO49c/StOeICOPO9UAO1SD1PWo/LMpBJMakHAplNEtiP3kZL9lIBHcHjmumsZV3RlMbSfmI4P61yseIZUfrt785rf091DoGcOWIPrjiqsTodLGoLqoA54HPpU6LlQRx6/SqMJVHA2gEAkn3NXlLtggZAHOwZyPXipESTW+1M4O05JJ55P0qE7GPGdmRtJ75FSKGBzhhyeAeMEelDDeEAPAIx+HSrugKZkRW8s4RyMgJzkVHM8hQqSUGc1PJGC5JG8jjJHNRTs2SGQYORUENFFg6O+3O772AOnpzVywvzHMEQ8EDPA49eaqyMQvlA9Spxk9BUK+Zbz70Qgj/Z/+vVkSZ3enaisAI+QYAGSen863bPU0s1cRHeZCRw3Y/QV5zp+pyRSJv4HJPI6dhW9a67HdPtzlsjvwvFWnYuPvHW/bhswR06U5ZwnJPvisBdTWMFTtEnbJ68++KsR3gkXg5yCD7Y607myjZG3Hc/KQmzgY4z1NMNxIVBf7x5wPSstbrBBEh2kgjFWvtisg9CBjHQ1SY7FyOcogQjOGLDHvUzOGTAwMdOetZy3IH06Ad6Wa8WRUJfCnjrWiaG9S9IdoJGcA5/KmG4yEAwQF4O7qc/SqwutygtgggFCGGOfwzQ02ShBIyeueMVVzKxeeeRTuA2NtHyEZB55+bgU251KZ4U80Z2+oHAP86oNdMiIB8nIDBeh9aineSfknCHB45xiq5gsWE1NmmMaJmPAIOTnIOaBcBM+YgkEmScnlazYpcHLgowJ/Xp+dStPHJgPkvzlFUjj6k0XK5UXxclsIHdCvIwwHWneblgMEAZJ5HNZUkyDYqBY2wAd3OBU7eYdhUAFBtBPc+496u4WL8t2v7vHIGABiiNzKhildEfB/eNgADtnmq/lGNSxJ52kjsOKIJCke08gDaOeo96q66ktWQ2ZhsQgl3Y9umKh2EHCnOcDip2wcEH2pyxoECrweDnjt6UnqK9iqigrz3703yx3kbnIX3pzBI87XLBMVG8hTAAyfehF3Y1IQ7vxgpj+LgjrVeVkjO95NmM5Gc/yFKXfe785wMYqGa4ZMglcnnKNjOfqKbZVhTIoJHpyeahnbqQiE5BXFU3uQXOHG0cfQU1Z92CR8pBHHtUcxLVgcCSMbuSAob5s5x+VV7mVlhkx8mVIBHqakaXseTzmsu+uQ5AOdoYA7e1Q2SV7y9HzjcOSvBPQGqEk32ZkYZct8x/A5/lTJphhySJFUMvJw3yjjgf41mX2ogvIBwwyuE7ZGMc1AEV3cNN5n3/nLc57GpNO2IieZ1A4pml2v2mV3f7mBjHfnmtBbdRIAOB0ye9ZNkXuWokJcvn5MDBHerKSFmOc+gGahht97BYzlioyB6g1bjtVjwGH+TUCshGk2xEEjf2qOQlpiTkYA7elWHVYxynAJ96hb5ixAGSOPkPFBaKhiKgk8lmPf8jUUswjXds+6fzqaVgu9SCBgYrNupQnOOozjv8AjQaJoo315IUyAobbuUHr1zyfpXM6xM1xIYEBVlBLEqWDf7uDWxqdwkTkSOoVcLj6jFc5qFx5KmMLvmBILdAnHYVulYzbsZc8n2g8yGPcm1d67cjoeD6Gt/RLcNGZMqZAoG1GAA/OsvTrHHT5AjKVTGMjdmurhZozgoAeMrUy0J32JY0KsS4BYntH2AwO/pWdey/8tAhMUgK5ToPqOtaCtu+XhC3fArOnVtmHjAwTyg+9msmy4+ZiSxhlcoMrxxjn+dYepRPCxZyUjH3x9zr+ddDd25EeEQDGCPlAzg1kzmRMhcDI54HbpQbXPJfiSqxeHb/ywNoibzMg/KRz1+lfIKSsdS8wh9kbAuX4PXjmvsT4o/8AIv6vDgndCzGZSVO8ocDkEV8dXYa3upFB8xiq4x97jr+td9LbQ8XHdCvGDaOXIy2GYeozVeVZIrQ4cMvGRnJz61Ncl5ndiMZcgfKeBtz6+tVhgvySc8MSc9MV0nivcfaHDR/Ph3OApJGD1/lW7p1uXWMIFkYOjTKxzhN2OAOOaxrfdtEjSFMA7R3Jxj+Vfan/AATp+FmmeJ/HN/r2s6VFqGl6Npsl1cLKhYeaSBEDjIwGViP8K0jG+5vSjzySPm/Q9Ht0tnGt6Pd+SV+/CfKKjdgEjGTkelemfszfEzT/AICfFvSPFq2813YRCaK9sZtxM0Dxuvy4/iCnPIr3H4p6StxqslzqEAQzSPJGAPlCZJAHoK87/syzuHIljUrEf9WCcNg5qJ1FDQ+0WQTktTwbxtr2ra5bHSluL0eGINQnu9Ps7k5SFC7bVZSM5CkYyawbqKeKzDCJiu5icY6n+H6V9F/2RYo8hiiCbs7gRx1zWJr+kWN3ptwHEVszDCcBcuemOMVDrReiZlUyGdKDaPApY1snwjjMe4ISQCQD6mrFi0RuA1y7yQAjIQjJHfBJ7UkmkS205hneMeUzK0oUbcgjcAB16EdqZKjLsjCco3Lucgp2PFS3c+UnT5JNMvmey3oIIpooc/6uZgzHPuMVbieD7SkEskUdoxPyMBkAA8dSetYRmKrFjAIwpGOTx2zjH41LaW7S4BkIYkgk9Qev9RU2Bt2semv4ga50ezTSrKOL7LbhHe33IshJHzEkYYkA9DWVNZ3GnQwS3okiimHDpHkn04zx+dPn1pbLT/7OD7IrcbVMjdcL6de5rnJLy4vZxJNl5FAAGeOf8KkVNsszTyFDczBNxO2KKHkBMfeJ9aqqRIzySyGXMp2cBTtH1FXY038E7yCudnUfWrc1uJWDTZcAjbk4zz6nNAzNt43uLkkorqi4wUIO3GOcn1rUt4UivArbfsakiQkNg8fdGcc/jVeK5t8gLECybgc8s2Dnmlumv7+axWKXyII5N02I8kqMdO1Apakw1iHVlvbmQbLclXt4+oGBtwOT2rNLLHGZiUtyRiNDlS2O1a9+fNbAjUW8QAjj2lQwB45z3rJZ3u1knukRGJMiRxkfLnOBmrM72MyZNsbzTyhCAfnzxjGP0NMgtALaSeceQsiM6yTKeg74yM/gau2zR2flXd+kdzcbUKWEu5vmbcQSATwCKzdWlGp/vtQucyAtCkZUfLk8hVABH41SINPwtr1ppNy+mwW0uoy3RMhknjGwkcgBRk9Per1rcwz+YnkC3vwmTJGGMandnj6CuVttRWxnilSJY7l8fPH1iXodx7EirHkh9TSAnfasofMbEdAQ2TzxQ12HF62Opi8KzNJgyreEfdaFg2QeOv0qe4tJdEhiS7gliG7YqGLjk8HIPH41h+HdYjvr59MktAV2gRMZCzEDrkniu21W8vNIs4vsdxM/nSRrLHHknAIOOnoDz1rGS11Nk9dDY1I2sepyMXxbRqN0fQAg8c9eKLSc3V2VdJSC2BNkFNo52lux/OrOrSrGkEaW0RSNd8pMJHms2Dg5I6VRj8QgSwWpsLWeBmLLFGGUIcYz19ayubLRWN+G8GmwvFZvFA4AZS7KTg85GBnp7VLDrET20QlgEM6ur+bHGzYwCMde5qpbXgF0kLggzICMHgALhQK049LWEIXRHjjUEY3HMhOeQTSbNIroh1+zadslDh2ZiEAPHPIz+FUZNR+1tLbyACMABY/NBEjg5DdOmam8UW8s0NneFG8mNtimP5UJAxknB7VgwanPea7FA8SOilkUgNksMdOelNO5TdmMRDLAVjf95w8pg9eccdgfxpWvirxuYhGVAjDQ5Rs54Lcc49qf4l0rUtPMCzxJHKHYJ5ZJUoRhc9SDmr0mmD91K+4ovzRAx5JPWhivcxZrYu8kScbHy0iYGB+ZqzaWz2Mvn3GfK3bMRcnrnvjuRViC4f7dJsKoCVjCINw569Oat6rpksnmQWUZClvM+cncOg6njqBQkOTujc8me3vJUd3ljlhVo8QhMjgYb5j3rB1iK4tbmKYgxiNCX+XPQ/dH4V08pZtDR1T7J5gWILIuTkHcSGwOvSuZ1u5SX7VA8aIrgyoJeSVIPO4etUzKn7y940H1hdRs4ppzshj/AHZbdncM8ZFNi0Nbe3d4g88sxB6AbQe/B6VlaRbJL4duYDIIttwjrHKrHg5JHBrZtNcWzUSpcSW7sNq45jIJ7Ac/zrJja10M6/YQ5jl/0iJB0DDk9j+dZl/Gu1cO3lBGUjG49ckjPeuh8STxL+8igjkVyI1Mijkgg96zWmhdDttj5akYSHIUHPI/GmJOzMVYzHYyid5CNxEeThuRjI/GrzBLy8jispJIovMUIPM6sBnOTWlaQpe3gEDwgwnLxnqRnPBPp9KrpptxolyEJfysB0kUFl3Nn05oexabbHXUF3Al5AgPnBQWPVwuck5z37VQtIo2vrdwHEbAbhjqSChBOSO4P6119pDb6+9zFqKJHIYCnmxq0ZkKxkgc988Vy+jyz2V5q9nJI8aW5j2SbT8xLDjn6Z4qUuxfNoLeuqTmNIyHTK4cliRgj+prmi3kwoAGK4IO5cDcBtz1radgPEkZlkCebtzg8lSc9Ky9furG01AwyoIEFzJbgs3BfOfTjkHrRymLZRuUW2t4icBGVWLuvAJ61bt5mjWJFIjwPkcc5yc9q0prS0YxRykG32In3c4yOfr+FUDp8mnTS+U++NUDIRHyccDv6Umrm6tY6TRpZuBEFt5YiGUvGMknGD344NdJaa9HeWlusUW9I5BLAphBAIyGy3uSO9cDbXEUMW6MFJBICZBwCqk8fjmrtrromud9tFv3RJJgTEMu5gW/h744rOzOWS1L+v28FzpErWdsZSsgcxsCNuMY79vmxXFa/eJBdIXeSRFBaIbSRGOMhfyNdleXUkySRK+zc+wgxlcKBx3HPNef65PciRIos/ZwGUzbmOH3EMvI9PetYnLWhZaFvTp4kYmQhGl5MRC/d3buo9uK24LhofMkjbOSWxnlVHbmuL0+CUTRgh4kjKquM5PrXU2U7SWcj3f+tmZgoILfKM471M9SqEUtR8+rxtFPLMiF5cRr5cYBVMbic5/CsaOG5Mkt0plRHJdEJbOA20fgcg1f12N/sVt/Z6ESIGM+3+7jpz2z361maNC8k326TzCRlVjEnVeMcHI7CtIrSwVZXdjQg+1JpYgIkjllPmdQdpLMcZ59KuW5ubHTb+MWa3M8EQx50aktliSTxnIbim6yHNtZ3kuHkAYRQjCsQOCT68N3p2lWMuoW6ajegfZMgD93hpD1K57nFWkcTRreGr/T9SNyjpHePvPyxkBAeMfMASSMHpiuoF9Y6BpubGJjOgOZH5HPQNz2rldRvrXwrHGtjZRaUytvgihXOzOSN2DySD2rnL/xPJEllA5mnW3jeWaQDId2x1Hf6VDjcu9tyx4jvL2CQ3Vw4ubmdssZhny/QDtgVyGqWk2o3sM6ykTSwBUQRDAxITjIOScewrTt/EC38mbhHjl3I8bjCkgk8Fa11tkSRZoYgCihcqBHknkkg9eKpGXPzMpR6Vc2NnbQeZFcuI2kZ1OMY7EDNVhDLdohAEhdVHEmAOc85FRzzqok8l9kjYIxnnOf04po1EeQ0YgTKAEkHjIGO49aSitzZTS3NhNFt5FQCKLeCd5HPYfT0NUdTsra13FDsfdhVyTk1Qk8U69blECQhFJZRIoOc5zyBk9e9UJNY1e/dA8fzZ3b0UIKbQ+eDViRpCr5SQbmUs2MAAEdcmnWzB1QpwS3GZN27B74A61kPIsMskcxXzsZz5mSCOxrRV0ubbzYvvSKARGxJVh3qHE8yqlJ3RejiDAtsAG457/ypsiPCwGwyAE7T7+vWpobjy94wUyCRjAGMj29DUkkaDeBHsK5Izg8djxSvY43Hl1RiTRM2AHYBSfxNVGWRNjOdjbQBz0ramj+fpxtJbbyd1ZlzH5qgBOcgAt3oXmZ36lRAoOHf5iBgk9cU8EFXIHUdeetM8r5SCQ5yec0sJBBIc7gBlfQ02aWLaEdwSwdeQCuDkc8irKs6jBGSQc8VVjXqBgDvuNW1mjYRsHA3k4O7jB/CsmYuF2WYfl4xkqvrjtTrhfJlQCVyjDPyAnvnmoUlbc4+65PKZNOZyUOQSPdvbFSFtBrKwwWfeQFxwFz+BpWWN5fmOcsWyPlyPTvTUk7bcA4xnnGKSY7kDdTzyaq2lykrCmP5dwTBx0pmE5wfmOaRX2SOCSeCAaeFDEkABuAcZ44wf1qSJPsBgdsYTcOqnPPqfyqm+ZDtRwAoIbsefrVxmVUicEBXUBSM8Me1VnmEARCST0Bfkk9uRQtRKXQpiE52Y5HY8cVC0nlugCEtg4TPBp93cSXMr7B5O314LZ9O1S2KAQgY2y443j1P41ulpc1WhYso2P3wBjIGRjqO1XI7dWIYj2GZM5x+FDQSwsAcDBGAetWU37ORjYcYyaaFKTKE1vvBU4Dkg8A9x/jVGeFywITBfHHIwa2pgzCQlyCTkemOpFUpogS4wBnJTYeDVivzGexOTx5mDjHpRVkxrcLu27eeqNwaKVgsZc7hvkyTtbOCMcVX+zhScAEk5zzwB2qYqpYnIPB6igsBwAS2fU8UI6E1YgSBQoXgEEDp6Ves7jyPnxkt8pz6VF5TfeX+FQ2OtWBZTSuUijkfBU8xtjB/DNNSsNTVy0+tM4IRPl2Fevvj0psupOVBMZywOecjGfWrlp4MvJgFWKNI2yf3ny5z7mtOLwQyuRcukiLGQyxtkbue+PcUOXYbrRXU4i4u8Pk4Hz4x14A+vWm29s4KMfkVs8kgV6HaaPpWnqh8q3lYZJHlqxXIx6nv61dEekyRyIlggDZGdq8nHHbgZpczE67ZxCaa8quhBTbhQex4xnFVo9HPl58hwr9H8vJPHXrXoE+niJUD5YDkAgYHHtiohpaKiHZJsZWwMDt6U3doylXcjiobaRSg2FASNxUE7QR3wMVatbaW8UOHMnVyQDgYOQCOe1d1Fp0SDYDIjgDgRqASB9K0o4IXTDouW5z5WScDHIzUqKvcxlVZwcehXuDlQ0vK+X5m7gd8jI6Vb/sW9iJzEPlXBPT9Oa7V5eCAgVTgjAC1WGoC0YgeWmd21snHHrV3MOdtnGtbSYACP1+YeWWwPwqCSNpPlZDvXcBtIyT2xmuwu9bMjv5uCOQ2Dn9Sap5juXAmiiTcS4yNx4/KpuXztHHLIGyFOeeeen+fpSZDjIPBPJ7CuytPC9vJna6jcNyxPjhfuj8zzRceEoNxQbwoIJKYZTk9gOakbmzg5Qc4Pv1z3+mar4U8hAMsR1OcH2rpNV8OT2wcgpJHxh8MDwfQkVz8yPDI6PGUYEheM549qu9i4yuS2qpK+xiB028Z6evpXS6/cvaaFZ2CIApjRm+bcN+PauXsgzXtnjG1pUBGOSuRkmtvxwANVwuMKcKYwdvXAODVJnQ1dGFvc5BAy2M8D1z/Ol3KrEE85G3J7U1WPylvn9QKkV+cE9h1HehPuY7CPvK4OAwA25JqSIoHfJOevtRtDISME8Hnjn8adFtbYCTtLbvlGP50Nj0LEOcAEnAPzAr+XeptTQPGAnDDBBI4qGOPBckAqmCRj3qzeuZYw0e8qrAjp0/WoYGQhaCZZOmCV28jqcdq0ItPmnuI41T/R2UnzkTgDt3qHTLCXULmOCKTfIzkb+OPwJxXaaj4fi0SzGjJcKZZPmM21sq+M7OnTtUc1tGUjnNU1pYYo9O053g09EKM2SrzsGyCQc4/AVhtxlih+c+3WnzwXET4nTy5MYYHnHuM1XkQr8vXByDk1SZTeg2RfmwTtBA6cU1YgXfCHHIwe9OEnmZyCRtIGMDBH1p8bAhugUHOS3T9KolOxXEez7uO2f61etHllFwiD5yjbRlVyQu7GT+VRmP5egyOtLYzta3kUv7wxowZkBGRzzn60PQcZNMkvYWvb4nZ8zhRhtrbRtxyRx+lXvC9q95PKgnNvpkILT3RLAIAf4Tn7x7LV+40X7Vr0qxObO0XZcyTXC/L5bDnBGBkdhUTXlveIbK3k8rQrXcxdyQ85znew5+Y9BUG0brVmnLqtu+mx+Q/l6NasVjtCSXuHJ+82e1UF1dZ7pLriW7iUBBH+7VQBgDgZP45rD1LV3uZv3Y8uKJmVA3zfID3xirGlRTakS5H2eMbU85shQScY5xn14pSTaNVJ33Oyn8T32t6X5Go2kGu7v3wW4hUMowQPnGDwGro9GXStPMV+sU2nJaKXRUG+JnIAyVAyQPesKHzLS51BNO8yR/J8rzMgLnKrxnscE5qLW52kTVHjkAlhCw/u2I6kk9OOi/rXPZ7HoU9HzGnK32zRtRubW7iuZJWWLHneU5zkgFSc9D6VwPhuw1iz17S5Y9PkjZWDQrvVl3MNhxg8evNbHh9pLvS9VthARl4bnO4EgKCp6+5BrlVs5NG1fyJ9sNwlyUcMAThTyOD1rZaKxEm5M2tP03VbVNQaWJ0nBWaQvMqqCSQw46Y/Gur8SW1rpPhGw0meWKS7u5De3mZWfAjG1Y1wRwASx965zwxYRXmu6nJcW5OmWiySMH4TcDmNFHYk561k3WvSa3rMs7bfNkyyxwqdsWeqA8/jTa6oXSyOisNVi1NI7a4kup0IcN94KFyOvXjIFem6xr9vo/hvw1pdpHbxajJaLNHcyyDG9m2nAIJzheteJTIUsJAcuFXB6/MxPAz257Gu48ZOv/AAldvYSy4kso1iEUh2sAC33WK47msmmaQdnqbmkzaguyW780X8DHzTKzS+YpX7oJYDGOelew6D4vuLKFLB4hJFOiuky/N5Lg5VGA5GR71494f1LdeXBnEl89uCoDhUYjHA3YxxXRWs13BMLiwQmGSRReWzMS+3aVO3HORkVj1setB6aHqusLbX0Nomp2iadJcDYks0RaNmIwCxDZxmuTk8Ia8Ue11GK3Fzb3hkgvoSxxGWLELjggDA5zXT+BtMvTo5tHkF3bqm+NL1WLfey2N3IwK6ZLi10eICCLywjHKBjjHbbmlKSR0xpOT1OXg8JC68hLa3uTazEypcJCVHmfxkg4HB9qzb3w1dWeg3NpJfzXCO0YWVwBtKnLLgY5JAr0KLxfcOkc1hJHbCNhhZ5M/MDgkD0J5rD1m5f557W5hkErmUsR+78wDBCg+hrGNWTepv7FQPPZ7a8s0keaMSSQqW2Z3nOPQVzV3o15r168XniMBg8TGLBXnJGRziux1PU7k3L3N3OJ0lU5lKiPafccZqTRb8S3sVlb2iu0ZZnm3FiRnOBg46VqqlmTKkprUx9F8NWfhy0OreInN6RLhUhZi2SMcYz1FHjD41eKPEOnnSNE1CXw3p6w+WLS1ZU8/ngMwGeR71B49eO7v7u3MmLVDiNkkKbCSvHoSM964Mae15dGKE+a5UrnopzwDuxinG8ndmXs0tEj0L4I6bc6bqUd1fx+Vcb2UzSEF8kYPzGvYtasUhmjF3PHeWF4gkj4BZJAuNpAx3ryr4b6Ze6RpVw7mW/lEm4QxKJsH7u1VC5bnnjNe2aDpGoa1Clxd+Hr20eOEIxltJYhgYO8bgOR061M43lc3haOhzeiaVeSa5aQ21pp0VmJl8+VNxkEYXc3y7sZxx0r0Pxz4ufxne29vc3dpbaIsfkxC6j8tFjX7qqueuOehNcpe6gPCk6XC291JPuGZZJFxjO3lcDtXF6nrVr408VOIpZo9RVtu5y0iAdTgD5R6cCq5ugpJN3O3ttCsknl1Aa1Jqmm26MUMkDfM3AUBhgcAHtXWeHPH7aak8D6hfGORgRaB4Rbgf7QZST+BrjINVW1szpzxF4PP8qKKNBggZ+Yjt1rKuNM33DzefJHIztEI58gZHdQcVm1rdF9DSPxJ8LeNJpbW+sBpc1swXzWjDQ5x1wCBz9a6fwvHexzo+nahFLpkcRxHaxIjykEn5upIxxg15He+Crq+eeOxnthbKwmmkusCNRnBxz82Patzwg8tjpuqzkizFspIdj1AyThQc4/CqcdDO5XskdvEMt3fzzSXZd2Ma58vn6DH61c8QyyNGZkl8u8n2pvWM/MQoALc+oFJo/iWDxDkJHIIcECaWMxqxHX5iP61OdKbXJg2TJsUM3kfMqYOeSOOnrW8WrcrFZPU4P7HeX75urCMSxnaqOxzKx2ne2COma3NN8NLfQf23q4MVhG7QrJINzyuGzhFA4X3IrqJrWy03ULd7naGu/kTzdwO4L8vQgAbgBzXA+KNV1nVdS1C81G8Z4EYrHbK42AhsbgBxjHPTNTbl2Kfkbl/wCOY7y5t9G0i2NtbMrSSFlJdmAwCxA+XHYciub1R9P0Gwt2gt3uZE2vIxk3neFwxGB0LGm29teWGgjUbpo4DcsYrY5XzADznbnIyPasJNZs7LTnSEZXcWcyxlpXJ+XC9hzz0p6D5dRW1mW7W4JC25OWyFJxjOB65Oa9P0nQrSY6FcApHdskaXEkwzhSQW9B1rzrS9K8iUTv5rsx3Q2xZTnnhmOOlen+Ebs29olrLsN0zybpExwAeMZGKi9i+U7S5lOrwl3kElrGERQOFwDyQB1zXIarDcw+G7+6gTy7vzCiDcUEUYOefXj0q5YXcUsJT55FhXeYOd49CQMcfhWT4i1+9sLLUIhbpPbTI7IJT88Xy4ZcAg5z7VUWYyjfQ891Joxql4mlxmRGcwPdGUq3A6jNN1bxCum6dBaRCPnG2OQgEk/KWY4HXqKwJPFL2kcoaRpb6cjy4DCQkK4wSxznOfU1HdahJFeJdTgyvkIg2htxAxnA5x+FEjSJu6fq0dvbQPMQJ3kxhmGAB05AArckkkt7eedxGXUK/mxsNp6AAE9cZH5VhaHCbea4kDh52kVgEAJwRjjOe9dVOqR6faWk8kzzMpyGA4JJxwOO9c7V3qdKeh5f49sE1L7FPNkWQJaclm+ZycjHP4cV534i12S78Q3mopGLcfMIY0bMe3IwBjp0HXNdz8Yb5dNGmWkltLHEyFHWNTxlgQSCfSvOZdKjvxaTu+LSIksEYZiUZ9M16FJWiefVa5rnTavqNrdaNpiCOQX10iz3LhiQAq7cLxgfN61zcGmztoMv2Qb3nZUHzAsV68fjU93cLf6bYwx8KqSoJJSEBAbeMscZyOBmoNcvjb6HpdtFH5TzobgRg8gZ2jvgevWui/Y5U0yC2tmuLvASVJCwVvNypJ6Z5966bSjGYZ7a7EpJdNnzLjaDlty4rC8OQRWKWbXWHv5MSqvmhjgMxGQT7Vq6flIdxG95gW4Hr9aiW5rFXNGw05bqadov3YtYzdPwEDdl2k+4NYsUbvf2sC42ySqMBfvMWx2x2rchuZ49LkY+ZGrBYIHEefMUMWYHj3PPWsewtRFq0dy4kcRuHMXQZDEjBPNSLZ6G2nh650+ad7m3kgUg7MqevIPp0wKqajhVM/lPLmAF424+dTjJB6/L83FbEc8zJId+LeGMPvHP8WOevXJpt1PBcxxSTDfIWcbw2V2BAAAuMg59Kd9SndbnDa9HLdRXiDGVKXKoF2CNFZUYckg9c8VnX81zHANgPlzRnOMsZSCOcVvXNhaTSTwToCjpMhbZkhW5XHzcdAK5myIs/sfmOsUhjKRnptB9Qcit7p2MtilaeH5Lp86jcpYxk7CZQHchVwAFGCx/Ku58LXh8MrHFpVlrOuztuKF7TyIcKRhQDkn8xXKSXOsWd3izkRACWdlZXaQdc5Oe9Ps9U8QXbbrq7vkJBX/Wbg57E5z1rSykrGlHE1MPPmps9o8LanrfjCSZ3fTPBAix+91icW6nJ54fJxWz4r8dWnhawezt/FPh/WL3YfMOlzecCQeoXPb0xivmW+tNZur2RJbC/u5Q5+YwO4Knnk7SKZB4O13URAlvoGqkySjeUsZMBMgk5C1Hsu50Vc3rzXKzX8Qan/aV5JfvPdapcXbh2doxGM4IJwMHkD1pNKv59X1+1sntozaSzL5gwCYVHO7dj1PeqGqeG9WtdWlit9L1KWEMVB+xSYCgcD7oFb/gzw5q1vNcXs1lexecpiRfI+XOOc/Lj9a3UVFHkzm6kuZnYtbQz3KRWG+SSYCRxjPyhsHp97H4Vz25LW4kC7xIY2L7lZQPmwAeB9a6O00FzcyTRxG0jICDyxt35+ZsksD1rL8RCWOxkN6htjII4YvmV3YEZP3CcenNYN3ZqlZHO3cojsCgKlNxcShiMgtwMH0FYep3EkcUCxhgro0hzIPlQEnd+S/rVu6l86EJJv8AvKBnAwenOaxbgbXCy8yqCjDAwMrgD6VolcxR7J+zbdIfGFyQN6vbKyfwj720/X72efSvtXQCsNgh77jgA8c18Rfs4K0PjGVXjZ/9DbHRdrBsEjd2+avtbTysdtHbBAWbhMnBwP0rz6y9657mEt7OyOnska6g3jIY7SiEZLA9ck1pGEFxnIDL096pWMYtYQzHCnIJHygAdAM5rRPKgMTwBg+tcR2kDwIwwUB4G0fSoJLZ1Z3CSFVJGwAk4xV2AMeQmQBThbRg7VBOQwIJPOenNaoJS0Mdp9jESBo8f31IxznufStazKxogAQZ6H146VSmMRmZQAPlKsE6rgdwef0pIGeAZAyVywyMn+tMyuzpUlblym5QuPL7/nWtbvuRGJJx1B9M9OKxbWZJtgVyAw+Q471qWrlTknB5PAwM/hUPQpGhI4DOTjJPGM4ph3ZztAwe1KjDbtIwTzTgyYJGQOp9qCxpGVJAznn8ahmgWTJycg89MGrIYF89Bnj6Ukm3knsOnvQSzPkgj2/7QGMg8cVBJCF3nYCcH8auzkKznYMdcAVAW3ZIYU7kWKEkawLtCgMTn5+ST+FUyzRzF4yAcjKDODWw6AjC8HHXHes+5t0TA38/SqHCXIalhfJLhskSDv5Z6fnWzBdLGhSMkFic9zz9a4g3z6ehdR5nAx/L+da1pqLIhYEJnaSPvE8fnQdClc7GFg+AODGQPwA71OJio+fHl4HArnU1MIVJ6P8A3Dnt360/+0S6oXOAB0pt2Fqzee/BYYOMcsfSoIrndvw6PuI2Axt/POP0rJS8EgfaDgnPFSxXAHBLbgc56dPrTTNTciuTtQr98bTjPYUqXAT5Qc4HQdvSshrlThQfmxt4pBMUAxwMAHr/ADq02Tymu14yoBxuHUA9aUaiVVAQefTtWKszJsyc5yAx71JFOC5C5PHPsaq7E46aGjLciQZyc8jBxyexpI4mcPk78EDJxnms4ygcE+tWYpvm6AZGeh60XZS2LJ2qvPyEHAwR1/KpRPO8xDkHLM2eh5Ptx0qu90IlJbnvQtzu2ARnORuIIx0xWiZNi4JiyIhP8IAIPBpGnKoVBGeSDnpUG5V5HXrj0qtNKsT7ScngEjqQP0pORKjfc0zOQkZyCwwcVFNfEDaNhKAZA7YqiJjJGdhGcEg+w7VC0LxEkHOelUpFqJox3EYYB5DtJGcjGfpUM9x1AI68dc/4VlXFxMswBGCeBnn+VSicIpIOR0GfWpciuVItPcseR94feFZ9xNLMX+c7epBP5U6SVkUEfdweT3qjPdYkG1BtwvJIxSuF7EiuOd5I74zTdxChRwBkiqst6PM5kwwzknn8OKo3F+qqQD0A78+4pXaM5SL0tyuB84yRzzgjO31+tZF7qQhTBkGR8v7vBJI79Kq399uQkY5UqSecj8fpWPeyHzyTwGKnaB0JHPtUORi2MutRQiVGLuGyWz13fQVDaRSXOx7kkqrCRj5e3J/HPFT29oHkJOAAoHAxk960IbIrbiJc+XjOeODS5mTuMilFuqKqbNy5xyfp0q8luzq5HDHLD1/Ko7KyUr5s772dhtCsFI9+nStaMMowMFh3IA6/XFJajasRQRM/Ljg4JKdcjpV1f3YwckjGfbFNldLGHJ4YDLP2HFVBP9pwwHynkYI/xNXYjlfUlkmZ2U4I+vSoWdzvwN2c9KnRNy/TGDzzSSDyRkc/T09Klosz597HI5HAPtWZdyrbuN+cMeqjORV+ebaMSFxyWABHIByB9cVjalcqd4V2QMeE7jJ6ZoRTMLUjvZxJhyWySBzisK9Bu7naSQ5JLYwAxNad4W858Z81gdvAzj69KrWVurqkpTJbLoGHJPbpxWtw9TT0ezlExJj8tFCrjqcjvxW1LAFcBR25JqPTRsBIDBccnBGW/KrIU5Jx9Ki9wiiIwnhtuRnHvVK8i2MGEfyAnnOM/nmrrtknOd2eAOuBVS9t96qSxRnJKgc5/OsmVbUz3gZxGAgJJOcdvzrnL+3jYByAHUgcDoD3rqZYuCxc8jgDnPvWLeKHikVPmw20AA5GKEVqeL/GCIw+GLsL1MEjckgD5Suce3Wvjd7cLNE5Q42gCQ55JOeK+0/jKqr4d1WF0+dbOU7iTggpgD8DXxVdgLulGDHv+X5SOB04Jr0aK0PHxfQq3bKpRHGS7duNuRiq0bkZQY+U59/ep5zuUBThxljx7VFagM4IOOTyw685/UV2M8jqW7L97cxxP8+B16Dpzya/S3/gnzrFt4V+B3iy6vX8q91zUY7KOQxE/u41Ylcjr9+vzYtD5piTIEkrBEBwTztA7+9fqp8M/A7eFf2afhxb2s7R3N9HJqMsZC5Dn3A6EL1qua0Wz6HKMNGvXgpd/wAtf0M34zRJf2V4wIintIiEAibDKff1r5kjMyv5oD7WP3+nueuO1e0/EvVJYJktJRh5Thw7HoBnr69q85n097pWeKNcE9YyWHTHI5I4ryZybep+z2skjNRv3Rygz/vVnwazd6Trlpd6dcx2V7bTRywyyRqybg3RgwK4I9auXk/2V+JN75CcIcEdCM4xnPPWsPWnguIFEfKpkEYx04rnT1uc2JXNSaPIviVeXWsfEXxDqcoiee/v57qUwKBEA0jEhQDjH0rmZGEqoVkGzoQOCPTPNXvEl2s3iJy5fyIkBKodnJPfv39Ky4rje6ZPUnI5xjtzXpw+FH43jklWkkWYY1kDjcDK2ANowST3JJq9ZPHNqdnAyFzLcqCY8Z3MwAGenUDtVBVCHKSZPPDyZ6fSnxh7O5glCEHz45fMAII2nd/OoPNehdW7dnkEkYkkbLZc5YE9vyqxaHcBugMiY4cMErOmTdfyiQclyzlyR1GAO3Srkc0jJvjjRIxjbGcNlM4PT86BxkjetIUbzTE8cSqoZ8nJYYwoGfU1aS3jW4Pm20gkjP8Ay0YY/Disu1QpoiPI6D7RKWVVC7lReh78E+1Pgnljs4IpX+2PweYwTyPVT60Cunsb15ZmzTcvkb5WLI3MmVPzZOD+FYc97P5ZCE+UqsXkVtmSccBRVKa8jks7gQgxNHHtf5cY5yQOTnr29KyT59xcyRgl4LdiuTuIYAdeaaRm3c07eZbzUJnnOy0R2G5vmxGo659zWd5n2nULu52bLXcoSMN8xA6fnUklxNYWQsyFRJ2BIHU87sDkVm6i8dnbyytJvmjMahMAjnk4xnOK0SIvYjlvLgPJIJN8pGx2OOBnGF/Os8yCOQ3flktJIQcnq54yce9UZf3wjEvQHePrV60mhWYRFCiEjbt/hy2Sa0SEncis1mnuUkaOWQF8DYhG454ByOcV0t3FNDYC4aUBtuyZ5BjCgdBk5/So10prF9o4JJKITn23evWrdxEZLARB38sHICMSXZsZG3BPAqU9Sba6GJJcSx3lsg/dpCweN8tuOVyMnrgmvVvB1ve6nJbu0eWiTc1udyKzbWHOc4454rE0jw2FIlJiuJCqkxlfL8tQpIDbgSfl54ArqLnV4NC0qX7CkaTnBWaOJ3ZztAbPzED5Wzx6VM3fY3pdS3qF0jJNBFJHcXyt/pIjyqx59MjtVez0hbSGWdvkjt4uW80HktnnjvVHTX2ajbwD9192SQAcsT3Y811uspDplomIDJDIxxjDb+vBAPTiuRnXFX3MDw0H1TW4J1fZEzqIzISflAz0HtxXfazEJZhNCUCBvli+6WBGAevauf8AD1nFY6PqGq+Xy22OGNPk8vLZ75xxVzSNQh1CGC2lMgnj2ZaTk7j2BoZezG3pfUdiTuIooYWLHJIyfbIFY+n6bLbX8YhDmPzBtmEq7hHxyM9PxroPErx6PBLAkcYmKH5QRkg/0rB8Ka6YNch3osqtKDIJMsMYHXFJaESJftt3Fr8kZf8A0YFVMkrAYVTkk8Ac+xretkh12Q3ZIBJZUjixtCjbg9T61iTaYn+lzqTKkzZPOAgIxgZ6VpW2+HT7OJGEc0rnbt7KH29enQetJ3WwkrMltdEltz5kVsXYksHBDHjvx6U7xHY3kdtA4iLyBxv3wyASJnJ6kD2q/bWX2K8uHDg5O/IDEcfSo5/E1+YYknu5JLcOQy+ZkAZJ6deDVIpu+43VX+x+DUkfdEoAKE8EA+nXj3rjNSP2hradhwY1jY9CVA6Z7H6V2niWZH0eKIPvSUKqjGQoAYY49xXIeIdMWPTtwkkQlADgcc7R0/GjqRHQjV5BZicsY452GARxwueuat2u6e0CxREyyBgp8tuMdT7CrEXhqe706ztwixQ2uJWkkkXMasMAnJy3HbGaytdu0023+wW0ZjMoYtcMxG8DIwuSOpHasmtTZI3LGH+3NF8ifFyqs0YcMqlGHXPesK1s20i2t4PK2NCqEk8Asen1pfCV2dLsvLEiu7OMuNwxnOSM5Jzx1rZvY/8AhIbGIR738tT/AKpRywGB0BOQapMz5e5k6PcPBbF32tOGY8R9Bnjv3rchDXsYlaMA/fdVJGMfdxnPWuJtLq704GNzI3nSMqu4H3Rhj09OldToNzL9ojlO5IcM+zK/MAO+QTiplcLC6DrEi69KkCGKGAHzFaTAD4z97p3HStvxJGmsR28ttIILnEbyLGSVwoAJJ78VxmtzBJ5RbP8Au3lEpTszBQB9egrtNTyLi0v4ZIpCY187gcgpuIAAwMHjmrixtnBanewWj+eXPnNGFhkcggHOc8H0H60XFnHf2UkhkBZttz5gDKS2DnIJ5JJNSfEGzefyriFBHC5UFQFO3OOgAH8I9Kq6PcxL5sU5+aclUGThRn5c1XwswnrqXNB1CG5sFiukRWEkixSEf6vGAD+P0q61pHC08U0C4YFEYN82QRzjHSuEuJBZ+IZI543CJ5gdArAk8beSAMcHvXUaDrMepJHbTyPHICFSZmBYd+3X05pVF2CNRv3Syq3sSTsIobpoGbYJF3jaGBBIB9KVvFGpXVqYprwBYpCFEUSqAoxjdgZ4rfs57mBAcJdlweYcA7cY55NTXmpadqH2k3Nk6Z3JuhJRoyTjLKeGHeo5U1Yt73OVs3ylxKHGY2OJI24b3wRXNapbpNhYXkSbn7zDJ5zniu7ttPspknSGa7n2KxYeUD0HPzdMGueu9PjF8hXyzuACkAcAjHOM0vh2CS5lZmZpiPaQogkSSTklpTjBPXtWvDJHqM8EHkjEbZMpGQRjA4HTn1rNnuNoRLcZjYNiTu2TU9jpRuLWTN21u1w20yW2TnnPoaFruZW5UamoeC9YimREBgDYOQNyOpb+8DgevNbXkq+nW9te2UclzFCyIcYBIbAYkYz+NdB4I8HJaaSlzBfu9wzEGLOQQBt5XgAd+adqujWoEg1K5kFyF2xNaRMw5OfmwTjmtFJIxs2cdHosElzi6g81syFZM/LGgxjIK4HIApUhstMsjqNz508zMsljYzALFvOVLnB5HcZGK6nTXl+2Sm7zcW1uMLEFMZyV4ySTvzUGr20Ms8s7xEQSbdhJUoqgHIwBxjIqlPmMnTdzyf7PciXzLx3nuGZfmJwAQCMKMACql+qSS3KiIEqQ4IkKktjBBBPrXd32iW1tH9ptp3+0FsCMyhuD3IC8VyOr2jW0gaWBZZtzESEE5HB5UkHrTVmZTg9jEsNI+2zkEyDYEZzKysAAfujGMn6V2Os3S21qUYhyFBUHnPy4z61i6dAr8XLQ70ywUcY9CMZx+NSalfGSyLeYvmmMIpO3OT0J+lZO9zm+C5zD6pNkEyycj5eRjjOMfnUKalKMoZHyGyMnrzmnyWSM/wAmBGG2jzGGSec4wO1V57JR5m+RI1V9oyeeBT6nFOTLX9tzcRuc5yA/TA/WoHvJJeGy64woyelMSKOOIFHJKg524GTjHf3pGboVwCMbh6cVdmZqVyi9gB0/dsWyxHH61Akr2eQgJ24J5ODV52Mjohc54PGO65qjKPlALAH7x/8A1VSV9zeLuTrql/kiKRgwBGzGMDp3+lCeKdQ+YArtwM/u9uM/rWLHMj3AbGVJIJbOSewFbFvHDqriSOOJJ8gCKThWGOvLE/pTdNIudNWJv+EuuQ5lKDcCRkYxjvULeJ5JECmIb1yG5PXsKjeO0kd08siRQI3jPGGLc/kOnrUkGlxzIBH85J+bqu3HuRzUcqRgoJaEa6qJt4ICEMScHgVchvVAyMP0YkVJe+GHtoTKziNWB4IP6YrDe0ntnAkjkVlK4yCM5pMtwaR0ibpFLEDa3TPfntV63vUORkyNs4BARQQe1cfHfTQ5Rs5A4B7c84rXi1GEgAnAP3R14/GolFvY5nFrU3jcq2NzgE5LEFegNKzElCiB1A6YqhHfKvzZOD8qjIJAP0qe2uBK+yIGRywGxOSPqBzWXKyHcvRweYwK+pBAjbj9abcR+TI0ZIkhTKZHGT65psmrW8YEUCSSvhizj5eew5FZszzzsU+ePGBuDDqR6Yq1Fgol5iqnpkZA6Dp6/equ+oJGwAf/AFhyuRnPOe2cc+pqnHYSTIATlQOmSDWjCIUyPLQ8cnJyWNPk7kuJlSanLLlEMSbiQnJwD2J7UQBRv3yfdb3xkDAP51r3QWe3CNkRjOUTj6dKzxbAIAvPAyB6hj61aikacpKSWUnPUgDgnt71HGywyhwcjb1GR/PFKRNbuSUZduOpJAJ+lIqhnOOWIGc1DTYnHuXra9Z1RT85XnPUnFTNdByCu8MSykOOMgdRWVH+7I5wQP0OatQ3qTPFgc4OM4P496V7E20JDK+wE5TI3evWopsliRxwMHtzVkTefGp2F1IKnI6Y/ClNuzcAcfd4Bx1rRSuGhXEWBleR0OzoT60VIsqR4MZ2KwzlDwaKoZjRxPK0YVVaSQlQD6nJ4x049a0rXw5eXKptgIIPJJ649K7OCxsNMffDEHw4KkFQThcc881ML0BCRk7mBHOMCoMJVWjJ0zwrFbvHJOQFc7dgOTwetbyGCGJFiyFACqTjJx6nrVF75jvJ5JBAHb/9dVJZC8TE/u2YjgYIOP5fhQYucnsac18EQDIyQQSDnbVK71KWT7xIGT3C56dvwqoZSq7Tg4B6ADH5YqnNyQJP3hJOXbk0WHFdwkJdgGwWTCg7QM85HSnIAi7QgPJb+tG4tsDfMZMMecYwPengrwR35HpzQaXsXraZ3J8sYBPSQ9B+Fa0T7l6vlgeQelY9spDoysiZIBGeuRjj8atRykKuPuDAOOOfTmtE7CehpiTIBPIUj7h55+uKHdWYE/exjBjHpzVCOfgAg59XIpWdWf5iOhx0wf0rVakNk0khDOThBgc9hiqc8mGO/lhtGzPXOealZlVHMg7kDPQikl3M+4gdQSmF7HjtWTQuhUKiT5wCQQVyMYznrnrVqC28qYkMH2HJPIyD2GR/SokX5gp+7nOOg5NWNoOSfvqTg9T+tJpjuXY7plfCnYCTgfeIAHrTmmyAAxTIOCOtVBIVOQAC27gHHX6U5FVssepPT2pWDoPkVLlDuIDkHy/3WQOO+feub17Q5In2wA+ZzuPPAxzgZrqU8psuCPmABIJ45z0ouUE++PY7q+EPy5xkYPQetVyXBe7qec6aFbVYo2gl2F8sSQMKDx3FXdXuDd3088zkNO+8HO7aA2cc57V1EOlrG7vGi7ifu+oNZHiHRTMlvsQJ8p3ADHXjjNPlaOuNT3dTmfKxIEcDBViDkLnHpk1Er5VCXySM7AP61YKSQ4jkjMhXLZLL8vp+dSW9k0yx+XzgjdgHr36A1SDcg837pf524AzjGQelKwfnkE8Hn5v5UhjCS+WQc7uMrg9e+f8AChFIG5ehyMk9x3xQ7Ct3LNu3UZ4PJz6CtCNGuo0VUMj4OAnPH4Vn2/7/AJ+/sUL+76tk9u2fxr0Lw74IutSnjW6kj0y0kVVNzdcEZOT8oYEnHpWFT3S4pbEvhKzh0ayk1G4t/PCR7QsoJJycdh+NUTM92xdiobDEqCWPXI5OTkir/iu8hsblNNtpfNhjBbeqsu4k7RnnPv0rGsW2ZBT72DnGSSBg9K5uZvUwk5X0MXUkiuZpIrp5QUP7qZVAIGOjg9R7jmsW702a2UlxHIQOCrZDA9xjp+NbvjCNLWbzkAKFGJIDEnGPWuda5BceXIU3K3A7/Wt4s3T0RSngKu4ZB1O7POM+1Ojyp4c5B6ZznFPnXz3LgktuYuT1ZjRgLknAUE9Af0rZajsDS7c8HkjOOas2elzahK8NvGDOwBx0+UNksfYCqQHlZx84A+5hs5zn+VdFqlwmgWENtZnfqM0JFzcE7RECBhMHnv8AWhmiVjZ8Ta1FfeELPTNOuDGLGdkmljhI89GAC468BuAK5jUhFHbQ6bbxgSDLXU2W3SPtAC4xgKMHpitHwRPaWV5cDUk8+xngMMhl/wBXE7AbGU8EYPpWbrNs+ialLBvEk6liJosukiHIyrEDPWqNLO1yvDbW+mwia+IkmZVMVpGcr7l2zkD261LYzz6zqttFLcBIjMFSKMDYF6Ywe+KzQpcpIQclup/ix6nrWlpB8m5gLoRM8iFH25xnj+dZvRAtNEdl4Z1CS51OV0cJavvVBgseN3Xt2/WnyWkd94c1ho/kLTxqxk67ioJwRjHAI5rW8LeFtTlWQWcDfZ3MkhmO2NF7EMxwFyeeppq6JDZWfiK3n1GEjdBMkVmGlYr8xZi3K9wOtcjep6lF+5qcb4U1OPTdblilEMFveW8lqJXiY7crweBjhgKteKLGe7vormNDI8xUqwXHnt6gkjBJ61DY6tpFrJ5UcF9csszMVmCooJ7DDZr0XwZ4l8OtYRi9s4J4rcmKKK5k3KZgwOWYNnaAegyeKG+pjJpvlOC8czL4c03SNLtAftUiDVtQYBuZPMKpGSDg4B5Fcpc201vfJIDK6XW2S1SMqVbdweM5yK9H+J2i3etazcanZWFpJYNIyImltviChV253EkZJPX8a5qz06MWsYlGbmwTzImH3gWOCDkZODzxWymrCkmtg8LWsGoeJdE0+8JSxtpDdXrGTYGWMFiGz1z0qe7kkmv5b+5cAiFJf9ZuHPPOfyqspt7Xw7dlF+0apqUioZJVwkECcscHBJZvlrYewkn0nTAsaFXhjBESglucgNkfhS59TWldu1jodEhuV8PWV3NcSQDUHeaMFV2OpwF2nGeoNeufD3w9e3tzIgt0vPKt1cyyAovXkgjByNtUbPw1HpngzR767eG4a222whA+WJRlicY46gVeHjK2Sb7NBcOE8v5VjbYJAM7sjjjk1zOSex71KFkmz2fR4tK0+0iTU9RiSYwsY5IoyUVsZAJI7jjmuf8AFmo6Vq00f2aC6SNUVvMhVZOSOc7AQB9cV5fY/GZ08K3M1tpljbRyzvDayXTPJvYPjucBcd8VgWvxD1S/0jURpZMd3uG+OOFkiwM4UMCCfxrCVNyZ1OtCGnU7i/trnT5hIsf2mOGQusiE7m4wMgcYrY0WHV72P5NHiuYo8BgQsmSxJOFByufpXlUXjPVtOsY4NTt3jnmZGYQ/MNhBwMjPtW6b3UzNJ9psPsEk3kmOSOZojISvG5cg5C80uSUehDq3R0viPQH1vRIJYrR7a8aVhLF5bIwzjBAdcY571gz6dc2t/LBFsM3GPLlUA5GDyOlT6d4/uLC1uLASySPEpQSTSs0shBBI+ckngd6yNWv5pIpJVJ3z52hQQOeuSOmKn3m7MqM1bUv6roGm2MX2651SLUZWZi1jGWCjGMBmJG4/SsHVHs5LwCwj8qDaBHYoGKjB5bdnOAfU1z+oWs00v2+4l8uyiVgqZMhcgc4znGfarC6rc3vgy7uNOLwPEY0Ksyoyhmx1OTweR6966krIwlLsekeBZ7q+trtbK6igvYWAiEchiO0jnBHOQfStjTtZlkury31PxDdXhkHlmLzLomJ87shjkdOMZxXiHw71DUHAY3EskkbFwZAuVKnPbtXpdrBB4l1KOZS8d+D+9hjkO2TjggZ705alR2PR0uri5NvLZXLyyW/LeZa71bKkcqQR+tQaDYaXp73l9relQXF78w+22AMTA5ODtBI4yO1c/Y6xPo9zpYjga3hud0TQE5O1WwxbJJBz6V1fie0sbPTLd9NSSKBlY5/vrkZOe/SsnojSK1I7S903UtNuLdb1reYIFIkjYSZIPIYKRk0uq26+Gl0+0XWIpXhjV53JeRlDAZz1OTg1ysOlzDxGHikNvbQJkq4BWU9uQp5rJuta0u/uri5v7u4trolTJIkg2kjO0bc57ntUq6ZUnY7I6rp2py3FtDJJcrDgKqKyKuPqMEfSq8d5qulwahFFZRmSeGRfOEgduV4+UqQK5p57v9xaW0cstmkgBa1OHBYEEndzgEjpXWeEvEWoaLYXaXF59rmdZCkO0BuFwQCRnmui5ztu5UsbLZaCCW9tpGAJl2MQNzdtp4BHsKw/7XvdJlP2aLIlOfMF6g2qBhhgN/MV1dzldHeY6Za+SwZyJgUn+b+6Cwz+Irz67jgnu080PFZz8yRmKUuox8vC88ms9b3NYnc6b8RYb2OO0uJ7WK7YEW6zxBw645ZiAMGqXifTPsyvd3emRz2SYctAG+Yn5c8kDJ69K5SDR7XTb8XLupu3x5UXzbtoBAODyvPqK3bb4iyeHphZLNJqcOd8lgdjR4AwTk8j8TT5ruwPQ5G6k0jWbmCC8v7uykuSNsaFH2YBXC4B24962U8M2EcaKkk28gfvGwR16kgZOa6TSdU+Hfil5HgM/hrUIkYzNd2bXFvlmBHzQ5PQntV+40nT7+wY2XifQTHE5P8AoDXMZwT/AHZ1qpaI0juZHhvwUi66VKXV+JyEWQBoooh2wzYBx35rtbu10DQ2nZzPcSozQYurhPKZumFMXXnvmsGO1nurSK1uvFch0+2dSsRkVVwODtAHc81qX2miy8NXOs3eoQ7JCX0+K0t2dmUtwfnUDJ65FYXv1NnLSxw/i7xidbun0a0eOxldS7SWCvkAHoWOTgCm+Jdbt9J8PvYDGo3UigS3cMpkZCT83B7moNd8VS+HI3jNlbT37KySTm0WNwpHfy+9cZceKYLh3I05ArMHJjmZWJ9TmulLsc4xdGghke8kyZCQyxuQvyk87uOT9aylvYm1h7TzN8z7ZBsUhEUnkBh3rS1GS2k03z47OW5Crh0N027A6YO7GfxqrHrFhcxRGwgu1hMbQs7bDGp6DJxnr3p2ugUrOx0/hGRLpY5jH5qqHAIJzuUtjPfjFaF5qwVvtF6HJkP7mO3OWGBwXz05rmYro6ZBsi3xSRSBwwY7MtwMnOScnp0qGE3upb5y+EWQK0uAE65JyMnr261m0axKHx9Mep6bo97B89wWEEiRqcqQo+Zu2MA151E8UOlvpkZEjCVXeTyWBJO7Kknt713/AI41SOK2uLKKWXypdhLGMsWJVuh4OPpXmttZG0kkJIEjxqCxBPQde/rXXT+GxxVF7xoafHG0L2yE3BE0cjyGNnVV2nIGMjrWNq+sTahrF3cci1twILWPaMlFHJzgda0o7hbGG7geb5nG4EDb1bpk47cVnQRCJQAoCL8uOSQPoea2RlyosaVbmAfbbnH2gxxopzyM7sj8citK0uyTgFnZQDhxxx6VlxLJKiIwPzs0jZGMegFXVuBEoWIu5wSQSBkY55qJam0djWuL9liACL5MZBK54XsaTTHk1W8R3uDJtJIwdvyhcc56jPpWPHBI1tInlnAGw4JK55xk5J7iuq07TLbw/oclyLiJ7m4basPLFM8/LgdKl+6iVdysJfIxht4XVpNzBn28LgHK9MZyavSW7LpVtIfLjDiSfBJBwGK8Zx6VQjuIp9XS0xIwSNSrE4HAxjA68+taGtXEv2ONNkkkYJWNv3Zwv3+R15NCNnZ7nN3N1F9ptgzxvLMDtCEEbS3TgdeDXEaxb2y36AlIkGR94sCcnaRiuk1gi78RWDB38uNRHkjIyAzscDnviue1i3A1m9byz5cc20c5wCMhQPxrogjjn2M26ja5eQlzG+wqDtOBkfWsuFri2mjfMqHe/wAwbBwOh4rYi2Y80pvDFtwyuVxkcg4qg13AroJ7RJYmcH/WMr4b73QgcVtE5LsW81O5v7YTJLIlwqeSZmkeM8jg8titS01W4htrmd7u5PkxtHh7pmUtgjj5vUCszT7nTZYMxySWy7VHzneepHpVsWdlDFb7NTidbhgWwJAoBJxwV6kmtG0Prcy1uZGBjM8hcAYHmOuGI6ck16Zo1n9k06K3nnuD5JZ3f5vvlcDjOcZrl/DdjYQ6oftVwshWYSSeVlc/LheW967HUUP9m3EpjktwjMedrMUJAzuBHc5xWUpPYaiMtZZLOGOJy7lgNqCTJJHJ65rA1KbfqLMHOFyGxyobP8xWxDcR22kie5Ae4MTeWCB8uem7uMiuMv3ZJriRfn8yUk+Wxwc+x4qbDbtoEr+cWeXBAJUGQgg8cHg1Tvl89Ips7Nm2KQRY59+asS7ArqiEMvygA8dsdM1V0ydYb+Jpo/Mi2YZR6+vNXFkI9e/Zsyvizy2P74xk7nO75Rgkd+4FfaehFbiCWaWXeAu1McfXFfFP7PcqWXja5R/MkMtofICKD85YA5OPRv0r7Y8I2OzRo0LgyRHa25W5J+orz8R8Wh7mE0gdVooP2NEfhXyyh+ev0rUDAkgDrjGO+Kp2QXZ8iFR/dCdFA61pQW4bkHgcVypHoaMbGH6fc4wKeCYTECCe/GO3rU4jOzg544xTUhX5HI4zzzgfrT2JaMmYr554UhuMnrn3PWkILku+3btOQoznntnmtD7EArkjqcnjjJNU79dkLgEghWXgZOD9KaMmSQQ/ZZiwB2lwwHTqPettbj/VssZI5PBGMHtWDotyb+32SozSRKFc59OnWtayciL94AGHYD0bGMfTmhq4GxE7qiMw5x2PrVpVWRNvBwCp5Ix6Vnwyo+ecHpnnt0q5b77hNyD1I9wKLGiLDRYxxxmoz6HvyMd6kZ1IABOMj8PrTTyUzgZH8qGgZC8QPPp+lQmNRkjnntVzaqpkE4XgD1qrI/zkHA7nFSJakMkQxw/GKry20kkpMS7zgbRnHPfrVzIHXpTGcDDHkk8Z+tWZNIyLuyDpnA4UZBzz82Tiq7K9sokxx0GzPQVuNGS20kbSeOKozxSOu0jCLmgqMirBfkkoyc5ByatfaAyli4GDtqjLa7EeQkALjGCc8DvVNJXjyCN+ACcdBmpZups3UuyjAh8Z7D/OKtw3iybAepG5iTnr161zkd2PMAJJjzjGOc9P51aF4AMts2Hnp0A7mi5rvsb3nkMSH74H0qcXuFCHe6jBbZWAl8WPy9AQCO1TfaDsGMg7QOD1qr9hmyLmPe4JLxqdw9s1Mbhl34OO4I/rXPtIBNu3kkdhU0F3hyTnax4HcZquYb12NZrzcSccnoD2qaKd/kw5xgDmsjz0KuQMAHqT6VKJd0WDjHGeetLmEapnJTaM9B0/+vSrdrtBUpg4I69utZMl40qOhwPY5xUBuGByCQFUAjNPmNIxubhugjA5IwpGSeM0nnHeDk5B9A3f2zWSG3jAGRjd9aGmKAgHtxgkfnRtsJrXQ2xc7QdxyV+U44/lTJb8AAIcFjuJ68enNYiSyq2N569OMVE9y7MQflBOeKd2hWNtLxWQ5GOQF9MfWornUNg46E445rAe/lHXKRL/AAHGWqBLtpWJPTJ45/ClcZstenadxJPK7M9PrVWW4DbMyEhckAYHH41nXF5sjITG/GMkd6onUdgJP7x1PBxnrVXMnqakk2GCE5CncPLxyD6nrWVcXyBiBhMEDGCcDHqapS6s0z7EQL2Yr1H1HShFllYuwO7j8am9zNshkllnaPDqFdhxgjjHJ5qSKz7ODgkE+n+NWIoP3p2kuT1zz+HNW0iITn7xJ/KkzOwkSrEACMrknGK0LVPMiCE/KWB6Y/nVdIWDZHJQ/N7VqWpXJBUnac/OM4HpQgslsQMnUngjB6549Oac6u6gZwBjnr0qzK4Ox15BHOOMfXNMjXzJnBPGPSqSFcoXEMtxJscHyyOck8mr8KJCqoEBwO/anSkLnjODSEGTk8DnuKoe4Pc+XknuenrzWfeTluOCCxweQePWpLgOWymOpOTVG4wd4MhIJOTSuCRSuAwUjdyBjOSc8YrC1O8SX7uQDwTjIH5Vp31wAdiOMFScFW6/XFYN2G+QAYAJ5U4GR3q+UrYz5wZC5QEEqQvXaMD5eK1bazWGSOM+XgFQdvP16VTgR5HJ5xjr6101jbqsIIAjOMLsHr1zRKyDckihG44x5ZAIGDThASHBOOuParCr5PL5x65Jz+VSNEGQE4AB/vfz4rK49jNG5d5IBzxkd+KbIAqMTgA5Uc8jJz/KrkkZwcgbTxxVW5gVmDYJwe/HGMVK1H1Mu5VUiBV98QBU5+Vt3pzisK5lCQSfu2+bJDgnPPpXRXYLcAAop5OOPrg1i39skabsmPllTk85H5VXUp6I8l+J0H2ywZMJtKhHAGWbnnAOa+ItQj2T3CBC6AlhGWGAN2ByQc8elfdHjhDL5hMfyRg5dyd2QRzXw3PA6STxBdjLKAFYcht5JAP0r0KLueNjdWrGUzsvKPG7rkgcHPb1FWpYI75meJ/Li+U4JHynGCBzk1UdTNv5EhYsoyfWiCRokIXBC4yPxrsseMnZmokn7lJhBmWOUbcjGcMMHntX7EQ+ItLufCHhjS9Pj8qOy0q2iZmCsisFyyjac7iDX5C+Dbdb3xLpdsR54luIoPLkwQS7H27Yr9LfE+tQ+Hdb2aVIU0+eFJI41wQHCgfQfMCKq/LFn2/DtHmrc72R5/8AFSKP/hOjBFILiIRcYJO3JzyP603QvDw1JEMYkkTJMxAAPTgZHfNR6/fRa94qubyFCgWBRgxgbiODkgY61LpurTaPaSJGPvtvkO4ACvFm3c/X6ai3qY/jbwQ+ha0be1TfGY1aQCQERMVGTknrXlvihoLbfCr4cBskHIBPqRmvQ9R8dLDpmoW0YLzXkx8xjhyAOmOuPwryLxIfJs7icZZYxnGQN2T6HrUJnnYxxjTk0eNazBua/vSJJINzKflOSQRkfTNZyQzLLgIUc9EJ2/zrf1W5aSws7QRDy7WGRZsdWYvkk49BVCaBjO5AEqwuGQgkFga9FaRR+J4uSlVYMPkcqeSpDGMjvUsHlSkK2CsQOMseo/Ki2QGIMr55xg8fL7UtrCZprhCAAqOVJY8nHHamtTha0Jlb7aQ4fDOMEgccdfyp8ZP2GdT8kQzk7edu08D05FOs45RZyxZGWAePjDc9R6VpWGkpdJZoqPJFO21nXJKkAkluOB2FJmaV2TW9u0Zs7ffJG0dolusYXIx94t09OKlf7JaRRolzFJNEihiQOSD9KhN8y6hPJEd6oNnpkBsZGfaspZGMxYkE7h07E9Tz1qS9EiCEQ2rdC4EjEkDAwQeBnp1q7fWkem2kkpjH2WUb1OSC2cYGaozwv50+RkLlgS3UYxkV1Wn3Fjd+FXsLmMm7iYTJtBYNEpwRgdx1q022Y3OPttXeG+S4SKJ5VcNHGW3BQRjkEYxisnUwpRIHkLtF5jGYfc3dCRjGcCp/LltzvaT5jhm8wEfKW6du1V7m2Y24iwJFJOAmVyCea0TtuQn3KCwxz5IcmNnOOCMgn3q5bjzsRvFJsUht27GR7HrU08DQoHMZyoBC8n6YyeataTaeb+4cGJpEX5x05UsQMZHtRzCTsdN4dupryWSIwRvKo2rI4BXghiu71PSu317wssGnQXNvHb2wd5C2ST5GRgtggjj3rirKwjtbyBWJyuZvKjYsF+bPIHHHvXXaX4xtdWs7m1JF5FcOUZn4ZQQCMEY69Kzd2zeNn8RzqaxHqINvp0k0VhagNLM0hDXJ27RnjkVPo19dXEs5lNtLEqbbSPPB9cgEfrSR+F5LRvIiQfZZWLZLNvCgnHGcdeK6zw0umaE85mK3uo+WzRKqgiNj93dnHSobOnlsrob4a0qbTpUvb3ypbibDiKJWAVRyucnHT3qXUdTuLnUcyxhLSVyq+ZISCQTkgJyAAfWobvWp7q8lnOx5eiuwwD8uOAv9awbBDHfu7yuXZy/mEHAJ4worn63KR2jyK1pLZW0ojUAKYgpd/YjcDmr+haXtu4opdycqxMgyckeg44rldKsbvUL2OYEoFcOMBlYqPU9R+NemaPeLc36LFEhEZwFiyxcg4zkkmhX6lyVkc/qc9tqWqXdlcNIHgTes2Dz1AGfQmuVsRBpkclzcJ5jB2CqWKcDbzxya623t9L1TUo3uZbm3lLFGSNieSc4OeoB9DVX4h+HJ7zTje2yLHbQMqOw2qWQEbjwPatbWOdatpjNBdNd8LRzwIEuZpxkEkrsDDbnPU8HpXRahprQzWQRNqBD5vIwpK/LjJ65qj8NYBp3h6ytYniSeEMIxkOQQzEcH1yK2tFtp9UiSa+kMh3sVjkwQT07Vm1Y1Wg7Vv9F0Kw86QxG7BLCEjcqqcYPPtn8aw7q5jiWIQQAIDz5ili2foTWzrN1/aKTzpiBfmUhhwmQM7fwGaxdKLXl5GR/pFrGC5YKUwuMBux60k7aFtIs3rTxahZWssMUVtHHuUYPAxnBx3yT3qnqlmjrKtyyCG1UPsjLMCR90Z5OTgVc1rVVe4zC91BZxJ+/Mm0MZDxt/rxWNZa0ktykUoBjjZNh253NnHPY+vNHNYjbUfpy3Os2LyzRiMjawGCFXB+UYznsa5nX0Fw9uFBIUs5QY+UcHjP8AtN+ldRq95Jo8sqLucM6jzEAOTk9cHA6npXP6nFEubgiSSVgdjoylSA2DwQO9YX10NrrlM0RTxIjKfLXcVQ5yTj6/Sruk6m+j36IsZkO9GdtxwOWPOGHp2qpJOJLhIygBiHmSAYIVj2HNUEuvJu4o8bYs/vZM7iMYxjOcdT0q43HzaHe3KWEbpJBZxFixABA2jPPViaw5yLGbzZZFtj8pLxyKwCnqOMgVV03Wpby3liYtJLBhgFGCeMDgccmr8mm3F1ZpJL5dpASgkWbhyOn3T71fqRcrWf2fUZgY5Y8D5lbpuAPoa1bLUy00sAwkTKytk7cEZPODk1gXl1b6MRNa2azsu5PNlJBx6AdP0rWOrIGS7jkDtj5kjAHJHPBGDUeZLL2rWaah4NdN4c2580GAA5x8uBkHPHNceI4HmBcsGUkn7q5YHpXcaO8ElneApvsxA2R0IcDHGPeuPuirKTGEKyjADJuPr3quYi10OvtKh1d+Z4/tTF3zlmIJPQsCR/F+lUG8MQaXIm69t5JmRZgLXIIJ6jkEcGtSPzRbxMY1jdtu0glVJO7dnIx+tN8y3YIHIkLdEwuCcg9SM9Kd+pny2ZqaXHLfaXJcLLIlzDgFZJF5QHqCO5rPu/EU0c09vJwitv29eDkcEnPSrGk372N1IZETY0YQkNnkn0xj9KvX8aygxmCN1+Xadwzz64GT+FQtSk+jOeXxVNCjouUIQq28jnP0Oaybq8+14whGSMbTxgdKnvdI+zpJdu/lLvJULycD1B7VS8je7rD+7znbsJPGPQ1paxcnc1dB0c3tyI5iI4hjBBHAz6V1seh6bL5boZSqnKoCVGfXFcnpnk2kW+W5ETn5eYmbPPGSAQPzrblhk1GJJVv7eR1AwAdu0e/FFjmv3Nu4vXlj+S4xakFTHGGGTwvJOPrVrTI7ONWNyZDbSDJ2/wCs2heD+dcy11qGhCU/a4jC2VxtVk5GMZI9fes7UvEEgjicYd88iEsNoBzyCazaZSa2OtvNRsr2xYQ372M6tHsE8K+WABtJb+IetZ63erWkL2ksdtd27orefp5ODkgcq3IHHbFctB4rWe53y2DxhiAZQQSR06dBx6iqereIJbO9caTLP5LOTiaNQVUdiwAOKtKxm3rY7GRYV1BwH2Ln/VSZycY+UcYrk/EebGd0ER2E+X90Eg9+aT/hKLfXm8nUbQOApUyQSEMHPQ9aTVoUe0d1njkjOWVsZbPvjitFoRJmBbhPOMoAHncEALzz68k0XeXvAhQgKAG4HZsevatLTbS2jilluYoHTZuQThidwPQY4rGs4Vu7i5kaIJEqs7v5fXLk45pM8+ta2gI8VvvkUHf0jznAOepqleutwz5iAY87wcgZq286XEAkAMayLhckZ45qtsjlj3SEZVhwOpGO/Y/hUdTy572KSWquxBcYALfP9c9en602W3fLqoHIyee/anbdjknkAHb1+aniQJGA2AwIJBrRMyM6UbeeDtAydpBGBj+VMaJScfKeehPv+Nab3Em1zIATnIAAx780sPlTOkboQSc5Xjj8aSdjpjIx7nTkVwFPLg853FSCPTFUQjw+XtGPJYAcnp713+neHdPu3iMgmRcnqy4PqeOauPoGiJK4a7V1x8oIO0nv0APFa+0b0OpzOWt5bXXYUhubaOK8Q5W6CspfAP3sMAeoxgVQSG5sWCHBwWyAcqQT3yK659K0mF0mhu4jFuH3ZGwN2Mhc9uPw7Vcj0my1NHjn1CytJQpRirNu68EKeDSeplLyOfsvEYdBFch0Klf3nACgH0FOZUn3gJvBwwJH+cVsN4KsjMZZL+3WMjAIjkfzPfgAVIbHTLNwkl5I5KlgYomAJA6YOKOUpzk1qcq/hyCXDcoqjaBznJbPJ+lA8NzSXbpEDOFyoCLlgc5A446V0s19pyrttrS4lACkC5YKueh+Vef1qK51mWW32xeXpq5JP2YnORwOTk8iqSstTG9zJg8K/Y8C9nWziGAwU+ZLtB9BirhjtkUJbB4IW6gEgk+px0pvmPKc5yR/ePJ/GgKxcAnr0z0o0CxDHFHExEcW4jHz84/UVIqgDcQSQ24njjoKkWMBHdh8oOD7+nXNNKEAYOc5APtQTYdnb3BPJDjjA/GmTNxuxsYNkYAI59hSAMeDh+Cpz3poJ3jjYRhgQcE4pMWxJt2nBzxnHXBpzFhkgAsfXpyajQgdCTls/OTU20l8c7c8fL6VGhV2Mkj6jJyc8CmPFjHHtViOBljzsIGGzg5PNPkVRktj5vm4OP50nYT7mc8A3SE5w2BVa7QRfMB84IAx7ntWgqdgDjgj24pjwk9QM47j0rlclcxRRt7to3IxwysTnPHvVqS5aVkaMkDdkAYxn6VRuLd7XAIk4ODnnj8KZ5uxwxHK8nHXmtYhylp5SrDJyuOF9KKVp4pgHZdp6Ee9FUZ8p143fISDgZGQBSzsF3hPmIwCOM4NVisiS7zggsScdRx6fWliYhsk4IOOACcn1zRbU5CSInkna7lQcISOv1prTq4TiPbtyQG5/DgipZiJvlHyfewWAycY7VBOHeKTYMsqNgHtxxVWHYaxZkBIKEcMCQSOPao2RVfYcyZGfpmnurWyvgEAvt+fGeg54pEjAyR/rAMKeuM/SpGmN2hiQ3UcLnDYGMf55qZY5GaNlHYDHHIA/wAaeYfLHBAzwRtAG4ewpIl3KA+A3OQO3NaRVw3HKSqJ8mSGU468g5qWJiJSW6DlgTnPHbtTGTccjkhsnjOfzoEMnlkADcoyPTFNqwbltSCh3fPgjHTirKRkgkn5OAPUZqukRPmIQNrEtkDPAGP51Oh2OhPDqOAckZPp6/jVxVhbizQthxsAAyD3HPsajKbJhnJZsYAHTPrU3mb0cHqOfrzQSU5QHJHIHOcbf8au1wYPDuLhj/qzhAPf+dN2DB5yTgdD1NSCYNKNpO1VAGwcFvXmnHgOeT8yknkgY78CjlE9CNkKKDnlSTg+v4GnKRk4AySFBcn07UMjBc7ABjgJGBkn6UZLvwehGAfalymd22KmUmzvO0KoUbR1x/jVrIUlcgbST8g2HrkVAnlgHKAljnOT2574qRWZkUDOcDaT3zTtYu4AnP3xjDHIDdhxUdyjSWMqv85zuGVJPtyamjkAngTfweo55+lIkgWUROCQzHHO3p9aGx3scnqmioYkkXEfmsATjIGeefwrAkM1pcP5Z4Dbg4z90/Wu8uJ5BggnbvBxvIHC47Vz+o2KXDCPmfCemCSOnWsXpsXGTMkaxcl4/OK3GwYAKr198Dn8afDqHmO6Gzi8wgNkbt2CT0BOKiks3WYgjDFufU4ra03T1iXzCiuwAXcSCT1HGR61lOaSuza5PpdxcQsHSCGBcKRiMFsjvyDXR6Jcy6zqtu08jylcY80qcEcbhnpgA9Kw0K/IISYm6AvyPyPFbfh+QwW15dNgtFaPk7RwCQv/ALOa5pTciU25WMfUJzfXlxKxDqzMmecADgUumqhDuzkZ2hApbsc8VRVzswCQgQDH/AcfzqzZLvQFAPmOWGQMcAcZ96jmKdi/4msPtulybUG+PgB1A6H1ArzeeNoHA2OGOcghT1+hNewabKJVlgljALLsGCegbG7j86808T6XJaarOAi4Zh0A4FVTqNlLYxw+HIPJqdJy2TnHfA5xVNl5wf4uB+BqWGBmfb5gRC2W4PSu3obo1rO3jD+c+SVlCxgYG5j3Oe2KrX1yt1qlzcSxh2mlYsX5JXjqe3TtU1tcKksjgFBCmNuW6kYHOaoyuZ8FimOvO4Z/If1ovcbZYlwliCMukzNlQQpAHI9zz6it6bUzrXgiBGcS3elOqyGcMQ8LscHd1yDxwa5zUdgaBSkbpFERyFCgn271SF06wSoJHEbptIjJQYHTgZp2KjImjDSzSLhcEkkKSAvGe/5V0VhYW8QSW7n8uLcI7S1jBLzSctyx5AzxWJo1qs0xZj+6RWctnvnIXngn61q2N1Ki3Gryl0ZBthUqpyWXHHGBgc5Hes2zaKvqejahr13qRi0x53OnRxmYQ20g8oErtIORkkehNR+Atl74h+yyIRDd2L2RIwu4oR1HXPIxx2rlfAV19tkks2QPNFEZlPdgpLN9cV1Wj6TJNrEcSSMHP76Ob5QSyZLDrjmudxOuD00PP9V0aTw94h1G0uICJ7K4dWDjbwORjBGciug0+6SxudM06OR0gt4XuJRAVxLKynJYHuMiut+JWjC68T6PrpMcn26BPtStGq4eMBWB5xyPmFcebSFrqfUUTe8i5PyjZtwABxj0FG6Oaa5ZXIdNe4ity8UkscrKBO0bAA8jkge4FXRqflSeXdkXB3blKKNxB9M+1ZOmRwQzS/IAsSb5SCSMA8rz3/GptSV55rm7hA2yMY3jwC0IwTxn1Ugf/XpKGt0dMJtmhc2UN5MbmA3QhkbEQjJcAqucbSOMnjiu68L2VnrVvHG2QLUoSoYqSc8dMHrXE+CrwaeIHmvZLWwd0jIb5jvLkb1xnODyc/yr1O4tZLGzsLaSIyMdki3ilVS6Cuc4IAxj0PNTKPIehh4q+pc8dapDc6brmkQvDEbcxsjSbssQUJGDntXmmhyzw6nBcz3Kyom5VCKGyj4bHAIGBxzXpHj21sYvtGs3k5srea+Fk8SAu+TCjhsj16VwdtoTWVhO0CGGzAKxzTMR5rZz0H3vlGeKcILc9Jy5dhviGzvNXvJ4IriG2061Urbwxje+C2QcDPNJpd3baRLcvbS3UwwqJFKxRS69TtHXPvTJ9bW1O+2vfsitIhEgjSIyru24HBI49aueFtHXxp4tg0HUrvy7KVmla+kYDy41yXK4xngAZI71ty2OCbUpXOu0vxTrVpZjUJAsWnXDgQymFBk46ANnIGOcVkzeI7XxFcl3s5klYsr3Fxdxp5bAgKQQcDgHgc034n21t8TLu0Gj39jbaFZw/Z9PsTMYm8tTgMrDAZiATknPNU7G2W00eXTNZA08TkHT4oSDI0ygj5iM7wQeuaLJjU7aHVeKfiN4Z06K2Ww0eHxJrZjeH7ZNKyLCp+XO0YDEdcnJrD8R+KtQs9JtpkhEs8sYWKyES4JyeSQMgH3rL0DwwbC+kkazM94wJZDGC/AAwT0XBPPSuj1qCfxBp8EViI5RMrQzzQMMK0Z5XcMfjS9mi/aPY467vZPLM9yd6KCpiiJVd56gDOKTTfHFxawoYra3S2u2LzxSSbyygBVA9CGBIzWNqZn0e9/s2WJ002M+XFLHGZMuSTuZsk4wDTpLVP7Y062lkaKV/KJULwwZjgbhwTyaThYUJPZnpX2azs7x7+yeR7WW3kCCIDByufmHXrx0qB5xZarbS2sptmXY4kZjnOACOM981UdZrHxU9lZSiW0SNmMYHXndjOOPSuwey0/UYo3JOntGCqrIMDk7hyM8iudqzuehFdDrdPvrHxzZm4ubyLT9VsI5IwmP+Pk7sk4AI5PfitewvZ9R8Ni3my727ZXeFHlAnkcD+dcRb+G9RtH06+tIoQYydsqSDLAjBznoM139l513GN97bB3XddR+Y4YEHHAC4Izz1pSfNubNWM3WrY+TstLxDdyAhUVSUBHTIIriYrK4u/Ke6slF0NquJI9oBHqwHT3ruPEq2eheRIn2i7T7T5QbIjAJB288E/dPX1rNub+9ltJ5FQS26KXigVV+bPQFup/E0Le3ch6mZYwr4b8t7uDYXkYJKZ22qCQcKAST09Kn0Xxbd3V1qdjbQRW4t7aQpJ5XzPk8YZlOMiqQnjvJC0MlxbTAiRIZMsItwPAbqCMdq1dJ0a8vLDUJ5TIPOtXAJmdlLEEZGT8oq9kLlujHs7aTX5nutQ1iawXKtJNKROygHOFznt6Vs+IPE40d4n0+3GoW8YZIbmQKsk2FB+Zhgg59Kzr3QZII0JeCC2gGJC+4DgY7ZycetcreO8kZgtY70TrvdbqO0WOEZGCRk4JC880bjW9jUuJLK41T+1L37XZNdIqeWSsoyDnHPNUBKdPvJTAIUSQHecLukUncCSc9elULgXA0pFvZZr9lUMJLmNA27djoDjpzVO80LUdbWwuEgaKxjw8slx8vI6YwTkVDXU0sei6u95bfDm3S1gkS4v5jJHFEFU7EwgQkYDZwT1rH0dJtOjvItTijl81CNsgUeVkZ6Z/Cpda1Bl0PSDY3Ile3G1HAyI8KSdueM5zXFxNLPb+fLLJcLJuCSOcl+fU1CvawWsWIWOt6rE8tzZxwKObaNmKjGBzxj3rvvGfxMtvDkOn6RpwW4MUR2RkFkiVV2KBxx61wmhR+VcidwFRVLS8jPAx0rGuJFn1WWeYbY9zQhlwD7gDA5rRQQWJbuewuZpZ7u7ksmdi5kMhkMp7nBY4/CrK29ilwkP8AasCJsDqZYZASAOhIU1yGqWMF/d5Cb5OWj8xucn26frXVW+hmSygxL5Ea+WJ5LgHgNgDAB5wQelabEsvmS0tVcReQIFkzLKPN3FcccEYHPoKw78Pp0lzaRanILS4USCKFQqnByRkgHOa0bhJNJ03zIfN8qYsJJbqLiUBuifKQPXk01LWaHSLTzYlk/eeaZZct1PzYyOhFWtCLaFZL+OEopxkqCkkjFlYj5hkdPbpUMuo3F1DbwtJ8pYnyo41C7uzcd6r3EnkYUlNsLMhKRjAyoIGMfhVGORWngClNi7jkR+g3Z9fasp72Omm9NSPxRdtqt5bliCoQht+7+Fdox9Saopay+SHf/XxxBSkfy5BXOasaj/pCWksUB3/MAhZhnL8Z681BeTSpcXPz+a6zeUQgHBVSGHNaw0Oep5GZOYks3dY4nuHzHJIecYYkAZqjdQvJcgDmSbkyA4HGOh6VrX1s1zZWYtkjKzTktGv8JC8ZIBNTPoUsiBph5LOnygyDA552gKP1xXSn3OTV7GXHLIkIkSLzHLMWWTsoGP1NWo4HSDz5Y40DDau4Bt397AOeKuJp6TOiT3sEUjDaoQMzA7sklQCCAOuDTNSNlACyS3Eqo21ZfLHlhQWyQNxOTj0p2uUpcpSuJftNs42GC16kxnyy5DAYGPYVoadqUqWkt3OJAI/9XlicDbgDn19etRR2lldpKHuHu54ZRu83CJEgGQOM5yabqRlvofItv3GmxlWebziTITycDB71DjccH1NLwZZG6eSeQgMQznJ3EA85B+lO1S9juZnnjAjATYEGQGx3596l0aSCzCWlvKIwEIkc8BVwRzWXr2qW8oMVtL5sjtsPy4AUc55pL4rdC+YwbRvPvLm4GCojJBVuSxUqCD1HUdRWBrF9/Z95HCDl2jVpcHbkhcKcjHO2tMam1pZXawQLHHI5jIz9/ByW5+grnfECySXSTbCF8iNACo52xrjnrzmuqBwTepRuNRZYXJISMptX5iSenJJ55JNZ8jiRARxtCgjqePfrVxI0CbZE5KA4IHGDkg/iKp7CXJB2FCd2wYz7V0JIxJIz5UTjkE7Sfm9PSpmU8b2GYlBAkxkDdnPUVTb94QFGSvA+laWmafLdTIMGMOAshzjA/CploGp3XhK2dbOJkQx3d1lnMgjkOwMSOoJHFb3iG9QW0UTHcpkLKUY/MQBwfameE7SCTWC8kUcdrBH+8weTgcAEZ61m65qYX94BmNWYIAeB+OM9PastzdaIxPEszx3wgeQI+Acoc9Rx068etZbSb5OSQuTxkdSB7UtzdeZeTzBhF8wPAB/hx36c1WDn7zv1+YenAx/OmYyZHeHcAQSCMADuariZZHdOrPlc88Z6/lTrnDMQRhwRt4A4I/HvUUM7QfMUGFX07nqc4qkhHv8A+zzBJd+KXnMUnnWNuS0sSqQQW2qTz3yK+0/DilLDaqSfMQzBjkhvXJr46/Zk1B7fVbq3Hkk3kBEpcdlZWAU+uRX2P4ZSVMo771IBXC98cg89q86s/e1PcoXUUdJp8v8Aq1k/duHI4NadhDmJBk7SM7uOSOv51nWUSvMVA+6pZsjJJ9q3reDeQgHUZUAdRXOjt2I9q4j3ZjfO31H6U2d3tfNwnJA8t2ClSx+6MEmrPkuFACDBODjjr9aFC3dwBjOwlsnocVewXuV5NOkIkdc4YDOT0z61SaAo7or+W+3kA8jNdEcneNnJAzVG9s/MOfl9CR1wOlK1jNmJGqwTmQY3vw3vVy2O+WUjJJZT1PQLikuYwOOgyDgAfzpti7G5PUKDg9OgqhXL8RYfOXUnBxsJ5X1q9azmNi6E5C4xnrWZu8pigwV3MQcAYANWICH2KJAhTGOOvtUvQtPQ2DcC4KDYAVwcDI/PtQsnAz0b29aqwynZ1wvQ5qZ2LuCOlK5oWGfzUwDvBOcIKjkCt0GFbPTn+dOido2yOMsCMdqdJu2kA/L2IFUjLYrSRDlwS55zgD5agSMEkkeh561cZSvJ46ZAqNwR8x9f0oZLTKpQhckjuB7elMPfJ5Hr0NSs3UbepFATeT3HXmsyUrFSWFSwclC3OUBGD+lULmBJJQBxuGcKPStpwSuAf896hmgHGOFGc4x+NBpFnPyWTyEsEJJbdnp1Oen1qpNbTQohCZByANxOSa6NojI2ckHn9KiktUZEGOg49zUG6ZzyTGJw/OSMdTTkv1DAsCeOxPWtG5sFnyACNgG0jvmqsmkys+7Hy4OPY0Nj5rjhqaFgMhCxH1xmp49URMhiDznrWW+nMrYxnHAP8qifSZQznKnk4ALZPH0obZakjaXUVk5QfKcnqD1NPN0GOS+VBwM8cfhXP/2fPEo4IJIyMdvpTl+0gFCh3YJAPeoTbHc6JL3Kgcjcx6mni4UFxnj1rnCbiFVJwcHJCnOD75FS+fdWw5jjffnHzEED1wR/WquM6J9SjRvnLICD90Dk1Xk1ASpGQe3JY4+lYSySvyY+SQCuOmevNONrOCMxyADjJII/SrU77A31N5tQBUAYz+hNV5r4l8FwN3zAjrWZFYzyOmQ+1zgAHH86j+xTtvDDynD7A7Ywc9xgmjmZHPYlu7/OwFAAhKk7wc85/lUJvTG5BODtBxzxn15oOjfvCJMYz835YqxaaemXIt0dcne0jHnHTFCDnKsjSyswOcA8ZOM8dqk+yO2wNlBnLbT1HatX7ADwynJOWz/SnxwbQEH3R2+la3Mm2Z0VjDAHGAXYg5B5IqXy2JGcAVoGD5CEAz1Bp8dsyxEcfKec1k2BSSJlj4GcEk9vpV1LbdknpjqOmal+zJFz04IqZD6Z6c8jrVpvqBB5S45OMYPHerAHJznDYxSJGhCZxwQMbv8Ae9vakjjO1FffycNsXp6Y5qybXCZiy8HLAjBIyCKYJirIx+QNgfT61JsyTjhPemhQFxw/PP0oWpKBGPKvyOxyc/e/wpzPHuIwMDPQVHL0wMHrj+VRNJ5bFncZxxx3oLQyeXdsQDoMZFZV4+EJGdwByBx8341ae9jCnBDsM/8A1qz7iQyiQuR8wye/NVZINTNupDtcsHzyAMjr61kTZmQiUkZzkf3c/StG9Zp2AG1NuSc8AVQVJLmXehwAR04GB9a1uTItabbZ2H76p3IxXUQWu4BGAycd+hHfFZOm2paTIxlSd3zHmuhtoQ++ROcDlu+PxrJu41oRrENkZA+U4PHHf2pWRgkh+f5cdD1JNWUQxo4wOePwpJIMoCfu8n8qmw7mb5IaUgnGzBAqOSBpAVKAc85PUVeeHcjYXPuKz7kmPAAJP8R64qNgvqZOoMouQhJJYEH86xtSBXfvPybiR3wPWtm8f55Hx8xBHI6En2rFuEmlZAjgsznAK4yvpzVqxTeh5146RDa3spk3xmMlsFuMAkfyr4a8Rlv7Yu3Ll0Ds4P8AC2BjgdufWvvbx1G3keXszDPzIBIeg7CvhHxLBJbaxrdvHKHWB5UJww6vwCT1rvoyueXi9EjlklaJJP3aDeO4U9fpTkAYALgk9+364pGaNsYxkDDcnGTg/TgVAsyxZGSmFxgccetdTZ46V3Y9E+A1oNV+Mng63flX1OJsOcKefavvTxr4auPD93JbMPkbJxLliPmPAP41+ePw51xfDvjfStVYqn2G8inTnsrYzz271+zXi3wloWu/BmTxRHcWr2xsftcUsTK+4kbtu7sc8DrQ1zLc+8yLEU8MrTfxNJHxu7f2Qzq7tsYHGehO7dj0rB1zWmmfyg6hWTDKsYwAemTirOpatLLeXFsUlkMUmSUVcRqRjkHr+FQS+Frv7JPe4YwIhAcjAx05Hua8qTTdz9MjK90jO8M+Ho9ZuXHnrFhxvJGML/WsL42abZaDaILaSK8Vky0oXhcNnGOh4rUvL2TQ4IJdvLqcKOOc9znkV5J8RvEkmsypAqGQklmWOZgowfpzx61MbuSR5WYYunRws1Lc4e7vFmZWjg8hpUzIc/xHkgAY7Ukb+ZpiTjeUAEanPXA98His83AkuVKuU3M6gsGONoGOnqK3LOGS60G9UQJiKcKHc8kMTxj1AA/OvRtY/FpT5pNsighUExn5DsGDjODj0FX9BtEfXIEl43NgeYCM5H1FNjhVZpBEJEiMm1X28EbcjjdVi1gYyWzlxC6kKJNoPcDuKwTdypfCUIImtEgIQyytIpWME42kgt19BXQalYi00w3EMpMcUE08rFl5ZmwigAjOD0qncvPpUl5DOimRDy8nynJBAAHbgD86t6ykdlpkixpJICIEbK7VHAkOM4zjpV7mEdzJsLgQ20txs8wFCG8zbhQVA9c5zWasrDzJGwD5iKAeR+Oa0bS0ig02APAQ88ksiySbdzAMT19BgVBIEBzhnWRi56HI3YGMHtTLcblYQtI9yoKcggPtPPzZ49Bj1ptldXVpeQXFsSZMN9x9o6Ad/WtJjHFEWBAz8mTIfmBz1/Cs9kXkRmNxkgZK57YFUjLlC9tA8JjHlxkoGVEILDHUc+lVo2jnmjUl5S7EKWUAbfwq5BAtwu8x/Z5wzrz1IA4q5pzQXAMoRwqkhRsP45+lEnpoNU+ZmT/YvmXMZbPlx4xsIwePpWlDElqY4YE33RjU4dmKpH3bBHUVYhR5IY8v5aOfl+XBJzgHnPWtC/js7BzBNK91cNFGzCRRjBJ+UkUo3e4OPKUGVtJ0qKJDIZpVYtcDJBB6nIHA+tM8KWd9f30UcTubSNQWOSoIBBBBGBWnpeh3niC9uHbBjlUbEThdgHK7V6j6810OoXlrBa2+maMFkXYpkljDIqsTkoM9eB6U27ChHW5panNGlz5FvJbvMVKPOrFhDkdBxgn61Tg0CNWgeGWR0Pym5kBPmttzzgetULDTZZbk2Vh9mK7Xkllb5RGcDliPoe1bRSHw/Zvbxl7zcozLGxC5IxlQcCudu56EdUZerLa6M4ilke5mAxJJH9zJYnORyTjt0rNsps6i8wLJHGQJGLNuII4wCcDHsKNTtZbp18tH8tpNyY5DDGOR0pbcw6f5812TcRxxH5V5LHjGTz0zUkuNjobe/k0y5nQl180ITmQsW4I55z1rpvCQl0+GPUxv3uFeNoyuXJ3E4OeOneuKls/7SeO9kke3LsFaOPaGwDkenUV0l076Zo2jWxKYVg/7vqVPrgc9e9WtAlK+xX1e8kVI76BzFNbSM0sMo3eUeeeeKr+HfFF3qOr3M85Q2sm6N4No2sxx0WuiurCPXrO9tHQmO4tVcdfvknOa5i0tItNvUtIbaMyupKbnOdzdeRnmtZNJGaR6PaGKaJApFnOzmSWSFfmbGOADwv5V0FnapDClqJvIJRgoCrkDGeuMfrXO6fYWyxAmTzXeHLrCzDH+8xxzWnJfxNcJJEdhOVJ8zcQnTHQ85rkckWVn0UzWEsDkuiuA24kkkbfTr17VN5KaXpyLHskEaASSIu3IznHODxVjStXS0LxuXQeYzpJhSCcYGPTkdqxvEepRixnWZ5JYwDvLnaQwGR04x2payK3OD8R6xJJcyKifaElmCgyMQAuMbuO4rEvd9tACr+XFGFAMmSDgEA4H51Vhv2uY/PCGI7OI0OMZHGeKfIFu7ZAuXBkB5PAG3b0q2LfQ7TQ5TqWkoI5C4VBI642kfxd+T8vPFV9MWG8N2ZYjHCkWV8zBPzHdn04PFN8OuhtnAeMvEcOZPnIwMADjjj0q1qUv2T7PBFATLecuYoRhEJyM56Vkt9TRxvFXMebTooWDrOHSTIJOSePXArn9a+yW6IPMf91MzOFGA3TAOcGujjVrJRbrF5okUq0LLtXHcjGORVW68LtdnCSNzjLELnJ9z1/GtErPQzla1kZfhDVZY9QBtLBbJWypYZYkA5DcZ6mm3urNDq0gV2n24DPM+8nDcdScYrf0LQJ7AefEjRhB0QD5mP1rnH0+SC5nllijBlcqzLGrEgnI64x+FVu9QS0NpLZJbZHwNrZYnPC1a0myU35WecxR7QpyFwSRxyRVLSZ2DyxvAPKY7VjY44Jz6elSX0FzJG4gEpDMGwfu8dOc1HL0HbQ2bu0bQHkihMtxjaBjb5ZBw33s56cVT1BYZLuMmJdzEZ+Zth4xjOeOa17K9zYh3MaPHGq5K5y38PB4rGsLRr/WrSK7BMAcebNkITg5YjA4xRFX3JZaeKGOC2iMsO2TGf3ZOw5OOTzVSfRSybGiSTCsySEKAWAxit+zs11a41uS2kjFnG5FsSecBztJHf5fSq+gzR3FvP8AvDcXMKFzuPUbscD0x7U2hJHJ2cOoWSOHG9AUWV1YFV/4Ee/pW4JPs9mnlStJJCcI5AbcuOx7fhWkY7OOOSKAmLeQwQIrLKQT95SSBjIrOytkiQZjjZU+bBxj/wDX2qktCGrGdHf6braCK4iTzGwfM8xhxnpgcVpDS1nRIrWSGV1U70CskkYG0Yy6jd17ZrJvLJ9M1G4EkbjzFVo95OMEkt+XFRtqLI+CCZVyM5PfGeTz2otYWtjbe2+xtiQl42+ZQQ3zAsR1A9aqyXsXmHEDW7DClShcHB74FMg1WRY5GjuyIkBKxbueDuwDUeo3k2pQJFLL5byBm81SVIGeM4GKaVzJvUlmjiu494MU6gHcH3YBDZHGPSsa7Rwjs8RnkbICxfLn88Vqf2RdTWEcUdzDJ8xbzvtDIWXBwD8uM1Wn8LX9i+4yxTqBhsSNIQT1xhccfWlqgvc5y5EiKC9r5QbJUFlPII6gE1BeI8lx5rgy+YAoV843eprVk092JMxVHjA7+p/PFEtuPJuFM8YMaNIseTuY/UgCr6ENGOmnm2mBlQecZN0gSMfh+VPhMcTukUZS26KDgg569PSrVnYxxb5JDvG3cpxyXPQc0+zsmJJkdYsKXYbT90ben51DdmYyKexrjCAEKSGQ9iD+n61T1DFgpgkjdHLmN03K2X9BgniuqvtJgsrD7SELyZZRskYYUbcEgj3rnp50viS6ImcbJMEknPWobOGo7amOsKtE8Qiz5YOFH+NVZsKSqguV6Y42+uM1blheGYgfIiq2cEgMce9VmQHGTvU+57/UUrnmTd2QIfMHCEluRgkd/elmUICi56fMSAf51OJPK+ZVDyHAyccfh0pkUJuLjZsKAgncw9/Y9Ku5mVNm5gc8JnPWiGYI+9yMgDbuPt9KuXCIszxq5kSNyoIUruwfeqUqtI4eQlImHUk4B+tCszohYlvPEEswIXMbjcQQAO/TismSO4uGjLmTIc/ekJPHsD0rYg0aX5xgKik7CcknJz3HpUctsLaTJBV5dzKgibjH0zWkbI3fL0ZSs7EmaMPCtxFtI8tvX2966bTtLS2GAY3yp2fKRtI/n+NZUJaOUMQAeCMcYOMHr71qpq8wkBlfeGYk8YHI6cYq7onR6GoHjjtkgk2SQYOCB0I+vNULiDBQRguCoxwOFx1oj1XzGYNGcjnt/WpRdxednLoRtIO09GHSi9h2VjKxnfgDI5398ipBDIx5IfOAM5IGfWtN7SO8TemeCF2ADr6GrPhjS31HVLSKRCN7qHydo46460m+pm422E0Lwpc62+YA0rSggMoAUEH6Enj0FWb7wPqlglxcTRmWFGLb14AycABSoPTnpX0v4b8GabYWsEkLyOQNu3ceCR1Fak2jaY3lWYi80kLvkkYtkhSp6sa5JVlF7nTCk5I+NbyzltlAZCjKMbMhM9ucj1qIHH7scbeDzX0N8QvhrYXUN7OiOXiRhGVkKhmHOSOe9fP93bNazFHzgDrkEDqPY9a6Yy5ldEzhyMpk7j8p6En8amR0GAxAY569MfWmNhcAAuAxHA59qdboGweqEgLkc+9D1MLouWVl9pR3f7iYIIzyM1KJYracRAfKAQSfU8/yqtc6g1pbeVFKscpBU59hnp0rOluXuGJ5JZsjoCSV24rB3bE32NaW6ghBckbcYJA6VRlb7Ts3g42nbn0pV06XlnwmM5UnPY/j+lMvo7i0SGXY4ywiJxkDP1qtSUmySGWJHJeTHygYPI/Stmyh+0QbSAVCtjOeMNjP9a415WScxIfmDAMGGOhzx+FdBpF5sQH5nEnTeTnA47e1c9WFkW4pGve6RDNFIBJvUKxYIpGeMDOOnPpXE3dq1ncFPQhVAZTwO5ya7iPVo0m3A7FZCOZDyM5ArmvEMSSTJKEAbjcB7VNKT2YnaxiFdx+ViCeSM0U4YAzn26Giuu5hY7pyQeRzz/PNSKAno+SHJ54x9AKVYhkkkuCeMsBj9KY0JeMrjO4ttwM4APGa2SucA5dpUIysctkkbenrTgn3ABv4APA+bPY01Y1EmQFyTkpUu7LYAOeHGe1VylIgJEsj4UDPQCNR1GOw9aIozuGBg452cYx0qQxpLLkkkOVyiclSDk9MVYiQODwflyuSCBTViSq1s48tgnmOhIU/3iTT2tigKjO5cnIHvWjGoeNDwJCOmeKJ41tG3BMKWJx5nUHnvih2WwGQoJk2GP59pKlcYB6HqfWrdv8AM5Q4LKegIyB7jNDSqzuG3YDE9d4Gct1x+FPjwuCOhY554I96ClYlVlTgjkqUI64yc9xT1m2BCmBg8YOOn0qHcgxgkZA6t1+XHpUwgBQElSu44HPf3obJEEJZNxPyAcGrGCmC3zKCcbOuD1zz7UqMgOOYwQMg4OP5U57oJ8u8IB2J4z3FXfqJ3EMaTSZSMII+mWZs+napEh35I4yuBtPGf0pYpgnCj7o42g84H0pkw88A53KcZwx6ntihO5LWgkjRpIMyRArwAd2CcVG11gAlA55I8sY5/H1pyWqyM7EnA555wRx/OnxWqq75+dmwck8Yzn6dKq7JirDLdhM8Xl/u+Bx3x/jSySeV5Y6ZypDZ4/GpobfZkjajlcEhQ38xT2xNhWQ9DkscikzRmebzDggZYZUZ4xg1E94+/DEYA4xk4J9citCa2RmkKgF88ADHJ69Kq6uP7ItJZ54MBijKORkg84JGK55MpR5jOv5pi6ykyFGwqpu2gnHUdf1xWT/bQMxc8s2QUJ5/Cs6TxLLdeZBImIpmBfzBu6ep7/jT9K0J5bm5+0JknaNu4gxke2Kyk9DfksjZigjuxHIOhBAD9R6nNTMsiOmH3qAFIZsjrk9R2NXmtlhhKIDGq5X5xndn0qvPG2wsc/LgY3EdDnsfSuRyu7WE13KZuNnAwcBWPQnr9a22eIaDdu0joRGq7Pu7stnBAzmsKcAkkZQgA4Hp6VsywufD7ROWEvnRlZNuTtxyDkijRDj2RjIhGSuOpXrx1zV7TrRVTDoJP4TmMdAc1lxbt2zJJyR93GefTJq9ZSYX5Mjbk+x+X/GlJit3Oj0sKLwFMI7E/cyMflWL470rdZxXaZO1dpkTp/D/APZVe0h5AY3KEkc7/XPTAre1XSzf+H7iN3S3jVDKDKSOpxjH69ayg2pGsNVY8W+XseeTj3P4VJGfLAQSLubIPJz79qvSW+3MSeaGUffJ+XI64NVsqzlmkcOMnr0ORgGvST0N4kSN5djPvDku69zjiq7K75TZ+9OTgk44Oev0rVuJLeJYEMfzKgZsyHBck+gqtPI0sTgcZBHU9xg0DuupU1KHyZtrcIAOAxzyPXFZssnmOQcBWPB9sVr6pb+f5bQ/cdFy33uR7cfzqj9jdjj3xyoHGPrW1rjuiTTFurqSK3R/3akt+8YY3FcdMc1vavYyfYLSAx+XtVmYxgHcxO7ODWPp8CWt/aPIkYw6dT3JUZ/Wuq8aSC08T6pEqBVhneJdjD7q4GR9etZWuzVO0Sn4aujoWvWl1ASjlliJkAb5GG1h+J5r0+6j2Wv22wMbpGhnC4wVZeHj4weeorx4y5RMk/KxOO/HTmu4bVbm0086lZtvMRHmRsuSykYbqfSpnFFUptaM9HH2fX/C2o2QT71s11btJnGS3KhjzXj0EktnO8WxwPutGCoEQC5Ga9b8Ez6dqcTtpjGK5EDyxW0sanc4ALKCW5zngECsPxt4Dubxv7X023lLhVS7tgFLjK4yFH3vwqUuh0zg5JSR54SXtTPH87XLtGEA5LHnHHbHer+qRf2dfWlsI83ToXkCliDgjJJ6dqiWQ+GbY3I2B93lRrJgsDj5jtI4IHtVTz3stGhvkkiuXZzHHLMWbAZgDkD73Wt0rCjGxrQJEL/7QXiCIyw24b+LIyxUevUV1em63e2dslsJAbNEkP2eSMOoO4EMAehye1crYeHtSsWjintDZwIiyK0m1BubJLAE5GM9q6GG4ittMe0urd7iOUrtk6Nu34+X+8Mc44rGaTZ6lLSNzpvGJt9Q0260iaQW4nzeQsFzuYQqCeDx0xxXFWGrTXGmWkk++T+x7resUhONhbBAHPUV2fi7TI9V+H1nq9ld/a1jR41mgkO2M5DOrKBxgcda810PUJrVLu3W4ufLlj3iSKYKSwfIUkZxx61Oysjoj7yujqPFui2tzHPPptpDJa31oNkglX924+boQeQOOTTfDNtqeo+DLSSExh2SWxkljCh3RyrfMTgHG3BPX3rZ8Ia+9xol/p1zLLy6TQSZDtkdUz1wauR3EmpxvaOI4LERTSJHICUWQE4B68nNK/NoZumkZ0NtpWmWSXpihleBt1vKRiLaiqoES8g4I5xipdLe58SzP4hu7lYtNgKeXdzg5UA5Yrx1x09auazptudSs2uYrK0stN00NttYlUbpDubdtGCccc1m+ItR/t17SW8nk0TwppqKkdv5rIJ9oAOFGAx57k1fKc7fLodFPqb63az6dZXn9h+GkZ1urkAPeXcZILOzAEKD6ZzWSvibRY9FPhjw9Y3GmWiICl3cShppXJIY4BGM5BJNczq9+vijRINM0K3On6UsxMsY2iWY443NxnJ9aTQtBuba7vPs15EHDiS+uyyhbePjI5B3Nx0FauN1ZkxlrqWTpmqaeUs7Zy9zIQHlEiyRrgNhSC2ckNXdaVoCaT4qCeItDiS1M8QWaK7lTey4K4ULgDtWAkttCzyaJp4uGEhZ9QcK+chRuxxW/ozXU2rQG7leVmbzV8vAVccjknrmspNxO2EOtzsYtQ0XT9e1CC20S6ijSFria6k1BpFzn7gG0EZ9jVHWPixpdhDcWum+ELeO7ABN7d3bTYJUDOwgj9aqeJrhI9SuIReTCd089/N++UI4XdnGSa4N7+71C2I8kfZyzbsNk88DPT61jvudilqdFBczEFLi5ErxSCVcRj7nXGAfWuqN7PYR2V0Hkt7RiJFmVQdykd8eo7VxtojxWtoruRKFQOD3BGPzrq9E0+7u/DdxZT28sED7JLff8rtgYG3JzgisZHRe6sd3Pav4s0GC2KR3cbkzSTxbWAG3K/KehGcdaxZYrvTb10hIktEWONfLlyRt/vLtGD+JrL0maSysSCDbTQsceWdrY9OK3LW+MdwbS/t3vI51R4ruSTbKGPo2D0rBJoqyTIDPCLiWe4f7HGImlRQBiRznaD+ddF4Qinh8L6o9xdyzh0b5LZiibSOAWBB4+leea9CPs0UtoftYQNuhEufzYj+lbuhTXdr4auI43kt4m+Vo0ImByBx2ofM1YppWES4iuPMBvIwEiEz26gMwPIG5unUVy2o+JtPuLgWb6qHwo3W8ascgnsDgVtai1jewafpsUZR5FMU5tVC5wSRuGa4jxLpzWd7Ldwx+ZbrlkkMu7cBzjbtyPzrWEWjM0o9Y8OyXM8U8V9EVAMX2mFFj/uk43Hp1qfVIbTWtFsJbbWJX8iUJ9mimNu7YLEjaAQQQO9cpd28lsPM+ybPMGfuYIyBjj3qvPI8csYxKCpJwhwykZHb2PrWruir3O0XULdtEMA04yCDKvHdTeaYmKkEjIHqa5VdWZNMS3QAW1sPKVf4txbAwP1rWt3ZraQSz+fG7bmHfjp+NU77TXWW4eCOWSQFRBG0QAJI6kg56VEQ2JdLsV1DxDb6bDGUQMImmfklicseDyM1l+Kp9K0u82mTUL97eUn7NbbUhYnr8+Sc/hW9aX402EvbSBr2HLeYCRkgdM1w9tC6SXN9eSpI/ykhMsA5HTJPWuiNrmTlY35Q+nefJFp9tF5wZ445P3jKpHyjcRmo7HWr25SKESPJI9q0kflkjaBkr+tYxvWnQCKTMk5LMx5PA5UDHatfVrd9O1GM2j/aALcQgMOduPmU+/wCtS9SW7j21K4vr6LzLm5khgBeTzJ2ZAxG0jBOOldJdx3snhe2uyciffsjRiQoH6/pXFW9m8k1vZxOnl3HDYJbbgc7jW7rmq7L/AE61RJIrWBDF5SEssh7lelDGlqYGuOzJaOIzFuwGXHJO7OevPFZ1lcvFFqErZd1V0Ajx1J4xn1rsPF+habo3hWzvkg8i61ANIgOPm2DH/AMj1zXn32soqRbF2k7z6kn3qbXdxqT2LSTK3lo4STKK43EnBDZ71BEUuEfMe8Tzs4bbuIJOcnmmyROJoxnJUYIz7HirNnaW6NBvxGu7JB6nnH4+vari9Qkm9yPS/wB1bTwptEYKupMW47sY/LFXLhLcySPeCS5Y8iMHHmMOV3c8j61reG7C1mSdpzL5bhtgjkEa7wQoXcecc5rc1Gwt4nkTYtwUjPzWLcqBj7xPQ1bZCjY8y1N5p7x3nl2birBYWKqgIIwBwBVK205ryWSK1jz5ajMoOAAGcsefYiu7NrpImuZLmCQZZyrlROcfw5BI6VV1YW/2byBciOEA7oolJc9MblHTP41alYzdO5g6kdPtbKLTIT5iO+5kIz5hAwSzc9Kp7pXFv5VyLdIwI1QEqgB/2eh/Gp75U06GAxWhgZ8qzScYQj7/ABzWBfaoiNuXyyzk4EWeBu2jOQPrVpXMm7Gnd3402OWCe48uNgdxGC7EHOfb8awtSvWvoI5Fcs0Sjrgbl5znGemRWTIsl05SYfKqnzDJyOW6YPXj1plhdN9tdwHS2Qkn5SoOMYGe2cd62UTnc2Gv3bQ/ZrQkl0TzGxJggHpwKn1xkW93eXJFEbSFlijVQN4Qcnvis69uI9Zlnu3JtZJd37phkA9gSO1aGts15q7zHyoo0jVCAGbpGBgdAea2UbGVzn41CxuWBcyA9W5JPepJ7d50Eu3GCIymdpye9OjtnLxIqF5GbYo45JNbC2wscCcLLPziE/NtboCR9aVyL62MpdG8pEadzHG2ARjkkdOnTNdFo0ayByIvLt4owzv1HRs8n0xVW5uDfaq91Kgi3qWcxAhA2R0UVr6TZStZwbS6S3KlQh24IBPt6UnqWjsNKEOl6HLdxx4aacopDMTjoCBt71wviLUROkSQ5jK7mcmQgMTwOvtXTXksf9nW9oQMxKTlFUsMMTnGPSuB1KdJrkAn92X2qCNxCgZ5+XrmoSKbfUq3DoglkQ/LJtznjOSOmM85oDkPODGCYwqAZ4zw38uKgkkA8tHydoG4uoGCDxT1dbiBGY/O5aRmIwMdgMVRDVxt0zFgR8+MjjH19adap5WWwG4A3OpyoB5796rSPuck4jAbBPJxnr0qVJdsRTYDkjIwMnBzxnFX0Ee+/s0SGbxRkS8yWs3yAlgpGOmcYzX2h4bZykG7CSBAAMZyR1zivir9mS4VPFKQfZ8P9nbBPPzqw+UYznivtTwZKZpQ6hkJyyjHOD2OcV5dbSZ9Bh3+7R2drm4TIHz4VGPXBPXpW3bZ3Oo4yeuegrG0grGNwR48HewA549s1vJHvwY3JUjsPfvWKOh6lqIrOhP+sC8jPqOlQyFFvd6cFFGEHQZPOakiibZjpgdqWCOOaS4APAOxj7gZp3fUklBWTkfeIPfnHYYqC4iXaTnAPJqwElCSQlEjBIKnGfr6UjIseDnIA+amtRoxdQGxCw5BwBnv+FZ5hKZIU4PLD3Nbs0G+be+CnG0ADNVLmAkkkHDE1RGxCqCVAMdPl+lSBMMX2YbbjPr+HtUAKx5AJ3Ljg9KtMoYoMlgnOc+tQy1Yuwzb8M4wxHIHrVnzQAPQ4J9Ky3fgts6Zxg1JHKxUh+VbgY9Kl6GhqpMFfGMqD0FOLExcfNxVVDliQCB1qZMYCBuOKdyZIkMfYZK+tRlOo6VJv24z0PIprthvlGW5qmzO5DLBySM47/hQy9SeFI7VITv3nnn/AAppA5GckipsJK5GzjqXwMce1MEajngjkE896lkUYOPf8KbyOM9eaGrBYiZFUg8A5wBmomVTwFNWNuQOj854FIUx37VNjRMiWEbckY+tRtCu04yKsM3UEZPXimlwX9j3qRrUqSWg44Xg5pPKAbkt1yTk8VYeTOAB3I49KYQGbAPzHtSk+xSRUnt1mbDbjkjlDz1pptfLztGe3NXfKBUBT93BOG9/pQyls7SAoPJFZ7FIofZvJ5icoQOcHqahliDoQSZCQRlvStAL1HYdamSIHggdPSlcu7M9LKJt52ABc4yevpj1oW3VXkCRqMnJHatBoi+z+PaOg4x+dNZWwgwOCc4B6U0wepTMCMw3+W4Viev/ANarDW6c4yCD07DHSplhJTIGCeAmTzTmxbkbueCSPXPT8qteZi/IpmzBb5sHBqWODaQOxz360rKxY8ceoNO+UcMccE/nVBqRsu04bkjGB7UCINz061IV3/MDkDpUe125Oe/cVSGK23fy4GenB5FKMb0yOBikXtnJx7mpGdunUe1FgtbYEhLPkg7Rjr71KkS44TO8Z6dfpRBufGxyCe55qw7kuWJ5zkYAH8q1sSyGMlVQAfNxn2xn/GmvxkAAYx0HSpARk5PJH61HJIyJ0JB6H2oZGpXlQDIO0YX+9zn8qYFPBOBnHTml8wuSATkE59RUcjs2zIyOBRYaHkrGu47zjJwK5HXtdd5kW3R3LkKB7njP510VyzYGyT5jxgHoM1j22lRWty85BkYknBYjvn+dJ3Oim1HciggeGH5hl8fMR3xVO5ucuYgMkfM2B0/WtKZk8okoqdRhT0zWZcqFdwsakL0IUdKozlIoSOs+JDyuBnnjA/CrUEG/ChOueSwPXp+VNMZyQZDgBieeoB6VrafBIruDEoEnK7489fy6VVzNou21gI5YlxjkAbAuP8a14ItyAOCeM4b09KjtITvRdmAM5cx88VcwG6ZBwOtMQ5Ict2UdKoTMzSxpx0bJGTV1ZWVievc1GsRCF2yc8AfWnYpFNkPlOEQnYM8ZOPrzWfNG8SoVBwFByR7c1cnkKxuPmZSAM49+/wCFUXHzhQVYZJOW7bcADj1rMuxk3SJmQIQC2GOw4qhdQBcNIArjle+PzrQF0v2mRNmQrED6j3qnqDSTpLkOhYAMCTx9KaS6gcH4xhkkhKr8jtwpJ6fh0/Wvhj4hMsGt6xAWRP8ASlLEtuzgknIx3yMV9y+KYQdOV0fKodvmEkMARjOcE9a+JvitH5Xia5iTo0rSHgBtpAC5OM8YOK6qKSZwYu/KrHnmpxzi0jZQPmd2GB2CjAIxVUZC8nEbkYPckjp+dbM9uJ7LCLvDswUbuPuqBWebaVVBZAVBO0DGRjnHNdyVzw9mIsX71DIC+D1IzkHtzXf6H8ZvFfhrRhpNjrMo0zLFrQljGMdML0x7VwXllYgegI46A88fzqF0l3lVQyF/ug8/jmolBT0Z34fFVKL5oux7R4X+OGt200E89zBHJE+1ZZYt6uTzkjPpxXr3jf4hXnhnwbbzad4w8NeIbbUcyXOnWM+bm3YtkqyFTjH1FfH95IbZljhIgC8tIcEZ78EVueFpFZpDPJiJoRhiRlnLA84BPQGsHh4s9qnn2Jp7SO48T/EaWC2tkMYdGiEigEbcE8DjPWuQh1Ka+1V7q8kKW0gZAgJ5JGOF+tN1zTIr9Y50yTGvlGLPTHoKbpxW+KRzuI47Z2eOML1IOcZ/H9K0jRjE87F5nXxS5ZyM6HTp4Io5184BJkLR5xwy8ZznuMGups0CaXqhgSRAFkYySMT842Zbg9qy7SykvoPKeNBI+1VMmGBzJkZrfsQbGx1G0lOCfNhdOc78gHt7CtGeTFakduge3t5T85JIwBjJC4BrR2LtJ++qYIPQD65rK0UGOzjhEj71HXjnnGBzXRTyJbaSS6CSckFhkEe3asLHYkR+NoRqPiuVQA8Vw9vKu8DGP3e7r34NR+K7u6jXSLRpVH2gTTbHBKgbmRQcZ64FXvFCWMyaRe2IlDnTo1mAkwnn72U4OOOAD3rN8XOG1y3COw8uBY8CQsCxJZj04+90FWtTnlaLKt+i7LeE5MkURZQuMbivOM9AcmsqG1Z7m3gEUaPGhiG0cDLbjV2S4El+bg4dY08rG04bAxVi0g+wwpLDISyZZQeT83Hf2o2LWpX1eM4jR88AbWBOMgY9B2qmiOYzjO4neN/y4YY4/Q1pXdvLJiMKRJtViDHjGecDn+7zTLWwmuLYukDEozMRnngn3HrUAl2Ke2PKPEfMZ8cHgjPXrUqN5cchQDZnagAxn88Vcs1trudIJygZiQcdQwGQfy4rRijjsY4U2DLMBGsi8DHJYsfUUXGt9CtZW86P5gjaSUkoi5zg/Lkjtxmuu0TwHZ6jcRLqrtFDbeXNIzEAbUOWDYBPIqto+lajqdzB58uzTwcIkROd2Qc7emCK6DV9ds9HthpekPslZmFwRGo3cY5YE0rpLQtRctzIv/KtrwRaVdl7VdoQxhQcBiDhhzgAVoeHtAhR/td0gt7eIDYG/eNIx+X+fPWqdtatBbpNLG0DOoaN2ABfkkgAdR9MVDceKorOaPzX+cKWAClsEevNYSlJs2UUlY9Xhv8AThomnx2tnDbywIAUe3V/tTFiCCoHI/KvPvEk9tpN4Tdyi3aQljEVyIueB1NcrrfjXVPEMNpay3a20MasHFpEVZ8MWAdgQc4IFc40wtCQUj3DOAhO7gZ54ojd7iuo6I6S71BlzG1wjoykx8bd3oOBxmqd3ol2ltvMBnibJIG+XdnGAcKcHjvVvStKu9RhgntpD8uSQVYnkc9+1bCPP4ZllErl1mjw4BI6HjgHrVkylcz/AAxZ3dzMzyWhSKLLBzERypC9CB2rUutXivHltpYpi6OkMb7gAQP7vParmj6nBq9y85kaRYAxeOFsFRt25ORgfiDWfETpB1GJ43i82QSCTYpMuTn5ieelNhFaaHaaf5VhpeQWeVohuKnlQTxnJ7VyVuW0ewvNZcXD3LbhFGTgrnIVhycjPpWv8NJRqt+/25ALR4yJDKwYEA5x064rM1PUBd+JJ2a0+x2FuGMdvH822NACvJx1JNS3oJPQ7DwteNHpX2Z7l1lmhVnO4gnIOO2M/L+tXVhEScj5oMqxHyDk5J4znBrL8OW015cSSW0DGSZT+7jUusUYHDNjofoau2Bkub+eGV/s+zIReSCPfpXK42NY9DYsLOOX7OH/ANW7gvJ1xk8YBx3rgPiDdSXd49nbqfIjB3EfKTjJJ984rstcSSO3iWRyD6rwRzxya8y8QQzPrFxbvHKXQGSI5B8zK5A5Iyecdq0gW1ZXMAxwC2eSEmD7qvlSo+7nuTyK0tH02Q3L/aEVLVIwQwOMtw3Tucc1nS3CaekcbQLBc3E3BljySApzjBxVa9N5dTRwm4Mkcxydg8tQMYHHfitDkT5dD0aw1mztPNMOQicLgZLMRnJx+VVbLWnk1aPzUzFuBIkUEng8HPT8K5XUtZt/7SNtZNI8NuFBwCgL5yeB1xW/MiQ8rjChSwzkbhWEk0dPMmiVZZriSeSSeI2jg7VZtknbpwT+tOSwuLi7KQyZg+R1zIW2r3B+vauJSSe3ncFyQhGzChRyORxmuvh8Qx2FhFbGdYLi5jDNhjlAchRxjvWkUzm5knqTa3A8FoUtTJaCPEYheNWZiR1U9WyfpXPNf3Nqscf7x0++BIp+9yB0GeRXYW15aTw29tBcy3NywYyI20chsjBBy2B16VDfWElskFwLIQlyFPmsydDnIABPSrbNIzRieH9cnvJwk8BAfK5j425O3viurstOnjheK0EkjAqpcgOxHGQvQE/jXORJZ3108kaSARso82Isse0PkliTzj2FbkXjGw0678q2lme68sbpXiGFO7GVAJ5+tZ3C5FrMS6Xm2MSJdGMkQnnbzzuwODWdpWqLp0NzcbJShXaoLFyxbhiM5xx6Vo6hawXdulykBSe4b5TtBaRicHJ+vNZ2qWwhiNvAf3kUas0KkAknrg9T+GKcWN6mr4ba3sbiQomVlixGSemFIAC4wOfes3MljeQCe2SW4RDF9pi3K3PIGQBkk+tS6fBZKoNvFIZEJLDO8bjggD8614nks5c3Llpss4wCACDjHXrV3sTZ2MVLh7C4D3UgEi7g0ckWzCDGOmT2FN8S6LDJezzRPI8W0bDGCc8cDnG7B9xXSTN9o82G5QzysMsjKHOCelTarZXKafbSxafLdrMi7kh3Y45wcE4P1pKSRLbRy925l0t4bmTfcI2YzMu3gjoW98Vh3ulyRzCXkjA+QFWyc9cnPFdTYaJIBeW1xYNGNpfN1Nk8nA4IzgUs+mxWUc9uXldUUg4bPcY7Vego+ZxF8Zre2ZYzs+cyCQAHBOARt9MZqvFqc8kLxyFQISHJPykqeoyP0rc1K6jbTZJvswCxTqpMvdT2AGetcQt+PtmV3xr848vKkEk++MYHTNCszObsd9/wkUCaPES8p+XHlAEjPAzgkf3v0qjfalLFITG+OQVWNiuOeSSK5QS3LyTwRRtKyoqh5IgV5YehPY1PDqjo3kzIDL8zOBGEQ9QeevUVaSZz8xbaBp5HknQFQAf9YQWAOQOPaoVEcL74pRK8h24XoCOvB9KrXU39pyxm3815QrE26NjPGFwT2zRZx+XIgnjPmMcDd2/vEnk1TikBdtYXmbEpeQlQCEXIJBz656VqW2mmRDJwZG/5Z4yQBjsfpVK3uFikTBjyh35WMYORjGcVqzyyQSvERIN6BjKAcKCMYGOOtZ2uSyzZwi9uwssplDYDKRtJzjPc+lc/4v0nyYvOOfKDhTGpORk8enSup0G6iN9mQjBhbbwCTgd88D8TUXioWzaOZxPHuzt8oN8xbtg4IrHlZy1LSVmeYszHYjA8MG2SDPSmtB5C5lwWJGBnOCfWp0YxW4xL5jnkn72D361UMe6YKN7lsFvu8ZGOfbNSeVOKWxHjzGwucMTsYr3+lSQ25jh2IAgUAdMcdxxUstjJEiBgTlhtOBk9j0PrVlLm10xg07gyICwjwxyR+dAowu9Sotq5yPLIK8nIx1571ciit44ldyCQd3PPJ7c+lZl9q8t5L5sh+dgVAB9OmajS48xcyON21hlQQBk5wM9TiiztYUvdehum6iYIEQEqTkgc7sYx27VFskmVPKCQMVLcqpxzk8g+lU4ZRNDgfv2UfIXwWOO5Bp9tsNjh0MjEEK6kA5YY7Vcexk6jYk9q88+5iMYwMtnJ7/rSw6ZNK52g4GAc9/ekN4GREZyGVwuEGflzkmpbLUNjuCHeBFJ9CSfu1pcz5pXEk02e1QswLr8x6k4A7c0QobuREUEZyoyT2Xd3z9KtXOso7J5KbAuepznNbXhvRmvVS4b7gbDBOOCMcY96L9UdVNu5n6foxm3ny5kfco4jJDZ78dq9M8J6JBbG3liEZcsQeCGX61Rl09gzmLegCLgCZieCPXFdDpr/AGfBRC5LBR5fLN26D3rnq1LLQ9CELnodveSwR26iRw5PygHpgVsw2c7RpKZMjLOD933HUVg26PFLG0oQIG4MgxwevTPNdyky+TGmMgRhf096816s7F7uxg6t4futT0iRjbmWB924jJb+EccD1r5s+JPhNNF1gGLygiqu+JRhgzMT19hX25bSW/8AYtv5gxvjAI9Omema+W/j7dWF/sa1BaQOZMwjA4G3BY9eeea9CjLoctR3PEkgVWOc/KFJO7GSe1KWW1YlSnlhdrBeTuPbkikePygQQAxCkYOBgd6z7nlYoyTskPUE5JxXUzhcdCtNG93NjYMuflJK09bUImHAByqrg88HPfFWEjETbQMopO49+lToO4yMHrQlYhR5RYZ2QYCh94yeh/nWmlzFsKEmMnBKqrDBBz1HtWZHb/Lxj2IHWrEQG4DqQcZ/2gMYoY02EmmwyO0xA3dcgnsMA9Kb9kMQjOA4ZjkknjvUxAZCQSOMHHbnP8qkLr34G0jn5f8AGsJag/eM942HU4BOMEng9f5Vn3JMnAJ3/wCJrcmv08vkgNjI6nJC4GKwbvU1Zx0X5fmO0r09OtQlYzkrFRgWzgPjPqaKttfgsCdxJycv160VpqZnbyLtbCHBzgEk845/lUGwbRk4I5ywz/KtBo8qSpB9j7DH8qhWIdCCFChcDHBxXUotaHn3KiuWZgB82dpOCQe/r6VKrIoBJyT3/wAKluFVQ/mgHBBGP4hjGPyqDCvISDgAcDFUaXJ+P3ikKDuyPMBJ59xxU2fmQqrH8eMetVhlcD58YBUc4Pb09ajkkEYLb8pxgNJnBJ6cDNWO7LRmRmCgggjj2NMcecqEEYx0GeKginKybxHgfwgjip7ZRtlBLwFmHDLuBAI4GKSFuJHHJ5fmKTs2hjJnB6570jYdQNgROhz65zn8qdPdNKcpGzrgLtdgAcY9c81E7SsUQoUQkYJxjpim0ug7FqBxICCM8jr2Aq39/c2PnyCR3GKoCxDHBkbGT/njFX1Xam3BLdMnuKjlbQrlJPtDIf3awFscKPm681YFvtRyX378L5fUc9Wq2OckjrSEApwcchenTFaxStqIiRxCduTyORtP881OrMzndgOW4PTIBpvkjcf3ZJxk/Lxj86a0St8pQcHg96laGadyVYgMAkHdgDAI75/nSiQAkFwCvP3sHpjuKWGRozw/zdeOMelP+XyowQJMEKMknI702N6aoajA8kdcYOf5irEcAcAZ4IGc9snr9DUYIXAGcgjac9QKheVkBxwmCv4dq53IlSuXmmS2hdiCzpyDkgE+mcV5t421061coQJT5SlWbOeev6VqeKNX+z2sioHD7lUMg+Ukj1BNcJFcDyZIVL5Zg3MmSxxjHNZrU7KS6ss2dv8Aar6OIZ2naxGMADPI4r1Iobq0E5jEbQBY3IQDzQBnef5Vyfg+zEKea+Hk2qPLxkj1rrIrhrZ968fuvLcc4K561jOSbsayImG7nzBIPVM45qJowgA6BskA9TxjjOKfM4ST5EOw5IA6HA4qVWwATH2ABJ6ZrJpbmDdtDEuECzFwhOCAcAVsSJE2jTkqqA3ESjgA4K/41RuYvmwAAHOT68VKLVbnRLkjFtPErSOTLwccccYpR1KjJpkb21miCNjG4AXbuYNn8hR59ojYEkSFSQBu+8OvHFc/KzLMW3/whwBIF5z6EVLFNk5YnGSRz09Kbjctu51cV5C2zYOnAKE85+vStaHWGbAIWMlSvyNncoG3niuRhmLfcKylQD8/PI+tbVk5lck73aQ7iOg5bOBnpXPszO7OI8eacdO1aQp5sccr/fJJGSOcYHauft2aa8iiGJEDrKzeZj5Q2SDx6V6h490iO/0lGA8ue2mGdnzbgSfT0Fed2kH2LTZGQkPJ+6j2jt0Y13wlodCehXlvWnneVAERyTiMgYwfUZFWrceY20pyc4+uPbIqvBYxhckAlvmGMY59RUs1xxk8sSSBxwOn862RaLluBLbRuCoaBst5WQQCuRnj1qpMuAQMbOGyAPUjmpdL1ibTbxJUkGznfFk/vExg5+lP1bRVgSC9hJnsblVEUkOWTeP4GOQdwzVoHEzZ5fLQyp+8aNc8+o//AFVv+PLaCx8W3Ytbr7fb3CxXcc2wMSGUDHGBwQaxTJtWQbAmwgY9SRg/rW7rW7WvCmlXoLS3WnyCzuV+Y/ISWVsjtg4qlZlowUkRnBYna2RkDp+FdRoNyjWRIgS7ghVhNEBh2HGM9Md/WuahTMyIEG5uhFdL4XGl2t8kV/cPcS3BZRHCcY44w2D6+lZSSLWiN3wXqB0bWrc28nlRSTNuBwoYEbcMSOcAdzXdxpd6abK90q4b7JO5RWhVWEUqkkq2Ccg44wK4rRviN4e0C2+y2Xw68Pz3QyqajrQkvGB7kqwArtfDPxq1qJIo7x4oNJvWdnh0aBYFhcDhkxzxnPWkkd1KeljmvH2peIdc+zarB4ej1OJ2YXUU+m73hl3AFscfKV4B/rUKX3iay1OPTLfRDZW1jDHvEWmCMrMSD8pHTkHqK9JW311LuK/a+uLyGZGt8ysssd1AwG4jDHDJ2ryTWm1TTLPU5tG1i/ubS81NpriQcOqxKxUEEghSxA71pGaeiNdtSBEu7vxPqk0uoSXjxGeJzdRtlSFyMZPUD0ro3sGGhT3gkwltchcklcgqD9Dx703SP7W8S+I4L+GUvod1Gb2aSdVbYwiAYFurc54zmt/WZ11OwvEgtlwsP7tYwVMjgbdxGTWE5LmuehS96myP4Ma2hubzTRf/AGW11PDQJHIGPn7sFTnI5Ug1x3iiLUbHxFeafemEXMJFvJHtCuOuCwwOSCD0q7BZQ6T4dW6uVm04mVXSIyZl3K4O4ED5QMD6969+1b4cw/G/4af8JJokn23xNapi9tvMCm5TOVkVsZLDABpS01NcO7qx4H4EhePWxBcuwT5oZZI4xhRkjcMn8etegaJaySzPBaCIS2bmV5CM+agJ9OM8is3QvCDx2st3rNsNOS3Hzm6wGZh8oxjk8VrX3jXTbP8AcaVpjOvMTXPnlS3TJA29OKze+h1SV9DHnhttPt9R1K/tzLNcSAxw7mESqO75/kOK8x8SaopvIt8st5cDLqsSqkcZZgAAucnp2re8RXR05zFc3C3MMxYgTy5iAxkfN+IFP0iwsYpJdb1TSxbJZuphlMiyJM4JYIpIJA+Xv610I8mpBqViXS9JTSvD09xd6fLqeoMGSLTk5cMSCZG67VGfeqp0bWtfezSK2lNqJSkVmFUIAxAyzcAY681uaTpusavdwazqt/JaIzG+ll8sYVBztHT5cDp0q5c3tx8R/MsfD9hc6fYRysRLCo/ekjBZjyAM/wANKU7GkYXt3JLCaw8IeRFqMi+ILiUBTY2WwwL2bLBuQCBnFdJaSXDQzSc/ZGcxwwBfkA2jt3NYtt4N0Twfef6ZeLdzWkTRQ2sCqoDkkks/Q8kdK6bRLRxZ/aJoordfKMjbpAq7jx1J5OPSs3UjLZndCLt7xi/2OL+9uby8kMWVK+YcMNuzy/ukHp1/XrV+ytdFePyre4N3Zq6nIhxltu3ofv8A4YrpJtOBtHMI3ykYJ4IyVzjrUSW8umSxQXBeK4bHlRBVXcCAykA9efpWTdzeEO5bsbWHTY57m20yKeVSod52X92u4chMDp9arw20+seJLdjqEl7I6+WkUsmfLx1G3tj6Vq3tldadphSGBLa+uU+adyFzkbiOeBjpXW/s5eDDqnie5utUkiSygtpLnf5+75scDAFS43NdjkfEfh0XmuXFklzEY4Y1jJjbA34yeD3zx1qg9kE0y3eV98tq7CN5MFth7nHerWqPMNb1C6Eck9xd3LyxmOJgApckZJz0H0rpLfSX1yIXMNs28QHMSxkBiAP5UrWVgvc851e7lexWOBC6oBmKRsBs+oqz/acT3IgNuIJixzHExUqF9cmszU/D0ts8tuksVvdwqFnjlnGFI6Eg9M/jWNNcWl+0sj3j3IyAYrbClieo3HJz+FCSLvdHVo+lW+oJfQGOS5P+tiK/Lvzx+lZcM5SG4up38qNAQRt5XPHA6n8KZo+syW9v5dlZCBpGMkW2MSPvXJBZuMgDjAGDVDxFrc+u2CDWL1Irsq0g8+QHhcZUAAdSDWyguhk3bQuTXkerZW1MdyuRxJx0C8gGse5sztcvbG2jJIR4FAyTtyT+dW9Ijj0eZ9SeKO5Lym2ttu4rLiMMW9s9ORXSXd1p99a3gYfZIGRTGYx5h3Y+YgDHp61L00En0OUuLRrW2jmhlJRSFLmLOWHX24rTl1dfsaCIxPeO6hpG+4FCkGsttV3Nd2iPJLbxHzQpJOcgDp16+9YXiJZ7O5s5VfynjA82Jk24Uk4OCTxjvWaVjVy7lzVdTjFh9nMkcCHgx+WEzxj5ck559RWI0sNno9ra3caiV5DK4jjHAGAD1Gfzq3cvFqACN5br5pfMoDDOc4HHFRwxGRS88UkiMhUQxsMBSegO0nitDN2ZNpMEGoDexf8Ac3ZClPuiIqA27PCnOe5q8AJWtJIT5t0SGEG0gq3PO7nIGOc1YgntI9E1QpA8Egt4zapEpXADHduY53cdxiuXXXBHM4UhEtnMUlw8hduQflGMetaehDaWh0F5JB4at3njlEWoMdghixLjIwSTwOtc/Bqx1OSdUvBHcSFkSTI/dE9QOKzpJvtruh4UbSBc5yecnnrUmh23kX1pKiebCjMzA5yzDOfwrOzBPU9D1uwivNE/sp7ws1oI5baeQ7g3QMoHUZOa8lu5CL5ygVFEhARjnkZ446V7FcWUFpPHKAcDaGz8ufl8zjP1xXlfiSxew1W7ISWIGVmAMfYgkH8iKhNm9upNGbaeBJI3k84ENKrfLtb7vHX61ctjB5UoeCWRsYYrESDgY9awYLvYRtJQEYJHHbHNSS3Eqpl53CcnklScnsAapDtfQ9A0e9hilSGC2t/l3FvNiDkJ2OM9eOvWrep61DPfSWrnTpFaMo/l2gh2sP73J3flXnlvezEfPK/KDplPw5zWtZ6nlSC8YLKQpKBuT3xjP61d77g0Ty6iJFdHMkatnCeWCCO465/Ssm/uFaR5YYpHUAhQrHOQO2MVfuglw4uIoopI87sSRkA57YOap2mj3OqhBBpFzI8BMszW8TSrGo/vccD861ijnlJo5ltVvddlZbtJDaMhw+35txGAPpWfqOjxafI7jy9nzKkcedxIXA7+tdJBpktno96h8yS4SdFEvlNGAB16nGDXEXkrRzvGQfNwWwfm68ngY4rpikcEmypcSyvEiSjY0rrgBgSzHoM9c0axnToPsKSNGzKZ7o/Nkk84JOPpWrpSJZaY+qzwRvJAx+zo4GJH45AJ7DmuRmnMt1IxkaWRwS2ItzHDcjOa3SRkJDA1zIVXd5hdQyxybjzzz+HHWuzFq95fyKUICg/vZY2O3DbQScnvz0rE0+yWz+ziWUb2ZV+zAfvOTuGTj04rQ1DUHunns4FNnbhSTDHuLMfM4JJPTFFwG3l9Z6GJLWylFzdhRHLeDBQMOuzI7etUDOkc2/f5aMwGSw4+bJ7Dmo0hZvmclwxJHHTHGfTr70SHMLoiAyPnP7wHbjGDgihNGa1Zb0O1N9OU80gkvnaSWwNpBPoOtdRYXLQ3hnTCKm5UjKhsDGARzWPo1qS+0p80zhFQ8HaAc4/vA/hV6OVN8pSTBByAGHIOfTP939ahrsdEIrqJqcrPvmR5gqqVViQqsCMY7964ySZ2mD4MZRQCAuOQxPXPoRW9qoEOm5mjWQk7xvbK4Jz904rnbnacFdkjsN3AC8kDuc+gppEysNBDnJH3jxgfrUu/mcJ94Jj5ucHvgCoGUtIUxsADYO305oibdA5X92GbGD8ppmQ1pDGhII2gHOMYJB/CpoXHkkBAGyDknn35qrGg4GwbXHC+5qzGFSLkkqvVc/kKEwvqfQf7LNwsXiW4i8vy5fJbaMdVOASD36H0r7C023aweCSJ8MrqpUKWyhHXgivkj9lzTI7vxO9+7lAtiPuNjzAxbrkdiRX2JorJJbJuGM/KDnp+PWvMrr37n0GEaULWOlspfnTcGT5TztGDXS6bciSHbvjBGcbCM8dM5rG0iVZ4o0JPy5U4ORx71vW8ccj7G+dwPmJ965zoluXrI+eEAOMAZGepp6EKJJS6ZJLEHjjGM9u9VUsAinYDlcnr6Va0uKIwoOsoX5iOOrZ71puSStMrL5kSA7sNiMbf509bZmcFwNpHGP61YijWUFGBxk+1IIiCQT8g7+xpibK8tqOFwcDndism7tzI2wPsHYg8nI9K3zEV+XAHPHP86rXtrvTJ3oRgcYAH1oMWc55aDY2d5HrUu7dvORhucY71aaJDsHCbjwCR65/lVYwmR8fP83GMjtUNGiY1lzjb1AqSBQqZPUE0QA/cwcrwcr/9ep2OHKbPnPOe1Qy0xyNhnIPJGAKtowPAxnsKz/KOcjjFOjJjbI5IHWlsampuJQqhXnAPQ49eoprQbeefm6ioVuXAQMMHGCBTor1CzRs+WxuB7fTNUYtDz3PTnk0oTa2McY5OOOKfIu0ZUHBPPH/16rLtfLEEryMD3rUa0Hb8njrjkeufSmksdnp0x3xUyKCwGzYMDHPTFKYmU7h0AIqGgKyBlUZAXjBAppDE9OOOTUzMVUqBzx36U1MOvBGD0z3rIGr7FUxZyQGDMDnHpSSIdznoc8H1q6pPGOCMjj0phjx8yN84AyfQ0AjN8qQICTyDnikiIXBI+YHtWgYwSOfmGeTUDxAEkDp9fWhlqQwXAOSCUHepGKs4CDCYHA7nvTIUB2HrzT9qld6t0J71LRQ3MYy3QN1pHOzO0cjrn+VEsRTBAzkbuP7vrTEKu+QSfLJKg9zU2NLkwkXOMHcBkZ7ihnJ7kYPb0qukytvyS7KoDAcHPfk8U6W4fYQB0IwfWklYizJgcOOOR1qu6NvQnqF60CQnB5Knr7+lKWBTDfwn9asVrEcbP+7HXj+H1pJMvLlzkkYwKkO4B9pKEjP3fQfWk8scSEgH+EDvVXLUbiK2xcY6+namqq/LnAJzgUqyZXGCDxg+9IJQD05zx9aq6K5R+05JA4zyPxpygA5yAo6mmRq7HB+QE5NWBGOg+6M/w/8A16tEyH5ZEIYYHqKZLKynjB9u9StJ0yKgkclseuMkUJkDtymLeDxnpTJirSYPyKF2ISSM80xfmAV8DGTSNIWyDxz6d6tWJfkDDa/bk9ahZgUyRjByKSSTcuf7p6CmS5kYDkYOKqwloV7uYR88gyDHC9APXn1qoZN7OI8YxkdvrViWAPJkgEjjHrzmqd0ShPIBBYY4B6UbFmfcTb2yONvHIFV/LzgE9RUzR5AHvzQiGQ/mcAjkenSouDC3iYvt6tj8s+tbNna4dIwSjnP3eOlGmWeyMKQNgxg4+Y4rVggdSHTk9j600rEN3Li2nlttJGTjJz0oaMGUHOWJJ/KriKgUZwCR3HWkKCMkLk7sgccD8asViq8JTGwZLEZPtjGPzolQlCicMANwPapxbmVNoJ3Dk4OMc571VuQy5IDvJySgIHTp1p3EjN1OP90wVNi5GBt64H1rJl8yOQL0yfkBB6Dk9+1ak2JQ+E6DnPUVWjsI3mR5Bl2PAA6Dbis7XN1sZyRpHA7gI8szs2QcEYP41h6lNJEn7xDGo5yT1A966G7CsjIDsMT5AkYMST1FYGrysLYxDIwDlQ20E/lQZHAeLYXn0q7cxKWKqAPvKxyCQCfQ18Z/GWzVPHFwN/76SBQOMDhiB39K+wPE2UtNQvTuMkAZjCSSAAR0/P8ASvnz4r+FLO6sLy5a3CXflAxzjO4KPm6fTiumi+5z1ouUGjxOeKQaPbpBEY9rEkjg/KqHPJ6VgatM73MrwfPFJyC/8K4GfzzXXXCzSaDaTukYcSGF+CPvYByP90VzN7axbXjO04OSNw2heMcAH0r0YtNHgTRUmknWaOGGTARcYJOG+bIx9K07TVXgSRpoxBsITeygnnpisCZ1EpIARlDjlQcDGB+NXJWKoUfA2lSRjaQR60nvoZps1VlsIEH2u3lhlLNIkkEzHcpGPu7cHn3FTiAM/nBzIGUDYcqV4ODwfesmymSIPEiAQSZ3liGxznvU14W5BdZMt98qDuHbFNlbouy3TLMLveQ0TFz8x6/h1qZtQfWLl3RY7di4by1iAVjg7sZPuKx5XKI8QDAlVbjA/Q1JazPJcbzLhhuxmTj5tp9MdAajYm1nc6HTbtDdvI7xCO4UiOLBUqw3HjB7AVspa/awZInQnzmD+ZwfmOSck+tZWl2f2SSIzZNxGQwycFflI+6Kvxx+ZZupcbDglmkPUD86ls6I6u5c0q0e3uXnufMEMMbqRjgE9CCOetaF/qTXrpIDtaTaRHGp5OTweKp2F3IY8xmbGFXcgAjcg+pqymqz6pcSRTW0N1EdqiSQc8fWoTOpvsa+rahLNaeGNOIMlxFaKSjxlirtIwAwDjuDWZaxz3Wsyjy5ri4a5229uVZmY7QvzY6DirsNzZyaz9ok0uMKnlqGim2Y289ce1S6XqVpZIkVhblJpM+Zcm6KkEsTncBkfhT0Rg13MiawXT5PLuJ/MvNrO9vBkhG3bRuz05561H9klML+bmNtwzzj5Q2OPpTTqdkt1hrYSxIwX/j6J8whuSSVJNSaf4ijTUbsxeH9MVArkzSlzKM8jGSB19Aap2Zndop61bq9yCA+2JFYN5fIYdMnI/h4q5o+lSpKmoWwB5+ZT0Az6YxVWbxO1nNEQ8SxsqgrHF3K4xV6K68+bev7zceBIqgbAfrUSNINmnc2EEUonkMKTlnLiJQcZ6E4Hy4/GrdqI2cPe4eX5lXzBuy23AGDxRE0szxeXGu1MkYGF2A9eM1u6FZDVryGUbQjMS/2keWkQBzuZiQKw3VzdKyMzUtWnjWLTbQIl98u+ONSBGCMAY55qjFaLp0wWWdXu97fu1boffGOn1o1qaK2vriKyvDdh4tk90Tu8yYEk7PQdMVj3N80A2gZALSPIy5OW9cmhorzNfXNWks/ILYjdo/LjAPJ9SfYVyltpzysREBPJMWOU46fU/1puoTFoJZQxkYNtJPzYzwMY6c1oWVy1v5RmDyOxCBI9wCqTkn34otYhyRDJazyP5EQkOHyfKkAGeOuevSuh0P4fT6peFbwxxIWO87QYgpXH3h711/hTwYGsDq2syDT9Nt1POAWYj178+9YviLxH5lh51lELSwUFFBO3eTyCc0K9x2TV2UfF3iaz8MWgttILhYQnn3J5icEH5EUY59ycVyFnrLalKGWQ28hXzAJAWBJGetYU1jctqPmTyNcJONpVcnoOAeKlWVzefZIxhljUAqMLjHQk9615Wc8pWfunoGiN/xKpyLnfcBgDJIckqTkgY56+9dNqdlb6nKU/cpaKoIkfgEEYx9a83sLv+zoZbe2cBlYqzfwZHQAV01xetJp0XmEtHMqqABgE7ckjrispaM1jLSx1+hWr/aUlt7mG2062gLZMmQzkY3cc/hUiT6RJZG6SR9Rn2l2WKMiNsgAZPUjg9K4rSZHsIJYl3hJH3A7jjkc10Gn6vBoEGLnAvZVBSLJ+VArDAxnHPtUSZa0Ox1PxndeGdHksbQfYkvWJn8ltpCEABR1OPyqjpGsCK9SVHl2sqmMY2liTyWz2rz/AMR6g8E/mhyWdtygknd6YOMV1mmyxappUczTqhEnlEkZPy4IPHrux+FYPubabG74gu5rPTUu50EqvJsH7vcT82Bxnp3ri9QWPUkkCgQzyIpMgxkENn+VbfjadFS2kmQvGSWTd8vRNoI9s81ysTtFfOr483yy6qO+RxVRTB7DtTsZ4kslDuJhu8vZhl+YYzkYqO1s5Vgt7WSJUkABaQA5GFJP4ZrcggivNPD3cUbsFRlUrnkEE9cYGaq6qZbuSCeNT54JYbGKgqeCMc9BzWiM3GyONsbNTc3E8hMm8mQGP5EGTxyM9q6Sx83U18oJsCEOzgtjntnmpLmCGztJLiCSa4gkB3RIPlG35cDPvzWn4U8NJZWVxfapK8qqA7RiPOSR0Jz8vtnNLfVGbY6XTbXRtKfWZdkcbFUtln3ZkcHBYgfw1wWrWb/a99wPtc6yBhIpOwrnK4x6Gul1XxD/AMJFfST7PMtwgZbZQ2IYtxAHTBJ9qzW064nxcWxkjWNstbSx7WAAwBkn19qqLtuQ4J6mIl41vfWwiBTawaUAnLKeDuz6109jrgF5EJbbYsqmRBCu7CkYxz3zWTLfbdSLzRuJHCg+XtQnHoCDxWmLSOe0MpuCJI5TIkakbipIGCQP73P/ANaq0I+HQ3hb+bAXSV5YRHu+fP7vHqB71Wk8vy1R7RZxKNrMqDHXIyTyefWqlpNJb29wguAkbgB4opAOpB4Pb8am0/xGBceVPHJGxYYL7W5z1JA4rFq50rRaGttewtfN2AOv+r3AMFOMA4+tVdGZhOWPl+Xv2TyPGFLrt+9z71fub22Kb8g4O1ghPOGx/Pmsm9OLkSBDIobPlxDjB6dTUxdi7Kxvm/tkvEhtYlS3UbWbbgyEDrxnHPpUSa/cWnnokRnV14jBJbnqSSP6VUjiWW3jmcxB9rZGRhSDxnmmeSqTi5SdbiIk7YzH8pB6Z5rZ7GbTdijqPiR7SDEsXzuehl2MF78gZ7itGTX7jT9MsruWe7SHcUMMc7ZduNpPFUdQubabzGPySs4URvzgEgdM47CszWPEEsVkAI5I0UGTMgLH2GBjFZ+Rm3qXl8Up9vjeW8KIpIkVlbcV59z/ACqLU9euLq4x9s8yOXaF2eu7HWuMtbiTUbuOUxZCrtU7cM31yabFer9s895IovLlbJf5cYbIAq7C5r6mpqd+/wBgEJlLqZS3BIIwMcge9c9Z2vm3TyeVlMB2J6kkYIP41UvpJVkiR5fMlBMjSD5VwWJwR64xV1fEEMCiIxSOh2jKjnOc8U4qxy1ahp3U/myCULHskUMEGY9uMDnj1BqIRK74bLhQVwD0y2f61almR7W0cG4jieMgGQqeQx+Xj3NVbiNluR5YXdu5GepA29B71a0OW/YkjWFXt3CHbE4PHsc7fpTb2+hDgOixyMVw8RwBnr0FUJNYYqoKsV3A7l+XOD6elQyOJn3K5cHBAJII9OvrVOQ+ZotNfXUSRpHH5Dq65ViTkdu3epP+Ek+zjZLcycJzHGTxzkcDFVA7wh0eM5GOD1BP0rP1Swf7c88EUhxECuYywYjqODjJ+tEWL2l1qeheG7m2mt7uWASyRS2uxSFIcMxI5z1quYBfptkkMoDfu1yQA3PoMfrXNQ6fqGkeDI7hwI55r0bfNlEeUj+ZgMknk9qu6HrKTSeREGubhkJHIOeDjFauxgppjbvwxOY4jbtHh13MDx5eexJ9aiGlX1kmTbtJuC/c+YnJyOnqa3dNvjrE7lYxIoAZleL5lA45wc101nYTWq71ASTqyFc4GeMcn+VYOCRDp3eh5HqthqVuQr2klod24jyyCuTnt+VYl5BcRtI03m7t+GMnDAk+hP417gfMTfGfNcM5Uoc44Oe2O9ULtoJXkeSwtZMShiZIFZjhMc8HtSUbkuk+h46zuvKodvKg8c44z+dOIG6MkZIOQMFucY9a9V/smxluC50+F25c4UKuCTkYzjqRTD4Z02QEiwjgDgkeXuzwfXNNQMZUJ9Eed6ZefYblBFscSEI+QcBfarN66iYmISOMA4UKoz7V3B0PSoRhbff3AMrD6d6v23h7Sb/eZrcPEy8ASsBzj055war2djFUX1PMfMEczg/e2FvmI6n/AAq1Zaff3zkW9vJO27OAdufTqK9attI0ayikSKytSBhlLgvIAR0Oa0IphCgVC23BL+WVIUgfLxx1ocQWGk5anktz4M1DSpozexG0ifaAVyev0r1bQtCk0vTTKSSFjBOFwVGRg4PvV1SNXlAlfhFYxg4wf1xWjqVzbyWMluiRIAqo+ec7TnrkHrWEpcq0OhUeR3uZJk3NvUkjhctjIx681qaXhp4Cw+RSA+CW759u9ZlhIH8xgxdjgADB3dD/ACrdVBuy+AWweoP9MV5k5ndB2Oy0lVHDHgcL5Y28f3uO9dEuoxpIYmR5U2kkswLAgd686sr2Wzd9mRkjkN2NaT6jIiEkBCep7nHvWSdynqdFqWvyxW2zK7emM8814b8V9WEiYMY+6xEmOSwORjt0963vFnjD7G2wJkxKFwuTk567gMV5F4h1uXWrx5WU7d21RgNkEY7V20E73OWq9LGQoLcHHCjPBH4VBd2Nw/zoB/eQHIA/SrEimJgrHYxIYAjGQPrUkcrRBwdgKBl4H9K72cLm0U4fOkfE6YdSUyOAQfX3rQFsYdxAJByRkjn8aVJ1jyANgLAlvft+dKbnen7xE3YPI6hfWi5PMiN32nIJwBxiiJ3LAdcZOAO5qwWikkCjADLldnQ/jUdxGOdh6AFtvbPP8ql6l82gOV5xtAGGPXnK4/nWbe6mtq4RZMPwSF6YPvVS71DP7seaBtwxKgEEHoOaybiRZsgnBYBSwPzDHSlYzVye71AzSplzlV4J7+wqqXZXJAIyxK444PtTC52BCCfXpxRIgViGJDnIz06VcYltD/tCoxLdOg5oqPkfdj4+tFVyk2R6wHVVjUZcNwwGRjP1xzTDKhkBJyp4xgDpUDzFPLz8iuN5fOcenAqNpZZeRvJAHBGc5+tXzdzzti1MRsyMbSem7kAHvUZuliyoGSSAD25pIbV5VLNIEPOAAfmxQNKJKGWdY8Eccn5j9M1dilqRi4HmgEDajKBvLDIBz296gN3JO/7m2mIbBJjUnA5wePStOC2gZWlfLkMPnJ+Xj2q29uiOUQJ8pKjkYwPwoSYm10MeKCSWZmI+ULtAJJ/lV22gfMpnkzuIOOeDjK44q/lNu4I8aggAKvX8jUbyb+QPlxye5xxVcqEQxW0ZG4x5O7PPHPfrUpUogYknZuOcA9T6ClIEjjc4RHBILbmz8ufT1psbbGwDsOBwlNJJg2x4BVdzk/KcsIxwR9Bk1LCAuA3JAz1PGKhA+Z2I+bGM98e5Gak254zkgEADjk8jr7VTZOj1ZYdw0WD1HGQMDINKWGCcBQvTIzx36Zpsc8iNEwUREszYHQZ6ZpN6tyHDZGTt4rMdiQAgcdCpBG3g4I685H4UxdxOCSASOgzSxlHxsHzHceR19akDqCSpIUdcjp6UEMaIscA4OBuPBpqqfNTPy9Mj09D+NSEsG+QDAPJp6spwoQ7sY6jmpb0M2xoEmBgAORj2BPeqGuaqNOhkkDx+ZgAxkFvl/vDGBUt/qwtfkJUnkAR98Akc/pXH6otxqe4tIY0IA2qcsSD054FckpLY9DDYWdV6I5nWdQe8uZT1jIV+OeSPeodOiW5vYkwN4IOARzxWrLoTxGchCUBAQBl4x+FWfD9o/wDaPmEgfOAOBjAGDn8aOeyPRqYd0Y6nWWEP2dBAgCbHGXwfmGP71Xdm7ZjEZYEZeTI6Z7f4VDbnZDGWP3QCWJ4z396tIPIaRwSSc4JzjpjPX1rmjqcGr3IbZjGUV8eSefMB+6T0PPXPtT3heJwhxubGXBJBx3pl3AJZUkbDyALiTBOMenNOs3LxCJnRFkGFLycA+nSqZGhBJIpeQZG4ZH4ml0l2Z3RjMIsPGRCSN2T7im3EPlzSoAN4+c5IGME/pUdqxhmwRsQOGOQWPXnkGobsDMK+unEkrA4Q5GSuTkNjGaSE53ggJ8+1cnjH44q1O6m5fYfILszs6EHClsngE1VEgMhIPyA98/8A6qL3ISsWUcRIQehOOKt203ly5kcEHCA/MwwOvQ1nbuhY4IPU8nr6Cr9kSX2xfO3IUBgnWs3Gy1LR0dsJb2Z7WOMSiRn5yOAfSuA8WyR2uqmCL93bQKRH820HI6nI5/CvQra2NjZ7gNk8yfKQT8oNee+OIvKuQVdipYupPoRgY9Me1VRetjRPUxpJDzjB4yNvf8s02QqVfLiMbSM4685/nVTezcMck9asEnZ83Y89+K9JI2RH5hMpfHzMDk+gJzitDStVeKERTuLm0kLb7WUKyDI+8CMYI9RzWcUUtgcoSD+RoRCVRQdgXkhe4PajrYvVM15NJMqGSzJnjMZbf1wQcn5evFO8Par9ivZLWTy57K6URSiUAKMfKG69jzVJLhlmMgJjlIIGMAgYxjPTpSyXCTJsuotkq7drQ7sgnruBGD+FbItIn1Gw+w38kKlZ40YYljkJGM9sVFbW5E9u+CNjEqRjIOOKtwm3lhEMtwpXGVeQkFcnK8AHPHrUy6BfRxR3ERikjY44bnPJJC+wqGrF21uzOv3Eoe44jBUiSQYI3e9dD4Z1OSNYtO8sXEXm+cI9gYn93ghfTK84FZVpprszwypGEbcG34y3H3gvtWhLa2mg6nFcPdvMkLhkEMRGQBjv97PtS0LjdPQ9m+F/xM0PwRpdjZ+IbiWODUfNMcUlv54s8njcQAQSPrXq/iX4EWXiayl1vR9QOmTWRkLGOJniuYiuDhcAKcDPIr5M1fVRH4g0+Kysld7pFxNdqGKkjqik4X8a774afF7xn8N7e912e9nk02aTe1pMgkWfKlGRV5GMc1hOm73ielTnFaSR2EWoaPeTHTLLQJNNij3Rx/afkAfHMgx6k9M1j6qkulzyG4gSS5t4zHvBLAkvx8o5461ueKvi3pmrzfazb3OhyzkyCANG6SNw24qRlAc4BB7VPPHp/i7wBKlkkdnqrrJLFcxM20gjgNk8EGuezv7x3Q0i0jyrxKbwW1s2oxfa76VSylbVkLRlsDIGe/Nei/DfU4fhfYJdSz3f2y/O+CxhxIbQAsMtgj5SecGuX1vW7jwdoVu+jvJNfyQLDPd3JIKkAfdVhgAniuOtfEOpeeJZbmSRtpcy554HIPPcmuhq8dDjhUdOR7pc+P4dShvJb2CO5nV9nk3dq3lSL/FgAhlI9815hqUKiWQ2luIrfPmKI+QqNyOST0HBrMttbk1KeObzJDdYZdoPc8HA+vNdZcWKtbWBSIwNIrjbMOcFuhxjr15NY8tmejRq8xnnw1LrUEcJnhLToAElXO35gxJOSOoFLe6Dm4t7AyeZpOlkySyhm/fSlcE5z8w9MV1nhm3uPCGkPdy7Em2G2jkkIGUJ5kwfarNrPbaYLe5ntlvBbfvLcSHKkjkEjoQDW/PyLYuVNTdzF07RTqugXOqeIzNp9lvEENvDnzJ0C4OQchAR61WfxPZ3CWeiWFpNZaDCxmksbOURhVByWlmPLsfQVvapY3Xizw9PJ/otw63AkkHmsMDb0VRjHJ7elc9pei22m2cst+FtpvNZoLWQBjKSxPC7sqCOma5pPm3Mk3GdkdBo0154ne3tNJ8P2ljZrEHaO1iM8rZbuzEjJ2/rXbal4JghSTUfGeqRWlhboJI7KPbJIzs20IFHC4HPNYen6jdabp7XUj/ZILX99PGq+WTnlYhnuWXH41yGqW934ps5XluZ4Lm4k+03R8xQIowSFjXJxkHknqfWs7fyqx2XujudX8WeE7SxiSys76RpvmjuLuRQCMYyQqgdjW14I8Y6hbWF5fpd30emQxB4pbZY23SAYCMSpIH0NeVnwzf+J/7OSZ2sNKgWPbOGCtsJLMxyMnOSOK9Aa0todHstM0cTSwxsQxlkVIvLCk7mzyxoUFB7jUm9xun2ep+N9XvNRuRI6RIbt5ZpQAAP4VwABXo/gzU4NO+HfjfVILiNIvLjha9Un5cjBCjp1rzTUYIL6wfSbPUEs1VC7xw/MGJXPz4IO30GcV1iWl8vwNu7B5FuZL26B8uFRFjBBUAEEE8HrV9CW2eVWevNqusxyK8qxhgIZCzLhD3KkdRXpXhrVDazbXk3xKzL5kmQGVu+PSuS0jwRrLwvONIluIcn7kbFiSMFTzgc07WpL3Qb20hnk+yQvHGZYbho0ML912jkge9ZOWpsk3oyT4nXqeXBNBZWoeYNbTkx7mIA3Ky8jntXmPhO4F7fPK1hFbRxS7c22V8xwMZ2nOMGvWraCHxXdy2k9xJAjoWjkiwuH9sjiuZ13wBc+Hb6eQyLtlkad2MqvtJII6eoBqk0OxFNZx3c0SxStDEtuEjtZMB1JbJOR0P4VENLn0+6kigt/wCz0CkFol3PwCTjOfU11769pOnxwWVppZ8zIZro7WZsdwfSsCfXbpdbkvllPDjYsyheG+U44APHrWnM1oZSjdmP4i1A6tNm8t1QtgRbeVYKow2BwDwc5qOx0278QJLEYbmQIpwqRtsyPcVIvhS51BUvLW8luBIzOyQxGSReSuAqEhgTx0FXrnQL3T7QJchracjKiUtFn6rkGm42VytEZV3Dd6U9tGkEbvJGFbkL8obB655zzWP4s0+CDX01RPKitFjMUpAYiSPbxtwTyD14r1XWfsov9LintFuZrfTYgxG1AJCmdx7ngg8jrXOalpv9spHvv7aKS2jCOGIVMHjIwvX1qYkPU4a0+zlnSWdpIZcGKQzAqDtwMcAjPvUsdxdM9tZPHvMqDzJOAIwCTuUkcn2q7PoR03UzaaxETbtgm6tZVkAQ9G2gAtj6U3VIdQtdHuI7GU6/Y4dvJMYhnQDjemcHHtWkRFC72edBbQEXFkUFu8wzvBYHcSPQfSuaubVbC1e0ildAwMn7oFt7jsTjk/TFPk1V7N5WgnmjuY/3aeZEu5WH97HBp0moRXF+ZVjtYJ5du/yw2JfXvwT7V0WMm9SvqZkuJ9OuUkMG7H7uNfvHoc/hXQeHFDQyea8hj3fLj5crnpmsSM/abO0tkiHnrKx83cRgE57mtzS7mO5hwmTBGyxoEyCSW25JPvzWTl0EtzQ1PUrrUNS/egy7mXZHk/KNqjp6beah+I8IkvLcxRjEqKRlu6xqCDnPoar2PiGG28ZwWc8aRx28+1iWyJcKGwceuMdK2dfU6jo6auQbeYXk4dQCQqFiFXpxwQc1j1OuLvsefpF5yjzQEMgJ+XnHNRQ2zNGGZNjKcYPOAemcetXtRt3stLMskEkDgKsZ3CQuxbIIwOOPWq2mTPdJIyk+cqKhXHBbOc8Y6Ct7aBzWGW4hM2D3x8xyOntWrYNZTEE8pggnk4xWdDPCcyLg/e4B24IIznNWYyJXCpsDZIUevr+dYtamikjsNIsLS5xHDcvOzYX7K8LEFvZt39K6S60G0Lpez6cunTqBHI9ujKuMAcjJHU15rZxkToYryO2Dk/8AHwQoDDvuyP516jpOv3+lQG0u7aG48xUzdWF0JupyCMcY459K21ijmk1Jl8eH7TUUVJbu0u4JE3/vICoOOzHdkfhXC638K7NrmOIR20kRRgzGZo8DHGDWzrV5JPvZbmIKQzqZFKsyj7wJGOtZupeJrqztZIWBMbkbQnJwRjOTk9ajnl0BwTPOfiF4KvLTyzFaA2sWDCfMB5BBY/kD2rgr1pbciRhhpC0aLj+Ituz+Vexw+IJJkJeRLtQpSTzI/mQkEdBj1rJ1Dw5b63vNtGJMqMxgZwduDgAV006nRnNOiktDy/TtPEurxFfLLF0Ys4yTgcYwa3ntxDdXm8Sxyg4die55AHbjp1rRtNMbT7zzzAUMce1FABG8LjPHPX2rJuJS00kMjh5MGWR8kHczZIOcfyrpTRycrjuZcz+eQFT94MhRjHVt2M0llbnUZdkUh2D5X+baMHqefSo5XMjGOF8EkFSQccjHatjTbYWMYlA5XO3uWwMd+OtTaxKVi9GzRLO42ouDGpWTLEBcZzj1NU5pSIwB5gY8Lnrj60rzSyhHIJd1Lk85GeenFRSyMZiAxKRpkvkDk56ZxQbqWhU1v9+/lRR58hWyyKSx+vPSuek2koAAh56ZOTWtc3Mf2PewBaWUZYkA7R1HA71k4SOOU52bQWYkH5cnoDmuhJWMmyGeQjzCCMEhUwec7cfzpqzsIvKAGVxgnOelQyuT8o6P83J/EU5s70BBzgYx64pNGF2SIxXIJLEjgJgYI69atQkJIhb5yr9OxqkoLNgAlhnGas27SSBEZ8K4xyBx75qGik9T6X/ZUhF1BcB4ovMjhDbiG5DNnB546CvsLQbiGXyh5gDOTmPaeCDz37V8pfsoi3l0e/uAwaNGRQBuyU7Zr6v0a1DPBMcohcZ9ievFeXWd5NM+jwluRXOn0lI7S7QHJeUZGOxPUV0duwRzKHUkcbAfTvWPEoaJGRMTRAvG3bPuOtbdjIs6o6HO8HcABkMR0NcyOpltgV6clgR+f6VciiCEK+SeOcdD2FVPKWcxICTg7sDPUe1aSXG9c4+YgA8cjFWmZPQkRGZ42Pbg44/nVmTaYcnGMfy6VFErK+SpdXAyCpOD36mrQjEkZHGGBH0xVrUh7kIhJ54JIzg9OlUrktCPnACNkHHHHarxRiQOFKnIPPI9DTZXDJIAmwkEkjtzWlgZjyw7ArEAhj0/DHPpVB0TgEDdgHIyMfnWxMrKjqqEMT6En9aoyo+/JGVTgbh1AqZKwtjPMYPUAfhUsbk56dMCrBTgEDgk5GOlQnaFJHIHoMcjtzWNikwZWIAHTr+VSqoUcHqKXywXdTwpBH51Y8geuRkgY7UWGmMihwDkA5BzyeuOKgn07zSGUmN15BFWwpVic8HGTU4YFMkEMOx60hpkMKGNQpWM44bPc+tTImV+TGe3Wmsyk/KMA+tWV+UIRnPXPrzTuSRbSgx3xjH1pwT5sDoQOO/NTlS3DAFs9fSnqu/nGB05OCabdwKJi+QLkgjGTkZNRm1VFwOoq81sVwAg3HGPTj3psibcdBzznvSsUmUI1JcqSBkjB9KHUcYPHt7VakAbAHHGOnp0qFlx06Z6/WoasWVpV8sZJ4x1PrUKlm2gkgKOwq2YmOB1UZ5phQAOOmcUgirEIAztGAygMOODzUxjKpgcgcn2pZExjBJAXIoOefpihosryQfKhyec5qu1rhMbuvrWgF3YBJGTzxTGGePT9KkSZlMuRj+HJ4PSpQis+O5OeAeg7VYEIwATyOvHenbdrkAk4x696NzS+gzmNCSD8pGAMdB61XddzuR8uCCatlVHJwCewPNRtHg9OR3oBalVlAyWjDipAm5gx6/0qbyCvJxk9vWnMgXn7v8ASgtFR7fzMEkoAc5HpSBFD/MPce9Wm4HXrmkCNvHHHT8CKdieYjAL5CgccfpmnxhdnA7fNkVMIQcAjbjJPv2FPWIrtG7Oema0WhDImUd+tQlT0Pyj2q0Nq5PYcZPSmFCOTxx6Ggm5Um+UbShIA4xTed+/eMbhjPf1FTScgA9+/tVaZhGm5SCwGB93A/DOa0Wgr3IpF2M5bjgKCPXPWoQoyASX25OahWVpHJ64IGPSpA25ThvXpRcRBdzJGQpIDbuhbBxjtWf5byvJsjIYDJIAxkcevrV6SMbiQiAnPzkZ/nUYjRVARAAAcjA5JOf500TcptC5ZhkE9ehqe0g8xsKQh6YP8X0qwtvtKctnPr2q9a2ylycbypBHGMfnSsU23uWbW1G1FAwvpWlFb7CMcnkcUQ2roxyhcjqQRiozPumCxg43dc/nmtbJE7lkHOdyYUKGzvGTn2qZoyFJJxg845qaOIS/MAOcdPanFNo75o3JuV1gCJhnLFR95u5PrVC6+ZkDgnaGBzjmr8n3yzHfnBYegFVLss7HYOSeB9algjMmtizgICVJ+YjsKjZ/s+TGM54rR8tolJ/hGc4PWsu9cZ2g/fHH1pppF6szJoi7hjGPlA3ADBJ/CsLW51LYLpG6ucKh2ZBPHXNdBMknl7QwALdePT1zXNa9Ejxgth5JCR83zAEetQXFXPPvEq7pp4ZQoSUFhlhyPTpXhHxD1G20/wAE6h5rvJcyw7dpHO0gjgexH61794ktjcwyr8/CHZIOufpXy/8AGHUVuL/SIo49hjDLI5kGDvYDafcYzWsNzKs3GLPOJbfOlQJGgQyyEk7eSxGOhPSsSeKSaWNGO/f+6bZkAnsTnpXQtGJLGISoEb7UwUxjccDGMEYHP0qK/tXm/fxYQThXYNyUYE8ADFd8XY8GSOEm05jcmI8yIxDkbVBAUHtjmkdBnccl94LYGM457+1a/iGIW99cTrAwV03xY7EKFOfx5rJUtcWO8bXeBg5O7scKf8a2uYNFy7uYnBVLMAlTuaSUHLA56YHGPeorvVJHkLrbwpsAHl+WXGB0xginCRLe1jlOXMqn7pxsO7bzn1FUo5UliD9XjYZzg/LjHOPepbQkWb+4BSLCRh3jGTIoY4HQA0+zyW3M4kkDHaE5JBGMfkafLcpeWNsrosUm5kTaMDAz61FbqyY3n+INhADj5c9eDSeqLsdBbXL/AGxHlHz5PDHlse1W0vsRyqhl2phshd24Zxjk1iRXyjYsmcDkbiDjI56GteztHuhggbG3HoBjGOtZO5qtjf0oqNJe7YgOuYwHIbaeDnAAq1psX+jRSXG8BiOgwSO5APar2iaW8tokd1iO2tiWlIx8zHhQB3pt85urcGVNjPlQu0h41PXvipEtzJglW583AIEbFuCSu08KPc1G0zWDmP5xNLGWGxccgcdDwK07aKOF3g+eRypZQFyMAdD71ycl5bprdxHE/mXZxvPzHaOhAHTPeqWrKuXtOilis906GTALHJ9RuJGcfSpJ4BFA7w5R5m3uFlHK9h0ptnp0uq3MdsMxfZir5iO0TDrg5JHTjitK8sXkurYPJHbrKChj+VzgHaCNvQd+ab0FbQxNZ0qWK53pAUgWJXOdxwxUDqOOp9a0tEhe1tsSAx7jhpD/AMsgfQ55/CrGqmx0u/FsqG9YFkfezbNysAPusM8isu9vgUlDP5b4zgY49duScY96TdwStsdLpkzmUxQJ57q2w4fAAPfnnmul8XXifZdKtrSTy4PszSXQByC+7GCvpXM6VI+n6NaJLKq6ne4WJmXoqjjd7nIq5qV2sl3cugEUfmMohweFzkj8KzlobwfNuU5Atv8AfQIOTncCpHGDgVjXMkjy3CxLEUwQ5LqWyDk8H0FbqotvMI9uAyGMnG76cD0rLlnjeQSvEPmXmWE4YuRg8HIqUaNdiu2mG6WFIidt2kbjJBw4YnHANdT4ahsDr/8AauppENO00b3idsLMQpGPVRkjrmqei+XcR281ugOxwux424OeM8j60zxXO9xJFpURzYlmWfYUHIIOARyeQe9FzF01YmvfFl54yuPtc0jWeiWm4RQpkdugAxv/AFrnfEl+NUuYDAZZI4olZt+CgcNgj/Z/HNN1C6huLAJBPP5UMhw5AAXIwQoBPQ0yK5UJGoGwMAwMuOMnJ/ya1gramc5O1htrIsQyRiaRt7iPDbRnBxnip9MswltePaIqW8aqzyEZBcZ4yO9Y+o3VvcxOLSWMsrBeWxknnjith5LrQdMtdOEZMs4E8wjIbLZGcEdOvetXqZepm2m6+8SxiTHlBmJQDjp1PNd8YI3t7SAoJ2DBV3EHaR3A4HSsK0iji+0m280u7iNmY5IyOQMAVdKmPVbdHkKLBIu4sp4JBHXHP4VhNXNYx6m7pkLRX6Wt4DLDAzbioK5yB9eBg1LfpFPc+Y2LlMEgADd3IwT259Km0Saz1221N5YAt1bRhs5ZQ4GcDkgc59aztIgePRIygESxsoQAkgg9c4J/nWTXQ6I7GZepLqacW2GiA2oDzgdfmPFdN4XCPMls+UMjrt2NsG5SDnn2Ncboniqa91G4tNRjgnkVsmWMMhGe3JNdvFcWNnLAZvOV5cKhiH3c8HqPSsZe6rAo3Zd8aW8sdhbY+fFzsZ5CGwCAOBxxWZqVq7X6TxRhvLRIZG3BfmIyOvT5SK62zgGp6RIkNy3mJIHJABIIbA6jHSuf1pQE1GBYJblLoKzxKo371AOQQDgYXHFXCz0NZJcuhmoXilEaSkMqsxQneAB06Z61eiuPNxJMAkjqmzaSOQoQjBz65rL1PVTZQW8gjid/LUbAwLKpXdj3PbkVqWkqPBHqeDs2AkAEknA6Z+lEr9DK/c1dOtPPtTFNavJtDbMrtzznOCfSsHXCIYZ4IEPyyrJJcfNhsdAB14rprfUptP0cXsUBM2pQr5BfBCKVw2Ae5rh4pUTXTA5LxzIzQySdiWH3vXA9KZna+pkaa9ncXciGdInchI1kLMM5yMAHI/E10tlAm4yny0dZDnYNpJznGDWfd+DZdP1JxGPsQG2dZOMMhPA4HNMubm2gaeWcSSFXORHGynPryOlTJXHe250L6iJrg/a4pAiR4LSg7sn0AxgfWrKeGNI1aZALwRhcB4zJnGW4xgZP41ztv4gurebMItrSFnG/zgGc49epNXm8Wwi8jMsUm4HyzNbgR98g4OKi0lsL3XuXJPhs5jlGm6gUmcvKBIm2OTY2ACxPc1DfeF7vSEuZLm0FpIiLmOMhxKxx93Ga1LDxn4fhmnSe9u0SSMKvKkb924dRxk1Pqmv2N4P3FzLJEdpyIRuUgcgewp87KhBPqcpb2U0BHmIyRsVOzA4P1okY+ZsKJvGRszyVHQ5Gag1TXbRbm4gE8peIgMTwQT6VAmu+ayQPGdgASOTjewxnn+VZpDbsXEeSG4eJyRHtO4e59D0qve3ckdsLeEkADHl5HU9yeorZutLk0+yt76eWMRXhMiO2NyKAAQVBPINcTdSC4u5B1RxxjKkqON3r19q1in1MpSbIo7WRJnlERUjOfLX1+hNJEj39zLZPGJHdkAkl6A56flV2y/e3cYDoY1cB0yOnPqKzJxJLI86B4596syA8hhx1PFaJHO32M5t1ncvg+Y0fDD7rD6A5FR2EcTvObuMuuCwcYADHoD7/AIVf1SzMum74YnEs4Zt8n3uDt4wfXmsq8uGtrcaY8gdMBnjUbjuHPJ69PeqOeTlEybmJ4HdmnL+awOcHjGBjkClsi0KonBdSMyMMlQT1wOKuwXVlaR72cbCSnlnLEkDtjp+NZ8qyXSkW2TGADmPg7j25q3bY5pPmV2djFdxLbWkYT/RofMl3tGfmG7I/8e4rAfVZZRv8xvlcuAuQMk5xxVzUkayighd87LdNxLHqRzxxn8Kz41N3MNkflRggBiTj3J4rEw5nsSyTSD55M7MHC7ckn0pyTNdyoY/nAVQ4bGQBxuzkd6geKfcA/wBwAAP6/SiGZpOY9+1cdvvYbPbNFiudmguross8iA+XE2PQscY7E96hbWTJHwkcSbskICx9hmo5VJRI45DGkkgLyDgE5zx3rU0bTYLXdfmPMNvmQyONwL7SVBzQmzGU9Cfx1ttJtM0oSeZ9ihxIyf325J57iuNvrYNhw5G1iORkAe1XZ71tQuZZZiXeR2bvxn61Xc7uM/ePFHM1sczm1sWvCOuzaJq6RHCRSK0RjQqQQcNkgA/SvT4r17d5GjcbCVZB0zzk/pXjzWTzyxkYJBJBHyhgDntjFXrDxHdaZegu+yENk5yegwBye9F7nbTraWZ7UuvPOieakORk7/N3cn6DH61cj1S1vS4niticZwIVUnjB7Vwdj4wsbsBg4B5GM85/ICobzxVaxuJN5G3OAyggDngnjP4UXsX7W2pv+LvsljbxXNuFjVdweONSxYBlYdK41/FVoihmOxmVjt2/KAfUYrO13XpNVVI0/dQqPmYYz0A9fauRe0Rndvv89TWkZD9rfdnanxiikyEkKozviGRtPQ9e1Inj26sxbMJZJRIoKmObaRjOMgj39a4ldKEpLs+NwOc4HFRTpLc3YlDuVUhEZiSSv19q2uh+1R67pXjq3nkkjv7nynDFWmdtqjC5Xnn+dbEeufuw5MMuSSnTBAXIBYdSenNeKfbbw2otllYxBtxjz1yMdPpV7SfFV7pqJATJ5KDI8sqpHO7kkZ61Ddx+0R7FYXtzJOhScxySZxGAZFBOO3Fbc080XOWLA7GijGMkkHPGeMVyPgXWo9W/fKHIVBmTdggjrnPrXYWUkNy6F8kru3Ejcc4wMYzmuSoriTTVx2nWGoGUmKwMknytxngH5eeeOOa6i1t7nciTgjBGAAWxg98VtaLAG2cn5sbCmASAMd+OtalnqItXcPG+w7tzgAAjdjrXDOmmCmjBW2djsYxoxzj+HOPTOar6rfC1TZIQsKArk5ztJzngHtXqEdpo2qWe9I4kkUlSrhtwPfoT/KvJ/HXhu7MEqIkc6MAo5OVGWX0PsaqFFJCU30PFPGmuJc3Dqkh2FfLCyKQvrnkfhXHWurSwzRvFgkZIGe4Ocdq6TxF4eutNaR5pJI0+YKCMZIOeK5SaVGmBORgZ5Gcn8K74WSsjjm23qOW833KKRsb5gCeg/WtKF2aOMuwLOGc7T1z2FZHmx78KcllOfVfrWjG67IxjgE7SKto5Z36F0TLvcAkkAHpnr0/Kmu7DBcYbbjkdM/SmZ399nyg8ZBJH1qOR44SDs+8RkYapM9bEqzEKQiOQM5wuQD68CqF5qsiFwr+XuweYyR93HY5qC5mLhwDlDkDJ61UYiNduNw4wf4uKC0OlkaVpC5y2RjI/Oq8iYwR0yTnNSruZhw5RcZIX/wCvULxcAr1z1z2NWkarUiwT0weu7CsMj15NM+YYA+UuSOG5qYgPKUYkkAkjJ7H1qHdsUEH2GOoqkHMhUcMNxDOT2z0ooZFZyCPm6nb0oqybnrq2UaYbgZUKwGcg9hU8y+XFIqY3YbAHXj0p8fQliXJAwEUgDH1NNlUSbGXHcAj3qrHAUmuXVsvkBenGDUg5wd+Qhz0bqPwpWjJ2ljyWAIPvTQfK8wnOKpBe5PGCj59Mk+n5VI0oVk3ON4J53evt0qGS4SHqU2snzH0J2jB6dzUq3QRC0iYYEbRyfxOKEwa7DlRuMBV47ccjp0pzRhQx9Mg496ay89MBSMYpjoSAC5+9nIrRakRbQNL85TBw2Rwx4yMetRLGWyAcbAMg/WlKtEcEB15yR1B6ZpwcbMAcnAXjBP50rF3uTLkLzj512tUhO4KW6bgWO85AC4HB659qYzmPJCZGQTntTVYjaxVCzZHOCcd+e1Ztk7iRsSq5Y42KD+VOIMnJIQ87R24pSSX54yi9+9Ea7kQnAYc47e9JO4Nj4928dclQuTjANWVt3lmQjJwB8hJA/wDrn60yJUzk4KnGeffP8qsG+iii3SSbFBBCd8Cm3YVrsfHECjh5BvKlyeBjtzx61jajqsUSusUgDjGRtBzxjt71Dq+uvKgW08xPNTDjPT5jnFYtrbkd2GN2T6ndn+Vck5s9bB4WNV6k3mt85LAscAqOcZ5Pb1qfyAsz/J+7ySCOP506JSv8eMsD16VPHbrEhGS+eBkk8/jXJc+tp0Y0l7pRnijiXfgFhleCabplusDb4yN24sAQPXJH407U5I9ojZxHuYKSVYjH4DP6VagiZUPyBcDjqP5iqueNmFS+hZV12ZKDLcnzOv6VOCBhQMgkrj2zmqwJyVxhge1OjZWwQ74A+YkY71C0PnXqwbduQDGWIAGduPrnNVjcPEDz5gLAgeYp43Y/lU+QN7j7y84LZOfxFV5P4CeSvAOOc5zjHTrVLUC9BcLfRx27JF50nEUhA7no3tVC5QwTSxmIO0ZKNsZdqkHvjOR9Kr79vyrlMgc8Zq0k5voBDITG0QOxuOcnkGjlCxizg+cWIPJIDJkcfhTnXsH4pZS8Tyo6EYbjBOfT+dRrufAHI5xzj+dJdyrEsS4PzdcZ+Tj+ddLottHaJcXUki7wCiRlSBu7k55OPasaxiVYxdzl/JVRwACW4wevvWmbxpbnfKSWI3cHOB7Z6fhWU3cpvlNZXe4fL/ec5TbnH0rlPHWmF7CMo3ypHsXPf5s5/KukspznLkp8rOucYz26GovF1sZNEleEq+Y+jKfUepHanSXKylK55KqENuwR6cev407fsyM4BBHI7UyaIQ3LxkK67hjgkgD6Gk8wyrg+gGccgE168Voap3GPIBgk7MZGMZ7Z7Vc09XlkiCjv80nRQPfNULlAJOMpuxyGx7ds1LFdsAQoOB94E5P+FO2pqjp1h0DSnDzxSa6Qp+SKRoIh655JOPY1DceLbeaIJb+GNBtISV5EEkk2COokZuPwFYf2qRGGQXA6HpiqqMGGMDcGPJznGcCl1uacxvSara3kJSbS4UBwvmRlhgYxkgkinW9ywVDYufMjPzRuWIzjGRz6VhxS7HQLGZV3BRjjP4d61m0+LSo0e4MUt04+WLyzlQejE9KHqWnc6vTdf06xm365odtdOOkPmOJApAz8ysuPxBrWudU8Fa7EiJ4a1CS+DKltKdZMUMSB+AUIJY7e/JrzgXDXOFnkZJg2fPIyV47YPFdd4G0tb3xhYRPZ3E+yF5GkkDxoAo5cHdxU8mtzeDu7I2PCzQ+IhePqH2LQ9Fs1LG8il82Z252Qqx6McHpVW2sr3x3rHkzweURn7LYhcrDGFOdxDDkLyT1rrLXwxafEXZp+iibS9KtrlGjYRkx3DhTmTBPHJPJrrLr7L4T0o2dqS8kMciXFzLEGyW7Bjk8/Wsqk+XRHo0qHNrLYoa14WsdUW2v7sWK3dtFHALZcYMauSCp29SDV9VtWsf7Otj5dqn7zYeAwU5PTFYGo+IJ5rQMETIKiMlQi9cn9Kl8NXUktzbi4KgSxShEzy5IK5wOeDzXNJuW5301CLtcv6ougzPLaXVo0cMkYVfs8pYqS24H5ieh/wrjLvwhBAtybHUHklICpbzxqMnqcv05rT8UXFvYawLZZXSQRKQ7AAHP69eOlRXt1Jfrl/kVWU/u1J+UU1OUbFSo05t6nGLazKksEge3fzPlc8ljtxhduMfjXovgm5OmRiO+kk82QxmGEHOWwVYkuSQMc1Tjgg0Gw+3tL5s0xY+W4DbQe547isbRLi61HxOb2WVHtYItwBYtliePXjbxWjlcwVJ05aHs7aaNRkt18wuYVUM/WPHAzxWTIN1pcwyymOaCQskckQI8s9lI4H51T+GfieBtb/s69n2R3CbPkJXg+xH96tDxbf2+m3Ul9JA8h81o0CkfvG7ZAOAKxqTs7HoRimihpWoP4PeS6lgE1zPIfJt5AChXHBYA8AZNW9Mhm1HVLvUdR1AC1wxhBChbmXb8iKQuQO3WuesLeOW8e5vjJK0zHanIOD/DwOB9K7/QvDxitp7+/vI4NJs5SYrXI3xvkFRg53Nnt0oRztWZy+pWlzr8lpDf3ER8iRbk21qCVnmIwqE9cAjmp45LXw1pian4nikeVnLCxt+RK4B2ocA/KO/pSap4wt73UJbDRDc2VlbuHu7qSFd6YYZVSR1Y8DFc62o3NxI93fg3EDSOLdZhtESqOS2PX3qkrlxWhu6lrN94hvNIWSZLe3MKyeTFDkbQ/3V9OPWtHWL6yiu7fSgVHlIXSOIMznoCCwyDgE5x0p2leG9Q16ziS1E87yoPktLcOcHJwG2nHJHevVNH+AGkeHYLUX95jVRDtMl5zIu7kgDpkqMk4zSaS0ZtF+R5vpPg3VNdeS207TjeTSMEHO1QoGPnPfj0rvpPDMvg7wwlhqeoLp11byJKBE29gRvAwoJPQjqK1ZJDo0QtrJ5IYN20tAdq59dx+aqcPhiB4Z5LqeO0gkVy17dFiSQMjDcl/wrFyUtDXltqzza78U3l2htor3Ur1GJKm7YR7iTn7q4PXvXOQ2Un9sQJqcdzB8yNN5Kq0ijGSGL5I9OtdPrOt6cTJaeHxM720eybU72Hayt6qCMY9OK4vW9bTXi9raGbejZmmRWVpyOW3EHLfhWVtdTV7GtbeJJhrAi2C006Fg3mceZLzwMdsj0rqtcsTqcQuRE86Twq0UUZyXGCBk9O/rXD+H/BlxqmpR3BB3Ko+U5YDjqO5Fe36NpL2NtZ2MvlwTQoYPMkDD5sfKenTNaKUYsytfU8/1HSNP0YWk7C6iMQWJLeEK6BiMfMdpIwfeq1lrnhzS9Se9vdLv9RCuoWFbuOKE4Az1UkCuy1wS3FhdwC4lMinLBVVY2ZTkEEgHrWPo9i11fQwPAQChIwqnLHOeCcdqfOmxqmrbljVfjTJBZhtE0TStHgmxGlpp1q0jsAWILTPk5JIPFcVc2OoeJddt5Nau5BvnVmhupCrBARuCqcZ4B611GtmOPSpItOMVhcxuzm7ujGgAVc4VQ2R0xwK4yw1a38PX93q1zqEuuTJGyRx4DRiV8qcs5zgE54FaKV0ZSglsaLbtU1PV7yLMVhFcfZY7mTBjKKwGAepIAApTFCbgW1nH5tupY3MwJlIJbK4A6D61w+uePNQaJEVI4LW2IRFERWJnJyWIHBPueaz9E8Sj+1TAAUa4UC4lgkK/L94lgCOAOOKlJgtrHY+MrZZ7MywGM3EO4L+9w20nPBJGOK8ytL24P8Aad7evElnaxl4VGSxfsp9fwrsbfxRaeKHv7WIPBHbrtF1tby3Q8Agkk5xXn2pTNeWMCRQC2ggYwRxsf3sqAcuQe5reCOecrbFW4kj1O7eZ8JKm7g/KGJHJOOoHvVqx0+S3+zkvvWNBuKBvwOTVCOxln8vAJlwBs25/Dj1re0+4d7a4NyDsLgRx5JLFccYFbvYwSbY24V9zqjklmZcHjGVxnn3rpdTmgsNHtAsRSdpQYT5gIk2rnkBem7nNcncyBUnGGfagALDksTnH3qt3cjm8RyOI13BRnAGMY65HNZOJty2Kc2nXI1C0vmiZLe4mmdpQfk3omWTPPOa9T0HbrfwmsxKD508k7vwP3y42Lt7joDzXAWDPB4a1gqhO+dY7WEBiDI4wzAHphfmrsPCdyV03UI4MiPR7SNXVjyWPDYBUfxVm9zogtDz+d5GS5N1HPK8bRhITzgBeOcc46HNQ2UE32hHifEOVySecsMZ47V2Gqaa2radb30cCeXf26PGfm+/uDYODyeDwOtcesN1YarJGXIDuVaNYmULs7c/rXQkZyVtiGeYskkUjqSGZAMZIIPJYnrn2qqZAHDyvhghddsgzxV/VfJkvLia2OS7PKIg2764wDj8Kx7wSyw7MnzeAy9CBg59x+NJJXFd2My71ieOUB98rSSBQMZx6561v6D8QbjS9ltPGLlY42BTLDgDAAYEcmsWayWJyZxGZeXUbskc8HiorKKBZJzPeOFVH/1kZIyRxwBWyjpY5HOSloejaP8AEOz1ZijweR5gb9zLKW2huo9q1Z9VgcyT2Ui7VVVMa/McA56HNeTrp7xebNbSx3sxQSbLeTY59ipOf0qPR9Tns7r7Ut2Utwdpt+cMc85yMfrWbo9Uaqs+p319bxXiedEj28kveMsM8Z+Zf0punQvG8ZgnhF2CN8Um4q2fl4wRz3qDQtftdWuJIHieMrtXzeQRkhuCOvQ1u2Fp9o/fg75lUeUQuATnqcHjisbcputVoNlS3ltzYPA5aNCmYRsBYjsSc8GvO30gW1w8Xl/O5ZV8xiTgLgnnrzXX6k0u+S6TmaQhZFyTgg575wSKz9ai3SWGo+QAW+bByV64PQnqea1hO2hnUg2czZ6e1jYF7qKVJtytEFG0Y/iznr+FRahOrR2UAIT92TzIo756Cr2qXLs8hB3qygqj8bePmxnpWO0heWSZDGGKkRkAYPtkZNdSdzj5bEs1358xBCbjkHBbheMnr2qpcyuBvUDMpGAATwOhA96asojjcMfLLY5Ixlec+voKZdXaxyebE4cbQofJOAOeOfSgGla5lTvvmkIffGmVxxwe9V7sqYyAM5YcHpwc9PpUhRY8goAxYsR2NU5JxJ1GRzgr6YxVXMJSsCHfgn6D8KHbYgVgXJJIx1BA/Kkzsyx6DI/OnBMoB0AOQM1sZlmMoAFxyCecn1qxAwPmEEbcHqvNUUXacAYHUdT+uKsFlSJwXA2qzdevoKSNon13+ypZpa+Eo2fOy42EPHwMBsc59q+odB8y13q3GJCcZzwPrmvmj9lyB08FRCYGWFjmIjps6jj68V9P6IiCUbD8pQ44z+p4z+NePW1lqfR0dYI6XTLoXSkkjIOBg9fxrcs4CjAJ8i8kFSDuP4Vg6ZbRRTSeWCYDuODjPHSughQ+YJYuAFyEUAA1zxNma1jEkSvgmSXA5BI6dOtaAXzYw+AmQCfXNUYQCmTg4JJ9vrmrEUmeQDzzwRWhjYvW4+QoyDsVb1yanhXd90YKn/PrVaHDEKeMrhcnvU/3djIOnUe9aIh7j5gSjkH94DwB3FVhslYgo8Z57jvUpyJEB78AnqacyBN5+XaeTkCrTuIoSBmYl3yu48jrxUMlvIGzkYOR908Z9a0SyKE53q3HAptxETv6lTyPqKTFcyJV5xtHJzuBPHrVV1wzIR65JGc5+taUiBd4QZHLH0quySNsBjyxGffBrKwyDYA2Rk9x0q0iZ2gYySefT61CYj3wAOPwNTorI4Yk9O4A+tIq+lglQtnbwenNN8t0ODyR361cQM456EnBHNKY23dMY5JPQUrAivGuDvwDgEDd0zirUY+XBzux3NR7fLBJHy5zzz/Kp1YumMY5/MUwbFMYZ+2SBSeWBkHrkVKMn5egHTjt2qXaGwuOlTYa1KwXpjpmneUCpAXLjGCev5VaWMenFM2EnIIGDWhVrFBrfKhhztzz6U37HzgE9B97jmr5TggA4zyOOaaY8kk9Djg1m0LUziiYIPXcR+YqI2pP3Oe+K0GiUr8w+YdTioijcjHBPHb+VS0WmVDCVGB8xBzTBErbgDyDk8H1z/KrQVnUFgOcj/CpPLzk85/+tipGU2XHB9OhPeoNoOTwAO/PatPyTtGAMc8moSByvA45/GhodyhNBtDh+Mc4Byf0p4hYruwUxjIJ5q3FDG7BwMFhgEU94lyg9u/eqsFygyLzj+VMMe/oOMYbt/OrjRDJPZCaYY93LjP15qLFplXYdxIzyPambOmQOSc1ZZA3XOecYowEU8YWmtCuYriMNnqQvoOBxThDjscMMCrqZCgHGcdu9QO+4A4xitLWIIgoVCvsAozUeSysMEbcipnRRwXHPsPwpGfG/wD2j+tIBgjyR7cU2YksPnPT5sGnPKIuCNpwCCTVSS4DHaOVxhOPWrtYixFNIPnIH51VaJ5MsQcsck8ZqyIwmUIJb+Gq8z/KXABkA5UHpTQrNEAIXOAVA46Cq3nGRiqBUjHLHkflVuWUtvGRjPOO9VUjREIHQng9xQydUKQrSEclRxgnv60RR5k5B6cEdKsBVY5Pfge9SRIw3DkbQODTQbEtraAe/Ytgc1pxW5kUAJngAZ55qvbQvGQfnz8q4GCOa2IAQ5BHyj7r+v1qkiSJbcsEIYjccbQKrpYeXKGGc49uTWrt3qm0EYIPSkVOYzs5A6e9Oye41KxG0Zh4A9SccfzoZvl5HCEgkZqc4XzHA3tgjDnOfpmoJN7RljxgkKnq3qauKEV3VWQgYLHGcVCsWWySTuIVSODj8akNtlHJ4LDkg9xTZGJSRCEc4P3yeD26ZolYpGTeufOVE5CnDe2azxC0lwQf3m3dnHbNbU+xEBIGAoJIz2/WsuRwZQ4ACNn7px27Zrn2L5jLuZTHLJkERKctnGBXMX1uT5jKSYo2znoCTXQ3m0LIlwMpGf4iVyM8dKw9Rm8mHyso3mneAB2FVsbJpHE+ICAp3khgWVXHbn2zXzB8a41ju45S8HkKju0ZiYMzb1UY4HY5r6Z12FpvNVsu8iksU+6Mduen4V86/HKxeb7VdAbJMtGo3HaAQMHGccYrekrs5sQ24ux5BbXNpD4ct5RPl7C7UCLcMmMj7xbHXNaFuqy5iVJDGGJQNgEjGQP1rjdA1Iwym3dI5BPGsU8RC4DA/e4rpNOkSDfCHJnY7wXJ546Cuy3KeG3ch8SaWkumgrEilTh+Du2n5SPvfjXD20XkySxMAispChcHBztGTnpXqcoV0kV0iX920mHyc4HHANcB4gsF0W5SS2lKLMQ7w9BFzkD15NaJmclYyDAJIXBySWXg+xyaSxdjJtDgbxsAQ4yM8Zz71blCXDCVVAzgjHGc0xkjdMIR5m5QOM4O7NS0ZFieIhYoX5YK+7/eDEDGcjp1pA/ngJIMnAb7wJA2kY4PrUuoWMsl0RCAVQKg2NjJB+Y+nJq1o2nXESSJHtgV28tpEAZgRz3BqR37C22miLKPueVj5aiIF8NjoccZH1rtNOsjfX9vFJHsAJLj7uVIHXGAB9TVOysLaK3dLZJAXJEk1yu1t/dhgVa0MeXeTyu37luDK5bJ78nvxSuW4tHUaneCI+XbLEnlyZ3H5tqg9+fm/DNZd280s1wm+NI1T920anJJzknNRX2tQ2tmkwgDwsp2AEB5D1yc4wPSufl1SX77OTNKhjy7EhRj7xAwKbRMbm5YaxBYaiI4oyWWJtxzu3EjBP51laTpVvbpPcxW6SXZLsjyDnpt9cHn1qPwyYryaURPzFFtV/u7wSSOtdHotp/Zttd3d5bq8MM3kKobkkncSD3wetStDREEtxPLbJD5vmNkNMQ33QFIx27iqX2eS5v7aAyOHifcZBgbgELc57Y4omV47Pe+UaWRi+ONoBzzn606/vo4Pt9yjiV4bGIxnht0jqq44x0yTVXuU2loZ4uftdxJIuN8jOcsvOC+QQRxUtvBGkU17KDJDuAMYwvmkjoWpNBslgtRE4CIRgKQwIO7PGfatMI1zJPbMf8ARlYyJEfujCgfXOaSsgjqYlyLnWby3li4Z5RgIF/dngDHB4GBWz4X1b+1tPMd2T58cjDzA3X5sgH3xUGl2Zt9StwTKn74jO1tnB9RVbwhC1jqWoweX96chgAxww4zzUy1V0NXUjp/EtzNEkEqxSbQ7EgAKuSRx69KzNXS2j1V2hndEcr5UeApCn1zn+VdPqyC6tvMLh4WJOFYNtYDHzZJI5rmr+BvJjLSJKmCF2qCxw2SPrisHLQ67XRu+D44dPsbhmiN5ncsZywG4gZOPauY8SLFFH5aDDwbixAYsXJOckdua7DwrtSFBK4iBBZgQDwe/Nc88ZXULhW37GfY4j7ozAYOeh78VNOWtzOSsjl7KdbZPPvZZIkCMREchck5zk471emmaGwe9l8mTcpVYuMr2GeeuKp+IRFK4MVzG8MCsixn5xz39D+NNsC39mSIrmQROjTOYuORj/0GvQRxT3MnRbR2uo5iU8iMLJycksD7cVoWdxNFNcSSytPJdSSRxeWMgKeee3FWIraNdnlYe1kASNY4yCME8nArMEM011IIHKRQMEKHPBIyxPfk8VmRa2x1Gl3T2DRGeIebNKRHH5TZ27SC2B15IqzqGrfZrSSfePJlYTEvFhlx2GeR+AqjqEokmtnjcPDFbmMbPl2vkHvg8gVS0u7/ALS0CWCVAGA3YKsTk+men41O5tCXc73wpdLFNvOR50bDAzhgMdT0qHxjft4f1u0gljT7JdqEAjcqeVzuHNUdGkkk0G3uA/zwHy5GHLAjk5x6ipfFNxJ4q8Pl/KhN5aqyxkbiQQvG7J4/CoilfUt1HFE76PayhL+G2M5cpG/zFnBPRsDHH1rT1g7ZIkaMbEJZZB8zZA6Vj/DnWPtdlcECZIGQLsC9WHAJyc8VqNhVfzHZJgreXgqTnbnoPfisppNmtN82rOz8B3cD29ykQc5h3mN+MHP4HrWdd3D2147CISMCAzbQJduT9Bjmk8BqZ78AxypEOCiDH91uTnOMnFXPF9xbadrFtuCRmbajJHkYy2OM5NTGNg5teVmX4i06DVL2SW2f/RX27YiAcIRjJI77uKgtjDbZjlA+y2ChmPReeg45OaWyvGgmuGhOy3iZmjODlgWwoI6dan1fUbW+tjpUgL3u0SzN5e0AkYA44OD7VskjKe6sWdV1KWSztHQTRb8RxHcCqqq5IC9eazPON1cxBAskYACeYgUqAMMF46g1oWmluNNYXDq8kMh2TR5BIGQM+nFYiu93pvmu8cbsp2gHJVyQSee1ZtX2NIs131211Ix6W8/kTRqY4pZA23PUZbPI9gcVzuoa4PD7mxvbBJJs7jcLvPBH8JBAP45qol/CtwJbkn7XbnaMkgbh/dB4/Sn6rDLrKxlStyygBmzhogB3JAH61MU1oRN3K8sFtPsuxOTb9SAD198ZH61Ye4iiecNJGVlTMZBBOQM8fyrL/wCEevjkQ20mxHxMjbcDIwON2cA+1X7HQbiOaDF7E6jKhFU/Lk5Ocgk8ela9DFSaNXTtAh1CTP2jyFbAAlKuARySQBnge9aNzoj2FniK4trxYpAU+xSkeZ8uTkkk/pWSuq29vqFzFlZ9QbKuQuzaAvOO+T06VRa3NuJJjOsQYkglTxkEVPKjSL6kN/F9ouJZSnlyCTc5IC7VPqTnNVrACfO/zXBYrmILlVB4OTzWslot5ayPJKAi5Lb1b97gccelYd3F5saOdo3KOQRHkdzg+lHuilJm/e65Le2aAy4gMbLDkAEAsOWGPY1g6nqHkJgvHLG52nI5UEk4496klvY4oYzHsdYU2KBxuPPLZ7cmob2Zbu7ScoIopIhK5BUfMAcgDp1IpR13MnIiOoW2jwwBTNFK7GRpVHQA4AwT6c1cXWra9jSOWQyqx27jGehJJ59cEVzM9493M8lzHGQHBKygMQAuB0x2pq34SUKXby8k8KQC2AOBn2FDjcybaehvXUlsokcfumKsIyAzY/AZ5NY9/p0l5ko4iZXZklhQFiCoADAke9WblZdTtDGZU3onmR5k4YDqDjBzWPJJDvR4VI3AZABBOGzxk9hWkdhSkmtSrdafJ5pDBcZO8Dhvdj60ljA6yRPG5KtIvBBxt+tWv7butPkzIPtajKhyVO0HqT6ge+a07TUIk043UzxmSdgkRTAwoHJHWm0czSK1sJ729nUHeHc/Ow4RR8uB6etalxp1pxZQvG5yFJGRliPU8VZ/d6ZYfad+2OZT5fy/6zJ2nt+NZcmo2bgliqMzArHu6/Lgnqe9ZNvoN0ox1Yy5spFuJLacyQPvw/QiPA7YBqrLc/ZgEiLGSPGCcZ3fTpSXVyIMLbRCLe5J8rGSemSePrQENrGXlj3u3zRgdTnn+VSk1uckrIijLCLeXBCsABkZLEbeOK6AfZxYjRJDs85GeSQngSHIUHnP6Vl6XNa6dfRy3PmAw/MIyDywOQOQR1rMklllvHu5DKWaZpRjqMH+VO+hxzd9iKSI5DjJQYChyc9agGdykHH4d60bpYo7l0PKxDJOSSfTGKpjasQwRgdRmsbmQkT7UIHy5B56YJ6nmkmtVdNrIjkA4cqOpp4wVBOGZTgKxznpn8qTqEIclsAEAY59efSi9thtFc2Kh8KXxnPzEdalWFIEjC4woBBXPf69Pwpz44DY657ZNNYDHfIXGM5yc57+1JMSuRySZ2E8Zz3ohTznOfk28Zx2NRgKX4XAJzgk0+INjjIOwA8dh361tsap8pFdEIkixDO3Kv8Aw8Ee9UcFcjeoAJAGas3uXQkgvgfN34FVwS7ku55bLEgdKtNlt3RMm/cAfLDEgLzyahvII/JJOCwBD8EkGpUYAYOSOCfMAzwcnbj2rT0rQrnxHeR2VqHG5SpYDdjLYyTV2CN27I6L4VPve+3nCBVxv7knoOxr06Oxlt08+K4j3MTmNZF3JjuR6VgaT4RsvD1hFEZGnkVS7dFwwzwBzRp0su6SFMhZI2R/L25K+mWBNYVNzecXSV2dBF44hiMafaHkQDZkEsAwLHsPat6z8YQ3cIRI43kQBdwblsnPTpXkZtlhRwGZCG4G3oMfX3qazv8AyXykhiKfKpwckjpWFjkhX97VH0HpvitbbS3YhXnO4GN2HDHofwqoPGc0F7O04jnRiAwjixt428cn615noniYO9uLhJJdi4dwwHPfPy1r6h4kg8gRNPzGFYAgku2MAEYpJHepRl8LOZ+Ll1a6hdxSIDu8xicHoCMdOnSvK7qTYCATEhK8AAnGeckcit3W5p724jZ3d9zDbkEHH4GsCdAWkCDAbOQh/wDr10xVtDiqS1KgxgsRs3A5961LaQqmA+8DnkAYBHPSszaeh6DI5jOMfnV2C5XysAYC8HvkelaSMZal1nGAQSRnoTnnOe/tVK8kwiKGxk5yc84qO6uVDpk4AJOPXAxUEd8QTu5I4UE9aaKhEkkQxNg/UcVE/wApJAz1Uj0zVqbUA7ABPLDYDZG7HrWbLLyABwB645z71KRo4ok4Vxwh9Bkg8D2qJmBUqPQcgnvzz+FKrM787PkOG4OclScA4qNXc4VmwVA4x1+XA5q9ibpCS5ZMAn7pYIffGeajI3M/oRgnnipC+VwR09ef5UwELxkgg8huvIqkSlceuMYXp16mimsWAGMg9xiimM9fMhK54fgcEfn0zR9oKAkoMYC4wQMeoqISbi5IO4hiMj0pXQK9wXf5lIyAWAxtHTJPetEeZqSGRPn3HBwB3wSBxio9wfIOcrycj1PSo3DFSCcgMQvoD60FQXTJBiBA9ST+FVZLYqxJEgjRAUEeccOOpyDk9e4oeRgXIGeOqcfyqEIEQ4cgrwQAB0+hqygV2ILeW5OAB9OOfepk0L0Hs6yAMeCFDHmnOcD5cEMD9QRUCSCMvjYf4PUce5p4WLeN7lDjJ2c5PpRuND+BjkgEEHApY5mKkEZwR17YFNYqMMQ+7kcE9SakQo7IVQ7WB5yQM446ihs00BYgvIBHByMk5z9acYznAx5eOflPGeveo1kxjv75HAxUgCsAVx/ex175/lUbozYRqApwOFwRn1zU8QBlRS6BX+VcEdxTBu8uQlNwVTkYI/maybzxGlmoUHzJMHpxg1DlYFHXQ3dRuLbS7QTPOm4knZu6kDHpivPNR197h9wkLxqCoPIqHUdUudQkdpSdjDAXPyg5zWfyXYAuFzleBz+lQ5Nm8Iam5aXylNpkwx55GdoznHBras8mMKf4gHBDDpXHwRbHLrgHr90Dj04FbFreeSAZMBeMnHQegrGSZ7ODrKnLU6BDt4xyDjpUyspwQ/zFiQMVnx3qyIJFkBUnqfl6+xqUzqFcgnBztOOOn1rJo+nU4zjdMimk8y5O5C7K2Cg4x+eKmWZ9oQDIJJO5d2R788fhVLd592SXV1dgT+8IIOeatLGzROuOinPAOR+NK3c+Sx0m6liaSde6y8gLz09+h7U5XIYgDPIxg4GPxqu8ZAwVIJBBwoAGKjErCaNCCWPqM0WPL63LoZUEhJ+bg53Nzn8ahmlw2APlAK5/lSKQwLEYLKFOCSAR+FAjD4y+SO3ekBBKwb7oU5B6HpxzyarkuShTrkZ+mM1aeIcq3K8jkbv51TuccPvQYACJk9qopDYbhdQfyZpFjkiBImdsEgNnbwOfqeamFnJbtJ9ojMcaAMocKQwPQg5JwfpWbCyQuJJHfbypHX+dbNjq1nqsPkaoA4j+WC683aIMDo3HzCokirCk5ypGUA4HzeuasRhDypwwGcD3Occ+1R6vos+gXDwXQj3FVeKSKQtHMpCtlWx74xUQlzlSScnAD4yMDArJ6kyTNe0ZkeMLIYt/AI5/LHT8a2ruATabcAZfZG3HTPHGK5/T2d5TjCDoXxt3Y9c10Pmt9ilckhNhJ9VBXIrSLtJFU4pvQ8SuD5N5KoyCuUyijr05/Ggqm/ngjuDjj0qxfwA3j4IDPKRwzZOTkE845NU1gxwpVDj17g59PSvVjsdbjYqXDjzsHlgOM5xx+lPgcRqSQSXz0HBPpzSSx5fLHJXLbR/hVnR9Nn1G9ggitpLi7kyI4I0DOzdQAvfj0qnoWlcc+2RDn7oPr0pgtWblVOSMjByMdsnniu98ReCtP+HlhHBq979v8SzFd2nWqsUswecTN/e9QOlZWin7RNPPc4g06xiErpbYVGbhVTPX7xBqL3NlTtuQ6X4bNnGl3LLAJnbIhkl3mIYOCec4z7VmXMFyHzMJJEbAPljpj3NXLm7u7+YxRASajINxijJbjPA4A/XFb0GnNYxlNQuLZGzlIVJZ+fYHFHqaxguhya6e7QpIkA3OvKkqvI685r1r4c+DpotPgE4H9oamGKYkEjIjcAcHIB+tZcekafDPEi6RJeTTMqk3MxVVOTj5A3Gcj1r274UaHq+q3+s2MNnHEbGzjuZJIlXCqGACKTyCO+DSnPlWh10KN5i6xph+Hnh630a1gH7tfNklVcZBXABJJ6HmuD8QRyRPLFqMix2UUymRzJs3krkL1HqK6b4qQ3914YeC5le3U37K0pUbjG8ZVQCT61598SLmDXbbw3rFhdf8Su+tjGLZJgfKnUBXEhx97IBGa5YK+rO6rV5Pd6GFcWMN9cyPe6zY27uSqQxSsfKBGBkE4Nb8sdp4Z8YQJPfyvdWnlqQIGAIY5bHXgCuX0WCC/wDEuiRtIs5e+iSRDhv4+VGe1R6vrc8vimW5kj88CWQSeaS3QsvB/DtWnIc0amqPUfF19a6Td3dxLb77KeFWjxs4BHPzHJ6c/WptMgi8QXKS2Ph8/ZlG0yqWMUQx9+Rjgdf4RXQ/DTwLN8a7bw94fSSOC4N0tjM7qT5UJw5lY9NoRuue1SftQ/EvS4LiL4dfDyeOz8C6EGt5bqMsZdUuhxJMzbclQ3AGce1V7CNtTrqVOW1jzLV7u2iubgWyXN5KzlSyEhB6/KGzjHtVSzuo7HQbi4ktI7RZpTiNiWYouQMVhC5sII40t5JLiW7YKXjkYOcDHHPy02a/s73SnFtc5xIVjV88YfB5x3FQ4WCFXmep0vh3xDZqz3NlH5c6AKDeRq3U7uOvbiuw1jWvLh87UQsdu1wzQDIySw5PGTivLobZrWKKITMFfksnzdPTOK17TVhbQwNNiSSRXMcY5AA7cdT9BXLNNs7YzSR1Gjlr7WX5ZYceYgQZYIT0Gf59K6BrC48ZarJNeXEmmaVAh+zraxseR/G7HHze4FcOnjqfw/Eb+WWK2JRdxihDtsP8AJGQK6zwmNY12SW/vZLuWCVgkNr5n7hkbGGxkAdD2qkrgrM1PC3gKDWLm4tbO4e4tWkMk1/fTrFAoXhXY7sjDchcGvRbf4Z6Xq97FYaTdp4mdYgTdQq0FgnJB3OSGc8dQCKf4Q0jStT8q1v4JtbEVwPL02wKxWkYyCd+AC3Prmu48R+NtH8FWMukQRxxXk+ENhYsXZIweVDgHHfpWftorSO5r7Lqw0vWdP8Ah7YfZIvM1TVlGRFbqVt4QGCgLjAJ7c59au2c+paxdSajrdupumcuELAhV24GeeT9DXK3eqW2hRxz3VuIzuDR2Cy72wVzlmPvzjrWJbeMLnX9Sny814qqQ0VsdogQZPyjpmuWU5SZ0qmkdt4o8QWWjpO8Vt9taX5hHJGFRDnjGDXj974h1LxjrBe8uJZbKNtqKAVSEDqFXgDHqBVzXNVaCQHVpJreMbfLto5D5j5bCjhsZPU1hapfXV9EiWFoZHjdjNJ5jDyRngHBwxP1ohF7sqU1bQwPE/iS1tzLp1pbi4uQilsgkLnscDJ/HpW/pHhKNtDjl1Pzor27Cm0hjAUBT1bO7IP5VBpugafZ6sLy4k8zUHeN4oYowqrx952JOcenSumvbsTXVpAsUl6ZRH5lyg4lIzn5uwHtW0tEY8ze50OhXCwiK200F4Sqp5nlnzC3QKMcYH1rp7zR7qXS7fUrlFSXzyRbMxDEDB5JOc+1Lp095OlilqkVkIoyYRFErMxwDknrx9at/FvV7PwX4PsrafUE1fxDdOHhNrteJFx84Zs4DD0rPla1sDdmcpr+i3S20GsDy7O1jJiuEuZ1UO4IIVVyT0I7VlXV5o1orxzzm2uQisskMZkGSO2Of0rl7LWrz4k6pcW9yY7uaK6iLSFQBk7csBjHAArNudY+0alfWUf7uVFLR/M2SBx2GOoNVFXG5Ij1zy7uQMdUjvF3F90UDZDEH5cOOnf9K4HxTMunJFPJYSSJzzKHRBnPIAxz+FUNV1Sdni3vNHNBEygpM2GAkLEnGDn+H6UyPXL2dUuXuLqZNpUWzSNKsi5yMBjgHHpXXGPYybKWqX0lxplndQafNctbSBJIYy2PMI+XK+hFT6/KPBtnb6dJF9m1m/jU3UlupIhUYXYCOpy2T6YrprILof2i5CQy6rcDdHYXK7jGAv3mA7jtmuStLK+1XSo7x4rc3qzPI0aRYYZzyRnI5I61qoK5k21sVNE1eGyIguYkXT4nQJKPmZTnqwGdwrQ8SacYbmdy/mEZYSRkBDxzgHGKyXtpzBE8ttHGTKFACtgetOu9RNumLoyESRnysRggEnrVbbGHqVVnMEkZg8yIRkMpxyDnIPvx61Ya+a8lO2QZiYNnAUlj7ACoZL6Of5kSRLraQQxOCApA4x1zUMYltcFs7s7iO9DKi9bF6QCYiccRO6mIAfTg570TSJdTI4OGRdoIAAPOeeKbbpJcW1yjkFW2lRgHBB5I+oppUN8kKbIwBkknJPc80GiZqTarbx3ttFE7GCELkjj96YyM569xXU+B4LqPwf4slzhXmjttzEn5jhiBjrzxya4PYr23lE72VgyoY85YY7nnPFeyrp50L4G+ExLAXu9Y1WbUbhI/lAhRTEme+MjJqJK+xd7Mw9E1Gax0eDQ5tiJNEbm1lGf3MyFwVHoCOa8/1iDbqRmKea0kxkJbe3UfN19TXeXwjRsgnzECyo68jGCMc+xNcf4iY2+sB0jkS2mjEmW5yDycDr+lUpNC63ZlWMT3Mw2XIijj3zyS8KFUjdtBPUnpzTdS1S21SF4LCIWyhj5kzxMZbjI43ZbAx7Yql4pZbG1t9MhDyEqrvIVzlvlJHB6DNc/Bfva25SJniDMdxjAB47ZNaxVzCcraEt3AbeeQSmO3UELvLLkktg/41RjAu2eQGTykbIz8mT2OTg81uGzGr6fA6SP9o3MWJ+bI428nNYt9HvSSAJ5rgGMjAOT+dbqxxvcdaNNMkhikk8w8iWIqDx/tHB/WrMiRSvEjgvcRJxj5dzepAzVWyt5GSQiN5EUHEWOcEY45z1p0enSMmSShVgQhJJHPfFF7DR0FjH9om0i5MpSOFiJQR3CkDKjnvW14e8TS6dCguEDrevGoxHgxZyB1AFReFvk0XVJyFd2t91vHGpGXyASwbpnqMVANPjkvHTO9IikiJtPzE4Pr71zT97c7aTs7nf6rbJe3ZeBI0LKY38scFwmQ3PrjH41yHiC3a08M20hARnl8pn2rhcL6Ej0IrovCl8mp3UsciCRo8NgnryPX6Vk/EIW8HhmMMBB5tySBlv4WYk/rXNB62Z21EnHmPPbm+lmRQIlEpygIJGMbhnj6VnXRZFigCLsyzuQT8oGKtllKOOrDnJPUd/51mXWUMjHDuysQRnBXHp1r0YnkSlcc0bQoBnHy4Py9Ovv2zWZezmSSJA58tFGB6kLjp9KsX/zv8uEIBySCQMn2NVZSFmHmcnPJAxx0q7GLI7twXBUgFh8oyORznvVFidmMZ4w27nqPerMzGQAAD5VwCPrVY7ScnehwRhv/AK1WkYvUPL+c44z1zz/OpoUDHcBkEHBz7Y/nTQpbBPXoe355qSNAqZJ68YH1zVg3ckBEaSZPTBYe9Oc7ckZLckARlh+dMLsFLEqCQSM8/TgVoQaFdpZpcGC4S3kYxbo8hSfp1FTfsdEIyfQ+zv2bpZoPhj4ccIrhkdAUGDs3sfm+hFfRmhE26wmMJsIKNvPT1P4V4d8CdHGk+BdMs+AAxJAJyNwLH+eK9z0ePMLAIF3pyDzyRx7c/WvGqu8mz6OjFqKR0mnuhk2oQNpGGdSc5+gNdBCnGATlTu64/DisWwt9/AHzgZbgAZ9q27EbEJflMEnBz/PFRE0kaMeMRnb8jnvz+eavJGPMR1BIO0H5VGATVOJVlR8P83XHpV2M7RHhBtJG5sDtVWOdsseUAwby9442YPPJ71YQK28YOSOMHvVaIsoyCP7rY7Zq1CMNtYArjgj1pkDpMMgUjkHOfekXbtCMcA4Gas/Zg6kgHPXqOlQmEbjn5yDkCrs+gFfyGjlLBvk9PSkZWVHZSXGS30zViR1iVCxGFHI3ZP8AKkWQSAFCHBVXGzgYP1q7oTKMibl28AgnGRUJjMIO4/d3MHOc+3SrzpHvQMmCGOfaqZZo1GTn0/hz7VnYm5HJGSxHlh+Bkg9CKBHuwSecdD2JoYBTkA7W6j3qVA8oB6HgjNTYdxI42GGAMYUjjrnP1qYrjhs7sY9qcqlVAJ5x/KlKH0yM9c0rFEXlur4XHPXtxSGLy5cg5jIII9D61ZAU/exjIHHvSHYckttYHn3FDAbGxKgYHGMVOnTI6HnNVtw4OR36D0qUSDZwenQd8UMuKJxuOMEHIpVUdGBOT2oiVn6jBYED+lOc4TceFUgkZ6UlqU2RyqyHgDOTURJfkjHTGas8MAQc4zihjuIyAQDyR2oGVcM3OOPYU10+VMg4zVzapDk/KD3yajkXA4HWhohMqoqgqKk2AoACeSeg7USK23OOR6UhBXG3jIPWpaKuDQBmIJ+9TXTJBIBIAAOOuKl3bSAO/rRsG4kHB/rRYZFsDcgY/pTPIGBjnIPrzVnB+ceoHbil4OQOoB470iblRV3AlhjGST2FQPAScDgDAq8ANhGc5Y9emKYAHY4GQpHTt9apGiehT8gDqOnehUVsE4wMVaJDJjBxk9agYqj5GDjg47VIXKzJ84PHHamMPlwOv+NW2UFVBO8+oHBqlMxR/kAO7H5jtVlXK5B4z1z8tRyYVcseMkn2qxtZs5GSCOnGPzpjwCTgj5RnHqamwyo4EgyxGF68dDTPs4jBPJIxj8KtpHlJFI6kYHb3qKcuRvJGDgkAYz+fSrsZuVtEYmoagpcxxBjNglvb2+tLFCY40L4eVlAYqCAPzAq61skYHyck8nqR+VHkKMj+EUK5TkrWKkyCIKAQ5I3N7fWmQRGXIAy5zwKthAWO0AhTzzViOAplRgNyTjr+dXYjmRDHYgsuR8v3icnIrRtrZEfJABAxk85/OnW0asgY4OTxzirAtnPPO0E5470JENjbUYQgAvtLDJA6Zq7HF9wFxk8dDTbeLA67CfX0NWol+cB3OO3tWq0FcSFTIMgYwAW9qcVOS4AGCMHJ7VIgHTPJ6+9Dv5Ywv3u1OyJKpdTs4JIxjA9aYcTOBgjDZziplQPLhTkjjjFJkouAT3PFSu5SdyCZUUhed2STVaY/LnHmMp9B3qxJnaRjvx9KpybBly5yxAx0/lQ9hlC4GWyH2kjlvSs+9BjiIXlF+6SMn361flZliLKABg/Kf61RncERjGx2bnfk4HtjNYmiVzBvnDZIwXb5MDjGPm/+tWTeQRx2wAGT0+bjGSTwevQVs3cEUuSrqUVmKgNtyAfXFZ10gkuJymRHEcnPIyQRjn60rFo4TU7EW6lfmI8oAnJI/Ek14h8TvD7al5iFMyKWBjAGdgHHTIr3HxKPOdIP3keSehIAA9QOK8x8XRtcalG8rkxyK0gdV4ZVHI5bvXRTdiJ2aPjHxFpb6PqE74ZN0mSEABGee1XdOEeqN5lz+4ukcIvmA8qe4we9dr4q0SS5t3GPMlh3F9+c8ehxzxXmO8xPuKOskbkvxk4xgAANjrXZfmPHnT5NTurO8ELx+bBvk2jBRWHG7GMkHqOa5vxNpU80l2WjxcROd8RHJTaDlWHUZrR0rXmN6I5ZT5boxX7QBIVJTHOPetfxHYGe4twYxchwqMfmhXBXBwQT3pL3TNpSR5/Ho9y8PzxFAcbThh079elakelJb7H2ebK4PAZQuQeuSas3JtLZ5Ei+0gxBxM0lyZAQDjCgtz61WlKWbIiOS3lgedwyrnsSTnJq2zHlVi0oC2yNIYQ6lsRjj5g249PWrlrfrI480yCJgWWFTwT61iRSITKDIQVYEfUgDmpVnIaNNjBmbaCI8nk9cA1m/IpRSOhk1OF96sJIt6Hb824g4xnnI60smpxLcxQC9jRd4228hbJOMc9ulY3mSeX5ZYjcME4GRznvmkS3DS+bKgaRW3b3Y/h34oSLky9dLf3RjkuY/MkKkLHGM4z0GM9qZHZt+9kuhJGFAVgF9c5xng1VOqeU5lTJIU5kABxnsBUttqt4+HnlkSz3kB54wwIGcnacjjI7VfQwv2NHRrVtUvAA/lgNtSI7SeOecf7PNdN4qkgPl2AkIitnGREAC7MPm4AzzWVpF9Dp0xu2ji81lKo0UaxFsgDdwB2qzbTf2r4kN3dOxto45LiVosDopCjn3xWcnYuL01KOp6qbq3Fo37uP5mORu4AJ5PXrxUWo6itpZ2kFnZxlpl8ySVlOdqgIOp9gapSiNNKjlOY7i6ZhGu/ogJYn6k8VhXt/lJfLMxQKI1JkH5datLQhvU0rPWGWbbcSvLe5DjJwq8Y6Gus0i+XUdQtp2KGKdQj9gCB1BA7mvMZ2ZTFIMkoTvJ3MdoGPTHWuo0LUGhuzp07ySWzgtBJGSApHPOaUojUrHWSTr4e1x4ruV0glZlA8ptoYrlTnGenPT2pUEcesJKrt5F02Xk5BBIHsKg1pJNesIp1kmNzEh80yMCCQ2FYcjqOKx11JL7SnfAjlQHc4zgEDHT61hJOUWjaD1uekXCRWOmPcgB40VvNEeehO7OMc1z+v6atvcxtCiXFgQDFJCpQqwBLbs4xwQK6Xw54ghTRIzHFHcGcMsquDmJlwAeRzkVzMtxb6d4k1O0Li7hR3LoVPzAqrA7evtWUVdcrOq6tc0bdxh9qEEj7/APAPT3P4Vg+JJRBLI7/afKuwoVwo6hcE4HPFdBbx28pItpRPAhGz93tO0fXpXMeKre68xA7n7PwfMzuKszYBb0H0FVTjZ2Cp8J57p891Y3lvbGNAMhHGCcjv1711fiRV0fRWt4HdLm4kDTknGwBTgYPHQg1Eq4EerXM4kjiby4oQMb2z1JHIwPUVDBZiWW9u9WGWmffDHuZixyPvA9AMV27HmzkL4RcQ61ZW0ksjx+WQx6jccbTx9ala2Fpcmxjl3mdg8soDMwOdxHBPenxtBp149zyZ3UlRtIHt1wMVH4a1c6T4i826EVxZW8glMXlgZyh4LAZ60tLmXMayGMQSAJJKXQx7jHs2nGAeTVfTLZDZ3JupYkRSuSCdzYBIyQo+lZN7cSHTbdgsmX3ykqcr1GRzgjHvWlplx5kEEcwkBmY8ITggHA6dMnnmka6nTeB7mG9swIi/kzku0Z42kLg9OSc+tV7XUf7K1mW0li/0ZhkPlvnc5GG/DFc34FupPD2qySz7oBHOXMnQDcCVHFd/4g0xNUv96DEGRIsmAFZR1w3vXPJOM2ar3o8pm6Ui6W0qW1vHtlIO4bmABIODk9a0pI2+3SCLj5jKZjF0GQ23rmodIVZbqSAje7AuMt8oYDPGOuDxV2TTbgXs4KRiAoVDADqFx9f0pMunsaOmv5KGc5lRlVsSAgnDbgRjHHFdt4hsY/ENlp+oJGrSPDl5TH/q5AxJ6GuHudTub6HF7dhI18qKKQEAFOnQKDwK6X4d6pCINR06Qj/RWEkO9dzyZOCcYPHelTkkXJR0ZHpelpeSRrMJEtrKDzpZgWOQrZ5x1ya47XXub3UjN5Uf2VZAsckbLG5BJYbjtyeneu/ubC80jS9TjjkjR5wrAyZyyADKquME1gaN4a1DWZLcC3eK3bfN9pn3RwBgMfMT6Kc4Ga6bGD8ibwrfz2PlQTfOt67Rs0gDhcqx9M8EY6d6i8QaHDqd5GLN4432E+WgJEucDoB8vINbQ07S9Dms4LS9OrmXc8f2aU+ST94ncQTz0rM8V3tzfzO2mzm3lIMYW3BiJwzHquDxXPLQuOpw2vWo0e5EV5aPcOnOTuGD7Z5P4imR38k1sD9niRcJ0jVSccZb1/Gp7LxZdQXh0/UpZS+8EySjzAB9WJqXU7OGeELC77C+XaRQTtHpjNMbaZBczpcTOHlw8qbXSNcDgg9TnvUtjqNtolpevPF5+oY2xv5uURcAEgAHnms6Ow+wb3IV2YEDIHfvjmnahpYlsEnnMsESnDAMQGBx6cdqSM5alcXtlJeOonLNkyGUnB5YMeTW7pWnvdCRoLm3uMDdslmBx82SACBk4rl7vw/bRuGaUFZfmARgegx79qt6dLDaXP8Aoz+WCwBbbnBxgnPTpTaMtnc3nl2W4nnBLvuEYJIOSO4GBWR9skkmlEx8wlP4iCAAP4eK0754r+DyXGwhAwbzBx8uDnHqax4g9rdvgS/u1C+ZIMocj1P+FY8oSmZstmJppIg4MoOduDgfjTr6GR9EBCRlLabYNseSyycjJ7Y21eulFhvkMbIrOUYvg4/AMaq2szJHqFoUkK7N3ycfMBwSSc/8tP0rVM521cyJo/OhDF+DlOg4x78E0yO0iwQ8hGDgbCRkkYB/A0QTn7SUcAiNT+8659607S1TUYnCElQFcFFIByx+XJHXiquaRaehQtSIsvFvfbgLGrEEEdck+tJrNsun3IWGNgJgJP3sithCMHHf7wI6VqXdikMEdzEVIJMMuyRTIpI4JBwTn2qwls13DbvkLGkZQEgny0BJ64x1J71SemhEkchZWYgeQySRzWix/vvMj+782Tg55+WugsLOK+nXV0gWfSxsRd4wka7SO/Xn0qN5Xv8ATpbSAsIra5OX+UiZWTp0PANV7DUoZJYLeNJJdLijVGhdvlOD1ABGPwqubTUwtcfrmrTX1nFO+4WvmbY8HbjjHHOOvNc/o1k6tgsfJwFaXILDnPGT1xW74jkfUbb7NDbQWlksvmxLHFkKMd88/nXK3EjyHZEDsVs43FcgDG44qHa2hE5Nqx08lpFPqTw6d9ou4Vyp8+MAnsDkcdKW+kkuJy0snz5UIoQARqFxjIArBt9W+xwiKGXLqxEgRmZfbqBVtNSZwUP3wpTce7E5xis5J7nHJArr5m0PhmyRv5GPzpkquUkPlyYBIOCfrTxK6McD5lQABBt7+hAqKaJhISCdoO7HmHJzXPd3Obl1H6gxhmDY2bsZGMEcDuOtUfM34AHIGelSXLGV5N/zjJABY5+vp+tIkW1iC5Ix34yfwppGctNhyplTjAPYd6XfvDs4Ixn3/nTV5UhuvGD6nvR8r4bd0yCPUntVJIqDT3FkhaE4bB2sVyMEEeuc1EE3Hpn0x9MVKsciRoxPT5cE9/T/AOvTSQGwDgik1ZmjSCNCFBPLe9MkUDIWPB4znoM9emakYgc/xEHA9KrSO8sZ6k8Ed+n1q9TPV7kLyZ4BIwSDkds0wBcopOCSAe/HfOfSppYS6EDnIHJPc1taD4Ynu7gzXcTJagZ2kbDJ7lucAe1axOulBzdkL4e8LT6yyXTkxWiswEjjAzjBGB6V6RpLW+hhFsoI7YIFkyvWTDA4ycnqDVKyuFtY44owILZRswOfm7njvUzPHH5ZZw7cYZuTgEnqRnoTTeh7lHCqmuaRelmlkikYkSMxYcrg8jnrWXFE0tyXlAfKHqSeo71avLwGCCKLe6RsGYmTJyepyecUzTLeW4knCgAlS3HPQcVzN80tDx8bV5p8pnNEMbnAxkqBtPUD61VYeT5fz5II6+1TO6tK4UHAkIyykc4x6+tQYO7J6g4PcA4/P9KWh5DtcFVgm0klCckAnNF8X1GOKOViPLQbDkc4bvxzx60K4jR/7/bDcevp6UADkn58HKEE+lCQ+exzd1HLFKFwJCUDHLKCDn0POPwrNbaHZGAzyRtA5rr7m1W9AUxKXBP71mOQDXJ31v8AZHKOcHlQ2eDxj09a2ijVasrEgqCOeDT1ZGgLEgNvHHTIqDeduSMZzkDtTck8AgA85Na2NUrEE2Ztx34YHA2j169aZllzg84ypPqKslcPn3HXJwBUDgqDt4ByeeaqxV7Em4Kx2/JtwThj1xSSAHJYdcD5ucZNRs7ckcAmk88ghV7DOW5ORz0NFhMcisq5ABRG6Z6jGM/lUm1QduSoAG05J/Oo9xk37wA/BIwBzinAbm24PzYwTxUt2IsNXd+7Yg5OScADH4g/0prA7gdm88c5HBH86n8tuQRsOMEHrTRH0wBw3bvSua2Itpbp0+poqwqldzqNzsTkcDAoqhaHqD7l8xDuTI2sCc/WmuWRyCcjoc9T+ea6HXNFMsguYuUcFiGI/PrWGkZP3SOSeRkEEd+RRCfMebr0Ig3y5ZxgHoOx9aFH7zn92WJxn5DwfxqRrcElh1PIJ6EfTrUgjUZBygZQOB6+9aitoQktnnhmOec96cpUNkDr0Bqw6jGXL8DHTjFIsZRIw/PYHFJx0IIEjCKEHCqd23+dSqud42Yzgcnr9KdlQhOMgMR8/HGOfyqGW4QZbgBcHLdh3HFRexSTJCgmUbiQDgjf8vI/OpwhKZcl2fJOTwABj+dRQz7A5ZxtyGJOFxxxTNR1y0soRJH3UomRuySc5IB6UORSuy0oU4LHg8DFK4SLzFJUKwyGPrjB/wA4rlLvxFcbRHAUT+E5zgH021nfar25cSzN5knJXC7fvVLm2XyXNnxBryIskVqgO9MMznIznqM1z29pG+YAZIIIAHHen+Vu2BiZMZGAemevWlCxlhnIbBGDx0PP5VkbwikRgFlAwSM5PPSgxfKAfkYAj8exqYlcL2GMA+tR5ZSnyZHGeeRVWLtYXaE5zktmnB8sd6EkHOMnt0p52Mu3HsfU0kQMkqIeHKAgHqc1IfCEs6RyoPnDMSAMY56+9XY5VVHAAO0HAwKqXwksUSQxuM8jBByCMds1nrqyOrnONmf0oUbnuYJ8sW2dFoq7XJMpjycnJySOvGOfatZpFOwLtAK7euCf04/Guf0WdyxcbwxGAcY6nOc5NbS3JflkcHP7z3zWEviPMxPxMsIivgYGx5FChVDcEdc5FUniYAkfI5X5iccH86k83MZZ3I2gcnr7flQ7+bvCnIYcfNjPTpkUkeXsVElyFBPCnOPepkuSShHlsVxtw2D79ar3EQiORxk465/lUIkBOQ4JxxnB5P41TNUi+LxXwgyH3HAxz/hUb4jBlwHXGDkkhec9vanRwncXbBAboSR1X/GoJIC6eVHJsx8x2nA6Y70WNErGLPOZHLYwORR5zmDajZVR0LZDZ9qLmPynfqEOOfcimRkA7xnPAz160mrENdjbGs3JsJbBnint2wyCQEtCQR90ngDjp0otpllUl0OT6kgg96ys4Q8n14PBP0q7bXDKo4Bwc5FYuNtg51bU2oGMigb+mQw81mOT36V0CEm3dA5SMRKMdS3GOv0rlEuW4cAyFTwADk/ia6nT0khhkVT8ypg5KttyOmM9qmPxI2w7bnax53remzxXU7lo0XewyTjBHI7elZhWUMdxO9cjqe4xXpusaTHdSTy5E4U+aoHyscjHTp0964nXNMe3eUMSJgoPl4BwC2eSDXp05aHtzw6kro5eQqpfOThiSfavUvBHie2+Dvhj+1oIJJPHOro8dpIACmmQkY8wBiBvI6cV51aQGW8jUqF3YGX56HJyB6itmw8OX/jfW0isIAC77AUXEcS5ABLEfL0JrZrm0ZywXKzJhhu9TuC8guLy5nlJkklZnklc5y5Iz1yK9Ej8FWGk2FsPEl21paQ5lk02FWE1w4IKrzwB8o61oaHpFlpl/DpmkRPf6sgMlzc+aqw2wCrncxOCc+hrH1e5iaaV7u7mu9rb5Z2/eKXxyq5znFZ6J2L5He4/Sr/VvGN5aaRotnFpkdwheaOOMNNtDZ3ysV4ULwea57Vriz0+afTtMlS88hiJr6RRulkPREJ6Aete1aH4Rgh+Feo2Gi6/awa9qqeZdPchYZljBBEasMEZzyBjNeZR+ABoE5m8UWkkDsWmitYT5rzbSMEgEEKR3OaL+95FxkuhtfDDw4L/AMR/brkiCOCNroNLklURdxPI9gM9K92/ZZ8QJctqVzqDkRalAbnzZJCG2tNtxz24zivK/Cc8+pabrNzcT4M+iOtrpkfyttMigI3OeQ4H4V6t8HNLjgszPLGZLpLSCJ0GDEI1ckhR61hVe6PSw8veL3x18ETXOj/buJIDIY4ZRIMIVOdzcHtXiWg2vw9stJudL1bxRqVxFdiTzLDTdLa5KBR/rVkBABJ74NfSfxFsDeQ6nYaTsfbG0sYI+SXIww2kdcH9K+XR4LutM0Se4u57WPfcC1hMQLTBApZvmIATJI6GooSUdycTHmloXdG0HwVPqcD+FPEWszmzlSQNqtkiEkNuGMAdOh5rHl8D/ZtStpL+7jNsS80pIYkAMSeASDmrlmbPQLALAixXFyTujkjP7mMLuU/UsQTn6UzVbiSyuLa7kfE1xGokj5IjjAwGxx1NdHMYQSSPfvg1qui/Drw/cGwvLn+0vGEI0fT5ZMKYg0W5nAGcEghQa8U+Kfhc+HrlIlil8iSRvs4JYyDGNwbHP3gRzWj4khi8T+ILC00bVz5/hmBPLaGPy4BMrK+dx4Jxxxmvf/FmhWniDTbTULny7izvLcTfuCNwcEq+GyQPmOad72Z0KPtY3PlLwV8MdV1uB7mYWOlqy5+16rdrZxR9eV3ZZ/yNbL/CvTtI0IK3jTw3qE8bhxFp8cs0nJwfm2gH15qD4leFNV8N3lvK+nhLJcmK6lj80EFlChZD0PJ7157p2uOdSe3dt+TsAfggYx0yRSd7GKXK9Ts7nS7CxhQ/2ybliXYRxW4TGDwOWz09qNMurWRba1kMrwI7vbBQqgHv8wPeudk0jzpoFSLEzJtEo+bgcE59637fQFnDxx+bKQOhO3BUdF6ZNZOzOyPMxbm1tru6llkkke1uCphDEMsWOnIHzfjXbWN28pjaKQfZIkW3z6gZ6A8d+tch4dsZdPmjQebbxE/vI/M+UAetdTYx2l24trl2S2gVv3hPErkE9s9MiuWburHdSWlzvdC8Q3UegPHYBLO3uJCE/dgHjAJY9cZBoj8UQeDtNRIPLnvpGYLcmMlpnLFQVIz0YkelcJc6+2YoIk8u0Q7ST/dDE54+taGlTiT+y714zeSEMI4+oX5jhgCMZzg1x21O1O6uzr57W5vnF3qty0ay5l8gRgbhsxxk/LzznrUWn+K7XR7q7u7cSHTIbdsRJGN80pAXHHYM36ViXt5dTalco7yzmJfLctI33ivTnineHrM38Vzq99qNhZ6TpsCF4gcSMxXaqjGQSW5reMepk5jEmvLaL+0723SPVrjDW0N1IWSBMAF9h4J29PTtVDVNa1G68pLaVrhSkjSHy1QZDAgkAelY+o6vL4mvhqEo8qZcohA2sqdAFI9qt6T5esSLbESCOOAlCSfmJbbyP93mt7EXOn8Ga49/HIJ/MLxOYoWlUAMg6HvxXT+FPO0nUrmJ03pAvzlmPlKgOOM5GT14Bri9ItINJubg21xmKHJaGOMRmNeMDgnrXcWlxBe6O+pvJJmOFZBbyRgeXgYyMZOPwqWrCvY6HV/iD5MCWFgRPrl2qx7LOFmjtYWyuWYqPmJXPrzXK/EzTbrbpOj2EFtBBZWQmuXuJNjLI3AZsL82e9SxeKI5/FME0wFhpsqLNMIQVkIHUZJrmfEniM+Nr/WdZE8kun3khgiEwJMaL7ml1t0KR1Xw98O+H/A82oa3darY6uYLR5PKsIg6eYRgZJwePSuH/wCJWNZM1kl3vaJv3kgG3aWLEcE9iea29Xsx4X+HOj6M88c99qANxcbo1LBRJgJweuKXwtZ2dxYSX17JLFpkKO1zKJAjzKFOUj56kccc1KV5XG2cS/hCXxVfG10zS/NuHDNJI83yQpuwdxxgZHzcGltYNM8Ox288cDXMtwVt4I1JPzZCkjI9ia2vGHxGvPGMOnaBpNhF4e0IKVh0mxJ3tF2aZ8AsSe1UtK0PzdfjM+829tCTCJSRtZUbOR/vc12ppI5pNnO6rqcmnarcS2cvkT+aztJaNh+hAXcccU/+37vV7PThqKRfaCpVboRiN5BnPzsvXoOtYQuJrnVbhLkqRNtU7VOFOdxOfSnazayQb5bYyRIkZG6E4GAMAA465o62BPuVp7yK4luYDOsGo87R5xKcDnCnHJrA1OSVXtnKRGRYwvm/L1OSDjnp0qWdoorz7Y0jYkUO6Hkozdee+faobdBNcQRFSDJkh154DZHemS9dSnFbA3fmyESTudoCZOAfUYArobKwVokDPyBvcZDMM9jVeZdQg+SAh3G5Y/VueCSaSHTdcvr77JaR3kbbPMby5D8wHYdiKl6jjF7lUanZxX7r80kio3yYZduB9CK1YII38sRwzZliPImBzxuDAHB9q65fD3+h412exeYExNpxgxMnTl3XBqrb2aKHMOnW9tKFUq8TG4MZJHUtyAaaa6F7GBbaTJc3dpAPMDy7YwScEZxuY844AJrsfFXjSbUvFNmFJOjWNvDY28ZwYxEp+ZzjuW5bNU9W0i4ghe7jiMtzcW4jCK2wRYZjn6kVzmbmSM2sQNs/lExzABlGBu+bOPpT63Ilqb2vs1lqV5aI8gWSTfFKGVo2BGRt7j5exqHWtKa+0zw2+HnlEDhjIeig4ycGsiKOe/hAaVZHtd3mFVVM5Oc9eR/+rpW1JJIbPRrdELyi0CSpHGVbc7bgBhj0Xms3dFrbU8z1pjdzI0BEqFmAKjad3TH4YrJNuI2BkBK9DwD1PPWt29tHivPIuY5JEYlvNhjJ2Y/vYPeoW0uOwuTm4d4GG4lRlx6Ajpk1vE5pq5BYyC2aIOPL2kADJ5BPYDIqy2mLqcRcv5cqEyeYcgMM5OFHPApWCX0nlW0sdvmMhHuQHK45y2M4qSLRmEgeWQvhQWnikGemCoDc4P0rRSMOW7MzT5oLe9RIAcuwRX8v5uQCevvW7qNgtlJIiDzbiRvki5G4jJ+YjpwKZ9lgSZrrT7Kd0Y/PJOQWBPAKqPTrW7olrDNZxpN9q85txJdmbaduOCeR171LfY2UEVrdBZaXOWuS8wDLwCBkr057DoKy9AuI5JpwxfYkXUgYzjC4x71o60ZFt0tBE2zawG/gEhs9Tz+lM03w6LmGQGT7HGCEZomx3zxmolKyNUnfQ2fh7p80up3fmR8hBzntuBI5x2NZvxWng1bW4LaD5IondGJA2xt0I4JB5z1r0XT7e18OaOdTBMDzHybeKQfM6464/CvGvEt893qJd87I2beDnDEsTu/HNccHz1G0dtSNqVjImuooDJ5Tl/O3xiRiO/oMY/SueuJ3aUsPkkXjcfpzU97cSC2yASUIKnJGCetULt/NuCf4uWIzwc16kEeQ7JWI5JPnx9cDpmpLKaKS5jScfuWGGIyMAjPUCoDlMAA7zkZA4BNRooOEHQnnHXntWzOdsLyBra5lQ8jcdhGQGXnB5FRKjKSMcf7Jx+dat8UksI3aPfMCYzJwe39Kys5UYznk8Z9apCa7Cuvykj59uSRnOTz61Kgdc7RnDDk/1FaOlac93craNiEkkjcOuQD29zivQdR+EEui6Xp+p38tyuj3qyGO+iVXj8xVJ2tgdOx61KZ6GGwdWrH2iV0iLwh4b8Ma3o98/wDba2Wu2cAntoLqE+XeOHAMQYchj1HFSXWoaRrniIz6VptxaIY42a188yYlCgMVJwSCwPHWuX8MXr6dqNtfxxPIbchhHCGAkcHqSRzz613vgG1XxF48swLeS3u5leVorg7lZ+XB5Py/L6CsZPzPoIKPskuU+w/Blg9jo1shQxNEqlw0XO44JHB7V6JpSbU2iQPIvKljyU9elcP4Uj22kJCuAQA5K87vX6V6FpbxhsCT93kjzNxz7ZryJyuxrublsTFIZQ67s7ioUEAHrWvYGWO4lXGISp5C9x361nWSwSxliiPuG3IGeP0rSt3jmh2JhGChAdvBpRIk0zYQHfkH5gcZ9q1IW3DD5yCeCMCsuKRjk4BO7jHetBXLjBwcAfpWqOa2pZcGNMqnH55P4VaiIl5IOVOD2xVS3kkThDgA8YJ71agYMrAHBz0PqatWW4FuRQzhl6cgYA6U+Yefl1wBwAMEY9aSJMcdSKmUhck5JPvWqM2QGRd2x+W7fSoJrcMpOwuNnAxnp261ZmjEyggEY4zVdIwvJj2bsnPaptfUW5QkgnaRJIyAFYhwecg9h70XFr5ioDglWBBOTmpo5MuQBjB5xxk+tOJDDngdCfSqsBS+zt84JwSTkenpUqKcvnLqRx7D0p7xkZxzzzzQx8s4A+XIyc9aVtRXHg9CAeQMDFR4cbyOx6UhmVQMDIzjinCUOSwI68e4qbDADaFB5HXNN2gOQMc9Kcro3R+RzjFTKhXkBfWiyZRT8pun3TwRz+dDYUkDg8DnqeKtPtYOR2wKrpbABBkuQMDvxWbRaaFSZxggkkH8KnUrLkkLjHY5yaaIQzjHcZx9aj8ll+Zed2O9FrBe5Mo5AH4/Sn/Mu045PYU1GPcdalRTIuehBPFKwN9g3rg46jr9KbnfxjOBxS8DOOcjt1pMDdkU15kDZIieQe/PvSjaBHvBBYcfKcVIjq2OR608sNxIOT2G7/61NpAQNtJBI69aUbW3k9c8U6Q7TlAeoxxnI/Go8neScYzz7VEiwkuFUbyNmcbfSnLkjLhQPvZz3NI0e85I4HQfypecYJ9KlqxT0Ek2IRlC+eoFR7UXIQ9Rk+9OJI5A465NR7RuOe+a0GMZdiIOhOOD7mo1wFICAHPzcDr61OSMEnOM1FIRwSRnvUgNKF94UjNUxFjeCOpyKseY55KYHb3pvGzJGAABTsK9iExBsbjkZ571HIinofm5qY5LcZAJqNlI6A8Uw5iuU4cFOg4+tVnBkXbnepAyTyCMdqsyN1XnvVQsV4XgKPlz0FBLZG2Ebj5MdSOOaQx44bp0pT86YHdiT9O1PZVCP1zzn2qtBXuRqhKYzgc4p3lEZAyc4BAHapvJCEEAuzdM/wAOatQwnftBIU9TjpWiRViKG1COpfkZ4A/+tWlGM53HIBJAUkfzpI44wyDl2IAXHH86sFSOSTjA9T1qrENWGghFCkZ3DI/Cp49rLkkfh2qJVDELng1Mlv8AJk7cDAU568c/jQOwh24Qpk5IxUMwZsHONo4qWSXYCAOT17YxUOGc5A2Z5weuD2oGNiVAMoPvYP40Nt+9ngd+1IkZRBg54xSjuDjC5qW1YSsijLMZJZA2AF5H9Krsu5SB9avSIF8xyigZ4A57VTJPIIyCB8y9OagZTuYSqfKB0OBnrWPIfOmk3/ejHY45I7VsTtsbJPY4A7ZrNeNnG7kKCT16tjpSZtEyrpUe2CHJbkHk9+uKw70yxWyhZPL807jkDkDj+db80QKfNG+QgClDwTnkdKx7sxhXDDkfKQ3OCTnHHvTVgschqhEDujjfuypY9AR715Z4oiia+QTBEdOVdsscdx92vWNURZkcuA4BDbF6A/U1574gjC3QwpjJUkOTu3D2+tNS10CWx4hreiWzSA3Ef7yVmwis3fv6V5L4q8OSWl4DEkYBfICYBAJzz619Fa7Yy3MsaxYwfnJOTgHoPxrz3XLX+xrn+0RbxXDwZkCyxCQEj1FdEJWOeNOMnaR4ctvPbXUW1xaBmKZcZOe3T1r0LRNSXW9HDIpDx4VzgYBycY7c1hX1gb6f7XcB3kkdpBJCpjRTtLDgcdOKp+HNaGkarDAk8wt5YgrjzW27+3Fav3tTkrUPZSsXNS0XztXTYAEIBVeeG79KwtS0+5imkEkReXcW4GBnqOTjtXoGq2jadPJF5f3CpjliYgkHGfT1/Ss3U4TMmDHMu7DE7c4JXA6nuKFI5ZQRxKpHnJRuCQCe/HenrsT95sAKgAyJ1x+FbF5YCFRGOr5YAjr9PT8azC7WryIsYRivOPl+WqizN6Co6o7hXj81T2BP5+p+lEhXyADE+QrZwcg4IwPrSwarDa+W7wSu4Ztg8wHA9eRxUEepC3ijeOMR7yVDk7vm9cc1VjGUiym+TOIPMThDIRhQfXOeMVB9pt4wU3C9nZ5BEixnC8Dpkd8d6r3+oTXEuZJZpAAC8cjNsAB7AYFJpxSDfOjgyRk7cjJ3enepITOoZkOpG3zvWKNVST0JHUirttJ9mF1E4kkFyyx8OoG3GTj8eK5pL9vJuygAMhQKgBOMdeau2k7fZokc7kLbFycnOc/zqbXN01Yo38waYThCh8swwxSHOMtknIwOtY/ls0RDn5CSwz3YVf1K5KXAgIwqDgHkA59qgQyB0YIMqCOenNUZ2sxsd/5ltGDGEjUMqCPqSTuyenbip7W9blZXYbuUPcHOcY+lV5rkzOjukYwCBsXHQ+39aaW2qQwKEZAz9MVZNrHd6PrDI+2RAbfOJDJGOMHIwOT1p99pZsr3IR3t5NrMV2jqSWGPxFcZZ6soRLedPMt5FZDt/hH48frXZW+pB0jW8KSxr8qyhcnAx1PrxWLjbY0i7qxoaDcz2d3c210k0duGAilaP7+MHv8ArV3XDJNem8QFLjAWQoME5GPvDtgVnwT3quIyDK8zCRDzKqqRyTk8A10NvqrBJYJLeMYzhpFGWAGBgZxjNY25Xc6KdRtcrRQ0XVHZjBCQZlyuCS2SPpWlf6Bf6zHby29uSWXy3lDFd2DkdsGsb+2buzcMIraOTcxaSONYuT6bR/WmxeKbkNFHeXLyQbiIwZGIyVwMgE96NnoaX0sRyTaRpmXvZTqN2gJFjZxDBYDgyMcBf1rlbu6k1PUjIX8u1kLZUghsE5AGPatbU9NY3KXtg8RhaNmaIKfpgZ96w3Q2t+kR8x4WCupO7g4w3P0rpTTOOUWW5JRNPH8klvGdyoCS5Kjpyc9azpbloILi5B2MwWMbAEy33cn8cmtieFvlLF/KUAIH5yc56/SopbBXEZEXmQoTK6BtnIB/qaCOXyKS75z5UWH8wYIJIGD975a1bWKQ3mYv3awxMhSJuWfbjvx1pLC3iiErFJBO+FLFjkc9h71Z1O8GlxPHBGCwUM7E5Ac8nk0SeuhpFXLt1a2wtrNbzy7ssI2MSd2HGGI9q7nw/D/wlHhAWzsIZIyNgBJRV4547fWvNLGB9QilYAS5OXJPCHqOtdJ4C1iXS9Ve2eQsHXBXBAjHy8YBxWUr6XLLuiWEmgeKY4vME8Q3PjGeS2Tyf8K7V0SXBkDpagFuV55B9DUEVsLtZ5LfyygBJQxAfLjr0qLS7tdQuNTgt5QnkxkDIUBflzx/eqJamiVjL1Bd0qBJ0jOV/fSxbvl6cEH1p2mXMOk3i311f20gVjGREr5I9PmxVO+0y81u1tGSDzbaFSpbbg5B3ZwB0/Gs+FDLexQS8wB92ZAOXJGetOMSZ2aPdpdV065iSxs4xczIvnQTTrlVyBkYzj86848Wz6nq15brd3FzIwGyO2imZUVs5JVQcYNZx1waXrx3k7Y1UkRKBtUjjkHOTXXX92uowW8qgSCAMWjMgEgB9Aa0bFFKKszkbN1h1/TEuJNt5DGI039T35I5qxrF9F5lwh87zJIW5iJ+XI+8OepzVfx/o0J1W0voHdI4wjERyfMCRznGfT9afOTJfFx5ccEyKySHOeOCBgetYvuC0djmryP7NbeX/wAtQo6j5hnuc1s+HdTXU2EVzF54uFKxyxgqYj/tLwKwNagkttWud8gjYuSUwQQuO/Tp9KvaH4gbUr/bH/o8MOAsUfzliOmc4zmnbQUtzOe7FjdyW0sTwSsxxHu3kpnh+mAD9a25XSxj2pcm5uwpEqscgZ6YPI4qnf241m6uYIBDHqMYDEvHlgnUgH2FcjdalcW14be2dQBuViF+8QBzgHOKrltsK+lzrr5pjHFJF8kbKxYlA2D6DiufkllkcQLgRFsseVI44GAB1q/pPiG1gieCXfPjbHNs3KFY4ztNbcGiLDePPbOBGAcxyxhyR2xxSuZy1MVraS0iCwRD5lXfMBwADnH5Vu6NapqaSW9y4STCnzJDgBipIB6dcgVDGohVzMHxK3KBeOm0cZ7nmq08k9nzafvGVwrt5a4TJBGck7sAVmZS01MO/WaO4vbaVFFwrsHAVWywOcjr2q00P2yFZZEXdJAFbYAGLcZ46dhW14vtluNNi1cSrO1xIyyHod3AyAKraXDmwMr7Y5LZ1JXcF+Qkjnv79Kqx5873OQsbXyiUeN3K/MAMZIH40W95JHHJA+R+8JVAMANkkfqatWJ8qW8c3A3GPIEYJHPbJqjHeC3MUf8Ay1kYshz82BzkAZ7UWLTa2Or0e3/tOycSgDoVj6kP6VftbZruzis3lMX7t23F88hc4rJ8KSS2epzi7JjUHa2F69MEdTXbWsKG7R/Kjc7lZUICDcw2leucZpK50K7OMsGTSNHu1aKNri5RoWN0ACjHPzLgVwken+TOXttsECOysuDn+XSvSviPo8mnX8bR+XEJCwSLzCxDY/E9x3rjr+BWS0lcfO+5SB6j1xV3MpIqvew58vBkiAKMCMEfLjt71Wn09V8xFi8gHcGY9CPTrmn3QFu6OfkByckHnvTGu2KO7OSVBZt0mcc/SpTJsnuUJbJA8YWXYoBxtU/Nj3qsY4o8YBxgds5/E1BczPFckh9gcnaCzYGcZ46Cq7ys+ABgKAM/StkYSRqx6m6vEglEaH5VDsSD9Sa2Io1vY8ICWHzZUnJ+g9K5VQGc5HzHHBxn61rabJLHJ5qb8OpVZBgJ9Mnp+tc9SJzTjckaFlzvjdGU5xIMHmnTWyRoh8xM5+5j/wCtW0B/bkCKCYpFJKSDnOMYzzVO50WeC0nnEcbmAfMM9z0P4VhHU5nBGQSTkHAY8kelOjI3k7Cdpzj1xSOoVnGdzAnLqOP0zUTS4RCDv3cfJ27d/etLEx0LTyhVAH3cZ61G6Ft5TltwPPoaahM7SR9dh2se3PvUjFugwAvGD1/OqW+ppe5Wk3g4IPPHSiRhEgcfdC4/SmmYJGXOCFz19O3NVZZDM0aImecHaScHpjpV2NYxudr4M0CDVJpLmcrLBvyE+YAkHnjiu31KKEWRJA27Ci9+ob1+lZXh7bBaRAEn5CrEknn8av3d0fJOHBjAbgqMc5x396wSk5nu4eMYR21OdiR0MYF3sUjLLGOGJHqV4/CtjR9JkvNsqgHGQRjIZcY74x+FU9DtZLq6QOEMaOoeQKWC9M8H2rthqdho1i6D95dNGcBGxxkgjByB1Brvkklqbzm1Hcwb1UhR2MmMkx4DdG7DpTtPlMe8Eb8xsMg9DjH86rNfsGzIHJAJZQwJDAHmrtpETZTTnEaouQMdcsK81vU+VrSTqM5zcwcsRhVJBwBkc5zQS7/uiWKbQ2cAAjt0NSqrKCFOQAM59cY5ppf5tyvlsfNwOMUtzjvcawCtkyFcjHXjO3FR5JYFEx0J9jjmgkHLDruBVB9c07d8+EAO3A6+1MppbiFAdmfn4wTgA/kKr6naHVoBGZP9TnyyVxnJzzirKODgscc5+UZyMU0MQUO87hyAe+PWq5mi4yscFPGYGaJzzG23ngk55qBjzjg7uvHTNdB4ttsTRXIT90w2ZA7k9a5xtwBCHJA+XvnFdUXdXOqOqFllxsx0+bBPfgVHjjA5wOc9smpIoHdkJRwg6krxz171JFbfJmQ4UY3HGBxWgrEDFTsByMkkc8/hSqSo2nHzZwMVOYoQxZQSqryTjAPsafu6bOjY689RSZRCkO/BJxwM5pyr5T7t4A4OQeV5+lOEuXwOvPHrjjj8aPOK7Dl33YBGaQNpDi4Vjkgyc85znmo3YdCAdnTBIP8AKnMvmI23qc8ZqpIo3g8Bh0HrU8pRYgZXkJYbV2jjJ60VWO30De+7FFXYzufSFrOIE3bA8TcfMc8D61n6npUYZ54n8zcRlTwBkGti40S4tsKYt/UYxgE9+vpWU8D7g5fPIBBOB+OK8inUdNnDF3RzzwbUBZ0XZ8pkLdAKWGe1RHQvjc2AGY4wB/jXNeKJ7i11aeB5z5OGVQinDe+ax2vZu7knAGSa9FVGzSMb6noH2qJfLLyKqJjocj35OKrSanaQ8m5VI3yzMfmx9MVwf2mUPvDktjFEk/nDk9sDHrV87NFTizoptfVl2xg4I4B4zj61RTVJGfcrxoAcAg8dKx2Uu7vkEqrHDLSqCqAEgADGKz3H7OxrS6q84Icp8+F+fuAKj+0l3+di57jJwOc4/Ks4crkYyQM57VKr7WJPK/eOPUDFWkCSReUozZPOPmODUyxqQm4Y+bIzx0qnHJ1JJKE8H0PoasRuVwnJBOcgnFN6F8oj4QYKY47+tQSsEG7Iyg7++akdywx1Ct3HXAx/OoJwFBJKZbp1IIApNkvQgaSRQjfczlsOpIOPcGpElUg7gQwYY9x7/SomIdiSNoIwD3zj2pSyRvkk7jkDd34oTuaq7Jg+en0J9KsRqqyAAl48B8dwBVRXWXeA8YCjOQ3fOR29KtRkGRD0IYjJ6YNKQ+XXU0NQtBPa5eMI8abANuCR9BXJalA1oMbcg7lUkE/Nnvj2rpmmKuCCzspL7sZ4HXg+n0qtdRm4R0/dllYuGQkZyOM8VCdj1KD6FXwrN8kgYgb2DDYMYx7c11O1F3nJLKygfIMED3OK4/RInhuNijZyOhwuT2x1rqVXCjJCHJ4FRPc87EJ849sOpBfIPBHekEpwI8uW4Cc5PJ96ZvwR8+wtyPlHBpqyqig8lxgZ281mcLjqTvJhCD8hUgjBxzn8qoSDbvznIJ24Tpx35q0IhNsUyZw2cHk9e+KSS2XeAQEbPcfnQtTezSuPE5XAGc/KcP7iobm8VQQ6I+7vnHU/QmqckrQ7znqVXfhmHT8R+tWEnRQpD7CCGBHHSt0ZNmbezb55ChYKx3BN3Q4xUbctznpjsaL0KbuRoSeSS2ScHFRMrA8Hey544wT2qZCuTBgwYAjHv25q2h+YkKE5bIHTrxVMtuxg8jHB/WpI5DIwROd7Er2yPxrFkyXkaMTqrlSBwMY6jgV1+igfOCAjbiDsA9O9cNbTbcEoHYk8NJjj8q67SpQU3MMMR8/zdc8e1ZRg+ZHbhleSN2URqpZnRA/GMBj/AI/pWDqlmjxkeWRKxABDZBz1zgVspIkwjzIMMOE+9+HIpkWmvdzpGyRxQPgtKFwoGeQAB1x716MUkfSLRHD6F4Xudb1ZrbT4Hefd803IjRBgF2YA7QFBNegWV5omladFpVtd3g0S3YC+1KM4l1CQZzHESAQOcbj9etbF0LTR9Mg0qySbyHQJey/KGnySwXgZ7kc1xviOzfVpEfV57XSLGJdsML3TARLtxxtXr+P61cpX2MpU09UWhIPEUN4xfTvC+hxRjybWFjJMyFgMOQfnYgdsU3SPDnhzU7lIYtdvnn3CfMmnoFfnG1W35Oag0nw/4UXRgZ9YvLQGQ5SOFXVkAzuLOQSd3pVq/wDGY8I+H47TwjHFAkpT7XfFVeeVRnbgEHb+tSznkuXcl1TQbTT9Qk1vUp4pNUuWLWdsIxwq42lwAQM46VyWraxIybELnUb3LyXQX5yrZAUZ5A4HAFYm9tSn8+4nKMNs5uZM5ZQMgZHA9MAVteHpSmNUvBHO6FRDbynngEjggetCV9zOyex12h3aeFNNv7eW0jk1OezVm3/62BFkQ5AJzzXW+BLu5tt9tC8kc0McbCSKQqDuLEqVyRkEjvXm/g6xl1Xxa8084FvJuW5uD1xjLIPb7orc1DxJLNALtbOW3jF4wjHJbavQtgnNZT7G1NuGqPXde8QNqmmaZskkt7tbMxvNt2OXIOD39a8Km1C+s7H7N5jTrHdkKhGSc4GRk8dK9a0LVn1WOLbHEPKECnys5JIPOD65FeSazBbaR4h1O2uZEcpOREIictnDfeIwPTisYNJtHZJtxTJZNYk13Unlkd3hknfOY9pC4AxkE+grttG0hb7VRqLWFxc/Y4VmlMmFh2qTtTliDg9cCvOYvEl/ZONNsFNt5b/8e0KjezFuMsTn36VsS217HpptJBLKLt1T94cldnzNt9u3StLPoc7lodh9ojtnnudU1A+INYkuJLoaeZlSxtwTxkLgnAHQ5r6Q+CM0/jP4ZaraS+VPd6RftcwrGQUaCSPLj/dCnj3FfGFxbrbpGGSOC/vZSWKkE7BwqgDoSOua+nP2btMuPCeqamgvTbXM1pAZ7SSP5VQTYx1xypIpylyLU6qHM9Ohz/iObUfB+u6h4U1q2uvEPhC4RZooQNzQ5YMuxiMYGAOleeXvwltLrVbm50hJRZTzMsEWoQK0sOefmYAD25r3vxH4Fm1fxVf3Fnczg2N20cTKvWJlLKBjPTGK09N8KXOjQwXU4EenBioluW+aRgeSy+mfaud4nlR1rDc2rPDNK8C2ukwxxSZnv4iYypk37GB6YA+YHt0qS6+HGpapD9ot7eIKjMHMshQKR35FeheLdOuItV+16Vve5kjZ5Eth9/GCNw9a43WNVk84GQGyYgmSOVcuCeoPIHFZRqOWx2exjHRo4x/D1wGAupIZNuQVjYnOfUECtG/kNk9oHfAcNLsK56gL0PsKc7TahN5KBCqBi4jiKbQOfmOfSsTV70xv5sMhcYI8yRvUDOPYAihu7sCjbQpW8ziUAB1iYsN6/cGT6jNdLoXm6lY28oiB+yyklCSDz0H44rhrC6e4vLmVXkRkZUXJJj3FsjjHpXp9jBLZ+VBYRySoDnzdoJd9vIPGMA1Sir3E2M1hLqbwwkFt5cl9dahFATKNw3OuAMDuBzWj8dXsfCegeE9A0SOGPRntmluZ4YvL825jKhgfXAOQDWv4baz03SdY8RXbyvFYvHcwQNEMm5ClAAcenNedyi88W+HL2we3luBPO17FLOzRvbTOBnb1G0qMmumMUzmnvdnL2WrP9nOHMrFlHz/Ngde+McV2FohFsgiliSVbcKM/KTnnOevSuOs7OKz8z+0P+JheRuQYLUNKrY+XJbGMd+tdU0dz9ltmuInRhDkxrGFGP4R/3zUysjWm+Y6GKxlt9EjaOaJJ7qOMB4ZBnG0HDHg9j2q1Z6wf7audIkki+yn/AEbzI14ZQcZBJ6d6Sxe7gsraJ/njSCNiu053BSD+HNcveReVdzzW0H70EY8zuxHQE59DULUtxOhu9QkurO50SR4ZJ2BaKZgpDINzYU9RkDAzWBpN1NbXMdlLHFb2obetuJcsQcZJBA65rX8QmGRNEu4HZEvbArMSufLmjYqw4x6g06LXlvo7K5igV4nVRKmVLbQw4GGyMgd6biSnbUk1WITyR3BHCGRxIOdxKkADHTn0pmh38K2Zgukt7lLqUJbxz7gIwOSMHIJOaw5dTh1SAxNJIDOkkdtHngFRlT36nitHTJmTyw5MUq/M+DjaT17dai3KrIL32NOzuYdKuZL66SMXUMpRAZBggNkADHSszTdQe8tfEOqAjMcDxuUhPys38K89Tu4rF8UahNrdsY7SRAmxg7lgPmz1BJroPAFvp3hD4dXmqaiH1G+MrRWtlMwCSzgghmJ5YAAY7VpCL3MpttWZxvhnTp7Szn1C9yERWMVrny5GYqAAwYexp015a3FpJaCMW5ZFUExZAb7zHO4fSrC6pJNZzre3oubiR/NlWMbvKZiWC9c8Zx0rKubBJ4oBbuI1R8ZbC8A59a13YmtDObSvPguYTI8hbEluNpAIU54OT2qte6OskUktl+/lT5fLYYCg4JORk9K24HM9y8Vzx9mdo4ZZSq5fAAAx/Dirj6PcaaxubdHlikXB2DbucJjA/H3qiLWG+HRbCzcSYu51BUZG5U/EnPH0rTTW72xsDp9gP7PjJCzTWXDNk9HPvVtra3g8uFB57vGHjtITtXcMZLNnp9aSXVItFi2G3/08sXa38s+WCBkZbPz/AIYrGaaZ1wlyoypLLUb+Z0IkuCSpIAYswJ+9tHJ/GvQfDXwqvnsftq6eYrhNzCKaJhLKcZAI/SvP9S8R6tqKSI1y9tEQA1vaDyVkx03YxTNDhup7md45yAgwSZ2c5O0ggFgeM046LYJyO6vvD2p26XdtHH/pIQyMCc7TtJ6Hp1x3ry7xLbND9kedJrcYZJcEqC5cjBHTGCDXoR8RyW0ZguMzxBWTztpQnjsSSc7uKrSavaeJ7A207/6YAp/eRqBgDGeT14FLVMlWaPMru5fTpgsHdFzETuMucbsEcDHvWr4d1w3HiVJJH8tULKqFsDgYA/KtzVPCSX+nRiJFt7vB2tL8qSDt6d/rXH+Gbd9P8V28F/ZyCOIvuKKcEgepHP4VekgZm6pqckuxY5Cm5dpMXynI7NjPFZkQNs+Xt1lJVhtMrbc5yCcDsKt3m6x8yG7gVwW3rMBgnJ6HOQfwqSezltZd0D4jGSMBlbpjpzmt1ojkk76DodGlt5YDY21rIZkG+Tase0nPVvTkdaWSyvLlYzfxRxnAVHDLnAJ5z1p9tqMspe3FxcOwAlVIyScccHgVoXNm17HmeL9zkljdAAxYGeCev40iWrFfTor1bjybaOQyMT++GQEULklvQbeeakkadbx4knkGlw5knlgxmTngdsknpXRQ65FLpFvDbaJp+mWYXN1qN3Mx89CMAFdo7ehNS2Hh/VfGmimLTra20PTrc7Y7mOAKDk53OSCSM9MUnZbjgnI5m0tri8vAdTja3gkf90bnGQAuSeD0213Wn6RmODUb+BIrDzT5MJUCS5I5BVT0X3NV7DRrXw4hkhuT4g1lZMSTrIViQgdFBBGPWma94huI333UhvLybJ8xTiOJB0UDtXLNuXwnfSppLVlfxXqc19LcTyyRJFABHFGX+7k4OMgdK8p1rUWV5VciQmQ4GQcgDK9PWuu1TUrG7iH2lmtiGGVYny5CO5IwQK4XVNN1CK5Ms4S4JJwYzvQ+mD1HHrXRRpcupz16utjFkcyuSZOPvMEGB7VBNvK/MQCc7SD2HSr8lv5OYz8nTf7fSqEpL5Cg4IPXjGfrXajzpO5WlbJQAfKWBJ9OaZEx3g4GeGAHTr7ZqU7s4wR3HAPT9KsW9ixAaQEKOm8AcD8atsxdyXd5NlId5LCRmHyAgrtz1Bz+lVbeHzXIAIYAuwXd8oHqOuKWYNMYxBhNilT5ZwDxjoa7bwppGpwW9w8GmTah5UZlkiUk/uxyS2MnAHpmpu+p34ehKtLyOu+Hvwxh8QWdwbHU7ZNWtbZ7tbaaTYZQgLlVOScnFZfiLxvrGuafBp1/cSGO0Biht2fKRFuThf4cnv1outVt/EOsTwaBZtbrcAeRC0v7xWEfzKGPUHkdqxNJ0HUtbvnNtA8s6yYJ8nJXA7c4NZu591BwhSjGETt/Buq6JoGmywar4ck1JbqBoll+0GIo7dHXg5wfpXVfBrw5JqWuS6sLyXZaho4RLg4YMBxwOxI615hNY31tc21sb+aSdjtmjljMZjct8ysD1454r6X+GGkR6P4dsbeJzE8pZ2AHTLA8/kK5Zy5UTiasJ01CMbWPZdEHnISuE3Abh6Gun0lzHsDDCgksmPT3rndLtHtvlXlkwSmMdv72TXWRSnzsYBjbnO4Z5/CuFxT3PKbS0N3To8gB/nYYOGJbt15rXtxtVHCYIweScY/KsnTZNiI7YDAFD9O1bBtRsJ2AqRtwewNUjBs2Le3EBQhNjEfNyT/Or6w+TjPOeDisuzc8W7/eCAH/APXWpboPL25O4Y7+9WjLqWoUBXAA9OOue1SKmxEJHJP8qrKrAbW+UE5yPUVbiYlRxjBOM96ZSJmuDnI4wf0p5uNpyMPk4Yr2/Oo0KA5Jxjg/lVsQI6IG/ejqc9/rVrUzYKGLhgflxzyKLi3LvvydpHSoWt/LbKMMKBgd+tWC5HG/GCAR7VomQ0UJIxG4wMlRhwO1Iih8legbIz15q3OEkGRw46+9VirQfOnzoCPqMUxXInw/OCBjk+9V5nIXl+ByCKsyYVslsqR0ANVyg3YIAwPUUm7DsJ95gD8jAjctIFEYcgYU44ppJPXhsjmpFZSHL9+1Z3uUSBBKUdc+ZjDoPr/hTSXjd8dxioUHlsSrHaOhpTnacHgYpagSi4VshsISB1Pp6cU9ZVRgR36Uxd+Mk9B+VHl44HGaa13AmLblClwCAuMcZxTs4KOjnbVdQVzsIyB8o9akL7f4DntTYEmwM/HIwP8A69MbcqkbsL2P1pxkIGBSBieD6VLGwdVJGFK4OPwqMhYnwXyMZpW3YB7j1oMq7hvTGCT/AIVmIfCyFQcdOeOuam87cmckcioI5oiEHRgTnnGB2p5kQ85x1z7YNUXEdk8gfh+FNEijOPnzzwKdGi9Qe5pyqBgg4JHTFSWIjh8lsj5eB64pJFCYJA6jqaeoG0hnwvr70wPHwCd7ds9zVAV3ccHOM8Dg8igpkZ3gHPH0NWflLAAdutRHY6gq4JIGMMB0+tBOpHtVIxnJYnkCo5QC2AO1SyowONmCvUZ6VAxOfbBoaEN5DZB7YpjAPwOeRS5JXpjPFRKzcbj3OMKe3rQJitlwQCeueKr3Ug27QMZPzHzP/rVOSG5Bxk4yaoOR1JO49ACeau11oLfcR5WY8Yye9Qqm4bR6D+VT+XxkjBH55NNVFJO7KAYB9fxq+VBuRqiHBH09KUxnkCgkKMjBXk8VKI8KVPJPAqeUojjLDCiNnG7Gc9BV2KORucDHNSRxCI5II+7jHf1qeOMxgqR2OR2q0BCqqHwXzgDbvHfP+FTJAF3gkncd2d1SBSC+B3/pTQn60ybjsAADuGJAqVZS2cHgHPFQYzgE4PbNWrdAUchRk9x2oKIWh+cOCDweKHXcx56gHJqeVVVQBjJ/Dr9ah3Y3qBk5OPoKAEO4PjA2KM++aqyOJkQgbA2ck1O33AWITJyTUVzH5SbO5BIPov0pWSArTzeWAMHcTj8PWqjyIsbADjbU104Rw5JwDkH1NVZsNLjOSAQcYwfTtWZoihcZdt4OSQOE5yf0qsXByCBkjGKuyxbiSSc4HXmqrwsIw4Tvznr+FJ66mhiTS7coke1U5X5cj9TWXKDGNyBMMGZj0we3StTVvKt0cnCPj5Ux178f8B5rFiuEvWAjG9AAcAk7uKh6MLHP6xbFo/kO+baeMbuvua881sM147KmwD90o6HivR9XtpmKPgdDkgen41wN7blb9lI5yMhJASM/4009R2OU1K2LwuANjxJjaTnp09643U9N823uNwWIkMoVlygU+tejTW6JBISUMjFiTnJ/PHauT1WCQSSACUoMFsRlScHPf2rdMzatqfPuq217baxJphLfZZIxJEyk+WSVwR1xx9KxvEXhIaJeCdNQhuFO1m8n5yuOvSvSfinpC22lR3dqAJIvnx3YbscYxXldvei7s4La008yzAM88kYaR2GR/COMDBzW8XdWJfLb3tWd3YXlr4p0uP5lnu4CN0cgwxQ5OcD2NcwLx7W5l0/qlqcKG69toJPXjmq2jeIrjw5rMMrhZbe8jMIEkY7/ACjrgg9+RWz8QrA2SWmplPMikTDsCvRjuyQPTpSUeU8ycbtiJHClzmQkRMjYkI3FuOM9Risq/wBP89Gm6SKQAoONwPpRpOrCNEiij81HJMcYwDgdsZ/rW60VjrNmRFKsUyJhtzYBkP8ACp4wfrVo5Wrqx57qFj++BlilinNw6/6wYKgHoB9KoOyrFuyMocSbMYUnuK7CTTWjujFdKkT7iTKFLAMM7sEd+ay77TDFI6Fz1zlDgMB3INbdDnkmYMZwdgI3ADaCeT+FaDypb2EcKfOWdnww+XHbqBzVZ4nSLLbxsGCB82PUcZqW8kBufkJCovlHnr746VNhWLqzF7YgN+9JH3eoJIPQ+1WZ7pIBlShbHBx0qgBNbQyqzh53AZVwp6DFSli92kQBdlwhAGSW9AB3pFMx/LdWk8x+VHJzgt9Me9XbSQRlCzgIRuQNknjrwPWn67YtpM8schxOCAY2UfKNwBzz1zVOCQjIYgRqOeKdiHc1Git4Ly5yjCNmMiHkgk9QM9Pxondbko6JHuVizKpK4474xn8KSJDLDFNvCKSP3hYdD3IIGfxqo4MqRhJT5gYHOdvBP+FIhstJHFKmBgSFeMqxOT6ZxW5pmpR2cRaSPNuST8/Awe+DWXZXERija5RiVcGOR5Dk7icDHsK7LSvDCTQG5vY5UeYDyLaOIgHAzzz26U2XG/QuQWyNH5sUsaWxUAtGzElQuMDA9aseaBDEtwxnUAgSKrAquc4PH9ajFuLRcyyOI8qIwxIHqcZOP0rL1nU1e9jWCdIySP3eWY4OeDmsmr7HUnbU0J0ju5QZIpA4Zh5gx1z/AIVlNF5biKdOgIBC5UY55JPP4VdsNQnWQQbAwUGXcYwc47ZHt7VFJrVneXfk3SLBI7Ns3rhRkdsDjmoZsmiu08sDvbSx7wCdp+/nJz1HvREsxiHz+YgAYhMjAPUHPIrRsbKTyjjbJHk4GRk5P0zQnhgPL57ITOGOYwGzkdMAEnFQpkOOqaMab94YmmjcLJl0fcfTAxx0okbybRIzvwAcnPPY4/MVqiCSEpFcuiZwVJ3EBR1+gJ4ovI7aSOOV0+WMEgAfxE49PTmtlIlq5kTSeRvkDgXTMAu8lsE/So4IFupkOJCjMF4K55HLcnv2q3Jp8Ef+kySyySu7FYzGBtPYDB/nVyzt4I4oxdySSFvmDxQEspHTLEgHHsKvmS1MUrOxXsYXVY7QAvHuDgbctIf7rcmt6PSSY7goiWq8kRxgZOf8itKy0m1t2LqPMVPlaeZlTJHQcKeT9ankuJoLY2bm1giikZ4hbEh85Gdzck9KwcrnQomvdahIugia0zHcLHiSOPJ2gAAn3Oam0LTrx2jvdKSQx3asJf3IIzjA3ZJzUnghIoWlglnSRZ2dT9r/AHRCcMcZyD6VpLZN4J1p7aOeOTR5n3QMuPmBOQuT0IPtUc3QUrrYxdTsFeC3i3GMyE7yrbWB+6QQOnrWHfQRQ69bxod62+xzJLnBycnv1Arq9WsLi5tp4okgt4ATKNpYvKxGep6cccV56+rSQa28VwkeAwjIkU/Lz1IJ5+X0NaRT6ESs0afiGJbvVRJbJsBgTeT3cZ5AHaofD2oC+nAlfZOmAImA+bD7fU9q7TWIIJPJnvYJIt0ACLFlAoxgEgZ6muatdFSW5ge1uBLPJjYsoMbAAEDBPX9Ku2g46rUv3+o2x1SVXjBkbKP+7JzjB74HAFUdfh8jTbOeF1MKOpyq4O18njB7Gm67Hc6VL9sa2Z4WkXafMOGOCCQRnHUdar6frsU8EsJuGgMakKJR5y5GOOMetZj3egzXle3svNlCPFJGZDgncePmy3tVb4VsujeKrS6SAJDAxdpMZUrt4zjPfvjFdtcWWn3WgfvzFPvSWJm84japAwQBg8/Wqeh6JpNjp2oX0UsskjxLGhkJK7Bnjk9M1PNoTOEmkcodQuG1B9RR4ncZBA5J+XByeORWPf8Ah69kaWLSvKf7UN8108ZHlZOCFbGfyrr7SDSrSX/STbW1sw3COCTmTHJycd6vx3lvPpH9naZAIrSFmKklip9Nxz82D1xitVLQj2ckcpomm6dpDI+yS/n+VVtBG22eQ9MH0FaU1zHpjxS3wgkvWOyOGEllV+cKcDt71audfttLykEhlvQMfaouBEAOqgVzNvcRs73MeILYODD5pLzPnjOAeOe5qbX1IdTl0OlLQajGjTOkFyxGxcbQ5PXj2rG1bT5tOzBPFISGHXkMcY3DIHFLPrkM+m/ZotPzIzIBLPIGZSOyqORn3rR03U7JtPtxriGOYOFhkM6qSxH3cc5H5UdDGTckVtOSa/0+O3aPew6ArwDnIOCfSqAuIrDy0neN7mZiZPLUAEDhRgA1oQabI8tzJLv2Z3AxxDHoACc9q5ia9j1G8kkiiIlLbVUnb5ZGcjGOSPalFHLNNIvDS4tPieSd5I1FwgWNCwY47cZ61h30UMV3HO4lkaN2URg52AgDp9DXUarKzPaFgJGjJlcgZ25H97p+lYV9bxK0u0siAqQZP9Y27AHQ56j0oGka11M0FzbumTGwWVgsgHJPPWu2unLabBPbyrIzW3B+Y7CHypz0Jx6mvPNTinihst8TEhWDR4HyjtnNd94Puxc6DKTGM2wCMpj3EZPUj0ovY6YvoXPGMK+JPDsWonypZQSzx+ZyOQMj5TxwDXn9nZRSabqO0iK6iCXEY45YOFZQMenNet2CG78NSaU7yyFTJ+8JznKcYH1rwXR59Qt9QuEvFJhkWUmPO1k2rgDkd6loU4Kxa1KGSWznCgFsZUuuep9q5eS3Ns7xSFsvmPhj6e3Q59a7CxvIbqMrE/72IHzIwTkHGcE4x+lR6l9nuMpEmLkHD7Vbk56H1Peso8ydjmZwGqwOnmAmTerEM6Mx6DHf3rN87Y+53yFycDrXcXeg3FxKRHEXwMkR4PU984x+tcpf6VcWE7GbbEvUEBWB698+4rqi77mcxIZAGzhQ4UBkzk5xVqPUJ5FgV5Hkt4SSItx2gn0AziqO7zm3OH3E8Z+U8dOtWo41ZCpI4AwcZ5/Ck1c5ZeRYtLxgyHnO7OM4z+ddDpF8jyxxTSuIZZFMgIBwB2ziuX2q2SADznJyeas2QczgCIygEM4zkAduKwlDW6Oa1y/rcEml3TwhGeEtmMgHlPfis2GBXiO6MOeRhvmzznjGMc+tdbAq3Wm2zTkOz5BkcFQec4GevH0rP1HSRaDzEKB3cDyyMbv161SasWo6GUn+jA4Dplwx/eZzgY7+9RM2Tn5vXrVnesmd2RxhxgcZalECyK5JRAcr97pg9TkCl1CMTPeQnIUxknO7IJI/Kl8NafLqWqoAMhSGZidoHccfSrRged9lqHkkO4DyiBkhgB39K9CsvD0OgaY8WGkmlQMZtpJVtvTBPQDinJ2O6hBykSWKuqBSBGdx+X0/PFQ6nIYzlHAIPTk5x7CrzDyHO7A52g8AdOTWLdyyh8x9Wy+7aSQT9CKKS5pXPYS0LmipJcOEeQtbK+54o5djNzhuvtzXSS2sSHyonlcRrhvMII5GO2PQVY8G6UuoGUScyoOBIjBjlMcEgjrTdQuE07U9UiuItkRc+WXwMgLk44H0rXEJuJyYh2izIn8m3lJdI/Nkb5mC7mOPQg1dZpX02c4ONg2j7ucH0rOaWa5mcqDFkfKMnJB9wOK07xhb6fJNhzGAFLyZY54PX/61edy6nzVTWRgvGMbTy2Pp09aqTgqpOAODtPY5NW47p5SDsR1J4MYIyMd8n1qOfYW2g5I4K46ZGeKpIwtYpLGy7x5mSCMYHYCpgq4BbIccEehpgVhJIwOcEj5uO3bBpysHQELgnGc9qewrkzBJEOzOSuOOO1VXKB0CcqMDk+lSlWByoJGOo7GomVsYOQNxIKc5zRuO4lxY/wBpaRcQDKPuBRc45B6A1w8wjCOAOFXv69+a761dkK5CugwTkY6VyOv2P2PUZANnJEgO4AHPXtW0JWOim3sZDyMDgYOWwRnjB6du1DSv5W09OpweOadNGY8gkj5T3yD+VU95AO0g8DcM8j09K2TZ1kjSFBkEFtoJ2gev1qwAMA7wWwPvA8GqceeoJ5PXtUkHOM7Tg+hOOau9yNWSzW6o6YO0nP3mx1OePxpixAYAfgfMD3NToCQCe4/KonjMZCjoxzTRKa6jd3XIABzzims32kyOBnG0rgDnI5oy3+/jpnjr1pDjjbwRkAdMg0ylJDRwcsxUgbSq9AaKe/zgHO7OTmigq59t6rDGSyOHkDkbCOcE9z1rkr7w/wDbb1Nka+Q7gMHOMEd+ldxOgu8KxwuOo9q53X7qPQdIuLln2ORlQy56/jXiqz0Z40ZO9kfOPjKYSa7cBs7PMkYODggbiMVzzkjYWPL4x7c5/lVvU7j7VfyzhPLDkkRjry2efTmq+4M2WORkEHHQAYxXowSsd8NiFQzY7NjJAqeNV43cdGAx15pWUbjj5OeD64pytnYD8/APPH8qvQ1TsOVjhBk8Z79qTZu4HO7n6UzYU2LwSVqVcrsyAp4BGc/yqkjTcY6kYJwM9sVAGcEEAYzzzUrZGN2UdQBjPamsylY3xsBAJzz/ACpszasPSTJHycf1q1DKXQEZGOvTGPT1qpwVcLyR+nFJEzSMN5MY7kAVItjShdGjkByFb7vJzktn8sU65iSRAW4HAwTnjp6UloTLnYMlsBc9cnjFaE9tLLhEL54Dc1m2J7mTb2oDuTgBQTwcYHGO1E8Ko/GDluCe3HNdMtqVhf0A4yCOQBxXMTS+ddyqVMRV8HIBByPY1MW2ejSgralPEkEo2O5jY5bI/wBnH86u2zkAsdhwccbj0H19abEvmEI4JPc7eM5z61I7LaISgXO0k/MeWz6VYSikTszFIwCcZCMAuMgqxOMn2xRJKgQE5RB0bO4HAx/Os92XqU35OWYnlcccA4HU1Pan9zGo+ReSAOh5zxSklY1w6k5FAEnVQTKBvUj5QCQR1bIJ6V1MMhlQk9ick9ef0rnWg23cTJkEnJHIBz1wMVvW0hdH2DejBSCTtC885BFJxujDFJ31JJQUy5+dNvBHfioQAGQjAUnkk8ipXZlQnGfYEVUkl+YHjqT+FYtHmN6nQWVxbQrG2GDAYXaqjLbgcnJ6YrP1bVPtMxdAEX7vlqAuPxGDWWbnnH3s9MgHoMVCbjdvxwT2PWiKOl1uaPLYsSSJcKgL5IwMSE8HsfwqtM7r8qfvFByOmQM/SmiQjggYHWnpeqd298IvyrsA5+vFdC2MCCeQmQkHIIZVAx196rtIzImwDqOvFWLna+DFxuJZDjg5qnyRkjk+mKlojzLKMpxngc4z/SrUIMvylHkjyy7iVBX5c8VnhCgTrkknAwe3vVxFJcFhsCksCOxxisSkzUgi2zbg5zt4G7qD3roNEhaS3dDjhRhiSeeK5+0YjYp5J6H0JNdNpUwgtnuLmWHEihVjyFJ5AwuOp781rTV3qdmG+NGpZtEyl3lIjXGP3ZJl9l5q9cThUjRCRIxyowCQvSq0MrgLcTjeR/qreP8A5ZKP72e9VbKFbmaSWWVSF24JUt1+90I6V12Pc5nYne1F1HHClwolUlpZZZcEtuyCaeNWmsbaRUii1QFtpjnXKcH5iM5qvaXxmiuENzv8wkqRtjz8uO+T1qKO2UI/lliQCMiTaMn2qLWNFIydctYNYjRZR5Tg/KFUEgk5AHPA+lYeoWTW728JjwRCN0uFXe4YjnvXY3MKvNzh/lUgggcj6iob/RjL5UwTJQNjEnBbORn8aHozKcFIwbHSkurb7JMGz8xmlXJ+UHKqMAfzq3f6LL4ghFtC0h8lVIBVlwffJNOl0YrNIE1ApIYyWePdx8uOOetavhSS20YG9u9XlS1hZQ4EJkaUgfd6Hg+tZyl1CELFzS/D93Jo88u9bPT7aIWzXUp8oyO2MsuT82cdQDUMNvELUQGCWRZmEsUh5AU5zjAyKl1Xx9e63ebnSOW3OPLi+yAAEHIwM+nfFTWOqRblAtI4nzhMBhsBOfukDtXNfmepfuydkdZ4cjMc6eVKY5kjBcsGJOAMdSa8w8e6HcnxTeSJ9reIkHEcAdCQO+WFer2lxb3jh1i8sOzF97HkHsGH+NR6V8Cr/WrC/wDFOsWc1h4at5f9IvJjIrOMcqiHhiexHFVBLmudU1eCicR4M8IyeIba5nCLZW1syie/lKjygw25J3cnuBnNN1W8s9OM9zYRyyiRmt7NpdpdgSCz9OMgHmux+L+vp4xntND8HWd94f8AAmnqkgSWJlmv5FGPMdiOR3x1p/hTwHpt7qCGbVYoMMFtoWjDhicDoQSOpNaOaMFTuc/8OvAjaq0txqoltjcSqbf94GkkB5YqoPrwK+gdJubnwlbSKkH9meZEsREx3ysobjdj7mffNcr4e1qDwXfXIeSF9TETQRzSBfLT5icpkdRjisPUvEjeKdZgisruTU7mbLSLG2CxDYUBguBg+hrjqSdR2PUoRVNanqem6rd3t7d20VwHYSCSSTzVVVBXpn6tTvF/jOKG2isNi62YHxIHYiEHuOME/N6Vxd/BceHdMksIUuJLifDXcgwSjKAVjAIJJyAMjiuMu7i4ieBJY7pJJZD5UKREuDnOT/8Aqrl9m29TtdXlVzrtb8d61rVlJPb3Vpp8LsWa2tYRHtA4OGJJ4rzy0u0a/iM+67t/M+c5Cl8Hk5OTzWwumalqENxqN/plyYQxt1juoTEWJ+Zm+mOKSz8NaXYrJBPef2ZcIzlfKuFm3FcdFwTzXXCHKjnlVc3foY5tIpZpYNHkkktYgTIjkeayldpDc/MPpVX+yI73wlEz25IWSZvLAZGXeqjknIK/IeBzzXQT32m2MlukBLyRsd15L+6YYIKrtx370rw293dTz7FjlhkNwPMDEbePugEDsapKxWrVzzDRoYdHvzczI7pg4Q8gMAQuQPQ12xgmjvP7TglkkhWMhreM5SNtoIbjuT71S1Tw0I3E8UgjN00knlg5GVXcBj3PFX/Dcpt4QAPLluMEleOo2nj6805NJD5bnZXWry6n4Xj0i3dHvFxJJCZFBLb9q5Xr92vKLq7k8H66LXU5JdOviM/ZTOASCcdCOfYCtFrCS38XXF2JZw87mJZVByj7CFB+pHWruNM+IKR6brpkS4tpUSG+jGXyO2SCeO1bRskc80+h2/h7+zPEV0NIu9U1S5WZZCfJ1FIUVAMtlQhbG3vnrUPjZI9SS5n0W0jurJGYWwilYuI1AADbs5OO4pul+HJvDNqb1J1ku7t2t4jCxLC12kl2JHGe35VX1OxGkWFoWfzHeIhJQxACFgCp7HjnArGdkx0rosQWUkN8LaMebLcWYaMbSPnCqWHPuazLVbOK3825EhuYAZX2Rsp+UHA5z6mu30O1Gp39k8Efnyq3ll+u1SrZ56fwisLUtOM8kmyOUbiABECcfe3ZIH0qU9Tds5G4jlmW0tCXeGGJ8bpSMM2PmwAOuBVnRZLu0eMRos8xZQtvKzeVLtGSvHcjgZ61raJos2r6rAURAJpEVTLKAW6ADGM8/SresaOkU2ZdlnDCV2GFgwkdTyzHA6enWt+YwmnY4Q6lavqUer2EZtkaQTJYTBi8HILDI6gsCBVjXr+2tNYvNNtZYpwqx3aKVKuyu20qTk9CCaqXktlpF5KttFJcXV5aLPBLGpG0szqNoI4wVJ/Gs6yv5NFeytYAZb+SF7R5pAW2gliOByWy3c09GznheBenhXTdVjsziWUw/aBLkOmGBOARwSOlW9U1H7R9mS4j8xIdu0YGQcbWI6dau6P4DvL7StLnvXXQnl3wQXN0u5mAkJYqu7J4rM1ySG1SRNNjmliWV0E1wqq02M8qP4Ruq9tEb3urlRF80SxQySdAY4448kgNk72Brl7oy3utIieZ5bYxEsmwl9wHf25rUuLj7NFKgKGZ0Yu3y5jYYOD2J+lTaOkeo38cRfyrkoGWQKCQQoHIFNkr3h9+k1nK5EvmEMU+U7yxHDEYz/EMcV1vhyzfVZk0p5HjjmOIn8vdKJNpI25POfTmqEWnKlzEp8sIMIpPGc8s3OeprrLrxUnwd05NYsrO21HxZdbf7NuTMJoLOMphpFwuN4yBz61kndjnGyMDx74k0z4aW50S02jWbhFEl5K3mSYLYZdoBCnivN5/Gl/qU3mv9lPmjcwEbDaASO9Ra7eHxEE1mWc3etYYX1yZCCzFsrJ0/lXPC5EUDs8plZmIX5u34AZ/Ct+VM51N9TTfxZdTON7wm2xnYbVmdj9QRxVy21XTLrzBf2wwpOQJGQtxwByfSs1reRXRC4DScLGA24jHHGeM+4plvCBcxuUeMrx8wyc+nBosDk2dBPHYWZ+1Wd5fRQyKVgtZJPNAYrncSAD1qSa8itbiOeeXEixqUkj/AHmcjuB71g6hta4EuwBwOHI4wDmsa7vZi4YyCQlu4/hB5xQo3GpuJ6lpfjKQKYPtjyF0CsJI/lIzuO3j5fSug+2PqsIVkjkjjLFH27iN3TGPWvC0vyJiA+ZHD9QAAAcgnn0rT0vxbqWmLG9lOsTIcSEMu0jPHXA4rOUGtjVVLrU7u48O6VaRBNVsktlDEYlIY4B42gcj8TVjT7Xwnq8Li2+1scENJdFgFJYAY4Hoa5Cx+IF/5my8s4b1WKtuhwhbDY54P1roLfUNHvmNzqOnWEEjBmxcSRk53bl/iHTJHSj3rA3FnT22jaZCzmTUbqe02kEGNZDtPpitSzfwRH/o1/cTX5c7mt7vy2I9toXOD9ayNH8ReDoJEaeKKN3VcouQOfQBqsXXxN8EWmmyQxW0ckjHywYlZSh7A84/Ws3KQ0k9za1fxN4aYxtonhjT7YhE/eSWkjgHPYM2KyNY8QaprXmDUb3zLVdxe2hjWJMD7vQdq47Ufi3oEGZLTTjcyOEUP5hDAZ9+K5HU/iBc3WVSN0yhOJATkd+op8rluaKUI9T0C58TWlhDIkA8hMdTklifb1/CuH13xRHO+UTYy8MhJPA7muen1e4vPLBk+QHf5Uankn/aqtHpxO97uQW4C5O+UfNznHTuK2pULMzqYm/wkk9yGkFzPH9pPKKJJPkBJHIBI6VT/tq5tRiCclyBkxqVBB45OCOBTJ703TxIsjIqYKDIGcc9MVlSMMbARlflLgEFse5ruULHnynzbl59fkeJzPFBdncMiRW+UY788/hRL4gtRDhtE0+VlTGZN35/ex+tZDoWyUQgZG1Sc49cYxUSDzPmYducj1p8tjHmOll8UR7XjtdM0ezCAp5sFqpcnsdxY1lxyz3nNxLI+SQZPvADHp0qmirN8xJJYnIBxV1ZTc7FhgAK5CxozEn6gk0nEqPvSSR1Xw78EX/jLX4ooLT7RCrqhiAHzk8AcHvXsOu2mlaVoz6PJpmoaF47gmaBLVjhJInUAKBgEEHtXD+EtKtdM0i2gupZtLuZWZ/tPzZD9uQRjFc14i13UdR1HdNeyXF2snmNdO5aRiGyCWPOfxrBt30P0jCUqWFwvNKN2zWtdV0/SPD8unfYL0aoytFLKZFAI5IwpXKkMSOvSrXh/wAfaz4RsLa303/Q2VjJ5wj3NICcdSCB75rl7Owm1aS/ur15fMUjnBJJPHXOT61btjeQqirJLh12MuMLKD1AB7/SnJ2IpTk3zKOh6To99L8TPFkWo3tvF9tOQGts4ZlXbuweBnvxX0FpdlFDaxQODv2DO35cnp37V5B8LdBSxlSR0MG3DEDPAHJH+Ne7R2q4tnG2PzACpOTgcDqfeuGo7nLWalK7Oz8PJ5qjagjlIAx1DccnNdNah5VjIHDcnB+76ZrC02N5IUfYzywMCc5HJ+gro7NQPMVAUBOcnsDXO9Tge5raXuLlZCOc4IG7P06VuWRQRIkhJIAXJYZ4/DFY0BWeKMvkiIlsn1P61sQnzyHBwOflx6fjRtsQzQgIVMNsBOAp3c/yrSgfYxIAJK4H1rKgJ/dnlGHJGcmtG2IwSSDhsFO+a0RlsaMYEi5HGMEb+e/PSrpUKoJ5U5qhACM4GNnXHpVtDv5PAOeOe9WhErpgliOBhvX+VTxyN8w4PHoahSURvwPlxgkelTqx6cgkDAzVehLFD7iGACA43HHaldA7gjK9vrSjCKSxOORg0pXbnaRjqOe1UmhCNEeh7VCYs/KAcEgY71Iz9ATzjtUYOHDZIUCqJtYqyfu4iGcgMMDHaoJWUAbeQepq7cQlnGFyNpH+FZ7RlXKnkAEE+9RIaQ1pOMY4HJ9qRW3yBWOOwNIyZYhucg8HjFKImYKAfundWQxY/vFcdOeafIiliwGDnnPQimKWU57txj8KcX3PgYOPrVprqALJtYqE5XGTn2p6uJVBHXg4pFRSM4GaUgcZ7E/pSTsXYGwvO7t6d6eBn5ucDJqLdvyDjB/T1pVUr8o4JHc9aXM0J6Ehl2KCeQcdKhExyCMD/ChYtmX546c9aRwvAxzg9KljHli3IOVwelI0BfHOMGo0+Rsjggc4p/nksQR935ulIViaCEhM9++D71IcHHyg9e3rVeNgkbs+DvHUA8ENn+VSNMTsw449Kq2ly0h45wPrSh8JkkY2/KO9RiZD68Z/U1IzY4IBzn8Kkdrkbv5ZKFCNpxg9vrSFiMHA4Pze1I48zeTnnI/H1qKJmRAD3GcnJoGy1CSFyQdvrS+ceQZC7KMLkCoSwCEAnr/Oo3l+bIx83K9c/jVbE7krkt25JOarPF3z82O/vTi7jGRg/wBaRWAGAOv4mqQmRSmPOG4wMj6mmGUfcAwV/Wnvgtluc4x+FNkizwCBz19qGuwaERJ3ZKf71QsqQoOpPY1M/wB0gD8agxkgg5I9a0tYhjSPMJI9R074psi4GGfqecjr6etSBDnA6HFMIdigL7DnOMdaTd9hoYUJ+RPud+B3qzEudhyOnHXnFQBW3AoeM4YZ9BVqKVhhAuUGduPeqj3NGWI9xUM3Hp/9epgXWN3b8P7uMf571WQrwByV4JyatKhDg7OnAywIP5UMiQsgaPBKMOM4wfSmxt54OwZJxjt7d6cLbzX3lwFc9A2ePyq4tsOrY/2ODzznmmr2IIYbdV3l8E+mOatGNFyg4BPAHtUck4MgCpgjr70SuwGQnHJB5wc/hQUiOchnL534wDkZxj0qugA3sBuB6E064PluE5O5iR0/Go0lVsE5C7MgHjNBWrVgeVS+SCMAFBxyR3NQyukiyumJCwI6849ulStGO2D1WopWEYI3pjBOT2qWybFefsHT5Qe3PIqhM7LFw4cuTgdMCtNikW8E7iDnnjNVfLA2ufvdKSVy46FAhvKy5+YdQO4xVe4BCDIwrHAz9OtaU67eAOWH8qy74nyXKHLHj1FHLZFmJq1qJ4Th8cHJ+8fwxXO2UDWlpu8vLj5Rnt6V1EsZKpuHOAAADgfrWdcwbMjJGWB6ehqbI0T0sclqEe6OWIDJAAGwgk56gAc5riNWiEE1wFjeOVGwCwwSR9RXoupLG4KL5Y5ZwTgg5HYZrhNUDRScHG4hwCDyvfIpIGtCgiPv8oYSMqeVx3964rXrMzXJuI0jLMQNpjODjj+9jp7V6HZWIECIpYblK546+1c7rdkHmQODE8eNpj5+Y/XvTi9TGV7WPnL4ieObK0R7JT5kiExFYSrITuBzuwSuMHvXjq3qyNIscXldRkYBAJJIOOvB7Vr+Lrn7V4i1ZDOG33UkeA2A2Mg5XHUk1zyxKWTBwdp2n0IGK7oxsZX1L0dxiIEoCgPQ5wwA6j6V3nhXVbXU9LfS7xEnSNDHGp5G0nkN7g8154u7YdvBUkgORxx9auR3cltKktqiwTFV3ck5YcHj9abVzOcEtR91o1zoeoS2UjvBNGxCY56c5HtipoXKg27TeXPtJYADJOfvE+tdZqqR+LNGe7sTmYKJfKj+TA2hW5+tcVGjIgYxqnPlb3bLDgMScflQnc5lFPVG+2rwxWxhiWTyypbJbJJ7HaR3qG51aFo5AYikUiHJmIO3P61kRykPkOXkAKHvn8KsqEIPDJkgspYfkMCm3YxcbEL2C20yNGHuUbKsAdvHrWbdWSaXePLO53F8iMr0GPfnn6VqJPtRyeFKnJ5f5sdKtXVpFqCSONqEjlM8856e1NO5yPsYFurvN5iOJC2RId2MDtjP9K0tL87T7mO8gjJuFJZFEZ2A9A2O/PrUC2X2aVyIxOhYYiPVQe/XJ/GqUvnI+9S8EgxggZxg7sYq0rkE97cNfvO9wXeebMxkkGAW357/AO7+tZM0brNwTgqMqOcE1tQXS3FnJEF+bzCeMjdkg9zx07Ui2NlLMQolzgksJQQGyeOR7UXAj0Mt9mdZEbYZFVSARjPTkkj9KtW+lzztJE0GZAdgJlGDg7euPTmrVlaWtrEBsfkg5c5GQQO2PQmtuG/tVt0UFnO4sCJR94ADpj0rFyNFBWNbw5pujaJbyTXaPf36sfLt1jVo1IJ7/StieNrkZiMlhEylgAAX5OdoJBxn2rl7PUbayMksSRGQHcJJTz6etJd6/PrKyTXNwZEKnYBKB0HHBGMUt9BJWL19q0Et7IiJieCML8vQZ6nJ4z+Fcn9uWa+eYb98mXYvKCFx90DIq5d2146GVTiQvuaSTBBz1BwOcfSs7UENtbRTuikxqwbAPzntxVIbkaGl6mUu5SC/mTJ5SeXyVdm2tn6LVkaOurCO0GEuvNAhkUcnuQRXNJf+RPFkndsWRufuk8Ae/Faltf3EsiSwx4kiYfINwLEj12mlZApvqWraG+sJkVjHKjYxKhC4HuCD0NXrPxNJaShQkEka5AJUt179RSpos+qy3Fss8Nvc2ls0kguZ/KRig3YGR17ViCf7Xb+U5kdwfkGOcEYxwozhuOaPZJ6lRnY6iw8bQpK8IeX5gVaTKoASNuADnjvXW2fjDRHlSIXDiaOMBoXiUqeAgOevvXkksAixM2RsULvx1JXHAq8WM6JON++NcbipIbB98VEo2NlU7npA1Tw6rkeXGbpnIG+1Ajzk4IJBx+NYGoeK7Cwf93aR+YAdocgjcepAwAPxqnpcz2VmiSux3EuTtDEqT1IOalvNIXWYEktbjyyVDh4wPmHo2Mms7F6MtQ+LrjVb+KEym3tGZgxyCN38PygDH41cuI7i0lC3kpeN2GJCect3HpmsYW7xuUWP7OnJkHlnEh985rUsdYkt4o4JZJHtmDDDrn5hjpj07UO3QE+5u6Z5sH9n+fI07SSAktPwF3ZweDjivT/C2u6d4x0n+xb/AMqIxEujlg6oQpPp05Feb6QrXM0ccMgKtkk8KVAHvWpp1mmka88hLSSK5QTIoWP/AFYzlhw/QdMVmkmyW7amlr8Nxo2ovGZ5JIweMcjJG1TgAnGeev6Vxfi3R5XvIpJXuJ1kK8Sbcg7cegwM16pe6jY65bIvSZlYNHEcFe2eeffrXOX+lm4tntgP3o+VZeCDx3J963i7CaiVdO8Qf2no4sktxb3MKiMFiD5wznjkYqjrtkZL754zkRqsgZiWDA5PAPPzcc1iyWt54ev7aeW6jgPmjMYZTuAGOgGTz6mr2tao9zdNqCZEZRDPtGOo2nGWHOead7itbct2XiKK2knhnlBhuR5YVom3KdwOevoKrXVnp89ybgQMXfcQ0Y2IpPQnt+ZrOuLBAhvIoHKH5VZAzZXpuyMhfxrQ8JH+0ZXtYiI7lFZ41llGCOozkYwBxU8ugtmM8P20kyHTlv1xKV3faNqKgH3vmLelVrC1iGvG0tbqySytIWjCwyrulYNljwCSK6HXobWwhGnaZcC4vCjyXc3mqw5GAqYHOO9cVpmlzWt/LeG3wEDqgwBluMc/5FSrbhO9tzqBoaafbOk8Ru7vcVESYARdoC+vUt+lUrD+1NVmvLFLMQWQDYS2YYYDkknHr+dVrnXzPMYGkkjj3jzpG65Xng9al8M3dldzSwN5UVgsLggTtE8ny53Fmz+Q4rQycmjF1TTby0u1tktPIgKg+YzKckYB7iqFhoks15veXDABpHYKqqokzjOTu49K0bzTIYoysmoSSjfv3I3GA2QARnqKu2uj6drDwJcRvFa2xfMryfLwpYdskdqSdjCcUYDXNtYXMsvkRoFyvmgMGfB4Od1T+IWmj09Z5o8NJhv3pBO3ac/KR1z361pWjaP+81O9+1XlshJiihKoGwwHoO5q6t9bX7XN29gfJVhzcyggZzhVUCrdkjJPoVdG12ODw4RPFvlkRHk+VhhSuVxz3PWsyPRLOW8ju4MHcWKebuBBxycZOKi1WK40yC3l/wCWszEsI2BATIUcDsMg0Wt3LpwBhcmO5BdwIixUZwCCeg+lZLyKlEZHqUWq38iCfKHawQHbkc8YI706eRIX83BO0/OCdo2hsj8qrKofzATmaNQCFIP3eg4JFLcOlzE5Q44IBHfsfyNNkaFvVdRuvFRQi3/fY2IobICjJyScdB61u+AM2t7fxRSxu00fzojZzt55Pbj61x1wGNgZpQu5w0f3dxx93pg/Wt3wVA76rZACQhbeV9scbZ5UYHufoKxle1y4uzPRdOYpLeQTxuknlhwDgfw7icn2rzfxFoyW15qGxSkhlE2wnJdSex/wr0OzubTUb2eaItbwvhFSWEjP7raa5DxJO8RjlL+X1jG3GcKTj+Ypwd0azTscN+6t9ViuIY/3cxKSj7rKS2AffIrqrfTzMXfzCDI2/OP4guD+VUriyiutkjOu4gugLLyA3OTXQaa8f2aFUyWIEg54+7n+dW3ZHFJWHRWcEewFC5TAV5MtnHPasPxF4Zt762jRII45QCVYcYBIIJH0ArplmWRgPkyQSO3UVVuUDQ7NhBl4V4yNxwMd6jW5k9WeHXtk9rclNkgIAIU8knvya0dF06bWrl4bKLfcYaZsRgKmTxnBNdR4qtIleR5SY3fOzzBk4HuK3PgwYraXWJVIJFuu+TaDtBYgevoac5cqujmqrlV2aXhb4YaRYpJPrc8tyULZhtACCSRtyR34NdTfWvhoRvHaaOlpH5o2knMpUepIrl5NQ8ubzQZLfd2ALZPPXGfU9cVGL1LiZ9h+U7iM989K8yU6rb1OD2tmdKPEdvolrJb2ieXGwB2oFcMSMenHHpVB9UsHYLeWEUp+hH6jAFc8bksQAfmOB6d6jWdWaRSSN3A+YE/njFTG+9yudsv3fhCx1EGOCSKMnO2IkHdk7vvDGPxrhtd8Karo90YjZz7JcosqDcMk8dCeK7KG8lHmlbmSOVU3fKAd2BjnPtW7YCa5tUknBOQMB8dq6IVpR3R3YX947HL+FfDVv4ctftl7GJNRZgoyOgJyMZxya0b2U3LOTsdnOVDZJ65PWrV/NtaTZJI+DuIBAxg8YzUdtpxkTeSYyoKqhGSxz6indzldnrL3dEZd2wS3BPLEMuOAFPqe9M0vSnupXjOAuN7PjAUDr+VWdRaCIDyhyG+YAfOcjBGPrWp4as3njd5CY7cAK27gkHdwM9+K9GkrI6PsnT22rWPhvTpJ4ZYxcKrAFSw2uMYGe/4Vwd7fS392ZpZCS7EnOcAE5xjr+tbOpfaJrryJX2RqudgU5yD+lZn2BgVY78Lk4HrWNWrrY8HG1OV8qZHZP5B2wBUcjacZ9e1bussU0QM4/eNKEXB65XAz+NVbO0Q3MYAVCRyfM6H8ql8SW8Ys4vKljMbMGZs55HPrXOmjxLtu5zChFTHGcYxgfWn7zLNzxgk5+nSopHC4JJGSfvgA/rUbzbXJA278jAyM8c9fWrQ7kqbWKF0H3sjcvemOEiwT1Ixy3/1qJJiFclzGBggZzkexNMAaXeC7gFs9eQKJRsTceJCjHnk4xTCMnk8Dg5p8Ua7nBJIJHA9KQhWTJcIrMOfWpKSBHRSCfnwoBxx1+tVNesvtkdpOHCMG2N0GF+XHf3pyD/VlhjcMjJ65q2ZvM0a7V874iJEAAP3SCf0FLqawdmcYdHaVMxzsSwYEAYziqk2gXSqJE8qQnC7ZCMgjscGtpb0NEQDs3nAwPWnx3flPI6YRsgsF6k11RkdCk+px8yPbOheNhnIHoWB6CpFYRbCSAmAGO7H+ea6ma5tpkdZEDtk4wCdufTBNc1f6atviW38w2+N5EmVwQR0Bra6ZrdMmt3Q7lGD82BjI49808xNu3dSOgqvDOWdG2eYjE8HjOBg/kanJJQHr0BPOKS0M2VTHheDkj7xpolCR5IyG4yO2KsMQnBI49Men1qGTAWTHB4DcbhkewxVGqsKz8AK3lAcdOtFQz/NGoKrkE/cHP40UCPt3UdQSwSWV3CogG2N4zk885wa8E+I3jQ6xeXNtbyxpZqSq+WTnIJxUvjT4mPrExjgxApZhlDhSN2RnPOcV53dMEeQkcLIG4715lKjd8zPOpU7asYQNxOzDFQueucUySJZAwBCDB5NLvJ4zk56CpM7s5xjJGa7UrI7lYjSAwp8xyWYjnnHvxmm9FwTgqBk47etWFnB4ByG4Bx6/pTcB9/PUH9KEiBg+Vdw6Dp60qM27CkoxPHHQ+vpSmMdCSeTjgdO3ekAZpMgnjg0yriMC6YIIYLjPX+VRsAMbeN2AAOvSpCZAw2jGRk44/lUZBDZHJz0zUthfuJ5uWPY/xcY/lSI3fPy44JPXJ9KYAYlQg56ZG7P9KlihZmcck/dx796RJsaNatJMHHmbfmIAAzx0rolUr5mwfd5UYGSfeq9svkW6KqBNvZTzzU4dCgJcFNxOc85zWUncrqT6rul0242JGLpiFUknGAByccDNcn9me3Z35U/KT8vbp6+tdR5jtHg8FiM7Paub1yFrSX935Ydhj95kDAbPeqgz0aMklcoxArNkBGYnLHAzUlxl045AIZgeMZ+lU4HJbc+O4J6f/XqUtkkliCF4B6ZBqyZyu7FV3EJJHJwT8owMbs459qv2d7G8XkmMBsELknPUc1UkQSPtGZZMHkdPTp0rNLLH8yPzktnDHoeevrVvUujUdJ3Rt3c3+lgrIQSys53AbR3xmtQFZN+4b0Jx+8wR1461xsmqOpjaUnG04B5JPbOa6myfz4dsnO7hjwc4/u46D61LVkZYmSm7l8bRkZ9RjafwpskIfBGEG0jJ7Uqk7SDz1FJvYpjOMY7A5x9azSueeyk8fksWYrICTjGOM/jTB5ZyffFW5083gEITnpjjj6VSmURynqATke/HaqemwJWAjdgD8CO9IEMfPqKaODkOQR/Kp0YlMEhWUYOe1MNGVpAuMZxgc+wqAbSQcehHvVq7hWPDrIUOOc4+YewOapITG4A3HqMsBng8Cm2Ta+xPEqLnJxvOQc8e1TbtqoCfvLg455qsshDHPGOx+tTRuRKCOMcnPrWTVxpGtYlVlMpkACtuBfjp04rUj8291JZwivbptVecfOBjC4xzmsGz3XNwI4wp5JB6d+nNdLPf29hpwuVYlhGIoefkDZyz8d6Sdmd1CTvqF/qdwZ/LG/8AdsVkJU/McfNz3xVi2vZJrd2bIEfygouBj3wa522eRJSZYszMCy5Ockjk+tb1gitAIHSENMDjIbAOTjgEZ6V2LVHrrUu6ddRM+Bg4XacgDKk5781bnZY5jGAQSOMkHv69K5ua2bT7gpc5jG75JGG7OSABntzzzUkc5REQOuQduCc8Dn86pK5d7G1c3a7I2cF9mOPUjvSz3iNpoVIxiNywzwGP/wCusNbpjnJ5UfKD9O9OW6dEAJO0DJKLxk9aUiU2jV8Parp1gL9L7zbppEEWbZUUK5Hbdk1u6d8VbKzcWEmh6mdMtAYxLb3cUTliuNxJXk5rkoI7K93JLJ5Vyyny8jcGPfJHAx711OneABq2m29zc65pemQujJLJehm+ZWxu4ycn6VyzS6miqNKyIm8T+HfE96l6NV8SaZdAICt2IJEVcY+8pWl0vwvdSSCWbVTe2sGRJNEp4ABAJ5OTV5PhRotnrMunWOuNqd0+NtvDaOsW49g7kfyq/wCJZ1sbaTRNAgkt4rYvDcEsRK0hAydvBP3v0rL0IgurRY/tjw/aWb3FtpYNwkUjR3F2WXPy5+6CAMe4rjz8SPE/jhILO61e/NrBEGSGO62wA5IA2EY4HPStg+HbjXAbeTKCWMhpOoKBQDkkdTg1VksoNOinsdGh8tIwzS3Ui+YoIXADMANuewODRHZnY3yuxvadr+sLZia6v/tduk62v+k5ZRIVzgY4YgdelQT/AG83NvcxQpAxJEchG09ACRjB4xW1q3hmfSdI8Cafp92bhJrP+39WjkKBRPLvVVJySSFXGM456VJHeJGs+pESTx+aUgEgwOBhsKe2e9ZS93YcKnM9TlJ/D2pS6jBFvjnk4fBmb5Qe5JJAG05rsfC1npulWn2mff8A6MjGW6jkzGSGJwME4+bArIja6t0nQPnU7+VROhjwsUYAwoznr69Kg1i/t4ANFtHje2dVN06cBnbnZz1wOtaR+E7kytNrmo3dxPcvcSh5JmIJYvGqls4Hv2qjqep6reMXMkr7XQCWPGVByRnrTvEUS6b4egmE++MBhHjCkkPg+7c8119tPpfg34dQXdzPFcX95G95LBDy0ZGVUMeowCGwKztbUJO+hxF7LcQ2dtYPJI9zIDM80gB3KeAFwBXZfD+ys9O8L6zqF2PMuo3a3sWmHVn+84AHONvfPWuVgttQmurO5YI86RphAeACMkDNbE73kLwRfuYLTS4QreXx5krH5s56ngdKttNEKmo7HK3gd55YjGrkOA+Qev8AE2P5V2WlPFrVnJdwmaSW0zG8Qx8yqD0/OsjVdPW98p4o4YLy6t+RHIxbcO+08fWtvwFpculfa0gEgtIiAZZQwZyRlscYxjip1ZtexpatpMds2n3IIuIifLliLDzUbPCgdefXpWXb6fBpuqG3YrmEdQylhntwTXUX0UUUod4pY0i4YKoYMnUt9QO1cfewyx3kjvILjBZcxRhSVCqRn1POKhroVqQ39oUv5CU/duxZ3BxggHBPYdataR4Ohk1iz1V3HlJOs8iBw4kC9sAk4J4zjNWNFuzYlxdxebCMbkugDnccDgYJz2A5rvdD8KSWEMOq3clto0b5MVjfKYyyHgNtHO0npWkb7CbMDw7qdzB421CTWUmgsLlWkSK0kJQIRgKuc4xV7xD4fju9LSG0uJJbGKRTFknepKj5RuXr2q94k0iXR7u2NrcWNxFcwKy/YJdwXJwy88gg8c1k3NxDew/ZjeSokLAhhIwKvndu4PIz61nJX0GkUdA1dNA1aUE3Btp1CgrJgqwBA4+hPat7xBcyWNuTOIpbZiVPl55JHGSDWfdaK2qfaT5kEV55JW3urcfK7/7Wc1h6L4w8iPVNN13T4tRiQlDGVKyKOzDGOKcUUk2a2m3saTW6CIxSwo0qR56bCCfm9KyruOW9urkG5PkmYP8AvfnRQTyR6musXTtM0jw3BquyYxXCLFGB84DE5YAnkgDHBOa5S6lTU3jD+cihyfJMewYHQkjr+NaXM/I5vVDBpgtktd0sq2vlia6hZWAyx+UcDGSaXwzFeJjVZ4oNLiUMqiRSJJXUjMnJOOB2qXU/tU1xLey23+griOIIPvOP4QTyB34rNOkXGqqkckttBd3buii4bKxJjc2BkjhQfrXRBLqYNJCaXdxJbWKQGW8u4jJM80h+6GbGAegz14qtZf6L9otmt/lBkmjkMbMSMZZSST/E36Vck1CwgS7FtHiMOiRGU4BUYycDHXmsu+ujcC5MDzOse+QBxxtzll4+podhrVGfIP7QuyVkUQW6mUoABnOB82ehz6V2/hjQJ7TRJ9ViQpLdbobcSwhRsGCWBPUH1zXLafLZw39tPJEby2nO7yo/lbg8K24jPzcV6Ra65L4j1V57uN4mZAkdsu3ZCE6BQMhfw696zm7FwSRY0zQDbapau8fmSR7WYNtAGRg8HIryH4lXMl5qCLp6S3GnWqLbI5kXCsGy345J/Kvb9NvJUuZA6DZNKpbeBkHdkAE57V8/xRErqCyAbpGEoRgMiTL88cfxUoK2pNRmf4VZ4r+cmIShOSsgYhkbjaT04+tWr2xt/PLpFJ5Uas9rKDuCgA7lZRnkYHT1rX0DTxZoXjeV7ia4tIEePKR4DEyDkVZn+xrqWsW8zny7uWSSCSIsPJ3bSu0AYAIX0rpUuhzySbucatrLNdySu52vj5t2eD9Mmp76eW3GxIl3IQp2nGcn73OK1dTuU0a1dTG5mhDxSgcbTtBU4+p/Sucu0EaBJXkEgBzyPmPrRuQ32KzyhpnCONpO1s89evWmTyrBDGVi8x2jKoBjjLY3HnpVaS/Wac+VHkbguQB8px+tXrtH0+7AXLyBVBJxgqTnAHStVoQ3coMrC3kZB5SkE5yO4xgZJqRI1/eCJzIAoXgDAP3u459KdvSPO1+AFwrjAznpVWSTMhIkJJcnDknqc9qGhqxP5nnIkqHLx4znOCAuMVF5gaMuCCqJu5GR97OOeae1ylrAAh8xnkBJJ6L2AHHeqVzmQyPFICHYgR9CpHbjGfxqeW5TaiJPNuQsS4O7OR94Y6/lUQkklxlmyTkl8cEetV551gV85duBtH3jxjr061JEtxfOgjIjjyRh8ElvqBir5UYSmKZTt5GQOP8AIqaOJhkjKJk7i2T9R0zV61062sYvtM13FLOCuIC2Mqc56VQ1HUn1KRIvLSyt41Kr5Stl+epJOatQRnz2LcurpbWflQIBIxz9o54A7YNZV8WmlRpZTPtYPg9uMYqF5jsAQlNhxkADH55qCWcmbzQ+SWBOcHOFx2AxzWyiS5E15dHYY0wCeg9OKrLJuXD5LKxIyeKSSMnIzyOSaC4XKnt37e9aJW3Mb3Gqu9QTgNjOeQKUk5yqKQpwckdM1IkJkX5RklT3wuQfep9N0i51i7S3gHmu4JXDAAADJ5x2+tF0Ci3uVoG8wIqPjB+bB616p8P/AIVat4hthd6dZwzTmMyCB5P3rAZywBbr7Vh2/hVLSb7GgJaFwr5+8TjkVqE39hJORqFxZ3KxtJB+8ZeCPuhga5qtTWyPtcnwUIt1q0bljxN4idYYNPSzSzFtGTNySTIc8gkk9u1cC9xuw2eXbqPp3q3qGszX0ySSuDIRhs87gPXH1qtpunzazfrZ20BLsAFUHJJOBilFI9LFYjnmoRd10PTPAN1p19plnYPbNcOZAZ2SIlyCMAKB1Oa6zxPoPhiVLBNKlv3uBJtubXU4vKkgkySNpCgHgipfhJ8OtduL28sbK4i0q/Loi+bNEjZGGG1nPBz6Vc8Rf2xf+OCNdeO51G3l2TzOF3EgBd2EG08gGs5ysj6anFQwvNJdD0D4fW+XnHTykUHcS2c/Kfz616GluQkSl22jCbW6DDZ4rjvAIw89sUJ6FSQE5AHORjOB616EEMLxjzFMgYADGfx54rgmfJSV9zqtHjaPzEQLuky7Esc5Jz0zjpW7ald4d/myvIyePasWzSN0ilj2kbVKPk5PGORWvEjSCMk7CCcnAwfT3rK6W5z8psW0gOFjDPuZeCMEVsRRIsqEJ0yO3GfWsOwaQXAckcqBkZ6it63kSVSQASDyO+RSWplLQulfMQEHYc5XirsS79hEmM/e46VVgXDg7cISSRnJH51dtXKOnHytjJrRmRdgclQ3AK8HryKvxsWQNg88fXiqJ2RshLgqT05rRjlTYEzjJ4zTRlceuF57c596lYRyABRgjkZpiOF2BhxnFThR0685rYNyENJuCkdT3pzOx4OOgzgEVIdr9Tgj161IsKlSB1x6ntULUGVnZgpA4bofamJJvYkcnv8ASrKQxqS2cuD83XH4ZodU2OQOcdhWlydyu7HkjpkZFQyBZABggqSSCBzxj+dPmIOwjJKn8KjZgQWBUsc9c+ualhaxWkj2ZHGRUTS+XnPAJycdMVbnAyhCcjiqkjbiS2OQRWbaYxvmFscdTyQfanRzbkJPGTkVBGGZieABnAod2RACPnYDjtSQFlpFbAIPGN1Qlnicg/ODk9O1JDcLK2CMbD82M9qeuGyVyVOG6nNDLTHh1kAx8jA4yemanI+UEgkj7oPequW3gnoOMcdD3qWORn2EAbSAQBk4/OpK03Emc/PknocYAphYL8xHQU6RwynA5B5HqKQsu4DPLAHr602JDPMBDn8sUwO27PmY47inAKNn93J/CljO/OeW7gDGfzpAmhkbld6sT9CfbFL5yKFORj1APrUkkIdcDPA/XNZLWl004CSYjB6HOahysbxSZrgKevOefpVgAtk8ZyeOao28coAJ4x8pz1OParomWNNx4yM81SFYV8ckdR0AoK7skZzz09B2qJp1YgoSCRx6U9Wcqq46k89qZDAIRkAEg9zjioCW/eE9sj5SDmpnOBycFRyDUTsichO/PHrTQhArluATjnOelEeSvPXjn1p4fDZCUw7pOp6HHFXETQybDMgHVTntVWUAS7/7n3ck81caPcmBtBz8x9qrT7VAzyRwPyq7W3JIAx+dmx7AZpzkSLnG3JzUa579cc4p4ixz/CMYHNDYmRgnzCMUu07ySR7VMYlViD1I/KoxwxJTgEZOR3NK2oxY1AwQM9ufepinyoFIByC3svrS5CrkYxnJ9Nw7VJbMZS6hM8CtAJYYhEnGPU/WpI4tq7cBOmcU9EDfKDwMZGBnFSBFwPckEHPYUBuSRjYn3z04DEUGdtuM4I+8cnkU4oA2Ngz0waGQISwPzBe3J/KquQRGTpx/kU/yt/lxDGD8w56U1+wAO8jocdTUMw3EFOGK4yO1DY0QjEhRic+hPPUe3FRuWRwFy42nPAGMVYSIKEWPIXA4Ixg/hTHUFODjPTrzUO/QrmGIwZXYdidxPTnrVW43q0hjG/IGQasLGFZwRhc8ikIEm6MPsY8EDv6UJJCuUkkJPbI4wKDIGGcHI6Y71IyLtLLjGc8dqgcnY5BGQDmjRFXRXmlDfPkDAIz65rPnfa/IOCCcenFPlmLu4D9MEjb61FOMqduTgHI9KnmuVuZx/fvsOUxhiccc1n3rbkG3fglu3OK1p5Wgjk2fIpwTsGTgYHfPes29jZZN4AdgME5xgn2zUSRRgygSuQsY3ggJuHIAHU5rhdTi8+7kd5ZC78Ek4x9MV3918kJUnzJmPDnnqK4vUYTkqHypP38/xHrz0oRava5RhTCRhwUGScZPesbXo5JpN65+Ri4wO/at61AnQM4cAHGCRw3rVHXYpBpo2ud7MqkjA6mrjuZs+A/GNuYPFeqqTwt5N06Z3Z57isAIfKwv3gDnBIxn611XjaPf4o1iZItm+9cjLZyOQc1z0vyrl0wAOQSf65r0E1YxjATBkYMeAc5/Sn3ji1S3lRwkhXkjH3uRgfhT5FDQkghBkMSMk5Psaq3QUO7SEFMAqQO5PpTirsqqnY6Dw9rEukul1bRu8ZUJKgZcqpKluOpwfQVe8T2MS3CXFoQLZySjDIyTzg9OR0Ncnp6yPIPKzJs3M2AAFXPBH5V3mlWUAtJbaaeSSN496GLb8rkg9CM0pKzOOCscXdQ/ddUxOu5XHUg44IGRn8qmglXzFJclUJycAEnGOx9a2JPDFxa3L5kWPbgk8hiT0PC45qD/AIR++t0QNESmQ2Q3TBzz3qWrmsoc690pPc+cUJwhb5uMAEn0wcVJFcsqggElRwSRg4qK6t3so0c8xlyQpOMD2qOGZbvABCDDEfNzj0xQtjzKkOV2ZbknL5HPORkVn6sibg9sDHK2CwX5ugxkYzjj1qxNFJE7rKh4ypUHnb2bgd6lhtVuuYvnLNlgp2nHfPHPHNVexla5z0MgjmRGVpcEEYxzz71eMzukZjcxxuST83IHtgcde9STWMpQBk81VyQcDhgxIHOO1CLEZApMiBnIYknB+uKWgnoWId8igGQ7IQxSMnaCcH1+tO3zw7ISHnlZQ6kSKIwCuccDrnioWlAQBZFDqWb/AFnHIXnpnHNWLTN86JHJFcSBSFQkIMht3cDmk1cBIJJZXDOpfeqgcjvnGPyrS028e2BYE7pGVFEi7hx1xisyLTRvICCOHIVRkArj/wDXWmrolsgQkqWIHIJU+1DjYTZvtfxJbGR44hNGoXIJyffFYGo3wvbZHxs3sCccdDzwfWkeYSvgkAn5eT/9aq10iJIEd4xHECT5m7nGPemhaGXJZ75DIiblPJJzxwcdvWm2TG1i8+QeZyQu4E/N68Gp5YSu8u+Cc4A3dAc0ksQkgMRfyZEUOQBgFiScc4PQihpMEdDpGvtJdiYkpK6YldgWA59iaSR0a/klXagDDcUJIAx97k4GTXNWyMrMhTYpjAZMHnPoTit/TbiS2tryeJoJMJ5UttcYbKHgYBBPDcnFF9LCbIrpXdB5mA6ksy4zjnHao7SMQtIikcLxuQ8E9e9aRnhvLAAR4u4gSzJwrA89CAT+dZ6B44t8xBO5sIMZIHQ9aVrlJmvGTLEEBJVVBIGByTytWLG5k09hKkn7sY3ZHYViadeC0uRI2XDvlsfL37VsiZlfCFfKZSnlSjc3Tms3ZdDoT0OjXxFa3dtILqwtySzAXMRVGjGRyVzlqzb+6tPkksX8sgHKnBDZHP0P0qm1vEyiQj5UJJGBz9PT8KhvJHlmVvMJ2oVHvnvjij3Rs6rwz4guILi3ee2hkmXBWKcFgUP3m+U8/jXYO0lxbSG2jETS+ZNkZ3M2zBCgkg4PpXkOnajMlxbq9/KNhEacL0J7nGa3tQ1AQW1vFcygEMWjmyw2kjovPFQooSdkb8/i248L6nmeKTcUUSLLA2CrDrxjFd3FqFjrmnpdWUv2bPTJBIPHG05/i4ry8+KINWM9prUfmCQIUmDfNx7nNXtCurPw+lxLBJcXcCMMxqVbovPVhznircE15hzbHW66ks9tbrcxRu6AKz5KtkEndxXIaxaT6XqsFzbxfb45drMLfc54P93BPFd5qfiTR7+FDa2V7Jd7A6xXUkfy5xkfL1696gvLi8vNPK2D22jTxwK7fulEjALk7WKnqfelHsxS13MH+x4pIjfuZLDzfneMyqrkHaPuYz1PpV2C/S30z7Na2xgWcsGmlAEjZbPy8dDWKhnmuRLqcMMEbMoN7cg+cE4YgKePQcCutgv9PvLOSG4tz5aL+58yIBsjkEHj6YoaYJ3OWnSa3v7dhIiFpNkfY84yTx0xWxqmnWpd2IBltojhosiNn2nkg46kCtY6SPEEcl3pFzY3BCsds83lyDAA4zx1rG1G01W0ubkX+mSJuYKssTLIpAJ4wikfj1ocGKcjgI9Au18VBdTkuYINxd2MeIyCP4Tjn8zRY30Vtr6WyA+T/DjOSMYyTyfwr0KBJpkjji065ucIQUS1djx/wEmugPw8uLSW21CW2TRlcEQx3bKgf+HHzHcCDzzWltDHY8b8OrHe3sf225EdtLK64yN0nXG0dR+Nb0mluIbi8vP+JfZRjbAHjbdMdxHHJB4B5PFdBPBo3hnUnuyIvE99ApWJd2y0hcHgMMAufpXN+Jdfm1JJLu7VYjNIFjhi4TkuQEXJwvNS46mcr9TJ1H7NrUMYmt40WKRvLUkYwTnJCn1HetLQrWPWLmeV5JE0+1USStuUxgghRhRjJ3Gjw/4P1PUtkFki2iSb3uLmQ7UijxuJ6dhWl4g8l9Hl8N6G6hI5Q010CiM8YUAncy55IOBn3qG76E8vUxNXu4NUlkvmjaWCNTHE5jA+UYwMDg9BStBJeRfablzFFhtsYjxux2HSrGl3otBG9lH5/k7ivmKGXGcdCuD69KpXcElxfxgXAQ5LfvCoRcjnpip2Q3IwdYkkS/lMG103cASKhJPbhutaNgfLkKyRCJSpUbmU5IbPGOR+NU7y8bTWE9sY3lYgCQspCj1xisy2vm843Dz723ZcE4DZ+gpt3RySlZ2LOvO0iIZIi5UEAcHjbye3StHwjqDWt1AyzkCFF2lOqjGD+lQXt/b3lqba9ijdywJeIMrgEY+9nGPwqzp+nRRmKW3kUxOcdRxjseKmSTVmbQ9473TrlJLm2BndxMGzgDgnIHX3rk/Fc0VxNp0qNcESo2Qdu3hgMkAZzxnrUlpNO+oRKQ+FCgKcBSxY5O4ntkVj6vdE6nJCkf7u3IK4UgFmUjGAemaxiup0VJWjYkGJbMRoSC7fMZOoUnPArZt5XtIUQHzIlGzBUDjG3ggZ681z2kyiaaIXD/f2kkDp7YNA8RS27SE7ZYkbYcxsCDntg4pyT6HBLVHdW6JcSxug+VNu52XA5H1qa8tbWJMpPb3D5P7tGPTJzyfTFcKviWBYJJckKHxsIbAO3OemPaqcnih2hKJEygFQOQSevufWkmyHoVPG10YpiHfZKCUwDuHPt0rV+CE0nmeIZJo5JIl01yoLADcHG3IA5+81cf4ht5LtEYMUmjYnlgMnPqK9A8C2cnhvwpLLIVE2puUAYEN5asx6+5anN2hqcdaSkrNmjqRSK4eAEEo4GVyOv1xWYZFDjeQZANrAdvTpmnyXagOWO0Z5JZiR+tVpVW4TeDl0ChozjI69+prhep5zstBxnaRQgGzGN2V5yKmScPnL7NmMDsR9OlUQ25IzJmKU4yR824k9qs2VjLf7x5beQ2VMgjOB82OoPanGnfQ6qNNzaSRc0/TvtbEyIsSBQc8ktnr0Arpb+5R4ZBGPLG7Yo9PfnnFZ9oViHIDlR8v7zBwR6U8BUfzPnO0E5X5scr1xn1rZwR7sKfslZaMhhhjmYySDKbT+7OOo6c5qW9umS1OEWI5JGCOv4E1MllsOw7APL+QNJlyR1+UdM+4qprImg3kxkKwBX5Vx6Ecgnr7VtBK5pFNvUwrt1upCV8koSw80FgRznHGa7Dw86w2kXHl3A2s2ZMrweCMA9ie1ZWkeH7nVX+zJHJtZjEZPLbG4DGeFr1W30mK002R/LctKqo3lsqAAcZXAIGPc13cvu2RtKV1ZHDXNuX82RiY/MkP7yRm3Z+mM4/Csq7kS1CSzoR5seQ8RI/Q8VpXsv2O8vldxcnzAiEMTtGMEk9Dg+lczfO9w+ZZDIh+VQOgB9MV5Ul72p8nitZ6lyxmlvpx1CEAgYw2709Kta7OZ7a0hV/3iZdzgY3E/dH4VnWKtLMI34RQX4OMH8Kd4qVrfUYkt3GXIbDBsjK42gcfnQrM407GVLFmN0D4Vs7sDkZ9KjlGM+YnmJtAAP3wastcBWIOElKBsZz/Kod6knPznIzjI7eprVFWKjuCmBv8AkwuMjHX3pol8sFmx35LLyAe3NTOisATHuIORwD/OonGGck4OSDuRT154AGKttMOUVXIyM9Bk9sc0/cJFAOUGQYxgdPeojtK4PJzzIe/4Uvm7gSX+cgDoMcisjRbibcPtJA2kEHsR361LFEktveRI5zNCw3jLYyMVBOr3bheSD8pX8R61Npc4iucQlhsJjcDG1cHPPfNUytnocY8kkTOsqEADJO0jJB+lOV1Pff6kd/61q6+qxajJD5R3KzOH3HGD6ishoAXYL19RkfzFaqz2Oi10P4OeQjYPTjNQFt7BuOCQcgHIpSjHIBBxwAAc/n0pRExcgjYelMexQuIPLmLRHG7Jy3SP5uwFEVz5R2kkqCOecZ9cECrhtiMsH5IwuB7037EEySd+MADGP1HeqTK0e5CSGUkEkE9BSErjHp1x/j1P40rWzqUIwFIPTPUHimNBIpyB/Dg5/wAK1uNeQxsRn5QpHQ7zgk+tFNZJN/OBgYJwevp0oouUbj22/eQXk3nJ3DkE8Ux41LPuyd2OpPUVIZmLED59uPwxTgyyHHXPzccdfrXPe2xztkC8sg7t3FPjVG5OMZ5DEjr9KeiAEevbAq0YmuEQp1Py46Hjp1pkrQqlfLOF+dVwCOMClUHIBA570/IJAzgHDEEAfrSIwIY7xuB7jjrVplEqx55x1FMdGUg4PXJPbFWowAqZyB0BHc9xUszKqEBhnoMmkw1MeR9uM8jHb+VVZriEp98A54xU99cpAXTouNxI759KyGxJkHjcc5Uc/rTtctK+5JNqeHAU9Tyck4H4Cum8O6halI1d2jkIAdmUYJPcA4rj2Xy0wjlQoGT0yO/TPNPgdomAX7xI5ye3brTaNVFHqiQbwnk4d1IUkjHPvjilWFvK+Qh92Se3PpzXA6X4nls0iTEjsXDKgkz17nNdZYeILe8MYZw+QTkEAZxgdfesZRFyamtHGFxhNnBbJJP8s1U121R4Y94Eh+YlTkkLwM81p6Rc20ryZ8s7CABuyM9hx61l+IbxXefEioxyFDZH4ZHNQrmsYyW5ztxhVAOAuSBwP51ns5/izgLk5461alnkAAPloASdvUc/e5OTWbOTtIXIbBXj26VpHULdSViUwVZ8qMnC9B36E1BKoA5JCsTgCnTqPvNGNjZU5YdfypjSCRnOecnPPHSrY0rFG7hClQMouRsKc9uOua39JnLw5GBuOcdGx3yBwayZQApwH2kAjJA5xxV/Q5SC4IGcMBg5IY+/Wn0sTL3kbytg5zjBz7U4gMuAeOc8+tRyLu3jkgEE7cnjv2qJy7OCoGSSp98d6zSOTlJ2mI37e/P1qNUykUZQOisT83+PUU0FmU5R8seABkfzp5YHgdCPU96Y7aFWbzIJXICAAdu355qGP964HBJ9SfSrkqCRsOhGR3IP86qzWw3D58KGyCKtIybsyCUBcFiANu0dc5J6DGaqNuBG3cQfmGRyMn61faJCg3HeQMAP13Zz/KsrYFkK4JJAyNv3VHXJ9zSsXFFqC43hAUIDdDirTSKjY3gY6fxZNVVcogccknoewqaONp5SibVy20nIHzHtwah6I15b7G1osTFJNyeZvJQMM/KA2SenYVq6ne280UiWb77aFgo8sbccjJCkcis/UPL03T4mD75ZQYVEfGFA5JPvWfFIkwORnHIJrN7m1J2Y+yDPcOGcByWduSTsHbJAx9BWhFdiO/jfmBUAEbkngliOfzFQ2RWGORw5BkUqP3jc5696rtG2zrkZU4PIyWBzk/SuuOx7MNUdxHrEGrxx2+qRRxSM7E38St879R8oPIFQxaA87ZsLyy1ADBykqxMR3+WTBzWToWn/ANouMXMMUkedn2hjk5HOCM100/hS5mHl+VA82RGfLkR16g5yf9k5rS/LoNqzM6XwdrKu6rp1wWzwSUIK/UMRUh8I3fmnfsjEjgneMkHHTC8VYh8O3kDS+XuhkQjLxy9QPQI3I+laOk6VcanqOBqJfA4jSVxkbtuAo4z3rmqycVcylNR3JdD8ErfyjZLv3FTiM7QQeDnjPWuvk8NJa6EmnyERRyXwiJzuxuUsOD/tL+tS2ixafaSx2pljvI4jnzc8AMMYJBqlf+MJ9KQ6jBGUe1dHjZwsqs4I6jHJGD1rzPaupK6OOFR1J6HDv401a0tZQbeS7vLS5MflgFEyuR1IJznFbF/4onvVL3sot5LiXzZHSMEhuxyRnFL8R/HY1u5TUJ0jC3J89921AGIBb5UHYg1wk95JrsUspfyYgylZGLABR1Jx2FdcYto9aL5Y3bOjufEF9qt5JYWF7JHpy8XNy0m3ZHySRnoSDwCc1gwas1zNfXEbNZ6DYyKIIppcvdSBch5McEg+tQ6lex6zFFpOkRLpnh+32ebdMT515KMK0jeg5JHUVma/qdpf2wtdMjX7NZOpdCADKD8pc+vPOOldMFboc0p3eh67NrqXdtpCuPlubWE7kkK5QHcBxjsCK07p7fy7e61OAxgHda2g3HzFZvX0ODXlNx4gmm/sp4siKKMoQDgfKcrjuPlc10WqeJbrULFElvWMFsVEMRwDsb/bGTgMSK5qkdTop67GhdaxcXyz3o8uKG4n8tPI2khc42gnnA781Rt7N21XJLuhuQFJj5AK4yc5qrbMwSziwkZSTnBwF68/4+veumsYnn0qJ0IkmW4Ozy+AcHIJ6E+nArKN7HrRWiZueM/DqI+nxyp9ojtIPMj+7gMxGeBXJy2M3iLW5LSNPIhuC0BVSuwIcBiSeeo9a9OfwtfarBFfXX+hwPHhmuhtJYcYUA9PwrG1bVPD/hHRr+K2tH1HUbhY8SywskUQbltpBJPPrVRu1qNkUGiW+k6ZEIBJeBMxrIZV5x0YHuK53WLe4e5eM75xkSsgBYKQec49K9T8vz3srQxwRRTpmMxlsKMDjpxn3rhvFGuReG7W5S2uWjkkLIxiHUngAY96SWpV7IwbfVILUXDk4vFTLtjPlp/EAQCQT3zXXeC9csNbms7GO7kSEny4j3kHU5yCOvtXkdxrM0F/a25aV3utwI/iJAA+fHqeldxpvg+48K+H43uUifX70Kqx7iPs8eMsWO4YYjgccd63cUtybnqd7qOkNIbSC7tvOQ8kTkMx2gDKnAPHpWJqttZl3g2ZZsIJExgA4+YDrXEyTf2bGXls7aS6QllkJLsPlGACAe9d14Z8LnVdJuPFOr6nFovh2yBF1fMCWkdeBHEO7GuSS1ubc3QXw866dN9is4rfUNaZS9pNdo4iiCknePlwTjpnpWNr1lqWo6jPf+INcOo3DyEE+a7YX7wAJwqqOgAxWpreu6b4zuTZWdzc+Go0hMsEptfMa5QrtyxJB6845qLTPCqyaXLJqcv9qW8YXy7m0yqM+7hGU469elax2Mea5kS6jbWLXEDx+bGNrKUBCrGeAWbIIJPNRm9cmBjEB55VlaNieDk9+2BWd4ytcxx/aVEcs0Za6C7SgYNhBtx/d/WtnTbQ3OiaY5nWIblVXMeCcZXBBHGetZyVzoi3ax0WmXtjaaekRBN2FbJkX5c9sY4rTs9Fg1TQ31E/ZvOgXF7OTsJTHAUAgsT7Cq0FkyaWjxW5lWNlhk2ctGx6OF7iusAhu9Tj8OymOCTaVefPyliO3GBj2rOLszVr3Tyu78XXuu3CW1jb2tnpGntI3mXBZkCHAZgucMxAGMCjSdSsdfuBajT4bBUkI81d+2YEAL97OOQelZd9pY0jUrvQ5JJbmCJ5HM0UrYiLH5T0BwPyrYh8RNpdols8Qv4oIQH8yLDSMrEkgnnjNdaszB2QninRbbWvtF2ksSW1owSWITbQr4IztOM9O1eealq1vJYPb6XeSTXLg7ZjZMGHUbRjI7nnOa7270yHxT4bvdQ8PJ5s8abpIkAIYgEgkMcg9RxiuAv0d7YMEewcqI2hRyTvxzjPAz7GtE7I5uW+hXuIFs7W7a6AMgjUMsY+bn+6M9aqXOpxxyRgRtHG+CmJMfKWwd31p0tipQ+fkFV2qZOCQeAAM4696mvbi2S30sJbjybRdjAqMyM3zDceScdORTTT3DSGiJ9D08FAQ8ptkAdyNvQt6k12Wl3C2sL73FuSpRXlAZiWYckgHtXE+F0ku3uI3QPvDIqKT0DE5z16V2VkkUdvZwyeZIwLHeGxhQMcg8HB9KxmdVOKtqat3qM2k2F2s0EZhSYbmkIYkBtoKnOfeuA1a3+y63f2nlCB/tGAMbRjORjPtXRaprEOpm4imGxY4AjFZDgMD1x0rWg8Ix+M9NGo6Vq9jf6mVbzorqXaxVABuUEEZ9cVcTlqXbPPbVooM3Mq7YYEllbzCSodQdpAHGTXOz3izpJcNEzEhlWMMVJIXA9+STXY67aSaHpVpZyy2zm5YtPhgfKAHy8AZ5rz29uI9PvbiKICWQu23zBkRndmuiMVe5g2dTq9vFe+H5L4uP7Wih3zwHL4jGVWQ9yc8V5r5k0l0ssuJJnDCQABQoIPYkH9K1tH1eXRdViuZ5xPHJlLvnDMhXDLkc4+lWvEPh1fD2rTxicXdswWWG5O3EsbjIKgkk4HHNbqJh1MzTdM8mRIziIFfN3cHKg4PXjmr2q4mufNtsSLKOC+OgGPwx7VLHcLa2MrzuYllURRIYxuZMgkgEccVianrcuo2MXkJ9nghd4VMgXdgsGBOB6cUIpsgZXhzG7iR48rmMBhwfU8frVD7Qf3m04YL6qAP8fwoNwSXKRHLkgEEgYPJPp14pnkh7hLUASv8pJHRfZffNa2M72JNUGHwRGSFXoG7NzVNVe8uYEJO6RhsyOmO574/CrLsLyZ5C5jWSRnwx5wD04qa0tjLbvIZBEhVl+0ZJ2gHoAe9TYykx1pbfa3AVIwSoR5GPBOc8DoKit5mhh8iHaJlGHlUHjn3ov9ZjdIrK1YQWsW1FjCKryvzlmYVlBftDEkDIkzjrz1xzTjG5k2XNSuLa3YQ2khlCZ3XEg9OoGQOlZ+52cEnOOM9P50piyMoCgPbA7ipooDI43kZ6889q6IxsjNyIUO7IHI5GBz0/OnEFhgpgdu3B57GrKIE278+Vks2wA9fSo2VU5B+REAYt1xWlkiLkbq/wAjY9aVLXzIiVy8nXywMnB/SrEFpPfzi1ijDs3Vt3C5P+Fer+EPAEVi8cs8omUZEgEYChQSMk/hmspSXU6KdNyZx3g/wBc6zeJLdjZEgDmOUEYBOe2O1ei6/LZ+FNNgsrYOjtCVj8tQMg4wxyc4ODVTU791003az+XaOWSHy2Klgo25yMdPrXN6xq93q0tv9rk80Rx+XHJJyQvPHP171wTlKUj6nD5clFTmJo81lPrCx3t3LAnmlnnjj3sCMcnPY1l+I/EMl8i2YljuIIDmNwAPzNXbOe5hKXVlBDOYdzlWiU5U/XOfxrlruV5HmkaMBR1XAwfw96qKuz3Pa+ypOMTOnk8nch68jK9s13Hwk8L3+u66TYXCWzxY2zNIsa7ieMs2MVw0bM8mW+7975duf1r6A8AWOl2/w9uZ30OK4mliG+7uJGCiQ/dIPIH41s9FYyy2gsViOZ7I52Oza7vr43urJb3cMjsk0jOyO6jAUMmRk11vw7lu9WvHvPMJeCU5k81s8gZBOeeT3rvNU8DS3vgi4ubO20Ce2tDH5kEVwUuVBxuYLtAY/jXN/DOze0t5AsQAMjB8emRjj8K5alloj6bHxnRp2b0Z674GhYzSypgzLlCWyRtIAIHbpXcWtp9oukRNgwCMkDkDvXH+CF2iZsYBYBRk4rvbTKXMYEeApPbse9cEmfKSZu6XCv2aABMcAEgdsccVsW6N9nD87WXcpO3t7YzVCzBiwyHBUBfxHrWhbow52Nwp5YAkA9hisU77mbL0Csm8e2cemO9alooMwLHEbMSeO5rOid1Ta+CvYj361etJAJPnkwoGQMHnFXEwkbHmRxQmQHIT5iDkYFWrW4jlBKEODjAJ7etZwjEm9TwHBxg5INT2sPlo6Sf6oEbSODgfStFqYPU3oUQtsckPkEd/5VOm4hGQYkBPB7/T0/GqEbbSkyEoSAABjjBqzHcCPJIDoTngAH33ZrVIzNGKZWQDPzYGQfWp1QhFx174qmYgdhUtg9wMdvrVmOQ8dCeM80FllcHGMck9qaUy+Rnjinq0a7AeOM+9OWT5cDBAAINHKQR+c3JZN27rntUalkbnoTninO7GQAAD+tMkcygKp+cjGcUAPkjLDI5HpVSRA4yUwwPHNWSjAvxgcgc1G8oVM7A6sCOo607X3Ao+QS2RxkjJJNRyKZOR0XOfl9ateapOAaDKrAjBO30yOn1osnsNlAxkk4796ibKsAemMDNXXGzLqMNnNQyRCRMNk5zg9MelQ4iIlI6FPlBznuRU5MciBAmMALkE1A8ThxjnByaaHUngEEAUgLLIoyO2Rgn2pBkLtU4OcEio1l2ugPKsT+FTZQqhUcZJyRVIq4xpWVgvlhh1Y5PT0prwxvgrgehH9M1Y80MCuOp4GBzVRomfGAFOeOOgodhiKpZsEEFskg9qmxljnngUzncATz90+1SRBmTA/EipsAu7AIP3T0xSFt4kHGR3BPJzQd27GOMc49acqkqDhsA/5NTaxqlYQoVbJP3M9OetM2kkApnBA64x+dSrjoSMnk49fSmMAVk4BJJ65I4+tBYLbhH9DyODnOalVyoAHI6/nUSuRv3EBT14HFPVRsGeFIAB9KCHqK8TleMbjgHOfx9qZ1wO5JbPrUgIRSA5cYySe9NLkZAPHbgU9iRrrt4Hznp+dQOzLszgZJ4HU1MkxVcf7WeKjlO7IUAMOp9M1aFcqvO8iOGBQdjVcAt8w7gYNXGVXdAT34z3oZ8CTKYOcBQOcZyP0rRaiRVWFioJUYPPXt6U5pG+7jcM4446fWl5ZM4IG4qc9qVwGJDk8gfjmjlKaIkfZkAn5hzUsbl+BgbSONo5qElC4OTvbjA7VbjA2ARnzGJOGAwM+vNUQSqhlcL0BXBZAD19ulXkRNhCgdQCRxVW0RYoc5d3YDnGP0Bq4pAyfUjPFAA0ZbOPXJJ4z6VJ5P3FxnbnnJqNZC3RS+OcY7/nUglITBwSKAQTZfgdgPuU4xiI5cewNIGBXAGOfmP8qVJEbJLnBbnNAnuRSKCgOSoB/gGSfzpdrMACMEcU9GAO7Hcnnp1pHYhHA5Oc0EkexRwxPPpUTv5rYTHHX1p825E3E89e1V2cJkKeWwc4qtgEklUKenf7/FVmZ5GLcoSRjAHBHepHV5SiArHwdxPOD+FMeMo2VJyR9/PHvUiT6EXmrE/l4JOMtsA4+tUbgnA35G4ZOPrVqaTYnXk/fOADzVX5nz/CBjANJl2tsV3coQmMsTn8MVCyMrFuBu4qd18nDtj5sYPrVa9k8pBsGS3Qeh9aiw0UJ3VMggjPy5698jp71mT5Vio3Hk89M+nWtS9XOFfrnPycc/hVG5UPGUfO4gnGSfxqbmpk3VtycFcnovcVxupxskBQRnaRgAbSRj6cfrXcTRBgZQCX+ZX7YA781zmpWwWMguUyGxtUAAfhUoal0OejhQxhCd+5icYA/QVU8R4h0e7lP8KsQAOMrgjtVu2bdMEMkRyCd/zcDPHQGpdTxLayoXKrgqAR696taMndn56+JsT6xqD/ALsBpZMbR1bPSsiRSzuSgjPcH6V6Zq+jaRo3jzXNM11Lzy7a6lz9kjTnKqVIyRxuOa5y78Mfa4xcQSCBHfAeUjAPvya7oLQ18zmwuV4bDgDJ3ZOfwrOuIvMfCjPQ9ODj0Y16Hq3gK+0iay+1PaGO6tRdQSWd0H3Lkgk4Hy8rjB55qA2nhix8N36ahBdXOu7la1k89RbxIcKVZeOc89K3UdTOpJSVjiNMufsN4yht4dAWB4Vge24cj8DXUPENU1gNpcXlK4DNESx2jOdoJ5PHqa5u4tlS8EO9EyB0UnGTn+Vb1nfjQdS8u3uILlUAkM0UbDLAYxyKmWpn7BxWp2NvYyXFhFI+8yROIQGky2QCfmG7J6Y4FXIAbu2ljCeW+07twOWIPRcVnfDvxFaXms397rllNqNuZFKRWoA8v5stjBHY11njT/hHtb1jUYvC1tdWdiZhJaLcMElVOrAcn9aOR2uzKNb2bsjxvW54Z7m9tUeRFQlQQOQcgnj6GuTZ5LeYAZ3BDs6ZNdlqNsrTTzqj/awxPYH5jtyfyzWJq9kt1aLPH/rIiAwHykHr1+lWkranm4i85XZNY6qbr5JIz5wPBcrk5+meKsk+XNInmSRyjIkXcMEZzn8RxxXNhHt8vImcs2STnb9DWtZ3MV1ZpviXeXH71z1Uf41m1Y5eZmzu22xOAEkw+7kFSMgj0qtJHGiOwjjEYBZiCfXnj/69Qx3bAeVlsckglcc+nPStO0cSj/WeVIgXaWYFCpOTlScnioSG3czL6COazwkpQwlXVz8pbopG7JOOM06zvYNsgucJIBvVgcDcBjBOK1b6G3vrl7n7Ta22VVPLQkcqMZxisw6ZaxTEyanHsjYnAjY8Y9sA1e5mR3UTvKXH7zHBTcQOD69Ksi2A0xGADtuBHThuce+Pwqa2u7PbKnm+aVQ/cDYJLZzjp096nW3iu7VIg5IAUMuNgHPuaGTK5T83yzInn7zn5mGSBgD2J/SqUzbkAL+ZhvmKBskf8CGf0qe9v7W3nkWJN+wncSTiqlzqkdy6BoIBIcDztzliCOOpx+lSO2gkbIZ8kMXXOMjgjGc4/SjU1jR5JI25YAuRJxkADA4z2pi3EjyIwT5NoAbIyQT0HWpRuVMBySeeQO3SrtcE7kEF8qAB0OwkAokuGA6EjjsavSQxWwiKSm4RVHlySDDE/wC1jr+PXvWbInkqspJcxhchNwK/NnkirdlFLd34gt3Bbbu5+ZVJPUk9qllWJrfdckucgLgvknGBxjHTrV65EV+UxKUXgBzwOee3PSoL+a3sooIA7EA7JXQ5BOSTj8aggk+2fvSQSjBFGMcBcdqRRYnvrIJHb21uQVx50rMXMj552gnCipIpWV2COUC5yX9+MfWqf2bEmSnCtu6bc/X1q19ld5EUb/Mckjg9vwoaDfQ247qWwMUF1AjvgsHWRW3A9AQDxV0TWeoxxRSoQyjJkUEnHpXP2kwuILcsN8oJKkEBhtI4OMVYtLxbdhayyt5pbGMHj2zWfIVGTRp3elzRxWk8cUM8MpBQxMuVA67l5Ix7itrxVoUt/othLHHbYniLjEnTGeucYP0rnRcwJIBHIkUrkqQOCw75rsdPnEmkWlvKFnSOMo3zccAnqe/aps0Und3PPV0nU7RQJI45I84yJVYnHTHet7RLj7HpUhCYkaTAWVSuQWBJHHPQ10EdvbrMixj7M/AQgAkHvnNb4hsbyLyZJ0NxbIVhlmkYBiSSScHGADWykmFtTg7vxJBHPHPNB+7AKhbclMnH97rXYeF/irHYm3DpbSvEAFeVslcLwORzxzzUGq+D7yNXWDyrsEn97DtdMgYbBAzjNcxPossRleWzGAdoZTjGPbHWhpMG7nrOtHT/AIh2CXRuY4tRbcAOTtAAIOBgD5gBwK811qTVNJvn3WkyYyI5DGxiALZOOaqWDT6WHe0t0tNxLCVJO+4kjBz3FdPZ+KVv0dNZMhLEjnDbQBjgAClYi9jn9M1+6muy8RiExyDKsbAZJyeR71tWOvazYeZKNXv4raLLEpOzCQe2ScVtPo2n6jbJHZytBkrISFXIYdRtPrVDUdLtZN8R8QyRBsq48uNN3qDk9RTL3ILjxj4iTJk1u8tjKWAl+0MDHk57HkY9a1NP8SRNOE/eyoIstPNIzln9RuJxn2rGt9Bgun3nX7SccYF7LDtXjByFOf0rXtNF0vS7eeZ9Zs44sEgRszDHqPl6fhQZmDdbWluBaH5Wl3vFIxkAYn+HB/lV8Lbi/tA8/lyKpMVokalQRjlSOe56kVTvfFmm2LukEsRYBf3kEW09QckgA1z194pV7aQ2o+zTS5QtwQ2cZyDk549KlMl6vQ7DWfF82gQ+RqNzLHZhW22UYWJWYNnLNg5B9Bx2rlp/iA92d0FoXRXJaPzlLEHJBz3AzWAviS+KwxPKmp2Zch7adRtC8HjPAyPSmR2llql/ONO8uwdVXZaXbZznCkBguPenyIzcrI311i91RJEcyIvklY9pI2EgYwAw/lU72j6a8/muhZx8iRyFsAfLzz1PWln8zwxcoHtiWlwkiSjgYHGCBimQ2r6ravcW+25miUPLGqkNjBGVz1989O1ZSjYjmvuc/qKEzTiBBsjAwE9s1kblgd1kGMYAAOW6ccdKvys8zvG4aMkDcpyp6c8g1RkjXynKcbmBEiHnj657VJxTV5FiQ/abfz2LBCFyAOw5x+daVhqjQpBHAFlijwwHQlu+azzEHhQHOAMqd2M/pSQOI3kb7mSOQB1qnE6oaHVWF4QftMFwyEL5vlHBBxg7cc9xWLNcrqNy8roUDlZDJt4A+Y88/hVd7j9xJKJMKMKoHzcZwemKz7m8I2KUEChAXVxnADZ7Hng1FtNDOrUubk2kssMk0SF1OOQpLZPes2/ie3t/lj8tW++JM5z6jNdf4NkkmtIggAU9eA2QDgdcn3qp46ggunjeKfZIQQyHaACD1yazjKzszSmly3ONmuJGtSHc4DAtye9OF6SCXcB8npgqcdOcdarzwSwTSROPnAB6bgfpjNUbmU28DnJ3RBTheBk59PX3qupy1GTaeBq2t26GX9yZSrZA6Bc5xj1r0LWppJZvKHlpFF9xfNYZIxnaCfauO8O2klpbPcsUFw4AUlux/CtOSaW4k80HLHcVyASAe2TXHVfNLToeXUepckmxkP8AjjkcVPp0+2YShFJIA5PX0rFijbahOQ4zkZ9auwTGFtwA7FhgcVKMV3Nax06bWNSijgcfvmAiAXGF74x6V7tp/hvTtN8Mvp9pbW8ZXfulHLPzu/n6V5j8PJC81xflMwW/yLJ6Hq3HTgcV6xpVzDqdhB5TogZCW8tQOcnpzW8PdZ9PgaMYJVOrPIbuKS2vHgX70bCP55AccgHr3FXwqOh8ty6gbGJGw8EZ4GB2rf1G1jt72RSimdWaV5/KIIbdwOeOlYUsIdw3n72ZmZgQd31zjHP1rSU7u1javLXQdGTBc4CeZCepWTqD7jNGtWq3wkjswLmIOpi3Sbc55YHd1IPpUQiaNQEXlRgAqNv64qvHq0duqIiCSWIM8chb7uGzkLx3ogrvQ51M6r4Z6S1nIlwuNoOQgkLA46+tbXjjxVbQLJYWUjRzNiMShTgg9zxVSwuZtL0GW6keQ7ARgAYGQM4zg1xEN01xG+ozyb/OYCONVI2oeQeSe1dVSbhEKlZRg2Vb/wAuO38pWEhcDaM4A5yScdKyTulYmPkjC44GAPrViWQ3DHYzB3fAA53c1HBEm7MqOSWyqeuRXn7ny1SXM22aWiWYkvUBRiVG3JBC5I47f1qj4sJl1Z43GHgwjH5fTjBrf0ayaXy5XnwwcNgAgrg4HXr+Ncx4hlB129YuT86tmTt8uOcZ70JJGaWhkspAAPXGMjvS+YSxBDhic88j9aWQjDuTjB7dKryfuyhJH97nvxVoq9iYSJIMD7ydD0puPlTnle4psa5YA8E4IPscVIsWEBI6jv61poxrUAF5IccY4I55qPJLcgEAN14HIqfH97AxyDntUUo6YbOAOgrNqwrMTa2EDGMHAYncWxzn+VSoAvIyoJDFUC4fd3Peo4ZCrKQQEz1GPTBq3B88gcZdQwYlcDKjqOazloU3YzPG1n5cttcYG+SEklM8DcVx+fNc6483YRyWznIx+Wa6rxfbMNK0ydJTJuDREAejMeRn0rkk80sS78c++PzrWk20d8WuVDg5BTB+TOTjOPyqyx8tiQiNzknnPSq27PDHBHXHepUZo1JJzuGeewrVuxk0OJYZVuAD0GP55o2hgcdd2frQzgdeD6ZODk0KwLSYx8vDDOakmw0r8xOzBHQk9aqyDcOvD8n8qtPubCtjBA2+1RlBI4HPO7p7VWxTegWsQlLZXzBwQcUVu2Ea2oICDJH3vb0opXMvaMPE3hi40XZLs/dOCxbfnAz04B5rnN2IiH4dcKC3f0Ir6STRl1rRzbXbiOV8hQfr1GK8F8RaPJoepPCYxGC2z5iG+UDqBXLSrc2hcfeVzNEpGQh+UjHNXFuWcHfyvVQB3PuaoBT8+OWGcdgTn3qVIt7IWGcdD2PpXQ7rqOxW1DUQSgRzhQFJPHHQVRXVWjkIOHDMGHygYweOorQvLFbhNwHK4Y+hwc1kTWzRhA/MjAnkk5IORxWkWrGkbGqNcVsgIQw55Hf86rT6tNIERE43En5egxj+dZDwYyOhBGTj9Kl3A4GMkY6fL/FnvmrS6lco9p5JQ7ydQeOe3aoWdmJJG8Mc5JzipAFXnnk88fl3pWIG9kJAwx2+1NqxTjcbG/zB2fJ6AYDd6ckQCgYG5fm6Dv1qIcu/cZBHv609SyOCBtYHmlsC0HfccOAvO1cgDgULsQoFB78Z9DmpUy4yEGV6ke1RSoc4yU5Xkehz1q077mqZraFrUvmyxyFBGqjG1cDcWznPXpVa+1qaK5DW0hMMnfcBkBc5GTUGnAkEoeo6udwOeO9VdRtjK54O8n/WHtxggVooI6U7oux60ZS6DCbwDyVPXr06Vdt5VmMpyQwC4GVPOcnOSM8elYKIY9hLvGq8kYAyP0ra0+MxrEQnIYkS4yMfdA68evSocLGMlYsHBy2OO2SaiKdSmclgSe35Vdt7dpH2sOCwUZx3pt5GLdXxjkfKSfT8ayMlcxbydRMMv5gJPIAHQ4AxVvSbwq5YDD8DHI+p5/wqnqShHJbA5HJYHGetQ2btJMJZCBIxIDEAmqsX0OySYPjKfKcgHPYCnySg8DgL8vP09qpWzKFB3l2w2T2yfarYx0HUDqOKi5zSI5GHmhmQYUtle3bFAJxGxOFI4I/pUhjMfJ+Uk8Z5zVd423OCD3C4PbFFiEyfzCygbPkBLcgZp6yDZyoBzj1GSaz2by8E8vgdO+Se1SeZlUyc8j7/ALDNUiGlcluDHLIhJBZSduTgbsYHSsg7uQSSSAGwTk1oNvbg/dYlgewNVZtpbjJORnYOmTkfmKdi0rMhWUBwGA385w3bt2roPCtkkmpfaJz5cMBEkmPm2jJOT17VhW5TeM8kjDAEg9fU8Vu3Nw9joSQk7GviSwZcnYgYcnrzkVLSNNitqt+dU1GSVE2RDhIhwFU8ZwMUzTwJbjCSZLY69MexqmPuOCCQ2F6c/n1rVKLpcAjCGOdlAKFc7U+mazS7ig/eLEjqzKq7dqMAw46Y7UlyjldocbXJUcMPlHU5PpWdHqAtZSHQZAwS5UcZwOnelufEAKLI4+cA9eetdase1CasjWtZlR0JxGEU42jcSfujpz15rQuNdh87E+yRCoBXBzyB1z3rjItUvLieOBICPOO5EAG484+6ORxzzU7aBqKr5l+IdPUoWH2ogk9MEgHP6U2r6lOWuh1Wk63Eus2jxBY0WQIcrkhSecHgfrWhYeMbqK9ubeJ/swife8ssW0Rru65DcnHpXnzfZbNAy3MlwwYHMY8tFA9xz+laQkFxLiZQIOMsWLYx25zWU4Kasc86SqPU9Ct/idqWq77fS7YG6MaxLcmItuycglSfWq14+p2GkBNTjm/tHa0zpEAsauSfT6muUttQSyxHbfu5H2g/xEc8YIqW0stQ1TW54tJTUJ544AipblmY54BKg46+9ZQoRWljohGFNaIXxAdQ1hoIMTRf6OC7qp2qzAjgknsasXGowWgSzNsfIWAK0YYF5cgdzx19BXs1t8Fr/Vra8uvEOqaF4W0u1jjiW41W823BdQNzCJFYsB+VSweFPgF4Khjlu/E+v/EG/AKNa6DaLawgnn/XHHH41sklozKc2tj531vUbmxUxO8cDMzKBuwkK7RhR054xWLYSraRGW3lUszeWm9i24nnnrX0V4o+LHw1SWKfwZ8HtFiZ4juufEmpzXcu7OcsCSOtcldfGfxIlmTpmieF9HZOYYdJ0eIZJHGWYE8Vp7qObW5zVs0PlhQJpI5VXyTHAw+Yrhv4R2zium8O6UuqXtxAbf8Ae3lrPFFId2RIqll+U+4zVHUvG3jO00qO9vNVktxDEAkPkREu3JPAHGAeMVpaf8RvEDaxpd0t5KUW7imbzFU4XdtY5Cj+E+tc8oqR305NKzHWVgnk2guJ/mLlGAUL04zzz1rrtN1ey8OWUbPALm4hZlhkkYnktxwKg8X6pf6T4i1S0kFtK8M8ioWt1OV3Fhg5P8JFZhurPUGDXFnBDIUxshiIwc5B59TXJdXsj2qbfKrHYWms3+qNLeXUi+bFI2wMAVHJ6A5FYMVpc3c4u54IjJCisoMjKWQAg8D5cZI5xmr0NjFBY2c805RZ2eR4zHuyMkdz6kU261m/vljgmuCLYQLCY48EBQRx09qWxrbTU6a81zVNa8ySPbEbe3CrHCO47nPX8a4PV7+DSriOOe2EmqSToEjkLBVAJJJA9yK6zTbmaEzyokNxuTyljJYqMdDjjJPvWOUtLPVf7VnEd3qJWQpEi7lEnGcqeOMDvRBaszmyrNfyfDvWI9S1IQX2r3DFdO0yPaACxBMrkqDgdlNJqWoXWppFfX9y9xczxGYTSEDcA2W4AIwOlctrMt2ut3Ou6re+ZezWTTW7TMpjyTwCB9w11Vhpl43hNLnUZPLjjhlRZQo2OWcEquSOMe1ayV9WTBMNDS41iaMwpGbfLJcSNn5cLkMOOld7Dr0PiDRX0S+ilk0bTWa4srSJigjYHcz56Fj7dK5a5vLq20TZG4gM48soGKsMLjtWt8NtGaHVrKyv7xUinfIF9IytIduFRRyP8a5pK6N2mVb7WNNlufJTS5bSGFSnnXOoPJtTORxtHPtWj4R1sJrFjM9tD/Z9uHaCGPlZ2C7F3L0JzzzWYl3e3FxcWxjnQxs+YhISGAYqAT655q74deOK0EMhijkjZiYhg+XnrU9NTOOjEgktbnV9QF8gF7cAsI32lAeAM8Hb831qbw1dSXlne6TqUhlknMc0MxY7I8DBG0LnnrWfqOgjXNUilgEN5bFlkYicrIpB3YGB+GK6ie2kdIrzBtLmKJVibn97gdvXj6VXMlodEVY3vAT3UEJeeD7TdWK/vRE2FuB/DySMEVmRXAtLmCVJ/MYYOWZiwJ6g5FZj600Fi8zx+W0zATeWPLJCr6e5qtLrr3FmJlgjiFujM8mCcuemR7VzWOtNWKD2Q1/UNQv47gWMxJj8+IEnrzn1rBuft1hd2BuoI7mRAfLurqFSzKDtbKgDOR616N4R0PTB4XRdR8oTKwleONvLJI5HQd6x/E+gMfsUVrcAoqFtpBbbls9Sc10wlZWOWUdTm9C1OLSbi/8AItlieeEjZCuwEjcR0HvXK6xc/LBqENr5HmDevmM0mHU4JwcfWvVtM064sEliubiOR2G4Aj5lLfXNcv4u8KWlrYSXAJt2iDkjaW+ZlxkZPTNappsyceVaHnt7rD6iwF6z3US4GGPygA5GMe9VrLTJdW1K3tocIt5OsPPOGJO0bucMW4GM1atNAn2ok89siW8AfJkUCY7cgc+td/8AD60ljvBq1tAE1d5IrLR4CV8q3mZQGmYf7O7cD2xXRTUbnLJvqS694Rs/A39lQwXMd34oQl7q2hxKtsjJkbnbALA8FQOKx9c1mPT7DS4HjjluAZzJIQAoJbIwR2Ndb41ttIstbv8Aw9p7nUZdLc/2lr8xZo57vGZAqgYAB4znrxXmOuv51yVyEDzAqh+b5CpJ4/IVMopvQ6KcnYt6avn38ke9In8kGQPKMElsEc889uKvXmhajZ6a9zEbyC1tpVj86yKnkkk5XqQQvPFY2l2sdzLNd+XHglWiToCpOQDn0NRar4gcXm/7RJHCxLu5bGWAwD1xj5j+f0pcopk+r3J1Ge4l8R+G7iNASLe+0m3IkMahdpbewBJzXPT+GNMu5pLnS9cinuAd62up2bW0zEDdgcsjenUVW1PV5pkjiuXnnVGZtk1w0ic44AJIGMdBVEXUt4EgSNREcALjPHbII710xZyONyDUPCep6TD5l5ZTW2ADJK+NnJzncCRituRIdf8ABAkeeOVdCuhHc3hjVmWCXBVUPUgNleTms7Tr7xPBqMenaNdzRySYIWPCxxAd2XaVwK2E8W6nc6fq+i3tlp93bBIpLuW5s41e5dXx9+MDcAxxzWqZk7o871zVb/xLfgS744IVVI4s8RjHHTHVeelSRWqx+bC0aGYxq+9pGXGG64wR0rp7d9Gj81rvSrSO2jIecWV3Pk4+6pzkLk8cdqpp4m0OWOWK20Ke2LRHZLFe7yAD0KuoHFVuzM5u+JEIiyj8suItuPv5PfPH0qvAyRSZUeUUjdy0jAHI5HpV4aTFeo8lhcR3nLbbZW2TDkfw7cEE56GqduDHZ3E2wyFmVBG455PzD2wPWrSuiG0hlokENnG2AqJwAC2WJPUEZ4/Gor/U/tFp5IjEcYYlQvVQfX1zUuowwwuiPyuRvfA/dkAEAc9KrRIJbtEkxxhDtXGefU1cYmMpEAgD5y/ynGRuHH4YxSlcK+MDcM4ChuB0GRg1Ldb7dpAfvJ1AOT2xkjj9aZGq+eELkEkHjgknqOa1SRk5BFCkS7js+QEgGJfu9upFSCX7RJGimM4ABPI6/gKkV2OTKNhbg4xjg9qVrgthmkJG1VbLA4x+FWJO5AjZ6gjJxwRj3piP5kyqE37idp3LgnPHXFSsFVsnAXOegq/4esn1DWbSBJChkdcGMh8AEn7vHaplohpXPQfht4QkSMXc5Mk8oX5OMKBweM13XjnUJPDXhIwRO8VxekwpjIU5BweD3zW9oGkpbJAZIwixJggZUsc89eK4fx9qcOr+PksGeKKy0qMl1kAPzhCfX3ArzpO7se3g6fM1c5XXpRZGz0pOY7WGNWfPAdsMxIPTHTvTdT0q0fUoGglM8cjl/Lji+YHHA7jFcr4i1iTUbqaSSQOXYM0Zblc/3R0r6F+B/giw8I6fo3if4g3EWnaTqcbPZGPaZW2kKVYlsgndn8KpLqz6ui1Kfsjx7xd4Vn0PyJBZ3Nl5qK0ZaLCn+/zjB/CuT1WSFtHsoY7eOO9SWR5ZzIxZ1ONo25xxg19d/tTHRT4W0P8AsDXZNXsBBIzQG6M3kE7eAMDnmvkXVLGSCWP5HiRwSp69B6dO5pprdGmOw3skuW+plQ27TGNIj5pZCzbeox+v6V7T8P8AXLmGzjsNcuXj0eaMOLXBd2wCMlT15rlvBHh6CKGO6vYiIsqkjY3fITljzjnbzXofjyPQ1h0ibwveST3KCSC4tpLQRrGhG5SrBiSc5HSiTurHXk9KdNOqjK1q/wBEa4xp8VzbXGMETRKgZc8FTk5r0b4Wq1zo8btEU3lm8xgOVDEY4OeteMXl9qWsXMDXcmXiUhWbJKgepNe3/DW3ZNHiKIpzECWSMbslsnBz61xzdj0Mwryqq0j1fwskSXjoRlSvA6HPUfpXXWyZ4BV5cgk7m4APoFNcr4ckaGUseXbAV92B0C9s813ul4iaMmRjKpYNukPPsODXI1c+ckbCKxzhN5ZgTtxwSO+a1RahVDocKMcD19KoCxaYIjxh1OCSOvHStCJG8vjIGB19ahKxi2SpAwYZBQD15/lVy1/dPkHDe5J4PWobYbuGAC+3H8q0ESJ2BBByAw5Hb8KaMXqWrZfMcADIOTnNXIim0lhnqNgqGNArnAAHJ9queUQcdzzjvWkTBuxNAm5cMRuXHA7en51aIVs8hlI5yfzqmh8r5u9WINkb7c5DDnI6U7mZNE32eRCmAr4DegrSVFfO05IPb0rPjjikJB4G0KR7+taESyooIDjluvse1Wirk6nsex/KpUJRsp93p0HPpVVonOSTwTyfSktw4JzkA47+lMkus4++BkGoGjZWRxJ83JI5HSpciFNhXIAwDnrTZHCcAZ4PQ9M0X0AhdWLYPPI/WoA6vyqhcNkcVFqF7JZyASR77cY5XqGNDXHnqGVO4CEdDk80rmvLYRIsE5PGeDUjJtJB+f8A2gcg/nUQkJd1PABJyaXOAPXvzwKe+xIwMivgAgHPJ6D86cdsnCnkYxSyxrIhVwH38fPz3zxn2qJYvJIEY4B5yegqkKwSRN3Gcgk4qJkO4kpjIBBPQ1oI+5eD82MH6VE0YkckA4+XqR6c07IkoukqLxjOcgbev61IJHb5TwCDUnlvkqy5AHXApgUiFHO/IA/hPc/WoaGxPL5wx5zmm7/lHTOfXtRu8xccAkAcUbS2CfU9agXxbjd3m45APpUoypyPlIzTAyoyjA5HelSXncwzt9KCkSkk8mo2kdNhBOGJU/TFOEoycnjjkVIjK/A6+lJmiKzEkDBC4HfpTmctkHOzJPHvUzxxq2VO9cDOR+fTNRsdvbBOcVLujS5G/mHIPATB5XAI9KerYOBzknP4VIjDgHAA6+1RysTgJyMcnGOaEJjt6oCSCcVGzAgY5BHamrK0qggDHOcmpGKAEDHuBVpmb2IwmRkdSaaYwrYJyDmpDnd369qhdyrAHp3NUiQ8vau4+tIWLZOcnoD+GKTO9SMjrzz0qGSXoEG/k5x9MfzrSIDnB5GxycbsY9sHv60wkcHdywHBpwtHk/eSjyOTwwHT8PenlFDDPQgfkO9N3HcjtrdDlpN4XkH2q6HMaKC+MDgAdOaihhaOPc8m8bgcdzmm+WZUyRjIGR6Ur6CepYURnefkwOhwPwqZYiwzjAB5BpUhSNBg/wC6pqUZLc/xc0kwJFRU2AovQdhzRGwd3JUouRtGODSrFu5PXpSv82M/wjPFX1IWgFFDEqeoxTTAWOcZXOTUpVSh2noOPrTN5XIHTFNobHKo24IyzCoztD5PGevNOE22IAcsf5VVl5feRjPGc8VV7CElYN5gHA3cZ5yB9KglU/OwfJ4UDHFSXPzJsizuY8lMcUzY8ybgcL0PtSsTchjUJlQOc847025lSN8Hpg5P16fnUhIwVwRjrx+uarXWCxPTnbzQxx1KsrPNIAQOoLHvjsKSaVWtiqjliM/nTm9DlQADv+lQMoTfjoe5rBs0G3DCUgYwqgVUmU5LBCcDFWWGdqnOGPUAHAqvKVEhVsADHbb/AI00xp2KMgaRgScHA/OqsyHZgYBJx89aFzGQMqfnZsDH6VnSONw77TyT7UrIpMpXStGmx0JJ5OBng/U1z+rB5CAuS7A4HQFfat+7iEruQmGYYwPSsjUoZpUcJGHUdJC27r9aFqJnNeV5bpkYKgryPWqV9OmyTPKn5W2gHoBWrqBaPKEKMkEHrmuL1G7MFw/myCDJc5lPGf8A61UlqVvqeT/F34aW+t3t3fweXaXRGfNUDMhwOqke1eT+GPC1/qusfYJoyIIEy3mNks477RkV3XxV+L0aX1xa6dcQytFu864wGUMBwABXhj6nqLXJuYnlEzsGkkjkYM2PQg5rtpt9CJXtofYmn/8ABP7xJqvg9fENpqcZjncQrBclgcnBAAHTqOtfKHxK8P6n4I8W3ei6vBHb39rLtYRnPAYjnI56Zr1b4e/tffE/wF4eTQE1f+2PDqTCaXT74kyyk4GBJtJGNo6GvLfin41h+IfjJNc+ySaYJiBLFu8/aTnJOcZH1r0JVIyik1ZnFQjWhNub0OU1N5mmiDuMYDA8E4I6cVY0rLyhYkBQ8ZQn07575qo9v/psqpMJI1LFJMFc8cdTTrS58uIKCnzYUk5PucVy3uexeTWp6B4cvYX8pIreOJw2XQYwVI9a2PFuoLd36XdnOAclMCP5oxjgds/UV57pzMtyiAwjcBsdRz0x/Ot671aVLi3F9IGEbcyBdmB68E1ftGo8tjicIp8xc12xt9SifUbQfM58to8KGjwuPmAPrXG3koW78qWMJbXAGchmwNrLz+Va+nanJa6gEb52lbaw/vRnktkYyRV/XtFs9QjjubaWQB4yuMYwc5AwD71mpa2Zy1I6XZzP/CMpHbJEyYdeMk7h69RntXPzWT2MuZE/dkDqODk+hxXo1lbS2CCKTa4QLk4yGJXByc/L+tNvNBS+1B2iMZ2xYABGMg8nrUXXU4J0tLpHA216IHkL/vUxgADkAnn6/hVjczeW8AKA4UMQdwQDbnrmn63o0lk77ozhQwUYx7cEHjmo7C+jVhbyxwxoBzIdxc4OcfnTbXQ5n7pPbR7/AC5SpeZAeo2ZyMc8etX5ETyghJi+QCSOQ7xuPofSqUpj8wkkxgj5c/XI71cSRZJESTiXA2scdB70xox7mwdTLgyRnaR04yOOzelSRMzeekscUocELkA4PHNat5ayb3ik/dsM7tmME5yPTtWcpRVO3G0LkP8A/W/+vUA1cq3MjeUwDuiliQuSVPPvUIjPlIRcRumQvl4+Zcf8BxW7qGgSeVK9ugnYndHJGSRz2K1lNpjqZWDmCIAuvmMQSDViTuQxIEQhESMKV+fzMgH0wBU5jMacEb87AHf1prQCOIqkkSNxuPHOMZxSCHaxdwXD/N90Dr9TTRKVi5Yw/brh0AMnyYZzIwUfMB1BAPNM1SWW0gS2tsRoysjnbyy5z16/lVKSYFXiSMxxbSFVWPzAHOfzqvf3yXDxlx3zgMRnC47+9J6Gjd1YW3aSIPJ5Z+RWI3qCM/TJq3ppYKksh8/cQyrHlRg9jnvWSl1uWNXPmDBzvzkVfsCTcK0P7zgBl5G3jrxxxSehClc6mwsILuGAq8qSAsGQ56DpVzDQxHH7zMJCHG07iOvJPFZekmSGaNyZHttxbKnlgOoOc4qO9uxFaiNQBOy7xI/RMg8Ed/wqXIvcjtQkLuAY/McMVxjDAntVOSVo7mJnjHmcP06nvUZugl0AEQrEFGV4AJye/NWrp0li83AyeDzxuoGVRPIXQsWUnJcoNxznOB+FaVjrN5bwlTIIochfLMbA4znnJqhHeRNKQuSIwBkEHIJI4yfSpzeLJN+5t3AYlAD/ABYHc5pNkJ2Z0EPiS4Rww2fL8nzkEt+taC66bu2W3KLOnXbu5HGPSudg0+ecyMUEaAAh3Prx+PPpWpbQ22kuJroSSsEKqySbE35BGT161KjY2i7I6O21Mt8iS39mAu3EF2VHXP3QcVbmmN1gDXYreNWYCO/RizArnOVB78Vxf9p+Z5hBig5++AXGfwAP6VUe9bfs+e5BVm+QMFyCSR83FNKwuZdDtTY28UQnuLgXgAJ8iK48sNx9T3NRTC+tEKf2YbRpMqGM+/aC2M5K/wBa45tbtgkOdPtrMxKcywyNliTkHkdqP+EhhRQBdXxyhUtDNtIycgAd+avYV0a0mo6nFnD3e0E45VcEcZyGB604+JZ5E2XUEhjMikvIcsCTyRjPWqo8XCdJVzdKEEgUXUykHJz/ADqMa3JLNvNpbyrIOPMkIxj5s9h7UtOomy1O+mXsxe3gSK4RNpbG0H5s5ztp0jSRwRQ20tk+eFCbc4PXqBVJdWtCscjwSZbB2pJkfXknimf8JFBKhDxTI2AgO0dR2qkrgSwPJHcyGS2QoxYO+4KVJHHIqS4jiiaLypAQwJdGjGTxjK9R196xpdTt/NkMbrBlgBEVXnAx6561ZhvkigcFAWj2suFU8FskKPWhIhjpHd1QTIT0BDxqCBjA4XPartlZxTShXiOzdjKqy9sUafqdtKhjYOYTje+Pm4B6DPuKWaVDbuVlclFJwRg4zkd/SlsYM6TS9XhuVFreRG4s4dzeUZFWRsjnaSQSR9ajk08Ik7aZfv8AZ1cLFFKSk8aY5yASGz9a5Sy3p5YEhQqp+dFGcn6gkVI7mQRyhwHIOGzgjt6VLM7Fubfc+Y8sWw4ZUYHG3B75UZOKzLySVpDsKkHKjIyCPw4rXluY7iz3zSSRz7GEbgfu2b1YDHasjzJIZDEYwBwU2k4PHPYCotYhxuR+akdvHGEG/wCVchemKimlzIiLhJMAnecAnPvmp7spPgjajocgNhdw9Rwajjsd8cjxbN0pVXdcttJ6AYwAad0XJ8qLH2cCzncDeUIIIjA/iA6bsVnurQrulG/hiAOM9sc1raRE+y7QJGhlgZFBG1WI6Yz71kzXXncuMFcg55xxg9fepbR5+rep13ge9kgmncHzS+AyjHy4XHHocVY8b2LJpruZIhGr5PmNuIUEcdKw/BN6LDUpBsBSXrzjnI+vrXS+M7hf7NdN2wsdpz/vZGD9K4W0p2R10J2TR56L5YYdlz/q0AOQvzA/WqF7pEVtqDJbSC4sDIPIuSDzgZ5Geo6Ul6VUkl964z7HA9DxVfQZXl1aCMx/aG3bmWM8Hn2yB+FdOqi2TM9HFkLbTImSQOSihhMxHGOSMCqjRgAgYBHTB/KrV1L/AKMESMW5jwExk5UnHcdRVAiR8Rk/K3Hof0rzIX6nkVfiJBt+cn360yYrHl2cIMKCd3/1jSRRseG+8vXmnyIJXgUZOXTAVSOS+3nJ/GuhIqC5mkj0rwfazaf4eiiTb5smX9QdzbiSPYV2OgXH9nPkSPGuCFLMuBlsdB71j2KfZ/Kto0G5CoAjxk4GD+db+n6THIkAKHGMknaMYbdjit4xPrYRUIpLoVvGVqZLH7TE8zoxC+X94Sep7VzVrGoDxOCWIyDjkYbv7Y9663VS1rcBZRFNA+Y18w5KkkEEAHHSsvWjFpcLoRiSb5SPq3b8KzqO0rHLXlzaGJeJHaNveQFUjBYDIB6A4JxWdBo9vqmrTrFlxgqq45APvj1rP1J5mu7uAeaUYYZgAx5OSF57V6D4X8OGy8PPeSpHcq67F3H5uDu3Zx+FdNONtSIQUbHLeONV3y2Fs6CCNSwfyjjIJ2jOPzqrfSxOkCRKphEe1WGAoA+UH196j8Ti3utSu4xLHI0RUIY5AefQ59KoXEaM4zJjKlTGMgAgf7tZ1dWjz8fNQXKim0jxMQEyA64J64HpVzT4ra3G7zC+SO7Egd+DSQ25Z0yACdpIcncOPStMwoIZA7gITzuO3I/DNZbHzrlcvRXYWPc8vyry2euO1cffusk7SKMBsD6811l21sulzGNERRGpYBt/6nFcW8wdAGGOO/Y5pdS07oqStt3qOMcjPQ1HgvxnBJwN2On5VZkUMcEYOc8nPb2qGVHYjLnAPFaWHa4qyMowCSWwuR2x0p+8hMtjK5GPrUQHyAryAKhExdEDjBwCRg8GrRotEW4XNxwSUkGVOSOPSku0+z8mNsDqfUdAcfWmIQVfJAbk9Ks6luknRuuF2HP8QJyPyNDLj5mc7FSDgYPYcnNXbEumMGSTHBPmHBB9if6VSht9jYidEUbm4bHTt07VPBhXgBy+yRcGTqQPc5Nc81chq5p+Koo7vQbN1gztkb59oPRSDnPXGe1cO1uYnAJyo4H8JJz9K7nV5mXw9b4LyLFMqgP0BJwcEmueaRHQFyd2QoDkkjP5100YXiehShzQuYWN33sDaTn2YcYP41ZjLCQYwTtxjHHvVmSwikk+ThghB3huSWzTDYmLBjADHJySfm/wrVwG6bQogV0RT/EeCOwqubYnJ4dMY5xxVh5JE4Ef3QM46dfbNV5P3WSRke/Q5qOVoyktbWK8rFUCq4HIUF+taWi2R3ea2MSY2oT0U5yaow2pubhMAYUjEfOcn3xiugtYl6AYBAA4AO0duazm+hE/dWhKlnCCcSbPUZPX86KtqVYANEQckhky5xnoTRXOcp71DD9gkjJjKcdQPWuQ+J/gw65bG908ubpIBkqx+XHWumNx5+AT93AIz0xU9o7W6uqqDHg5285zXm0vdlcj2nLsfKjwSQOI3y4U5656/WrMKoHy/wB7IBHavQfib4HWwuTfWo3QMvLgbdvU8gk9BXmsUxIDcANk8jk/SvU5+dHRCppdlubZggcZz2qIjeIt5xGcq3f+HHfHeog+Vye45z2qQAZyHyBnBI465pq5XPcoXGjOxcYyN+cjjGB71kSQsrlXBBzgcdeOP1rrBMWJXb8y5GWPDfSqeqW63QOzGCR0Udq3jI2TOdOGGSAhyCemaljkVeXOE5AIK+v1p81kbdnyCWAUgFeoHvVcorMMgjBOPukHP0q73NF7xI5UNjOOSB74qAuyr0yMg5wcY+uakwOTnec4OR0FRNCqnIx6DjrTtca0epNFOjbDymM5GRyPUVNOvnI5Bf7pGccD0qmF24Ixnk49MVZicbsBN4OSOTzj8KdmiyS3JRMkHhAAM55FW3K3CFXzgZYY67sUwQnbIRhQBnB45pqhYrgGTYBkbSeOD6ev6Vtew1MzZY2bkb9xUryOmfpmrmjBpJwAUQYwXkGTnH4VqXdlBcWzkBS7ZAyeuKzdPiS1voGUAICWYJ7Lj+dTzXNubmidRp1lJcXEaLhASCZGHCgD061v6xohDRbiQWIBCDd19sd6p+G5YCEnB3qQrHcvLZBxVjxP4hhDiIOv7tRnau7J/PFZuNldEWscZ4piW3RFCbH3EMGCnP8AdrEt3ZWcl1zkkfLnAP0NbOrXyagfLV/KVQTuJwcE9az/ACzHKgSQqT0I/SmthG3pZDW+5c+WRwh7n6Vq24UugJO1x1I54FYOlTt5b5wQMlSOM/nWykjDeSMYHGCGwMc1ic8iYyFG525BOMn6YqMsuwMH2DDZBA54wO/rVWS5H7tnIOByKb9pIUEgkDJI29STkflVXMSzPYF8umAABuzz+WKoOOUI6dc+mavLMp68EjGASOaSV4pGkAAOSOPoKYepWh+dQvz/AC5btg4qpdj5kJlADDccDBHGBWgLbcXKP6Fe2KrT2gWQljyAM5PTFVc0WmpDBkyBiRtQ5KkAjH41q62xjuChYmMJgZ4xx04qiqIIzEc734B9BuAq/qEY+3zl94jaZ48uvQjjkEgjn3rPcqWxFZ2wjQ3M6DA+4gOMnHfNUJJnuSTKTJuyhDj34/Crc0/nIokTK5ziqriQdQQ/Axt6H35pGSdmMZgVD4UgrnBG7kU630yF1ZrnMcGV/eCTc/T0OBSTERLyA+FIXJ4GfwqGQeYSxAcdSPXFbRdj0Kc2kblvryaQ+NHgFmzBwblRiZlK46jOOKyZbuWaUTTzb5PlBMhBPPueRVZYX8vDgE88qCSeOOAePwq2ZWUEQxzSYRNxSNnA4zyBzweKtSvsdUXcMQ53uQ7nKkBl2nGOgFPju5rxERD8v3jgEDHU9R6VJaaRf3v737NduhdlSQ2rhQCMcsQB1qLVENi/kujI6sfM34UfdwOfeqTTNU3YfaSNLqcBKExeeqlMHoO3GK73Rru6ub/T9OhuJBLcTxoY7eRgdpYMcgnsCfyriNCtIraeK9l8gKJFPlq3JyOOnrXWeBFSKHXNX+2AXWkWP2sSRhWKyyMUjTkDcfnzx6VMpWWhg562M7xprX27XNTe0TyoJLt28xQN7KG2qM9e2TzVbQ3aGC8uwfLWABeO7MD+ny/rWWwjj2x5M86nYreWBvYc9M9Tnmur0zRodN8Pzyahie6eeJzaxsygIeCCRnvWD7kJ8z3M6w0dNQgnuJTbW9mpOJpJioznOMc7iR6VD5CWt8LfTZRK10mGuHOdrFcnAJOMVNeape6oRcPF5i7xsthGCkCkMAT+XU810Gn6VHZ6UllYpFLqkpE1xM0ZCQIcLwR1654xVX7mkYo5XxK8q36C4Cj90oQSSbQDtxu4Heq2kzvDdXCvcSFc4UdOAMcY7ZrpTpVvrkFza3N+UubWJnS78k4ZgwypXrjIIq3pPw28QaX4ohstX0e6gEeZhNtOyWPO75WxjkcdamWiuaQk+ax0usanNqupXdy5ErzBHjj8kt8vlqD82QOxquJX03Uo5IYzKnmBh5pJBBPIOR2HtVm28O63qElwj6cwQvtiKMGJT065GM1b8UeGNSlkkePTp/KQA5iiyV2qN2TXJu9D3aTstTa8QGzvPDVhqdnIPOgkuYZooVAABdZFAPTO3j8K5qzv47i2S4LuhAJMWMtk84JHHSofBWoNfWep6NcwiKGRvOCSgna6qT09wSP8iqen6fdahffZrZ1ij8zaLcx44Axkge1Xa2iL5mtzsm8QG00yOO3UkTszCSSQkKO/TjNc5Dp01ywmieSV5U3ZkIGCfU5PX6Vp6TpqXcdtAEHk2qR+bcquUP8AeI6da6fS/FNveTTPZaVptnb2AWGW9u4RLlV6YXqTU7IcXc4yPQ7MpJfzg+Q2yGOyCqTPjAyGPBGetdhDbYhsk1YW4ZU3vEFDhFz2HAzisfWtbuNX/fuDHHDny4Y1VAFHPCgcc+nWlfXJJ7+eaW42ys21Y1kAAUD3FDd1Zl7I31vNIZ7m9H7+BWLRSFsDjkcAEE59KT4dw6jr3xPsZbiOOCCG5DwptVGwvzM+7OB1A9KyGVrez2TyfuZVfyY+Vy4XPHXArb+A+nHU/FusXd0iyvZxxiFFYL8xw75BHICgdKcadkZTqPYua1qcej+ItUgkL3ZWV9phyVOGyeh/CtbVWml0KJbSAWmoSbHKSZQ+W44ycZJFc/ZM0+u3upTWvmRyySNBG3RssW9McV0k1mukwaPLqOoGfU5oDc3UYkDeUzuQidSAAgB59ahw00HFpsz53h0LTo4Gt8zxt1HJkYtzz+tJqWuXEGpSg+aYywQRyEfu8Lg5x6msnXF1TU728e0ijl2SL5ZmB2JtIXJwR1Wur0PwtJ4okn1BLSZLePBml8kpHn+LBPXJ6VhyNas6OboZeowSeTb4TzIZFOBuK9TnnK+lVVMCTJZJcCBM+bLIZD8uexP8X4V0ni3UVtI1lH7oGTEf8XUYzx0/KuNvdI+yQx3l6ZvK3MVlTJJUegHpQlcq/KjsIH02CFI4Li8nuAoACASBvfOayfFDSPePYKklxaFii3JjKAgdOmAD9awLDUPDGlWU7yx6hqt2D+5QMqKrEYXdwT1qq3j608M3zsmkWuoTshPlX11I0Ctnq0Yxu/OtuQnnOg07wZd3c32u2McEDYdZIlIYgDHAHvWdf2syxfZpLmSeEHc5yXwAc859DVDXPjPrvi6GKzv7w6ZZqQq22lQmKBVB3YC5OT9TVa3X+z43vNR1UJAJQBDwJJVI6FSamEHfUJTujkNWgjhYzyW0QKSHymaINuG3HHFVtG8XLpdxcXjxmeWKEpAPMKqkhbBYH2Q+lamp3X9tXLt5iR7Q+1CfKA54AHPb3rndc0+6Ol3HmRgSqxU5k5yRhecdzXXGOphK253mmeL7S70KdEk+zWl2RELZJCBK5BZnb1JbjJrGuJNq4KRmJGZX28MFD5GDjsK4SfV5vDd9ZLAIzHboFlimGcMTljwexrsI9ehuLe2uFO9LiMlgRlVbdgjNU0xU30NDU7KTSo5bZHjlgYFlOfmwRkDPT2rmLsiaD7OAI9u4jzMHI9OB7V0NvfhH2RvviLNxLzt5yO3Sqt7bpcsTbWVp9p27hGI2Ybj+INC0FUu9jnZtNkP72A5twxXHGQT1PXpT00HUpZCYLhYLW3QvNLIvX5Tggg+tT6og0Z0v5NLSNmL/AOj28TLGHA+bnP8AWs+HxVqOs240+G5xI+4m2UL8y9QB3yPet0mcl3Evza1Jo9kIbWW4tvOUxmWMlGYkd8dq5GDUpDYag8u+NJUj4yxIG7Jx+PNLfPaadK7auHt5C2EjhbawwcdASKreG4zrGvRuYIzZxxM7R3DADaudqkepJFa8ul2YuTH6nJ9ktIoAgCL+/kMg5UlflXr2HP1rAhnkXzFSQeSsbE5yWLE8jHAo1q/Z7y4RyJ5Z2eSWRgNgyeE6dqpqfLZFgfZIy/NIgwRz6mtIROdyNTTrlEuY3jkbzIkD+bkL5Z3g4GMnoTXSLcrr9uSkYGooS7QLtUToB1GOpFcnYOYbcO0pDNj+LryD79hWvp0m55L8kCOzid1O1Q7E9FUg9fwrblJvcpXZVZJC7gjaSO3X1zVOORFhBK7xlSf3hJXIJ54pJLeQPJLiNOTuAbdyKSVynllB+8k5ORwcdOmKozabGrLIzyyL91jtyOOB3zTwA5DHk5IHGc8cnnsKZG5xgAFjzmp0fOwqcbhkDByPY1VjOyuR+Sy71A4DHqw4JHb8aGTCks+OARlv/rVJuIIL4zkEcHk5zTg7SZyOCBnnPNMZXkHlqrck5A6gj8K7L4VaANY8UIJUixEhyHGT0wMY9q5IoGyMAYGcYr1r4BaWBqd5esI94IRBuKnAUHocdazqbFxV2e0QWyKgLBkQ7mPzbscg4+uAa+evFGqwyvrOpIYwbu4MQB/ujgn68CvofxXdxeGtB1C9e3ECQIMehZgV9z3r5X8SP9msraBsM6r5rRqh+8xyTk+9cVj6TCKxgy/Ncbzkj5SGPb2r6gtfAGo+LbbUbm2ksZ7MWYnt7OfCmIA4+Tk4JznivDfAvgVvEsN/K04it7RQzuxwJDkcDPp9K9t1Dwzp2l+D4r2K5sEvhCMRG6HnOpHRQcbh+VTM+8ynBwlJ1ah5Lr9rcWYOniRxIJJN/UjHbGTjtWJqOs/uhaS27SsuD57kYFdtH4ca7sLl79wHZAbaRFPLA9GHYH1rOuPDtrd2pCIdyHawZeMD2qU+VWMcanUqvlbZveF4ktPDumSXe8webA90R8wCFucAf7PFdB4+h03VJtKk8IXd3cTyxGKaFoNjxy5JARg2X69xVfwjKJNJjsgYjcCZEMSsMkA9BxVTWNObVtYvZbF7mwlhkYpbwAyOMKDlsYxyB1ovc7cGnClypHIX63FmLgahJJHIcr+9HIIHcV7V8EdRa98NxpIfLaBisYzwy8V43qGo6l4Xvbiz1C2PnXEZ84Xo5AIwCM45x83T9K9F/Z8u1vJr+yCkyDEsQ5XjjPU+xrKSOPGdj3fQZI4r+OIRRiJiflMeQSWznIr0jT1K7JATu6YUZA56155otq/9t27jMflOxYfUYxXpVk48qIsCNuRlyR1PpiuRqzPDkb1m235nyVYlV7HHatZIFKgd2Aqnb4fBQfODz6YrSthgEMnUjb9KNDFsjEbR4ITI5/OrKEx5AznP6GnghlJP3lySPrViFUyxHPt6Z6flU7GZLasG2dyw/Crsrs6hyfmIIGO1VUQqgC8cbasoCgBBAAPOatHPMfFJJG5RhxnguMZ4qyFL7HHDLxx0qLyFlQkYGST9amiXamM4xg+1DM0PQlHDKep5rThkaNiCAUUnbnnNZq8guWBGc8dOtWoZAOG+ZlBBxT2GXDOe6ZDZpwldA4GQSCcntUKS5+oPQVYR92OPlJI/CqQEjTF8FsnB6jpg0jNHGMDnIp4hy64z1G4E44FRSwbGIH3QAPelsNFa9jMsWE5YuF56c1Xtlks7fGAAoxg9P1zViSJ4skvvUHIwPSm+YV7cHHaka3urDVaNjgou7PUc8d+KeYwVRkfeCTxihLRZZN38RHFOIMPTpVJkDAVkQgOO+Exz6fyqrHDMMs2duflyvPH41aMaXAGJPLbk5LdcfhUSyRhucEDPJ96LjXkSR7Wyh7jrRgMrEjnHpUiCOTABHApGXYCc5wDnHaruZ21Ig4OCM8g4/Gmgjdkc57Ypm7eSFOPTJ6VOu2RMdcD+Hg5/Gi9xMgaBWwRxg01rcK+Mkk88VIybuB19KjaQqqDnPpSdmICikkjBphjHHpzRjKuhxjHGOOaedzOVGOTwMU7JjTGbVPO8cjp/KpFPAIT733aXyFmYEj5gPwqR4QrAI5AHcgn+VZWNbkciE5yCyH2quzKG9ME7ct1/Srgj+Ye9SGEpgEsf+A/L/PNFg5rlHYRy/Tsabvx26VaeMshGOi4H1qo0JU4x97jOeuKTLZFLGZ3Vg7oE6AHrTlbywSB8pHepokK5PPUD1prRq3XJxnBPpVRRm2QSy4EinOSM8dqjUMMhg+4/7PH86slNgds4+vp6VAi5mLsODwARV2EmNYuxAIPJ7VPFsiU4HPb88/zobH064oWSJXAJG4+//wBaq21GLC5uB3Tg5PQcnNRSPtAEkbB88AjHBH1qbzC5ATHHKj1FVzH5su9wAVx0HpTbFcdKxkc4455Ip8UqhkGCeQetLHEyJv434GPTNOTy1UtsBOAOuMVFhllVOHyN20E5qWEkNI2Bk4A5/OiFXOx5BgHIBwQOP8+tSIoYJjPIzWlkK5JlnxjIGRj5ep/OkCFxjPPOMU8gbcKAMcnIHFSZMmABjH0o3JI9oVlAGWGOKQgSMQOcZBoMcinPcDtT4yAmBjPJOe5oBkDskSBj8pBw2fTNMkkG7LnILMcD68ZqTcHcHGc9O4/WmtbqcYySoJJyMVVzO7RWhEOM9nzghuwPXpSmOMqAcIDkggelOYEcDjBzVWfc+4diGGM/nQygeZBKTyAeBk5/lVGZ2l8tR1ABYEevoatLGY4toTyzwynqPxxTJUGT+8AQjA7AVJcShNu5GAQM55qEJz6gHkelLcTx7ypPzdSAelKH3cgdwazaNtkUbt1DhDyzEg+1RSfucFB2BIHXgVLPEFfeeSM5P8qilyXcE8jgkP2/KpsIrSEy5JOADxyaibhgSgPPP4VZcqFCg84zgiqbyqiPg7wpLHbzgU9EifQrXEncfeIGMd6pXEQVHbGQMEjtxVi4k8tsEdMY/Cq80jFDnIDd8dKIsRyN9ErSAySAIzgjdwfwr5++NniOTSrSQoHi81winycAHvgk19Ca7EpkIHJjX5R0yenJ7c18t/tAxwwWiN5ewbgm0Nkq2Tknof0rWK1NItX1PCjI08jyynLM/wA/y43E9yBXaeEvDcerxSlI/MeND8g4wMHBznn8K5O1RlmyPvMw6A8e9es/CzxtP8L0vdVOh6JrtveW8lhjX7Tzo4tw4ZTuG0ivRouMXdltNrQ4rWfD1vBcPGZIwFAw5G4E4y35dK4LU7DyJikZEqABsr35612eri3/AHsscvlwgElbcFVXjnjJ4JrlreZ7nWLeKU+bE8yDaDkhO4GSck9qdSak9jaNJtqI3xDpMNhcWUlveW1xFOgY+SG/dDHRge+fes+W2mt1EjRGONh8u8gAn2OK7nxxoNlb3IltLeeBY4iyrdqC5YDdhgQDjHeuNkvtQvdL83y3+xwyBc42qHboOSewJqNjqqUVS91s0/Cum3/iHV4hZA3DhQz+Y2QoJJ5J4xn2FdbJ8M7rX9Pv7nR4HnewRZbpFwwjQnljjsPpXCaDrN/pllPbabeSQR3CAXHkysocDoGAPNe0/sy+NbP4c+K/EOs6jex6ZYJoNxbuGgMq3DEjAK55PWqg1fU8atCfxR1PKbeEvax5IkkRjvB7c9v8K39FufJJgU5AwZI5OgHqCaybd5NTvZbjZEgmmaTZErYG75h3I6cdas6lYR29g6vGXacBEOBkAEZz+dZyjdnqxpRdHmaG39isQBt+C3+rB5AbHIz2FWYTJp7wMwMRIbY5GAynHHNPCJZKA+JIJThDkoOQPWt6bSpIE8vvt+VCd3l/TisZLueHVhy6HPXtjFfQu5gEjITkY55OeAc965HU9BWO3FxDh8gsxwFIBGcY/SvQ4rNoLkNsAIYYKHGQe/NZeq2kN1DLAY3EUibfmbGCTk54qoNbHn1KaPPyySLtcB5AcHK4wO2Bya0ZdPf+yQZdmyGfb8sIyAV3DnOexFZu+W3uvInkkliwFCyQtj7wH8q3NGvYmsNciuc/Z18qZEMnRVk2En67/wBK6rWONvl3Kdlq8M/7q4wEDBkmyc9MH64p93Z/ZjuGJI3GxJR1b/69ZurWCs5ktQsEca+WQ/Knrzz3q5bawk03kH90jfMuxScH6dqzsUpdy9Yag9jIWgIidySN5Bcke5xUkVxBKgjlIQ42/dU8fiaxJInt5jG48wb32vkcMB3zRcz+chZJQ5UEydAR6YGazE3Y2H0kpbeaokjVnOyRzlWyC3TOR0ArEubWey+eePfvyGyQcjnGPT8KtRazcC2EE7vPBniFzlc/QH3q3DdxPlLmMuvRhgErzV3sUjn9QmS4lQxJHHCuSxySwLDAAway7iVHxkvJnJxjOD1qSe6d5pwEMZJJGMcqGyD+VQx2wdgS/wApU7u3NUTcas6l2L7izHHyDkfhW3pdrNIkUj+Z5ahsBl2kjB4OD1/GqsJtoMOGCFSATnPP5VZh1OONipCuRnbkZIx0Jz61DdwSTOi02VvJ/dhrdGJwM8AnrkdaS8u8xoHET/ICDlePxqha60IlRvIjlaMllUrgkZAwe/Gc/hT5LuJ2lQwRkNuBkEY6KwHHPpS5UzRGLqcaC4JGS0jbSeccAD09SajhuHiUiMhwxORgNitO50yO9f5uq7yWC425O4ZA44xioV8PvL/qZ1dpF3LnjOPvc84qtLC1Kcd1JvP3DsAwEG3vnrVq3nRdgCJkNnPHHGP51HJoeo2oDSWspVirb+GUAk9cHpVWZPJ3rLgFclsdQOoz26+9QRY1v7UuLphBE5fDBVQAdAc5BzwM+lSpYGNybu42KGJYH5iWArMhuCqYz5aLhRjAOM84zUst6biPyW2RjIy6xnJA49aB3HG8K70ZyUbhQ52hTnrg1DPrVzD5pyXVk8vYOeoIY4PqKo3cf8SYkVRjfnJH1zTGQyS/PzIwBGDjjPPA4q+UTZsR39pLn7Rbfu1XDZI5H6/ypIoorlOEeLg5wchQO9U7e2iil8x/MyVPlpHtyx7A5IP6Vajk+1KQ58vHBB/rnFSw2LjDS7QcSzSyjLZkiVItuOedxP6VCLqBXAdElBPHmEELk59KoREtMiAbAG8s7RwB36VPalpmAOflUOewz36+lPluVexekuvtt2XWJQ+wnEUYRVUDpVC4RnVHYpGMswxU1oyQ+eXIBkidUO3dhiMD071TWcohQAvwRkjv3p6R0C9yEjYmJUEqDjEZOck5zzVy3u/mZM5QKRjHHNV2i3ZI+djgYHqe1XNMsna5RsAKOCucg8HmhSaMtVoWtMkuGQBZy8QY8A4G4IDjn3GKvfZ5InLCIl2jDElQBkjBAwe1Nkt2bA3YI3ORuwPmOemPSr1lZSOiOgWREc8xEvj65xUNslx7lq3USkSuhikbLGWQgpwMehHWob2+uIY0/elIMhRhSEOQSSMZqZJo40jGyLunmKCDyc/yqaa+aRBA/ly2+0ARt1UEdQQRWbZD0MC7vGlSJihRXdjtRiMggDgcCiKVrt4rUvI8e9VjjC4wSO+Tip9Ttd++5iJlgRQFBIJ/DPNFpbJF+/aMSuRhVEgADZxk5FDOeUy6NLltFjWSNnZUJAGAMEksc9cYq6q23lox2u/BMZJK5HQ1FquoCW8CRT5igypYchmC4xn0JqpYTwvMVkASPBLHDHb+FZ2uc8m2Vnupnug75DhiFVeVGDnoaj1C1EVxslflgxbAHBPP/wBate70yWB445Ywd7l0mjB5BPrnj8ajudOa3sorS6jeC4YM0RkhI3EuQPmJORjntTsR1uY+mPMt+Bvwjtnggen+FdB43/c+RbySMc4kXncNp44xXOafm01GItGqKCQSxHGGx2HpVnxBdyjUkAGQileB0HbHOKxlG0jopKzdzG1F90cjBA6YILuMjGOuDWPo90bfUbZwSSZA37sbTye1a85wTkfw7WAJOTWDMptroPGQNpynGTgd+a3SvFoJs9ektnnlDKA8TMCcrtOCM96rTK8GQcgJ8pzHnd6EYrV07ypdHiZHMkbJljjn+IMc9cZFMkS3DFf7igAZCj88GvLjvY8ye9mZkePNy2CG9OD+tbvhrw8byM6oyD7JBMgTzB/rZDn/AMdBFYc7yOwMXMrDGM7sHPFekxwDT9KtNPU8Qx7WRuNzE7if1q0y6PKpq5NZJcTzCby8KHDOwPQAjvXZw3sKp8mSig8MOxPFcJZSTz+fCo8tsKZC2dsahsnpjPFbWjPNBcObxPMGAoC7hkn7vWu5NOyZ9FGrGWzNzUGtm0yW/BP2lArRgKduCyrnGfSsPUYEngxNJvk2hiTIM8DGcY45rS8UXs1vYbkJzOyICGCjYOSFOOelcnHdM3mMsryJknrn+LJHU9KyrQu1Y4sVivZW01LHgzw3HPqrz3KCSNN4IaLOfvbensAa7DxvrK2ujhEnjjSIKoCSAYy2TwOpPtWL4TJE4lT925Zg3IG7klfboSKb41uZbs+S2TFCGIXsGI4I+lbc9oHTGpGVL2nQ42ytVs4nuXybiZBuwTkDn9akSNpEjBILswXABzk989KVwgi+bfwM5AOOO1VJbuXlIicMp2kHjd2rmV27s+VxFV1Z3LgYRsMl3f5VzjJ59cc8fSmFELozvngDBHQAc8VVtZ1jEZX5BsJJEnBP06/rUxvIpZkIJAywHzDPP4c/pWvKupzWE1K4EViTFIg3kDYDtLAHJ5+lc9ek+c7nbtAG7GevX0rR17ymaMu6M6napK9ARg5OaxZ33yZIwA2CQMnGPSsrJM6lFJEZxGSynGB0x7U1phtwTg5HSoiTIMgZ7emPzppLExk5AccHHT610IEkLcNnzGTlmUj6U3JDYbJPHXA6VLGqPx5iB8cgdqdLEFZyOcgntUuViWN3BVKkjcR/n1qzD82QCcc/fxj2qsMKUATnGOntT0IKoD3+8PSluJMSWRoVaNc55BwcYXuaYkzNsxjoRxxRNaB3JIIBBGPrTowqJtCAE5XKe/T8qykimyTXSH8NjKRFFnVnyoLZwcdvUVyLXLWaBi5jUnk8g8/TNd9cxxjQJwU82IOpYgc5zgZIz0ya468tFUP5biPDAABvT0AFOjNq6OylOyHwav8AvTG6A7SMbHJye/WrEd0JUJfGDnY46EfjWC8mSQD5m0gkZzQt3JChRnMihdgB2nOR713xl3OyFS6szoGkUtkuCBxgd/Sq81tFy0g2Men7wkMcYAAxxg+tZ8d7l0C/xSAEnt8u7/61a1rZyXSJcuflZS2c53AnPI606klbQmo4pXF09VhiSIxAg9xydxq27IMggShcqpxgdfU1HHp+EBeX51I7dcCrAh+QA9CT15/nXBLc4JaiJeSABQW4HGzpiiop0KSEk8dBsHFFZmWh7/CI7dslMoOHx1zUk07BCoBzwOoHWseO9k24YfMSW9yalW8jWXJby8sNo4/xrgcGtTjL9zapqlhLBchyJULKSDndtI57Yr588Z6G+g6zPbE/uxwhPbJ7V9Af2oxiAEZOcggYH55ry/4xmBtQtpiymQxDMeR68Z4rale9jSJ5mMDeQOMmn+Z8mMcheB6mo2QrlSACSTwc8fyqONWVecPyD+HpXoWOpImeQvvZs7xgjHUDuBTPOLqQpXAG7kYPA6cd6EjbheM5x1oO1eBzx1PrU7FCs6EOGAYlcAEdM1m3enDDiJEjJ9Ow9qvMSCRjP/1hTg23II7cGjmsUp2Mbytm89ccfX3qNk4BA47fWtudPOR2RRvwdvHANZbZ3uHy7Z5PAHPQcelbRdzaLbK/lhGc/OAcg5wcE/SmbQCM4yDgBVOeffpVs2+7eQNmcD05/CoHhB4c4BPGCcccdvetToNCwLvbkPwQpI9j70lzZNHOXKEqu0EnIzx3HeorHdDITkEE5xg/rzW3ZxwXhdHRS33iR7DHUmi1yOS70MYSBVQEcnOMnoabaBZrkK77BuJ44+U89aualaJbvGIk8z5STg5AJx1/OqsYEb4GEAwcYOMc8UkrFXtoaY1GWOGOJJPLUIAuzB+nNUJ5ml+QySY3Z+d+vFIpCRKMYUDBGTxxxUUoKhyQOAPvc4456U2+4lIikJ2FWyM/yqVJyQARnOBUcjEuB3J4x2AphVlbA54z75HagllyLMTI/B6g5BYY+gNbiDKSZ/iyhPUAVgwKmwbshjn8c1p2s55IIADEY65xis3EzkSyAJwU3HByewxUZLBST6sAQeg47VYmI/eAnsOAP5Uhi3F+MPnJ4HOaSRiUGbaMDOc569aeJfmOQQCOnuKmniVgEZODnPOMkdcfSoWAbkoCN2AB1yO9JgWYZjggdc857UlyrB0AfLEZJflefpVcMemd7kH7gx0+taDosQjkG/cjL8oxjoc5qXqUtdw0e1efXLJWR5EE0SBcgb8uCRzim6tJJ/al2GTyyZnLR4HDFjml0O6Eev2EpHyx3MJzgHALirPjGybTPFGs2rRPG9veyq4llDH72QcgehFJ9ipaGdlSnD8njr0+tKwBlUAA46etJDE8jqw6rwBn731qYW7q8SPE6MeFBGDnHSmZrVkEoB4JxkgDBJzx71Ilqu4qIzuJG0A8njpVm1sjI29z5gTngY6jitePSlji+2wF5I5F7ZJRgOeuORTTsepSjc2PCum+HtPube41cieZnLCDG52OMdsYGfUV3Go/EcWFv5ej2llYDgL5duElYA5OWzng15a9r9it0k3gR7RksR5jAc57nGayne7vMoheTdkhE6r8uegHTHvRZtnW6kYKyR3+pfFzW7SJAmq7JHYlkXJAzyDg4HWsMeNX1gk3qR3oIzIJo1YMc569uPSuVGlzSKA/7obRy8mTgHnOT3rT0qO2MRRws7j5gBKwU8Y7Cq5eqZHtefQ2302z1O4Jij+yZ+Y+VtEYI5C4x6e9S65YTeF9Hj0UHY95It1d4AOApIhXIA4yc1Q0qaG2m3iKMRKimU+YcHIx0PHSt691Z9X1CSO9ePM8ZQYhwEjx8oz7evWs23c09kpK/UxdJsYLW5y7n7V5ZkJSPOzp3JADVQWeS8vCssccSS/ulDsSRg5VjyO9ac/hjUbK3At40Flne13JkbgOxOMVHZ6fb2q3NxLPJNel2SK2t4wQWC5BDf8A1qd0ZqlJbI0dFsY4IL3T5bnddtJAbgxxjhBnIHHHUdatyXEmv3D6Vp15HZ2s8rG4lh2+bMQo+XrnaK0LPQrhvtptYzZyXqRtcSMd7P0ztAHsK6rw7pc+jyxT21vO9zhl8y5ULglcHipc7anZTot6NHOaN4I1G6u54kjW4wpZ7q++ROc5HHJ6npXrOmWV/othGL/UbmSJXAt7cSNHGEB5AY9sVz2k+JSJfsDxmS7hyQmAwJwT8oH5UuoxXviGz+13mBHHIUWBm+6Dx93JrKdSTWh6NLDpG4/ia2EuIIxGShCSYUg575OKwdQ1G71G5vQTHLarCxeaGQrIrAgEleQR9KzYLR7YQ+VBHPHGpWSQjBA7DBOc++cVastHmu4Z0iPkK2B5xYYALb9oJ456dKwT5dzostjmX0iP7GXsZZA8ILyXBPzzAsMDgjp7VveE9ctJp3DyfZ5bcN9ouJcZbAwoQ4PJNEs2maRCZLzcXlJRLa1mG4gEHcSRx83FGo2tvrFxbSxWR52xpYAnO4nO8vmtIVOgpQbL1r4j0y61SDTLeyGoTXRdTayxuo65G35eMAHrW3q+i6babLAWb20bytKfKBBLH1PH5VmadFFpN3dwW8UU+pXk3mPK3+siUBhheo/i5qLVbe5sp4IoJ4ZEhdXeQyAmVypJjUEGr3DbcoeNNKNrZxXNqnmohaTMRKuEH8J7Vk6JNYeHdT/tXxDP57nHkaZGjZ3DPLtyAORx1rW1PWne5t7iEXAtEYi+tJFVsKTtJHfHesDWrCbSPFV+llaTX9ukpJ80BeDgg9ORt5zTaM4y1PT9XsYPE0Uc5MbuWJIUF0UBegwRj8BW14TtJ9B8Fte3M8VnPcmaIy4GQh5yuemV+XiuOs7ae9S3tCkX2q4kKJGAzE7lHK4OOPetDxxqdxe+JItB0y5tPItVSIwg7y7EfM3X5R26GkpaWKcE3dl3w9BZajf+ck/2fS9PQCRJFAAGAOCT1OTiuqfwOuqR3njLxHexx6bezEwaPFIn2q9VcIqqoPyqAByev51P4K8JW+k+GreK7BudTuts1wJJF8tdpwqjgZwACc16H8Pvh9/wlepXmu6jPNPaWABa5llKKEIx5a5yNu7jAGa1ukieWzuZfgn4MTfEC6lvL8vo/hqFRI0AwuAvABbd852/49as/EfxDpMUSaZo1sNP0KLbbxSSFQZ2OMOwHX8Oldp8T/GWm+GvDZik/wBC06JNsGmRsoknkPRmYj7uK+Qbzx3f+NPE0c88cpjaZY7WKNtiBAcnaOAcDv19656knJWibR8x/iu4uZdW1BJJZXkMkkKYQAKUOMrn1PNYVtFd3VtFaXczwWpBaSeTgxg4xgCur8aQXaeIo2tzamJfMDmSNm+ds8nB9q5TEdtcytdT/a5ZNoSDIK5Jzk4x2HrRT21Bsp6pqsOlR2w8hbliqqhfoxByWOOuPesS3tF1u8Fy+CrBkZYicAhj8vI4OPSt7W5479wI7e1PkAqTLubj/ZAYY/Grvh/S7G3tnnv7aUxRDB+y7g0rEdQDkAk+tdEVYzbsYlzHbW0ktybJ42hIYxGNmRQcAZ6DJAOOabdXUevf6UHiikVnFzHJtIXaoZSME4z0rqtYmtvD2lC3gsIopLyITyvdN5jnAPlg4OFwTzWFYePdcjl+xSajY6dYzssDDTdOiRucBSzBSWyeeSfyrRJXMXNpGLbadp8txKltdobhCCZFjcc9MjIOePSr9roWpnU5ImE2oWLIxOA24SAfKcbezdaybjx/4y1jVXtZPE+rXCxMy5afYsQHIIUKOMU3V2uU0p2k1GaSeYbGdJGUyID8zqQRjnjmnbUh1Haxy3iPwHrpvLieLS7mJi+WjMQUNyOdxHTFa/g7RryxWW01Hyo4XJwvnJhc89+mD6VS1HV4Z9NiS+s/tMQbK5kJl2HtyefxrMitNMvSZI72KyOza6XUZQDrj5gD1q0lIFzROv1KybQpcvLYojLv824nLIcjjG0GrOla/pl0kdlfXENz5it8oymBzyrdDjIrnxY30Bt4BPZ3iKi7fs12mxgf7pYgEew5rDtfDlzZ+axtormOfdtEtxC0eD15Djb/AA0lC4nValc960zSIH8q5Ai1OwWdRIDLiVdytk7c4YDGOBXN/ELw1bjRSNEiWKQeYt0llhWUD+Jhgnn61x/hnxDq/he5jkXW9ONmoLPazXiSNGd2flwSeM12Xinx3pvjGdJ01tY5UhWMeSCgkIU5LYUbuaqKlB2ByhN6HiuprLcS7JI5E8sNtkSLBbODwQQR+NTRGLw54YicRbLq8mCsZDsZYRghuSepFdvrPhiDV3BlliimaQ5uVVhjhcgggg5965Lxjb3N9qTzvbhICdsUsRyqqBj7pyOta86noROnZXOTudOjN5eB59678qhxjacY7/r1qsEWH5xGx456tyPu+9adxZK885dy8R2gGM8kg57Z7VD/AGvFZQ+RYgwyvJmSSQAttIOMAjtXVFaHnSTTNTR9GDW8VxfEQRAZ8qMqHbAwMKeRn3pb+dXtILYRiO2hJ2hB07ZPr+NY1hNvu0mYh5gGDNIFy2e5NaVxLI6SJwfmz8nHuevvWorkFvsaK7SPKNGC/TPRSe2Kxs42DgqoXl1Ocj8a1UkMU0gEgCklQQRkggj0qixRPLMZ37XO5/NBHH4UE8zQzHkgDBaRdvvgd+BV4jGASASehyCfX0pjLhgyFQsTKDjjIJ5qSBgUQ5AYAAt3wepxQZ6sYEbjGTjGee/rSeSWYgnPI/IGnsGiX3wBj0xRM7BHSN8AANnhePTnNBRDc7omRdmQ2cnIGPSvoX4DWaR+D5JxhzcTB9xIPTKMOntmvnyV1XawfjY20j1H419TfBvTDpvgjS45D95Fl39RzySKzmk0a09zmfjFq876xo/h+Cd41uv9Im2/Mdu7C5ABPX3rx7xTpF/DNcXR/ervMAkEbAttOO/TGCa948dfCnWPHPizRrzQ7O51HVvs7W62VjC3msEYtuA6cBefrXIeNvBPiTw3pBXU/Dd8kTXCtIZYGTawBVhuJIzgk+lTGn1R72GrRikm9Tm/Bk/9m20cSXAj81ssY+Dz7HrzXeeJPA9/oHhY3eo6JI124zHqQuVAYrgeXtwcNznHTivLLcW73iiOKSBY5tpclWKqDkZPT2r1Pxj4k8SXXhKC3k8WHUNKmvJIzpcpRmRsHbIAFB5Bx+tcjik9T9CwOLjGlZGZrmt6qvhLQota06cHT4ykV04CblkUOquMAngEAnk+tcZd6/vuXKRiMbmXeJMlhjtmvSvib4Z8S6n4U0vXdR0W7tLN4IIYbsj93cRxKQrHII3AHIPWvJLXS7i9udlvG5hY7mfzhujBHPOMVUoOO6PPeI56jcD0j4Y6Tc+JLwzQXi20lrtlJLLktltpHPtXr3hfwP4gls9Q1FZNOknvopJGubm8iWVkUHcNuMnI46V5R4Q0aB7m3tp786ciWwV5c4BcdNzYAJ57Gu88NaB4Tm0qCbXNfniun3CKaOKSQAjonydj3qUla59pg6cXTR5z49W9XXIpWiW4vYWUmO5iLKQOMZJGeK2v2foPsfjGSWdQZPIZWURttBIOO/qag1rQTqniKytLTU4Ut2EitczOIxuUkj5if7vJrV0rQ7X4bePLaFtVs9QaUDe1jeJLEGI3YLBuOOvXHasHrseTmOGcpSlE+h7BomuQI8eaGy53cDnPpXa6YRcPkN83BP8AOuJtJAPs7h/lYCT5TwSeRz9K7XR5ASgijJaQfw/MMgfhxXI9GfGSudLZSBWAIwG+8/8ACMnj8q27dw7kZBPTGD2rLtISERiQA2GweOe9aVvw4OW5yfYk1JzPcsLGGIPPIHSrFt+6AJO8j5eRikVQp6fMQMYPAxU0CxnIyATzz/OpZndkqyRLLtbqF4A9atQyoMOCSOoxGSePYmqbRsMnAyM4b27U+EeQdyDBPJHr61aFLVF/AjXIQ7TlsgVJEwdhjlWB4+lQxqzK4GAM9vT6VNCCHQAAE5x7cd6NzLYkWMt1AGeuKspB5mXUoG7ZOB0qJFDHGeSo3Eeue1PVduzAc85FXYSJ7YBk3ng8HircUyRsQe4qrvyEB4OM4FPjQyI6uMHFNNIZZZ2HP8OzIOOtLNO0KOcZHUjvTYtqqFxgZ574p0sRLhyTnngY5oauNW6lczCZUIQZGWOB61IWDPkgA0kaAs4BCNuzg+n4U5UbcM9wfx9KVh3InZl3hRxkhqTzAUz+fNStGHTBJHPJFVpkRsIOfp3OO9UxXGsWjcjJGQCSQSPwxSLbI4faMqTRC4gH38hQAoKt/j2qy0BbkAJ0ICBuR3PWiKvqVexnSObdtjJsZuB61I0omCZyHI3fJ0NXJFidAJRiQMSM8Z9PWq/kqxTZlNvH0FW7dBXK5RmlICcevv6UjF04++Mcn0q/JG8keP4hjH/16r7HeL7vTr6VElbYkhZyxwKaxd3PoAce5xUg+Q8jDZ7U7JVzkAZ+7nnP5UIlkQOCgPDcE+lPR84yT7eo5poQ/KRyccg9qSOTPBGXPHHH86GxpE64XCjj196kAfggkdjg4psZwgdx8p4FSEFshH4IxzSWporEe/OcdRyPfNNErlNp8sNnrtOQKZJAwwMDHA69cUql1BBHp+NJlaDWLKQd5w2T0H8uv61GyeUuCO/HPr1qY8g5HbAGearSIG+QD5VAUY5qRajWl3ITjkg454yKbcHHGT5jggZ4A4p4gz93gjOM0gj2bMnePboaq5L2GwL5mQ5+bhj/APWpXVYVDsSC2OpPAp6rubCA4UDJPTr2pJItn7xjv44Bq7XMm9RrYcZUnbxyRzyKQDdvAkJJzg4p4IK85OBz6j0pyuGJBwMfd9KVrFXEBG4AkJtXA4pPMU5IBPOOFqOaB24LjLdgPerFtbqkwJ5VTkAcZ/OrQ9xqRsW5GIxyB3NSRodofpjB4ApvmA7AOD06dRTtxWPeMhSCOPamVYsInzYKD2NTAF1ABHAAHB61Dhju2jLY+UVbEbw5O85ODxzg0eQmrMckBTggHgknPWlwN3yjCgjIyOaTzfl2qPQc+pqN2xzj3Ix1oELNvLhUGC2efSqYiaPYC79M9DV0bg4J5DZ/CmyAZcY47fWgBnCJliQAuV4AJP0qNnCJgAbmGGAHSguSw3dQOlRygAOR1YYFAtCCc7m2gncAR2xmoHzJlk98dxzUkjCJ0OATyw9B9azjJJcvhn+UHODxx36UNjtcsS3AZHVX8sN3UcYqJmYKApwmcnihSCrgfIoO3mlLHkHhGyoNRcpbmdPCGm8wP3I9sUskRViSMMO2eRRII/OKoTtUHPzDqfwpGQ9W5yMj1pvUtu5BcNtKZ+6CD+FVXmHzkEgZ6ZqyFLneBkZ71VuMMSqfw8tn1qWCKbSKc8kdQx4xVeQ+fmJf4lxwOSB1H41O+GBXA2KcgdzUEeFyT8jH5lPcUikhhVS7EEE4/I+lUL2RY1cMx3EbuOfl+lXHfYMkYwAOnU1yHjTWovD+nyS3MnlxKhZ90irtGOnStEtTN67Gb4l1m00yzlNzItvC20mRjglSc/zr5r+Imrx+ILzUbOBI3tRC863EY4ZizAAkE8Vi+I/FN38TPEMs/mTDRYTst4xMFL7T1PFZEGlBbnMTl2245+YFck4IGPWvRjQly81jSFNvVHU/DX9m2/8AGltE0Er/AGu4YtGFI2nkYxlen41vfEz9nDxL8OdAuZrmNCIQZ7iOCNpGKqF3Egex9K6z9mz9oC3+E+veZ4k2ypbFGtxJGw4y24bgcfw9/Wuu/aL/AGtbT4xeH9Z0jQUl069v1kh+y5V4xCEXcxYKCCQCev0rtpOCi4zjqebOWJjXtb3T4S8RTedLIqBvLychjzxzzTPDV6NM1u3uA8u6JxIZEUnaQOGHByAa6rQvD+h6lOPtMBkucZHmbtjEcHBBGTn3qqNfi8IeJku59PhvIIMCO2lBCt3+bBBx+NcFR66H0uFb505Hofjm9TWDaalL4jfxRdTpi4MsWx4WKbQvGM885FeeaP4Y0xNB1AXmqx2ht5N0djICXnIZgCPQjJ6ir2ufEWPxz4qhmfSrXw+0iNiCzBEJIQ4PzEkcjsa5K1sLq60bVbx7aR0Rd0syPlY8sAScDjLEjmldo9HEVqc6l4q+g7TLGNpHkQg/QYwD34pbG/EU7o8XmRK5MmYzgjPI4IqxoERjjnZCHDxg8H7tZ62INs8hjEvzYO3+LPfmovqebOKk9D1Pw94k8M2VhI8dhJf3skexbdgzMHIAGNuM85rMvrG98RzSB7M6daSBpVkmjZCoGMhQcF847Yrz/StVudG1JLyznCTQPkccjByDz16969ItfHw1+zkur6J5I9pV280ARFgdp6cAflW0TCpOatHoL4yuLmztdMgWSK7S1aOC3WOMI204JLZJ3ECvV9Q8LS6zYpeWkZSQxJtXG04257+prxrUb2TWbKS/iSSeK0RgWUb1DFQAcjJHQ4xX0j4Z86XQdOlIyZYIw+zqFAxznpWU3bc4MUrWlE8L1rTJIbowMjxSJzvLeYB+WKxZrIMoLRAs5X5hx9088dK+gvGvhix1iwDwIEkO7iUqRgA9SAO9eX6l4eew4DpjJX5AR2zxnFc5xW5keTeLNKLOk/ls48zLNHF8qgEEZA5rKi01YtO1WeZLZI5oNy/N2MiMMnoK9EvN9nLIqoJY2Ri22MZz8oxk98Vh3OkJc2F5d2W+4mdUtzHIVXG7DYwccgLiuuM3bU4KkDz24mU/uy/mrxggYByPTmqjg+c4OQp659fapr6zntpvKl+fyy20sPmAB4zx6VC6suELhsc5/HP6Cr3OJ6FuN0njVJURMO2HOFyT9aaizLsaIR7APmH3h09R1qnNHvA2kZyegyQx6H0oE+UjJciRFCsSRyPXgUnG4x1zciFZTDKQJGUgADcp+6Tu69eelVZNTuFyHdDnl3I+Yn/eqw4g3iTeVhchc45j47iqFxCY3diucAj5/XHX1qrI0bsQKxLYYFzjsMdvekE5VuMDBGM8g5+lIS3U9Gx1x/npSIU8t2GU6JwvB/GmzJsezSSeYScquCQT78VYVFbYsoKEAgnn+lVlCM5DDIJBPJHT6VLGxXYD8ik84J9PrWbiUmXrW3C/OEKK68HbtJznIBJ960IYEWHYTsEYJJ3DnJz6etULO4EOwAByOhbnFaC+XLvYbS0alnBjIHXp1rM0TLtkrLI7LKgLfOQR1yc/zrVnjt5b/NtBJaRMAPLyJV3n72MAbQffNc4khX5j95TtIJqeF0OwHI5yh7U7GqaOlsrw2bqz+YFYmNpIGCuq9sgjn8Ks3ekwaraG4iijndQVeSLhwNufmXnPpxWHZyhtjvI+9PuiNQRnPUGtO0nSBCDOAM5B2kD7ue47mpSYOKepyGr6ReWd3B5tu5EikKCm4EE8MCD2qu4EG9JsxzYIRAAe+eT9K757OLXrOcTTxRzBGFuNwUsx5BVuw9iMVyE8M8rxrLcGQDdkzADtjjGM1TMmrbGKiSX83lodgRt7YTqSPXgVcdDGzt5Z83BSR8fdwedoq19kM0cipCdqgZAjKktgAHknjNXGTzRkgbUyxT/aJ54p3Jin1MLymEiOfuqxGWA7Hk4NWFlAGNpG/PI9fer0mkvHIAEGGA+YKVAzyetWpNIZAQMKSTkZzz+FDdzRxuUJYVm+cGP51xluCSfSl2stlEdhzM/8as2AK1oYVeytIng8wuzeVJwehGelRJYfuzhDtiwwCMRwPXJpc1yTHtoQ8RWPMZl2hOqnrn6dambSQgCSJtPmMMeYD0Az0q9BbNIIkQ+RGxXHIxjI/Hsaa9o8giijAy5aTAXnJz/gKpMLkLG2tXjijky5BJIA4AHHfFa2g2qak4WRGkihG5TvC5Y8VmpBLcv5cALuc4GMZ7dyK9F8PeGI7G2j81EDwp5smcYzjOOc9KTJ6mXbaXD9vgjkdojMypGDkgZXC5GehbjpSXk/+mS8iMKSsmSMbgMZ24xjNZ+tar/aF28kWTGXRo0AGTgcAZ9TW1aW8usW0kmEAi2q8MmPMJPOMcd6kUiubNLiWMSoYJVAIwvyscYHaqOrRSwW9tFAnls/UhScEAYrrX0mF0ntp5BEyjdFIecgEYU4rBu9Td/LQx/uT87LIc9PpWdtTnqN2OXhuvsUoIIwF+UFd2TnnIrTunhv5d8Ex3rHiaMxhQpyTxnqMEVFc2IhjzbeYikEhWwRz15FVEPkSyYH+tx5gc5PQDv9KUjzm2nqBgZ1BGd2Afr3NL50sYRZASjDkZ9aswOZ1LD/AFqFQ0Wfm2ngkdulRmPzUfjhCMDPQD1qLNE8wyXY6PG8agFt3JP8s1P9tnW4kErySSFiSOFUKBj7vpWbPEGhK899x8zrzxTTJ5kQQlwW+UNnjpk/4U0SmarQw6yRPDH9kvY48fZlnLCbkHI4GOo61l+JVMc0aKgy8YzxgBuh4PvzQkkm5WH+syVJPJIOD+PQVs6lNFqkcRfy/MjXBJ3bicYz6dKT1ZupOOxyq25Z8O/BHzDHTHvWTqsIScqoA2DjK+oGfXpXT3lu0GY22A8nu2Oe+MVk6ipdVmifgYJ8vOCOh65PvWsTOMrvU7Pwpq0cugRASBBFFt69gScnn1NaKbA6FCEA4ynzZH4Yrj/Ak8jM6vk4GOcDI79K6vywMsE3rghslhtYng5HpXk1EoVGZVo63Rc8PaYuqeIbC1zuhQNK4EZz8vJGSe4rtJZvOm3tkMzE4xnHGB+lZHgO1nhXUL90GxEWNJN24EkEHHrxitVg5c4GD1J9apa7HnSbuXIGfc8pYeUDmVZOSwPGBitCymivfE1p+4LxxsXUA8DAAAb8awkuNmYIMbSwPUn6itjwjA1vez3cqBLaTLkBWLKQ31NdFKLvc9LBSkpWLXiny3uggciWFDh1PQk5Ix9K58FJJHBlRFRmJwQeOmPxNTalqbX9/cXEbpHHLLnBjI/U47VQu55GYhiS6nPXrk5/nVyephjKjnUdzXt5AqohcRxswPy8EAHrzUet6lZOhSI7yflV/Y+tYc9wSuCVlPK5fd949QKpNGV34OCcAg+grJau5j7eXJy30FutQuJZMF9kORhR+tREsVy3Y/wZ7UfdKFhleckfSiQnkq+FJJPtmtrI5U9RZCCSMsVbOMZH8qs2nygOdpDn5xnkj35NVfMIcnOEwR+Ap8TNiSXHyou44OOPxqXM0SRU1iUzSmKLaI0kKMPM5HC88Zz1rImTO9WKOCcdMdaW8nbz5JTyWO4+oB74/CoHnbPzEPljnf6VKaubvRXRFIoTI+Zyvrk1GhbfguFHIIPfmrHno3ysTllO3GeoFQrAzOhLoSF7e/1q2Ra47y3aMkPswBg1ZdxyFHHPOPSiMqQCSCpB6Y5I/GoiWDPjvjGDRohuNhWjycj5M9/epIiCuByGBz9RTIP30oUOMMcc46+vWrKQMAjO4LNtPGBjP0pJ2RlsVbkSbFCBwAoOdw7/AIUltFI75Hc8ZXOM9OhHSrDpu3qAS4IPPQ4q/bWqINp2oc5AA5Prj6VlOeg3d7F/DTeHtQEgAjjVXwBgEk7f/r1yDQsgwoKKo24AwM5yeh9K9B1WwVfB96RuCvtAAzySR1OM9K89uEEe8GPYu4MC7Dvx79qim7q5pBNbmFqkRSbAzs7hPb/arPXPJ4Dc9M/T1remYy7ACo3K+BznIGB+tZAtM3BhOCWJDYHIya61I60yXTbL7TIWOTGhBbBx+prqQu4BUAKRgBnJA4z2JA6Vn6fZ7ACYwjkjBb0/r+NaAuAmQXL7yeWAyQfbt+FRJ3M5TbHqom2EHkZOMnPTH86hkk2A8gYLd89KrzXaJ8wIG0EcducmoZmCocpgnkEEke/Xms7GLuTySM4zDh1zyPQ0VAJo42Jbo3IoosTY+iP7HKhMDe55wHz+uKz20m5by8lix2gg7R0HPUdM11M3iTR/JDy3oBxgZO0g+nNcfqvxh0PTFkitIDc3YZi0ksLMmD05znmuGnzy3RpVwbpu1xdTSfTZEkuDHGiDc68nJPbJrx3xXrj69q13MShjZUzjPGD8uM1o+JPH+qeKWd32xwnmOOPcME5z1P8AOuZCCGPcRvYn5i2QMjnHOa7I07akqm4lQxeXnAzn71JtAGATngnK/wD16tSRsG28A4+bPUN6VCIVXHyZLZ/QVq77F7DQCEzgHP3cetRSplsDcVYgAjHy1aVcYIA29fpmo5E+cE8pjjHqPWpBu5WUE54yfmyMetHkgn+Z9qe+GAOAFAH1FKRsBycgdSKVid9wXarYYEAqSuMdff2pbjSBcSb95yyDO1Aoz+JNA7n0/lVmCc740T7q4z1PfP8AKrjKxvTdnqVZ7dbOHzDiQowO0ZGcn3rO3RM7iPaig4fH94nJxj3roltLfUQrCBSy85bk8Hg46VSl8ONA0UsZxgktgqpOBwcDtXTHU9OMVJFGCxWVYigAZiWKHIO0de1V4rlsEkEAAgDbyfStuWF7JcTkCTDKNnPH1GaxZlQ3ZCONhOWwOxXP8+K1tYqULbEk5eZXJ++3/wBb/CgRlsknsAee/rSR5OMcY4PPX3qxGd/BI6jP0qWrHDPfUiaIhiCOh4HGWwO1RPCOoHylgcdMVe8vIBUcnJGeoyKZKfK3luBxt4z0qGiL9jPkRUwMgcMM8/4VWVgMd93QAMP1I/rV6ZFJ+5yAeue59s8VTLHfyUOFGMnJznn3qnoW3YnRiUIG0596s27BZogUwuQcjuKjt4T12BhjGTx1rQghCoEzhsEDAz0+tZtmLeuhcUptByCvJ6H1pxBDleMjk57YFESKUbfJ8wUYA+UnPbmnuqNvJ6NnOW7Ht0ouRe5WeNtiEYGclce9R7DJv3g7ieNseMD8DVqdSi4I6HoOuMY/nVVmUs5BxgA8jio3GmOUYQE8kbs9+p96kmUC0yZMkgk7cjocDrSJtCcEgkDGDU7KLi3wmMOzDkjI/WlcdylZ2smfNWQgwfOSgHZsjrmvRPiPoXk+NNQnuSbie8SC/SQSIyyxyRKd3GOhGK5nT4RbphAE35xyO457V6FrVvD4h8MeG9YEkQaG1fTroKAHXypP3eM8cq36UX6mbkcQtlDE2/AMchBXAwR9c1NJHBK+5su2Rgrngnior1hIQXBKqxAJ9B93ioo5truBnGRyCeMVSHEuWFlbiLUwTMSkYdVEW7LBlXuc9Gz+FdZ4csP7C0+81A2dxLHdv5VtHlACowWbBx1DY/CuR02ZTqscrj5Cy7yHAJHQ9a6bVrlZ5kt4p2OmwRJNHlSqkFsjnsPWspLXQ9OlPkg2b19pGga9PvmtFuZY9oaLO7DHqOD0rlfFfht4rl4dOuPs8JBK2Ua7BuC4IGeTkeprHuLqeyL3VrIIpMBtysVwwPfHUD3rb0bxFLrUKDXIN9iWZvtnlNuVSobhgck/TNax8zohUjWOMtPCWo6vqttp1tZs91cMUAK5x/k13WsfDK58HWXk37mC5BCElgZNxXP3QPX2r6J+EPw1WKHS7yCwmeyuZVa1vbhcTFSNzHnAxjvWH8WNNtddsJbpHEdz9pbfOcAgCVowSDwflA6etczrJz5Ue5SwSpw55HzhZ+HF1GKWS4uDbWcO0M0uFaXcOygE/pV28voNES2l0yOSW1K+VI9ySzHC54Vhn26V2mk3+o2CyR6ReSXdyFC5uokKx4wV2qQN3ANYx8VWmv8AmJ4l8PabLwTHc2oFtPvz1AzjH4VuZSSTtE5208QTa55aSmOKUgHAkJVgWx0IAFdb4bhtLnUrAzIJTGGAMMagNkYzWJbaYtrB9qtJ5JUZTiKVVDKvXAIPY1p6Lp1xNqWntCZIkCMxXdu+bt09axqbaG9Oz3PZ9K8T6JpFnImnaI1wyShHzED5YBz8zcAZHoa1odRt9Us7e7nFvYGaOSM2MQEhVwOuecZ9zXlSeILzR72QrefZ7iQfv/s+wqSBj5s5B/Crmlg3M1zLBLkySgvIchWwoJIz1z0rBptanUrbHPeNdOuvtMt1pzxwX9rNhMcsQGBOSOOhrl7TxxqV+yWl7bsjYDPuXazEZHbHfnpXp17pnmajb2wnkt1Ys5b5cEtxycVXuNClv0c3FlBmMsikEguCMbuOOlbRa5bMbTS0Mq21qKzs4p3QW1o2N7yBsBQudue+T6VT1fWvtNmJYvLhiBBUJwME8cE9SKZrXhyS8k+yvZsljARsTzFcBgvBxnvWHofg/VdXv5Lm7MdhZIfMdL0/LtDBcAAZPHPFP2alsZOVnqOh1CSWV2lddq5Xl/mGMcc9fwr0HQdL1K7hM9lbTGLaCkjYBk4wdqnBwD1OKydO8O2t5eR2nhzTjqGpySnZJfM+zI5JVdo2jbz8xrodaupvC9hPpn2yQ30qCOS5tslYySSyoRn6ZxmhU1Er2rtoSXuoQeDpv7M07ytU1i5JjuL7n90Bj92gOORjk9fepNDkEetGyud8ltcOVaUlZBDKRgYAHQetczZSLaTObaMREEqhlkJJcjls9ie9PS8uYPE1oJCSWlLucZGB16ccVPmNq61MzxfBJ4d12eKeDZJtcJGCoEmFz8xz68V1Xh/RbrxP4tsHMlpYaaBF5smoXBOSijchUctntjNaGvx2niuVGvv3t1JJKklxFGCy4IbOCMDI46VJbW8Nv4mF5ZyG4sgrSE4UYIAC4yeCacm+W4oxV9DtdNs/Cvhea/1GDXbvVLq2Cz5sLNYYot7bVRWlPc/L6jrXJ6HoGm/2n/aNukwuy8YW5mmjkZSZMhFCcUzTby1FhLZXLh5TcFkMAyG5BCspyDg8gjiu8tfHd54as4ozcRpHGOIYLdAeGADYC56nrntXFzOOxvGN2dR4f0mCC1ub+9Bs7WZCsMOf3kpDM2UU525bg+1X9X8faq2nQWVpiysbeNYorVIi6K+Pvso4Zs/WuKtNWvfEnlvBfw+aGffJdnYsCActk9evaus+H+sxWmq+cNcm1dohlDaRqIIyG27dxXlu/PFaRk3oTJWMfxB4UuvEVvcak9zKnm7Va61RmKr5S7WZYwo4J7dKyLjwTp2k6Y+o2FhNqeuz7Y4pJgzmJCOXjjQYU49q9PFn4msI577WvEcmoNMGFtp7SwqqqWzk/Ln9a4S81ud9TBufENxpTBQBJpbR54XgbiPwrTRnPeTdkchB8I/EQs4rlNOureDdIzXeqyeShYfNjBIJ4OK47UtO1DSjJmOKeL/VqZYx5Z+XGVIYE8+pr3CW90Kymgm1m3vdTYZ2XWq3yvHvxydpIH6V5p44t7fxGlu1hcRXcqoGW3jlWMKpPbAx+tVGSehpr1OV07w/Y32qXFxaWdtZxvIqSusoO59vIwSeM1sahpA+xxW1lA0AhMZlkIPzFT1ODiodO0ddDiuYrZI47rUMjEkpna3jDfe4xlqj8Ya4ujaWlnHdu00trudowqGLn5chzkn6A11RTaMHKzPNviJr882uSWqIAkClJ2HAlYE8A/hXHLYreXKXs8gEO9VEYmCDIHBxgnOfeqes+KhJfll/eO0kp86VdylSTgketYN3dT6jFG5eMqME4LAZBz0JreNJvU5JVNT0y0106jpkDadHG7zSm3urhiyyxgcFuTjGKx7q9ufEnii90fTRJcSRO8aCKPK7VUdCD0I55pPCkdxYaLsn2SQ3zNDLFHIDKkLYBfJ5VsnI616zongd/CMMtlp0Xl3CwiNbp408woVX94zJ1+XjtTkrRbJheUkeU+JrWPTkEZxJsTZwckMK8/1GKS3YuOJHBAAwOzdq9u8U6AiWq3pSSWUE27eT0Lt8ynkEfdry/WfsmlX7p80t6G2sY14B2kE8j1NZUdXZnVVTitQumFnNbwfP9pW2jaRBxhyFOfQnBNU9dYXcRRzvhDsixZyTnGc9u1P1c3R+w3qnm8giIO4g8QgHOcDquKjg1m2khQS4SRnKliVxjPcHBrs5banFdW1MuxRreeIiMopc7c7T7cge1WNbVPtgsgg2wxqijaFIc5Jxz7inT6fDb3iRJaN+9YbDHuAbOACCcjr71a1GSFNSn8+3+1zow2LknLhgByD7etWkuphtqh2i+KdR07TpC7m4M8g+RlyQmcdT9K0jcTtDBeRSYOS+2RcnIOehJHSj7BZmQm9nFnp0MYLLGQrSuASANwJxnjg1jzXcl3ftcRRZSJQ20g7FQADnGM59qzcVe6N41JNcpS1om8QXVtG8ErYaRWUFBkbQRhuM1jBmEwID45U4wvI+tbFz5H2S5kTCZ4MQz8vO4Y9u1YkLM+wqeWHfsT1NdENUctRtM0LWRI0jUjzMkl+TwPSr5+dMZO9iRzgAZ6dSBVZYyqkFMkOV3jI4CgjtVpQCgYhHBU5B9R0NamaGIx34JIXbgHOSSfcZqmuGIPUEnKEdvSrccOF2DHzABARgb8duarKwk2OCQ3zb1x3FAhdilsPneBzheCoGeKmkgKOw2dQB90dvfrVdZN/lkR8NGNrknqRzUkjDfsOAWBG7OSfpQA5gWyQmOSSOeP1qvMoJIGDxnJ7elWg4R8gDByAT1OTTLhkizg7yFGQRwBnjnigCu37yKQIS/DKcZ4yMkjj8K+xfh9Aw8N6RHng2kLRoAPuFMjn618dSRytGhxsKcEhhuJJznaOvFe1+IvHk+neE/D3hvTCU1O6tI1kllEi/Z1VADyD0xyMCs5K50U4tuyPZ/hV+0noPwO/aK0zxLrENxquj2mm3du4sAZJIpWUjAXgclduc969q8S/tv/B7x5+zZ4z8O6tYahbeIBGyW2nSwRPdXDyMCjxtuIyCcEnHA4zXw940+HNl4X+xw2up2uuy3MMdzJc2hIxvCllycZO7iuJ1bw9LYQ/aFL+WHIIcZwMELnHqOvr3od0vdPUjhIys27M0Yb7StQmQWUc0cdxGUaGbCOHDg5JHHTNdF4k0+LQrC3vrZo3jhnVDFJcK7sck52g5A47jvXnmnzpaX8DvGJChEm1yRux2wOf0rt/FAa9SzJ0iPTo7yUnzBuAcsQVyx44xXI3aVz7DB0bwabPrf9pP9pzwt4z/AGefB/hrw/bRxahaoILqFipEJSFIwRtPctnnHSvi6+v5razt7O1coIwS3UKxPXoOT7Vp6kTDF5ZOSuCTjjnuDW54K0dPEUNzBcRuGsrSWWMLCpMrgA8k+ucUnUcnqRHDrC/C7i2XxWvrOyNomkafOszktcXEb5DDGQpBGMe9et2Hjjwr/wAIfp1ldSTwX5t2kjaK3LRFzxjcq+oPOa8rvPDdpLf3cdtBEJYshUA6kdc4zVc28snhSGM6eI1t4xFFc+YyuCWbJVQw/vdwelXUg4o+oy/Gztax12oaNp/iLQ7yKyuyL6FpLn92Nu0Bed2R0Na+gfDu+1fwfcX02q2H2eyZbxrQNEksbE+XwxAYg9SAcV5BperzabfxTkkRyfu5hJnJQnaeB1z1r074bf8ACHX+j3ra7qEtvMqstuIo5GDsGLKpwp4zx+tc0VrY7qLVec1NnrPw08UPrmi+UwKfZmERwysjY+Uc9fevX9BkVpIiu7dx0OQxxgjnpz6V86/Ce8jg1C9htgsSeYJcMrAbcbcgev4V9D+HZI/3ZX52bJyCMYzn0xWE4ps+QzCCpVpRjsd3ayBSVzhlHAx1rShYTISOoIHTp9ayrGLz4EDEZzkYAB/M1r252/JjBJBOOp/pWdjxJPUsLhsD0FTJEZAQWAwwI47UqIHGR8oxnn0p0W9XQFTt9c0WAmxhSRyOKkR1Vt38ODx6UxULAqyH3X6e9Lja2D0AAGcd6kyepYEPznHD9yO9Sh9y8jDDHXH41FAhXaf4hyQfQU5IssG2cE9PWgjcsAOAWyQAQPrVpZ/NAIBABx9KrW6FUKNudSM56HNTKhVvfj2/nVkliJsuhIXA74NTkFZQ4IPXcp71DvCtg5BzjAIqSNgxwePQ/WkyidY1LcdSOlG5kOMEDjnHHNOXcWJTheOv9al3eYMLhuelWlcVyvbSKxLAEEHaSRjNDHcuM8evNPaNkYkJgYHFRKGI3h8DBI9DRyhcZtfJJfOaa8O3LAEEkVOExk4/+vQwLLnsTn8qTHcomJjs3diaci+T8uMgAY+tSlhGBg5G5s+xPf6VEzrMSmQOnJ6Ur2HuNwwyR8pzxUiK/BwcmoxMUifcikrycE07zQVhMTMV9DTSEI7Pby4OWJPI9BT2lC4IwVA5xnJ/ChpCXPGHyOvcU5JGdkJQjnHTrTYFTzcsdycjqKTarNlMofqRUsiLsDcgt0pDGFyR847etMGhobseOKerKcMRk5GM88+tKkilRwM5xg1P5aNjHyAetPQSZAYiOCBtJBU05X8rgrnceKn8wKCAOMdaTa0mBx2J9qza7DIC27eFBTnPr0+tIcqhzw2OM8/yqZbXHJbCZPfpmkZQcYOPpUDTsQSDzCD0C96YyYxj5cc/lVl4gyAkcHrio5IyEIGSORVJXBsqs2wAk46mqxuGjJU4GMCrjRB3xnOTnHFRMFPI+clgRgdKqxLFjn34B4A6D2HepSPOVh2/hxTDy7gD5SeaRgyAhRtzkDHpV7CFOxMgjkcZxweKAscWeCSTwMdqbBEZthGTsJz83NTM3lIRj6njiiyYEUkoztBUOoJJz6mmqWVdzggfd5wxpqwIvmMEDs4HWpGfp1T8Of0oQ0SRqq/cyB05qVmEWCe2Rg1XUrEzkp+8OMnJ6DoCOlWoInlUGUfKcg4B6noetO5pEgk1AQSuuDuXIxUovUfjzcAAFeOc5rK1G4QuTIdkmzdz6nNGmW895KJJOik7E6AZ7+/41mpO9jflXLdm6GOcFs5+lSciPf3ApIojHHufG4cHHSmSOpDKHPIXlM84+orQ5mPFwsSHzDjP6VHK6nkP1OT7VVO6UZVuTzyMn9ajs3kld954U5xgHp9KV31DlJHkIB/vHB/D0psjhEAwdw+YmrfyuN5AAPJNU7uRFV1BJcH8xTSsTYhucCOQnooxjHfNVRbrG3G3fJnual2k5BJ5Oc02ZG3Bh8xzyD6UIdxjYdtowF6/h/Oqk7bn3c9SKsLGUUluXY5J9B2qreP5SBkySzAnJznJ9qGrjW4nyhXYn73JB7CqxuGZ84IXaQvHI9KeSzZTHfPPrTH5GT85A7cc/jWexQxnMhwO3U9OaqXKM4yAApYA89sVdZCeCDj26mqkzO0oA2EcbuOgx1pWYrma6Fzh0wAONjd/eoyduAcbsFRjnP1zVy+YvjaAgUdB6+9Y93L+9KAr8vzZAODx0rWKDm0K19cxBsjlYuc44PGP518o/H/xs/iDXIvDNlKPKzvuQCA4O0HBJOMV9BePvEkfhnwjeXs+EhjQjjaMkfUetfEsWsSXeoXeo3eyW5uphL85OecjH5DpXfQoqctehPNZXO2stM+xaK5GeFIUADIPXnmo47MJJHI0b/KxR2EbZbj2xUK33n28SLEiKTnf3Yj1rc0uJZt0pkwkab3IDAAd6+lhTjynZh5tMz9dsYrDR5b2cPEpjCxqqn52Oc7fT8a800cXOvanJb24k8lyGnlA3bUHDAkZI61qePfFA1fUfs1qSlrETsALHdzknGfStK6is/h94NC+af7S1BNzYYhokJztYDuRXlV7X0PR9nztXKbTjU9YitLIiKwtf3irtAwA3BJHHNcJ4ktmlvbqWGMiQz+WJPLYoSB93JrtfBOqwaf4L1HVphsacsmZSuGXI2gAnjn0ri9I1145ib/zBp7N5oSVSm7BOduOSceleW9wpSjKfK9jJ1qS9ea3u7mdbsQxhNoAQjGc/lmrWj+PNY03QdY0rT7xLfTNXCxXNqIFYlQQepBPUZ4Ndd8UvGPhLxLDZnw54Xn0Ty4ljl33AlEr4+YjLEgGuA2faMKoKEMV44zmgipSjGXuSNTw9dFPNTePnXYABjjt1zQXP2O2+cBsZxjrUmh26xx3MxKKu0IASeo796sm2+RCxBJzj88/yqraXCO+pm3lmXLsgwM44yDx9a7X4NeLNK8I6xqEHiHTBqOj6haS28sX8auV/dsM9MH0rlXhZrglEaQN13Glu7Z5UQ7Ej2HaMFufTPNJNrYutSVSJ02hW2ky2Guu9zeWkhuWS1s1jPkzR5JXLAEAjPGTX0/8Nr5NR0G3SUbHVP7p5AGOD7GvlrwB8ZNS8E+H73RILCwu9Ouy7zNNbKZFUHOVYjIOPevpT4d6bqFn4P07UDPJHuy3kybcBGIx789aipqeZioQ9jGz1R2F/pscp8vZiN1O7J/GuG1bQ5JLuVXCnbuePPQ/LgV38/8ApvybB5Tg7huwcHHfrWfrtq62wiEcYEQXbzkhRz1ByayS7nkx2PnzXLGztJkZR5ZlCrKkqjEbHnOT2O3Ga5jxJ4dudIZC0EkDysz74gGjmHPKtyM4Oeten/FKEx6HJfwmOX5DiPjGPM6HgdA36V5vp3xBtYNMSw1ES3eknC+ailzb5GWwPTPH0qlBownJM4bUcXL7X8sW6Bdk0i4foc78denasG50JkAmEm+DcZAcMUORjG4Gu+8RaFi2iexJubSUnZI+D8o+7g575ripr42tsYxuijJKiMBtpwMAr1HB610xdjjkjLvLYWrKChGXUEbsAcenSqVxE9vvB5YJkEEAnjAxg9M1eYrJ82HSSM5IYAjjvxVa4ha/tyseTIi4GD1VmyQPcVormJXEghdw6CWBhh1B5z6g+1NERdwgczqcgZGcnnHI57iq5KupQco4IyRgA/hUsbpJ+5c+RwXXyxgZAHcc9qBXIJbIx52jPKgZ5HAx09aZcxyW0hjeOWNwwDIYyGXK5zz/AIVf895IUUpsniPysM88/X0qXVNWuNamNxcs15dEBTN8qkgKQvGAeCRQZMxgCuRkkDjNO38ZJ5A6VYaAyQl1yjlsyCTB4P0xj8aRY2+d5Ase4YyflA57ZzRvoaJkaOFOCM8jAGc4xjP51blYpIYA6cMQxHtT4CkMsaonMj9euRnNQOwknclMEsT15PH9aFG5V7GhHK6iV3AeNVbljjnt+VaSxQQ20FysqSBw2Ys8rhQVOMdM1z8jqsQhDjzCrH5MjDHtg8Gta3naVPI3slyoLJGwXDKRjHArKWhSkXUBmRJ4js2HlRwSp7/Sp4ryYvh5ZJlGAcyE44x9KowyNaTHacHb25AI/g4q5dxLD5iCUujkFmxhRjGcdOlQap3NG3YTRROXd2werHjHH41LPpQaGITCR4ZE+Wbb6cY5HrxXO2k8sI3h/M8scEnAwPpW1DqbXFtZ206eVGjM755OGXJGDzyfak3YmXc25vAsunJZXbO4E8PnqPKBG0NgEnPr26VA+k+YiF/JeVWLAgMoY9P50ms3slpeRwQSvPELaNsOchQzBio+lRHXCXRpVDxkklXyNpJznhvWm9TWLVtStd6YYMEiGJgFfMk4GUHopzV+HQzeeZNBeQoIQ0mPNCnGAR1XB6449K1rKSxureK7e3kluklPEiK0aoQcDcCTyfek1HU0/si/sJtMj86S4iZLhJWzFGC5Khcj1FStCntoZsWmKsdtHBnbF5ke4bd2Dye1VLvSEt7OIxyreGW0+0braXeRkn5GGMA1oT6sbK3traP5487tyrlifXPPFSWcZuIfLV2PmFQxj68niqSMyhp2kebcCEQK8ikgEjgYBPP51LLoaq9zczSR20ajBJ4xxgkH0BNdBZwKrkRguGDYLHAI75I71XTRZ9cv47SNzBbRIS6OQQccgHknk8UP3UJRJvC3hKKa7F0IohDCoZXmH+sBHJwOfve1aXiaQWdmbKJfLmmJZ/LG04PQDcOMj1r0UWNjY+Hr2+BEccBES5+UBi+AvPUD2rwzWNRnvpri4nkSRJXMUeCTjAx8xGT19awp1Odm0oqEdTNljgtLiSWV8+UAAM5xz2xVyDUZdPQXMQ2KZxEPKUgsSpYZbJ6dKz7USO+FSPYQAMDGcdjnml1FdsMCLbRxN5jvthJYMeORycdT1rc86UtTobjVilghBjQqWlySW+U4yCeB+lQ3sqjyEilj2SpguCOQe3WqdteCOz8oFv3qnzAcZA4xjilCsdNggUBzFJtB2/NyOvAI61DTJlqUYnyEQEptPzD0ApbmIMA54UAqpfB6fSl8vy7oMCwBBDF14z3Ixz+lJbxGZUiVBlVDZA4568Vk7nJKKW5WKmM7shH4AwOvNSFlbfMojBcHfgn88HtT72JbTB3q/AyuTnIqOCXyfMlATG0KEf5sjvinuYchGwOH2fOoOGIyccZH51kq2z5GyRy+Pxz/ACrcvNiSiTEiRyFQCOxIxyOnWsmbEcxjOAVwCfwxVcpOwwS/Kgc7BwQ5PT61qb2kx5edrg8YHA7HNYZgUEAxly3+11rUkGHDJnaFUEKcAdOxpWG2TSNnAkzn5ucZGcZyaz7q2cumRiQyHYM5zxjtV+7kWV0zh9oUDk+mPx5ptsnnycfd3E7s4Kj2wKE7ErRnK2FzJpl+JkBkZHLkZIGO45xXoFtqa3eno8fKSFiQR04GBjd1zXLeIdCa0QTx/JGFXc+e3vnNaXw806bXPENlpyuCkk20424UA5JrKtCL94qrax7PpmnHS/DmnWThEuPLDyJGw+Vie5A9qrTbhKUyxZpBjA/yK2NZuWS4wmYyCDheOlZ0g23MSbzliFAc85PQ4FcVLVHmO1zP1O3NtZ/aFQTyNNGiru25zzx77ea37mQ2GhW1rLI5W5BVS7Mvy/eYlsfh1rnLy2kvryyi3/I8quI5Cwy+dv1GOvFdB4vge3tIY5BJIEIEYAJA55HzCu+D00Pew1OKp8xRvbSO0tgIpd67Sw3SbxuztPf0rFlmdckEHopI64PU81q3bRNYwNn58F9p2jnp0DH+H/Gsy5AUbm+9yMcEgg8dqw1b1PCr/G9SIy9znaMg59e1NaUfOAg3MDtGeAfrUcxHLNgPvyQSTkZx2yPeod7BsYz8xAwcA/nWqRyizTgDOCuz15z+WaiV3LOcEKByCB/+up1QtGmcg9QB7VNFahrzMv7tCxO5ie/QcZ5oKvYakaMqAny9/wApY5IwfYUXYa00mWVirk7QeOCD2wef0o81VZ/KCvn5VZmI4PpiqPiAmWyjjyJFYhiuTkY4B61DVjRGLJNlyTk5AHvxUMrq+Sc8DHNSSuAqEIBlRgZOTzzUMiMEJHKgFj/u460rWZt5ESEiTlyByfzqZGK7CHc7gCQV6c++aiCPwfLOcc/Ke1OVHV9pOwHpgZ5Hrir6El1HSMEBDnOB61H5Y355CtgVLFtVASRuOCMk9ae8RYEjGVAyMn1rNsphAqocKc459zirQjLqdmOnPFVApVSyJzyPpmr1qqOQVOCQePUCoMZNDYYWfZkH1wMfe9yatW9ykEzyynKgFhgAkegGM1NbAfZowerqNjOM5P4VXu9IlnaNYpTGqNy5wNxx06Vg5XNaai/iNfVdYjvfDGyGRGUypz90Y245z7r+tcXcWyDG1sMcKPlB6fUV1XiyzgtvAhUhS/2oEmMEHHyEDkdBg1wkc0g9XPQHPTirprTQ6bK3ul46U86F1Ak4wQOoIOe2Ko2+lPGd7lXkUYfHXH/663tJvd0SbwSclj78Yqa9hikbzoiInbJYbhggHOOlPnfNqXTlBpxkc++5euc9s9h3P4U1b75URo95B4wOMD1OK0b/AErbaNM9yOHJwOMj8axJFMbohQAO2Bs68nP8q0TImkthxkGx2KBCWOB1yDRK+XyHA25JxzzVVpyFyOTtJAIPY/SnuwVUwhxj5skdf071ehkrIerOgAXa5AwSw5op1tEJwQXCkYOHGTRVcpehbuJZ70lrm4knfnmXnv6dKb5IDAZJXBzgY/nUiEb+UEig5Gfl4PbmmE+YqbpM7SeCM8Gt1FLQ1nNvVshILLu5xgcetJ5xweMKoOBkjn8KUwYOCeoAPJpJFkHQMQeoI6H1602jByuSFsdeW9ai2hmTLEFWJP4/SkDjkH7x607dtwwyOe3FZ2JQpiwgkH8Y24IYYPb2/WoJBhgMYIG4YPX1pWdm37SUzwfr60Fn65z/AErOSKaFCEJkgb3YA454pjRkEk5259M/yzS7yCGwMEE80jSMQQDgZzUsNOpE20YIfnHI9PrnFKMylHc5A2j0OQMdBS7QCBjqOooCZ5GccgGsyV2LekyNaM/O/f8ALk9lrUfVohkkD5lZfcA+tYoiO1Mnk4/Gorg43gP908jHJ9a2jI7qVRqNitrV/wCbKGD7Acxg9hx14rBN64Xjkp8o4wMbsmtOS3whUyJtIOQM8GqFzZASZzjBKk4Jxx6DNdcZ33OuFQjF2xfL5Kpgn5iBn8MVfjuRIhdZBx8rAKzEenQEc/WsQI0nIH7sjGcYzg+9SRRyRNhEeM4+b5j3+lN2M6kVPU6mCZmcHeNpHIA5xipXAlXGzOflA55z+FYNnfg/MTjOEKEkdPc81pJKJdmOwDDBOSO2Kz1RhyWG3DF5ctnqwx7dqq7BvQnIOMA47/zq5gS5IIxjnHGc/WpooAcMMDHzA7hnr9KxlIzkMs0ErfKOCBg9ia1Y4Ccvz8vQZxyaggCxcD5CQNuAMVZF0oJPJIwT8vUisnIxt3JI0MEgBCnd3QZ249c0jxNG4Yb/AJyxIznoeKrXU5KBTyOBxkdevStO1YC23DB3BZP3gwQCTx1qou7K5Sm8Ei42AsODvJ981Xa3U5GMHkYBPOD71svD537xMk7SMHgDHtVGTAwwJbb0L8nn61uiSiE8zOcnjqgAwB25rrH8OLp9nGUk8wtEk24g8bgCQeOcZxx6VzivsZAByx4JGev1rrNN1Fb6wEMvMkMbKpJ245J4xn1rKTs9AKEUOHCMCFyMuOcfnW9oV7nTb/SWCeTfASRyS/8ALKVWJHtyDXOTyKsuVynG0hCTj8+Kf52+32ZfO7Pz49MdqZKVncZcuxDknJ3Ec+tVrcAcp15wPf8AGrN3NJOjs2E+QjcAO/HT61R3tEib06AEZ+bJNVFo1S1LUkrLFGSu93YZzzx6cetbmoZtoba0S5Mt0VX9yVJVV6hCDndxWXpkPnXIcgSRwYfb83UE+mPUVu6ZqzWGoyXqxI+qIyyK2SVjAXHC9KlNNm8drM0YdBt7SAjUYJdR1FtsiWduu1AM/wAbAjA9hzRpHg2/8X+JLZL+WztpZZUT7LaTtIETpgKpIB28c/zrJivtS8QIjtJ5EBZvOESje3YnOAetel/ALwUp+IFhdyuYkj8yQxRL82FXjew4yT6Upq6uelhKNpq2x9c694kj0mytfIj+zWVnCsMMchwc+V5fAGe/PFeBeLtZiFjqi/YgW8l13sAwVwVfIByO1eg+O7KTWr2CYviCIrFlW3pH6nnHf0rx2/cHW7ve7z2iCSM5Vhuy2MkYPauKNPW7PqJTfLY8uXUrc6V9vuoo5ZcLl8fvAApBI7Y57YrnYyNTv/NBPzNthj2ngHgdfU12Gp6E4vI0BHk+X5KDjCktnAx7VWSwksrmCd8RpHKuFYg7gOTyT611qd9jzuW7vYpa6FsLw2ixtHLZAQyJ5mS0g9hWz4K1s2dwl5Lb/a4NPVrhkiAzwMYzkcE1T1+0lPjTU4obcyLPOsw5K/I/fJHaruhQfYLK5axuLi2N3cCCSZo12yKrEsiqeeSRTULsd2tifw/bx3d3JYx2j3Gp3cYeMJgJbucYDMMj688V2Phsz3uoJCE82ztSE8r5drMD83zDnH403S/BF5rcUX9nAaJvxJNMygtjcQrHr97HIrsdXS08PaJHbW0Y3yfekUbWOeAB7k0ppI2hJvcwNV0I3FgNVlnhtYWkliAB3cLzgDb1GRVqeb7NbWwMDOxiH3uByODg1M0dg+iaemrwALFFIwgE7I28gfMSCDngd65XxR4nMurPBZxh1jcK8wZpI0RVyBu5+Yngjt2rG3NI3lPl1JdZvbfTLW7L2zT302GEgyGBGOgHHA9qq+GNB1Lxs1vl7iTT4Wkku9Qui8UcCBiQAdoycDG0fzrT+Hegal4z1KS8uZVtNKjJWR2VnaQkYO3jK/nXX/EDX7Wys7ewtraSy0qCNmghk3ohAO5nYjJZic8k4rRe7ozmb5tTNlgtNO028svC8ccVuYWN7rM26OViQBhGboK4bTAVMltCDeMpz5kuQFXk/eOMkHuOak1zxbe69H9mtraK301MRGMDcrDOQWLcnPtTtOvUsrR7WWJ7gzqBhAo2D1XGcU3K5cYdSGBW1KawY34nUSBpBaQlVO7jblh2rW0y7t44Z45pQk6Sb0jXYzlO4wOn4c1zui6B4htLeOU3pexMO5D5SsNxbHzbQSv4mrNg2k+HpD9plS7uow0khjXDfQsMUpKxalc6+5WUTXs9kVtJZAEtMEZMhH8YHb2HNcpZtdQ6YWNtFFdTTc5IKHByeD0ANbU/jiNka5i0uKIsEAQAnZj+IDpuI71Sv/tUiRTR2n2kzRMYFRQQcjAzjpg9alvmKXu+8ZFx4qTSrd7dUEt6cM9xsIESl9pwScdOcV0fhDxZYrG7TPLLeojw+bJFksjZIGT3DEHPX8Kzte+H0lrcyJbWw1y5IUTfZgzJbggDG0ffOfasDXUnsrqV3c2bHaAssbR8hAOAcdSKydI0jUVj0XSbzTIxKs0UmoBHDeWJGTHABGfQmna38RdYtBcWGiacNJswWlWOVc/MQMfNjJH1qn4EtItatnSfNvdiMjBYgMQNwO4ce1dFBo9rNDLLrWt/Z3EWBAA8m4jGBuHanGKTE5c2piR6r4w1SSODMBDwjddSxpIobGD93kD6ikl0yW1hv/tusW2sMhCmaSFYLeD+JgCFJdvTrXUPY6daw3CLquj6fawoC0SF90rHbnPy89elZ/iDXLK+vLazt9Yi1SyjjWX+z9P0g+Ur7cDcxUAHHrXSo3OVys9GecXniCTWLt4NOty9vG7Rx7wXaVu5CnIH44rcspdR8HWVw94Yr+5lURwaedoKnuWYDIx9aq6v44s9Pj+yWlvDZXU21BuAdi+MFjtB25INcpZ6RqPiOG2cOk6XKyNJLuckAn5m5UVpGmk72MpVGlud74gvbLT7w61nynhjAkIkk8sSMfuR885bivKdclvNT0u51DUCRrN5dLF9nJBaJME4Vue3NaPinxhHrXiG01CJAmjaYyiytT9yYxry7jvzzzTtTvjPpVlr+szrFPZIXeFIyXkeVisB2j/a4+nWuyMFoc0pNnkfiEKNVuIE+RIGEe9zwe/YVZ0TTLaMvd38ipapF5ojOMzMOFCjOfvcdKtzGKV7e5vZ5MBwcAqhlcDHIGdozWdqT3l3d5eNg247VAXagyCAPbHfrXV0Oezb0Oo8OardujvAwS8mYpGcABMrtUKCP936V9L/AA3tzpmhz29zKk7SWcUF5dEEPIQA7cuOfmBXjtXgHw80e3i17ThPcIfs8IuppJMMueGGMfTFew6Tqss7Ru8uYoi7xxyNw25ivfPY5rxcRUkpWiexh6Ct7x13xP8ADPhy18N3R0QzR2iWRuHNy2MyojSZHP8AdXFfD8832/UXlidpB5mXjdtxXgnOQTmvq/xT4sjntzYSRvJHcW13kkZXaLeQYyceoFfJsKtY2caNxPP/AK51bJX5cfSurDbXZy4qbU+RMuCUXNlaIIvLEMTRlx82fmLKcHOOvaslnaVzh/mXZlun8QJz+FbcdtH5OweYJZNhXb1A569ulbGlWWiSwbJ5J5dSaRP3Qh/dbcY5K967LpbnGlcz/Dom1yazsrY/aLmKZTHHIA2RvzjJ74961ho9sbn7TqCCLLOxjRljIcHI+Un+9zWzpWsq81ommGVEgYSiH7JkuwP94LkD8a6jQ/CXhyC/tLnVrO+ljYPi3imWPc5G7JJycZrCdWMDaFKUloebzodVuC0Uct3hSkcVvDtTPqFGSfxovbCSwjKXNs8CSSBPKyAQOM4zyPxr2DxJ4n8P+FNNdPDuiQ2WoKCy3AnO8/Lx29a8H8SeIrjV5pGkJQ7juztJbIBOSeTzxUxftXpsbSjGkrvcxdTuFnmlYfId2Bs9Kms4XEVwyxF1CN84AwBjAPPvWfKu3fh8hgDkcc/jWhYKYrPCxiUbsnIB75PB967ox5TzpSuywsZl2SLHgMD+BAwfzpyOQqkYdcDn060PKIURDGCXJA7YJOe3HSq6ySmREXYFwTnBPfIyQPSqJfkSxw7pAWjbaGyMKoxj68/pVeHfJIG8vZmQ7fYdweanESvguI8feBJyO/GKrWpBJKoE3OWbaoUnNO99yHEsxrtUYGCRnDdqe5P3CgO45J/iA9PaoOOMo5boQWHFWI9rvJs5I2k5Prxj8waRViM4CYH3MAAcZ6+pwaikK5IBCeZwQOflHfn3qXehdAEUFMBSnTgd6jmiIi3glGUc5UngnOBgUCehXliGwAxlGLFQ8ZGTjA4PXpXS+INbePxpPcsHiiilhXygSxWMQoCoI6fKT0rlJfmSUgyfKCwBODxz+Fdj8UNAuLG9s9aRMWmoxRMCo+UP5YB3H6AVlNtHdhHaR2njvx5p2vLaS6RZGzijjhiWJxkFVjCnOOc7uav+L7XTrX4XeHNbg1TTtQury4ntrzS7WWQXUDITtZlKAYKjcOe/euB8P6dIxwtxHvC/cwCF5znnirniixQvG6OJZWbLSINpJK4JPrkVlzySsfTQpKVmcgpM16gJ3bmHTAOCRnBOK9F8V3KpBBBbXt9cW6XCqLe5LEbQMBlBOOlee29qiX8AaLMe8ZAC56g9wOwNel+KtQ0zWdBhOmQSpPCipKWAIXp1yep9s1yzdmfQYOEpXSRW8V2g86PYAYsDjcegHHemeBPFtx4XupGhiik3IPMilUN8oI6Zz6Vm6nOwsLJQ4MscSLyTnI/nWNDc7rjcf3ZZjn5Rz7VKvuiqkNbSPVPB2p2Vr420vUtXNydJnvA+oCzCiVYmYBgoOBkda9L8X/DCPSvCyy6fLNqOjscxTzwRo6xtI4XeFHYc14ppLTTQmT93ArK20hjuKleoznmvp+78KG8+Gdjqds01yHsVlml+2sylSzAAxlvY9q6Wm46nt5XTp3l3PkvU0EV5IoLgooUndgcfX2rufhB4nXwdqiLeaHa6h56t5UF4W2ncCAwIGePpXMr4an1jxabJhhEnLyP5bN8mMHPFd54n0h7eCyuIJDELR/LhyBkhnAyT16HNcydmRDFQpYnkfex2tpYat4T8SQPqkA08XkO4RxhjGFZsrgsATxxxXvHhed0MWwuVVCoA5BHrgV8867Mb/wAPaXqN74tl1rVLcgf2dK0reQitnGSuD8vPBr2v4fagL7TraRCQZU3rtYqSpPPes6i1OLOKKUvaJbnsFonnoCRnGPWtlFEjRYBOSM4+XpXOaJK5jeM8KoVky2SMj1HWumhuCkEXmoTz0HJGfesGfIS3LMeWOCCMDKk9CT2q4YhuKjDjv2/LNQqinDjIXgfPz/KrEP7zOQu0LuYZJ/InFTqTckikH7t8dAQVb0NEqKyjb1OB0yCPxqSKP8frz/KlkUI5A6DGBSsZ3G7xGEcNyxVW4zgZqRD8+BjGe9MRCMEjoR271LuVcE980wHhTInXHzEDaSP5U47z98A8dzk01FEfU5ParCSxtggY5x60rgORcg5wfcAcVaW3ZflB7VUdSnzpxtJ+lTRTMOMcgY5prUCYMx5+56571KJGLkjABznH6VArlmJPOOfzqWI/NgDJ6n6dq0WgWLCSYI3cY6e/pTDabsusgLdNnY08HapIGRmnO2xTuxtOM4+vNaEbGfPvWQkvhlx0Gc/zoWdDgEYYcfn1q5JEHAcjIGOMmq89ur89+oxU8oXGshkB+bIz9OKqyQfOQAB3605iY8gA8gYznOTTHZcoCCDnj3qJKxYmxjzgbTxjvUsUyxfLg+3pzS53pgcnqaaeZMEbhjjB71SKbuTkrMcDkqecY6dqdIPlBJ4HNVWQLtBATgdeKfjfgE8Y4HehkikrNsxlM9Qe1QvtYADjBIPvUoWFXOThcfNyT1qMgLhepK7g/akiQ8rK8vkdsDH86dHKwygHBwBnn+VRswbgjcrdzTI1KYA4wexxSdxoumEkAjnPalRtjZPB9KYHJXh+KGIzj3FTdl2FlnaSM4CZQZGT1poJK5APCknHao3wWGOc5zjtT48q25ck9BSE9ACmVnJPynkHOOtOmUsCRjHcZ6UrHf1GOOKieQxj5OpzjPQ1a0IZVbasjjOcZxng47U8pwQMMgGQBx/Kms+597oAcAdfzoA6nBz6VY2Iv3sjpnipNpZRnpQoAYexBqVgC3OTjHTHrTuZkW7yl2oAMH0qLOTk/wAXUY/H+VTO4K5I5yeKRQVOU4UYz+WO/tTRaZCyFs5D5GAB3p8YPbA5Pz0qIY1BVi5+78xp0S9l6fTrmgd0I0IlO4gkkk9SKdGhO9QMZA7elTo6gEHmpkI6jAGT+VFik7blB7KMkkokjZGd46CrcSFBxjpipFYHIPU9DjinFFc5DFBuJ+ooG530YyTMi7QOPTPNQGIvgAAkf36kclZiCOM8UinapJT5x70AwEePfj8cUkcYjyAdmQTlPc5/lRPNnywn+sYYqJxJJhS34Dvxt60CT0sQO5mkBGUVRgf7X0qPbh8j+IkknsKuGALsz9xBtUfTrWe4LkbAfLCEZzx1oBqw9XYZGMJkHnuagZzKyEZCknPuO1PZ2DAYG0cA5zQRGB82RkDJ9AKCdinJuA3kkjHIXj+dRGIKcgAZ6Y4xViWXGSOdx+Xd6VUcgjaHLYxkjjnv1oLW5HKD5QTnOAd3rUDq7MW2AgD1yBj61KXK5B/izUROMgZ6H8OKVi2EsrKmzyxvYgk5bIHoOaquvl5I6sRgZOeKnecRxkhS8jY6mq0s+U3D5PUGkQyreyKiOF2Fn/izwPXisW/uEt4nleQE4L4JIGSOOlXpJ184ljnhmPNeY/Fr4h2XhbRJ7uWSOJ0KxxIQT5jZxjG0/WtkQzxL9o3x0NZ1az0KCWO4tICHvIkIxkENjIzx2614Pqt+2oX8tzFEtusknyw72PlqC2CMcHqOtTalrJ1e5ecAh5maSZ0G3LbskA4HA47VmCASPjGyOIAHAO71GCPpXs4f3Y3OCpCrUmo09js9A3aos+1xAURkWQ8gnHJx04q3408Vy6XZR2Fo8kbXCqJz8vKE8lQDUnhiO1svDlxqd8RHbl3CQtkuQB8o4z17nNcBDNdeK/EcjR2wAmkKwIIxgAthec5AHU13TrJQ0PWoxcHyvc6v4a6JbyTS67foDYWALOWH3iRgIM9zXI+KtSuvGfi7ZbSNJNeSny4wpJUEYGccDFb/AI91iPwhpUHh61kBVIg1wQxBkcNu7Ejj61rfAXws8b3fia5gZJGiMEBkJCxl2PzgZ549a8ac+bU9rEVXToqC+LqZXxStI/DfhLS/DMJV2jG6eQgbt2ckfga861a3v7Sa3gnuTOkY3RyeYrhUI5AHY17B8TPsuo69pzSgZDgSSnDAA9Scf4VieOfCekWfiGCz0rV7HVbWZV33doGBRivKYKgZzxUxtbUyw2DdWKnexwF3qd0dGt9OdxLBId6nau4kerYyfoTVBwBGFAznBGMDmvpGX4NeDW8FyXaaybe+hTAs5RlyduSQ3TntXg02i+XemBdr+X8pKjovrRKPLY66uCnRXMzd8EaRPcaRqN9JA8dlbMEeWQZUEj5RkZ64NbFn4aM2jwTuHL54ZRhWGMZAIzTtI065TR/7NSeSOOYrIYskg4JALKOMcmvSdd8JqdPjNlKJX+8FyUxx05zXTQp+03OHZnl7aALW5+c7G/uDnOenWqFzbebBICkkpKjd5YwN2T3rr9VKzuCI08xSM4Y/IoHAOep+lZ1sFtcxn+LbiIHdknoOcUSopOx1x1VjzWGzLa9BbS/u1kUxuM5yGBzux1+tfd/gyUar4CsimWaC1WEgckMq4/X3r5FOmre+Iw8my0t7a3kHmeXgs4HGPWvsD4bWrah4X0aUJLA0lujypFHsUgOQpY5+bI5rjqKzPn8ZScPeZutpXk/6weWrhRkDOCR049aoahFNHC7vA6TRjepA+Q4PtmuwuUQqPKAcIQV5IDH8K53VY7qJSr7fs7J6sSOemKwtqeWmz58+Lc62Gh6mrr58LqXEe1g67iN3AGP4+PpXzi8x03UpfKjE6MFjKyMQu0DbyuOpHP619JfHKRNN00Odx8z5QUBy2CSQQfTtXzj4jtFttXkLy+XK4DIyx8OuMDrjOO+K64K6OWq72aNvw34tfTDGBGtzpMiDFtIzN5JI6ggg/nU+qiDUPKkRA9seVjk4wN3OAOVJ9zXFuvktJslG9TgYVhjHfkCrdrrk9t9ojY+ak0bK4wOuQQRnpz6VDhZ3RnzaWF1LTI1uneAGB8jfGxYqVJOTkE9K56SKeycSh3ChvkODgY57Hn8a6W5ldIVBUSLsQiQMSSfmzn9KzGkgk+7jy1BB+XAGa1i+5m/Ix2kKuj7MxnLbAP4sD9DT5YNwdJFkeYgmLy13gg9uD1q8I4wm1gPJdlVyDtIzwSCcmlfTkVpBErBFywDyAHGexGD0qroyKSRxFwG35JZegBDDjkZz+lNWKGPeXBLHOG7g5HOfwFS3B8xN4JDnJYDI4z17mq8ro5RBnIUgfe+bJJ/lUisWYbw/6tPkdscpkbgOx9fxqhclpcLKN+MndwASTwACMcVEZsujHkg9HOeg96duE2UeUn5dyknpyKHoMlt5x50RfGAODnP8+P1qKFNrkk8AAsPTHvQImtzJvGSqswbdjgMB3qTYDpsbnGZg2UHYDFNPQBsU2XcyjBBbrzyB7VrWgt440DyeRJGr4kbBBIHYjmsFlyJWXO0qT1wcZx2q1a2slxKI0/hGRGRgAc5yTjP4VLVwOg8h1uOQHXIIkGAM5yRgc9KuW01teLPHLEYwANwikJBO7H4celU7K88qCW6BRxDEFDqM7mbjrjA4I6mpNKuBb27yyxlCVB8pSckg5OT05+tQ1Y0i3cbcWKWTO7JlNhXYCfmGMZx25qJbg3OVbllCjknjC47AVPqEiykOMRkjkfNnk5+n61mSBJjwST3IPB/UmoSOh26G1pryXs0kXlvI7oykEkMvAAI6ehqFb5t8qEPIXIQZx09etULXU5IHLpgOj9U65we/XuaZFKJGwpY8HjJyeaLE3OgsLyeG2CRGQRNlpIxnGByDU63MsrgSzuiqykYGNxI+7z3rMgvJYMbPkL8CPzA3Hf8ASrOnXH2K+QY3qzgtgZAx0PeixSd9DUv+qYQxIiDAdlJB7jAJrrdCskjDuCI41G5TtbOMd/bNcVM8YlJYh5bmTcrSZHDD26V6b4NtZJtNt/OyUlVVKpnoTzjPaolLlRcUr6F2LSfs1nbqkURnKMAY9z7W75B4q1pmmR6YiWkAKXU7At9N2clh05rT/s2RbmJSkW+TzJnEzH7pHGCpOPxrnpddFprt7Oj+UQ8flRbiEZQRkZ6/rXNOpzo6FC2rLXxK1+GO2j0hHi+yxKCMHJ8zhsnPtxXkd9ezPLiJCqKAqiMBRkkEkZz6Guh169bVtUuUlBD3Mjf6qIOQoHA4PFLp3hgzWyThzEWyJIpOSRz0weKulFQRhXvJ6GLBB+5MTBpZXU7XBALEnPHpgetX7jw/b3UqSyPKIotxWJzvLEkdWXGenet1NLaNo4IooxISTwMbgFJ5bGOgPenX+mC2t0hVBFPNzs8zJGMf3B0roWpx+zucjfwGGYu0skKK4DBQCxT+7yOM+o5os3t3adbgmPdEXjD9Mg5459K2n8KPLM8lzOtlEu5y6ljuIPP38n9KqiLTLW4jkjk8+RVHzuCWxjGOTVtIUoNGdDZRsJGnlFskZbyQWA3jA7DPOaSTUVPlFAbcElDIVznnrkGrRbT7jy2m5nOByGbGeTjnFVbqG0lglhtzEHVDyNysD/wIYrNnNOBgxuXublFQ7UfCyHvxVlwUR0HyE9xztJ+lPvLZre8kjkjkGzBGzaQSVz1Gagkyq7VOM8thSMHtz7VDXY5WmjQ0+5C5jljLxuMAvxznKken41n61bvHqEisOSQShwO2ex9eKWGfb8hGFbaHO45II7471a1Cd5NJiuRtP2VSsxdvm+Z8qck54JAqbsyabMZIBufPCjIPA4rVvLco8ZMfyhFJAYHnA9eeapB0jZsYQElmycjitWWMvD5rBNixIwcKSSSB6dqhmMrornMiI23jLdM+ueamsWcb2fJfk4PSrVlaE+WeATkgZJyMdTnitXTrXc4iaAOzZ2k9htY59Ooo6mbd2UNSuwlm7vhwAu9XAYNgc9a2/gppX2nVLnVY4EgFtAxwQx2sw9gefauK8TQXllCLaXaVuGYKVzyD06gV7H4BsR4e8B26lwLy+kFwy8DCEYTJz61jWdoCqO6sXL2Mzwpuco7EluhIAFU5n88xiLhshslRu3DOPmovHUxv1cFTgliOvXpSW9y9pCjujFGZVXGScH6+tcsI2MaceaSTN7wtpuy5lv5EO5MAEk8EjqMmsLxtrR1q9uLaGKRI1AwZJFcEgLnnPqa3r6/XSvDdk2wyPOG4I7jOM81w1lGtpaeaY1FzKhfLjHUg4z+Fd0Hyq3U+gq1Fh6Om7LN5cxqnlxSuTj5sA/eI7MAMVVLxnIkdlb1pJZXddh2hg2SCTjBGOPxqERksMNye2MnFUj5eT5ncY+HaTYm8jAGCcj6jpSC1LOAcbsnPGeM47+3NSebBax5OwyEFTHuZW9jnFVZZmlmQIkke1ihBPJJXFPoQkSzXEUBMcRZ5MkISAQD36GoSWuA7zp5mcFQzDgg1Ao8vy0A2biAdmeM9O/ekwSBxgtjJ9v5UkMtoqmV2OT1I9sDjFZmpyq18ifcIQJzztIOecd8Vq2cTLIhckqvBwo6GsbVhi7lYyBMEkkDk8Y7VnI2grlOQDYERycDg+o9M0zyiMgA8c4znP40sgZAQOCCQMjoaQIVSMFg6rw2Tj+dZ3vsaMZ5PXaiktkAY9am8sK0hACMeTtotpkZ8q+VGCfcVKd28/wAal8gLxgfjTJ31GszH5QHGDk5p0TMxQjnjjn8R+lRyAqX4Do3BB6g1KBGdhEe8LjuVKjGOOTnj1pMTd9iXkYwmehznpUouByzFQAOenA/AVBEPmCZJPQAY9c+npU0MZ3cEgfdOG5qTK3c0bG6cZJUArynlt2HsR1q+tzI6pk5I5JPX8ulZdszkbS5CLyzk/NnNaGm2kl25knTETg4wTkbe3HTPvXHPRmsYpxvcb42eR/B8ZBMe68y2YwQwCg7eee9eexMVIKphieo5wD613fxKnkg0vR7Qp5fmNJc4P3tpG0A/iua4KLYEGPUdB1rroaxN17sTRS5+VAM5HpxV1LgtvDAjHOCexGKyUkUOCenJOK0o3wxPJUDy1yB07ZrVwMpMvbg6/MFfGSAQD1FUNS0qO6hd4UMcqkMoPPQY7Zq3b4JA3l3HJGAOpxxmrcVuzptWMF2OVYlgcd++Kz22D2jOIRQiRhwSVG3B4PvxVqO0Ypny8Dkhhz09jW9qOgKx+0rGVUyE5QcY3epPpWcZFHA4bgNzxgGt1awcyZLAHgkcQkK/AY4HPpRVOOYk4OHOAcu+0/liimUGF3ZbouMgc4xUke2N8mT5hkkY5A7CoWjfsQV5Bw3WgMrP98BnI69601NSbI3qUA5XDZ71X+RmwcbmB784zTiwZAM7DxjpUZjVmQt1UE5wBwPpVsm9hrrhnChDuJzljwO1OXjjHbIOakIwAMZb+Id/wqFsZBGOnv1qbFDpBsySCcjonWqyyHn+Dd0B6mrO/qM/MBTHj3qMLzwPWpauJqxXRmC5boQTjnJH5UpJb1xjGDUr22xvuFyykjGBj65xVm102aVwGjwOV3NnGPWs2ibMpBTsCn8z8oP0q1b2TzNgAgAk7+cc1r2Nrp1m6G7ke5ZRuIAyAnqM1BNr8N1I5T9xGhwY8ZYgDHOOF5+tZtdgincgMX2bqC7Lgk9Bjn1rFu5OMxl9shPDfeXHv0qxcyAOVLuXJBJYlg2B2rOuHMg4GeuPTiqidPLYheQlyT93oPWpVuMbC7gZP3z7fSq5w7hwPMTttOOfXHNQxORENp+U/wB35SSK1sPYuJbrK4y4IUAAkZAy2Dxiq9xaFQSyHcSRxxwPTFXNM33MsUZ6swy2ccZyDzW3qNnHEu8glhxx65qb6lxnqcxbaY0rAtGpw4zuOcAd6vw24cptGwMAQSy9voamEHzOq8EnHTngY/nUi2koiBRBHnoUAx+mK0bVjp5op3IAVUkkg4IBB5xipPOK4ydp4Jyad5SrvQgcjnPrVWVMkYHUcc1g1zM4qjVyQzkfL0LHAxTfMG3HOQVB44OKjSF2wSMKQST6H0p6w4AJQEqOlCiZ6B5jf33yRnjmruk3ht7hIyI4wuAS4DHA5HFVTFzleFb7uetTLbjJKYDElcrz8w6dapJBc6LfkI+3op5EhxknPp6VUC5ZSMc88/1rS0OFdShuLU+b5pjLo6yMSXC46Y9azWi8rywxBzg9D696ZL0Kl6oj2AEux2lnB4H0p9hdmKeIrxCWBbqc5OT09qS8wxkY44yQAfQ1HAPLdCCR04HHbFVYLGqGQb2B6EDYOcD8M0JL5JIYgKAARjkZ75BqjcnJyMoBjO0kHjpSpKpJZ9ofhSQuCcdOlZa9yrF7zU5yAT93d24bNUXd4rn91kJv5c84x9M09CxBB6g4Oe5z1qC5WSXKj5SVGfmI5/CriWovodbbXa6hpkC2sZGpudojj4WWMYOQB0PA6itzwtosul6lHe6q8FnaEZbzCWfBGcbQD9KqeHtZtl1LTLLQ4zZXS4+0XckaytgLg5Zs7cn61Ol4oCPes0moED/SYsK+QflDY4Pvik7LY7qVF1GdTY2emnUI7WyENnpYjwbtZGdpMsT34WvT/hH420aTxXaeHtOtiII7cy3kwLLGQDj5mPXjmvLLzRL+zm8rUH8iLPztNIfLbaMspwDgjI6iuk+H1omma2j20UcUU8ZUfZ5FKyqy474Ix7isudtanvUFGnpE9yvLhlvNStreMSWMW6QXE3CgFuw5PA54Brx3xPd2txrV/HaTm8G8q2Ayjkbv4q7rWHu/EU1tcy3GyB4R5axjCqQNpUAdPWuS162L8yhnkeLYTKD2G3PXNc6PRZyaRhbndKFtnC7zGYzyANuRj86y/EOlWGqs0LIJFxkSRj7pH5V2PieK/wBYNvNHJbSQIq25mi/djAGCcdTx61h6d4fvdQ1Hy7KAzv8AMxMbEIoH3mY4wFHcmrg77ohpEGn6EviSxtHmkeW5sfkaXAXzV/hGAecV1ugeHLaFIYk8uIxq2JpIlbBOMsCQeeKxrK6L3VwkL2z2kKAyTo21d3yjCnjPJzTL/wAVm0ZI4ozPsbYF3Hbn6gHNauTWiM1GNju73WNH8M6JCsMgLEnddyPkk5zjaB0qHSp4P7Ut9QvYhKWUR29tKQYyS2VYjsc+tcXp0c2uTwz39uwvVXdb2sUhCHjGSScfmKY/i3T475IpbhZ759xjjWQlVYfd3EDHBpavcfkbninQbrUddMyuEiYhmm8sbSDkYHoc1f0jwPJ4h1x9Na9ittPt4hKYYFIkILAlmK4GTz1rW8CeI7vTdOjW8t7a50+4+eaC4iEm4IN/ykklc9K3vDGp6Ro2m6xrl491pVrc58u2wRJMwziNdv8ACMjPFC01RDV3qdHYaXZeHbZI4tH1O70+3IKaZbgQNcsOA5Y87SeeteV/FK4vtc1WRrnR9QguHgVFtBGzR2qkkhRgkYwfxqp4v8T3vizU3vJ/EstxLKoCxFmCQoF4RQSB7cisES3mjW5uPtMzyzldpW8Zcj7vzYJ+tR70twULamK97b+ebeKI/aSSoLBiMjjgYwvFOjsp7VXiu53kuJgUTyvvli2Aqge3ckVPrvjnUri5TTLeSCNBIUmmMbMTxgdDzkU3S4bbw7aaxrM9sHuLdVAKAEzSM3AGOpHXmtIJkylYux6OfDllO8Nz9iee68idYNpkZid20s3A545pNZsdJiD6bFKt/qhiEv70GKMluil0BGRXm41SaXVZ7CKSN7S8cNcpc8sr53bgx4zxj8atLZ3Ok30okdpFlBRCfkUEf3SOGq7OWo46nQXqSTvcQTRSWYhL4AP8O3rkEE1d0i/Ol6NqKCQ20kanypCxJijJyxBHI/GsmbVfKgigmkaVUUnzY42xyOhb6VoXFtBoiRXcMsZt7+MC4jMpXZuIG1vUfNn8Kaplc/VljwheH+2YJ4pZibcF454pmhZiOQzHIyM+tXb/AMUXl+YrnU7yPUNzhiJY1lPJ4AJzz9a5yOaC2a7LRmQywS7VhILDjuei/rVEaqdYcpaXEOmQ/Y/MjjuAUjnkj7GQLjJ+laKm2tDNzXQ9H8MeJ7bVnuLe0Elq8UjSM0qhhtLcDG7H6V1F+sKsIpiEEjIiODsALJnOAcYJ4rxvwx52m+I9skAInhH70nPIYEgEDngGvStQuJLdI3aN1ViCoyeo5GOPWs5xUJWNFJtEV1fRXmpR2kVoJXZC5dCCCR8vOTx8wHFcd4t8YX+mXR0e0sLvT7Z5I/PMcrQGcgYPJXB59DRL4c1HTLzU720jjnOpORbRklCpKE8scAAH5j71r/8ACz5vDfhgadrWpjxBGkKsbW72zxK7MOjspIA3dh2rogjnqRb3OT0rw1YX0kV5f3d3pSkJcND5iF5FDMMFixDfM3avQtP8Mza3NHNplnNb6W+2xh3Rqkdux4ZpZMgHJ54NXLHU9N8RaB/asmjy6VbxxFozpjeYriMYKopQYyQK8g8caxqd3NHd+IL290vTPIW7TS5jKMgIeWTgEnI6itlJS0RzyjytanR694V8I+GtT/s03kniHWGkS3P2AbbKDg7gX53n1AH41xOveKX1aHxD9lMUW+1SXdCoyoWRhGOnBHXitazvINR0O414xO8NgGitwnyr5rqCOmOinOK4jVJtTsfDEZEUkcF9KrSSxwfN5a8quQvByec1rB2E9jFvY2kknNyi7t7M3mHDsA2c44FWtIuLiWcRCI/Yo8mWNmyNoGe2e3FQPpj3EzzgrKkrMIyJDu2A87iRgGp5LiO0jj07yg8rbftFws+EG4/dAHJ/DNac3QlR13PRPBcVutiRax+W95OkCxkFv3YbJwx9q7AFbS6wY0SGNscSc5Ax0Fcx4GaI6VFKY9jvJIllCcHKKoUvk89ic1o6xDBodolzK4R3jMixx55yxHORkV49RpzPcpe7Ar3vi23mv7i1uIIZLXUUaxttkkiyq4GWkBDcDHHpXB6/8O7Xw/eRyJef2jay75BLFHsaDBJKPubnp2rpPK1S58JPqCItxf3olm02LyFMuxWCu/JyFyCM+lamjeGAdHl06+w8V84mJmOzy3PPy9TjB5HStoT5djhqU7u55baadfa7MJYreSO22DLD5QBtOCSeo5HSuz0LwZp+my2lvdXn22cPuCwBkyR0yai1DVLTT4fs08kotoMArbREjaThQM49BWvrN/baHoOlTrcTQapfvJKw8sYt4AuFJBxkk89a0lKT0FGEIq7O4g8d3Xh7Rk0YQWGkQtllmeFHuSh6guen4V53418ZxWN5LbWU0d3cbFcS2swlC5GCBgHmuan1CO8jEX2gBpcxq00OSR3wQCP1rIcW9kqJbCORs/64Tsm3Bz0A5/E1pGlzW5hSrOKtEg1e9mvsy3sjyTjH3GwB7EnHNZUymVIyEKEZUvnO4A7yeT+HSrMsRbYH2fNlt+O5z61SKKN5PLsuSTjK44/+vXbFKKskcU5cxTllE0gJQYYscDIAAGR1/KtGNWjRAifJjLdutZtxIu9NhOzYFJf5jjcGP6mtqEkwxuMksSADz39qs5VqSiANHwwAHzZwSACMd/8ACs+JhFKVQEbcH5OBzx06dK0fNk2F1c7hgMQTnHas1eZtpfeD8uWG7k8859qCi3ErlkVhiQqSo56Adziqsatkk4kHzbSOv45qzu2PvYY4I45+U98dKpRB/NiA5lYMQSeCcU7EE6yCF1OBuBDEkA9wT29KlTcy4GOBtzx0BJ7Y5yTTdjjJY71AOTu56Y6Y9Kl8lxwYyXcj+H/HNIadhpjUuWUSEPuJwAM9PTNDR8oAgGSDjkdKf5SnCDYCSFAwBn6f/rpJHDxEd+MgHpV2HdFVYo1eRVAG/gcetfQuhaJaXvw/srHWRDcRC2EhIY7gwQ4yQMivne5cxpuBzjam7yyMZIz/ABV9hXcNvY+HrgRmJLeCxI8ttwaVAgzzyM8+tYSWp00t9D1X9mD9lHwL8Rf2frfxPeXssWp6prkljBcSMJFjjHyqoUHliASMk9a+dv2qvg5L8Efia3hf7WLu5VWdGwQGjKqVYjnHyk9DXMeEPjL4o+FvghLDw1rM9hbfbDdw/vT+5cMArKP7wAxXM/Ej44+NPi54mGv+K9cl1vUli8qOSaNYlRBg4VUUAdOwz2rN1VtY9ilTrxldvRkHhjw9LFdS398n+jRRiVOA4yxwoIIHbca7q78PPceFY4RZNJdLmUSxspDIWUoFAPy4HXmqmnZh8JaYJYJFmvoxK6sxztXIX9CTXoPhjwx4IuvBMc+p66bbVGWRWjijBwylQqbic4PX8K46rTZ+mZLQ93mnucUfBkOp+Bru6tLK5e8tpUjkuTM21Dghvl9c+9eV3dm1tJIhjAnQ84DEHJ+le4/DzxSINVbw/cJqer6NnzDp9pMVFy+4Ec5HQE9qzPHGjeHv+Ejv7i80rUdK0pY5HWKM/vRgAx7s4yDgjinB2O/MsHGa5odD7G/Y2fwRov7KfirWb+y0q51i0NxKguokMrKsCsoUEEgFt3Qcd68u8Q+EtI/sdL+xSeJsFCvIglQktheexYjpXzP4B+Mus/Dy8jstN1EjSrkiGeG7jDIFbIbgnmvdLj45apqHhI2q2kMmjll27WC7cHJKjB4x71rKreOp5OT0FRqVJc97s5TQvsVpf6g9ud8dvIyyMpJbovB9+av6u63NlMspRFlRj8zKMYXAAzXjuufFmfSb28isNPiRpZjIWbDZJHU8e1ee614i1DWrkzXtw07Oc+UBwpI9zXNFXdzxcW5RxLnHufQum+P7TT9KOiWmkQvL9mMTT3MhZkbdywAB6rxXdfA/x8XnfRrmDZeW4wkhbcHQkHocdq+VvCU97d3LxiRlljRWMkh3fLwMkV6x4Tvr3S/iLpd/cxxxRM4jdRD8pUrt6Djk89apxutTtq4iWLo2l0PvPw8DG8ZAQRMRux2GO1dbFEwXaeFY9M1534V1ATW+S5CMNoPBzg49a9ItJGnTIRsjGQR/gaxaPl56PUuWW8oFJUJgqw9SOhFW2VZBt+YhcghwcZI7c81SQqUfIzgNt7cmrzLsYMSdpYfmKzehiI6lcAjYSFyE+XmpSrOyAJkbh6/54pIwZWO8B/TJqyo2gAckA96aiSytGqkOrYGDxn1ojJYYPIGdxPbNSyR9GwCCSRmodglHy52kj8hWTVikyRdo4Y++e1SRBjwCCeuaEPmDYU5HX8aeD5ZB7FgW4pICaKLBCnJU55qYoQpfqTUCyNIp2gA5+UbsfnxU8bFvl6GtUgCRSWABPtgdqegkJ/dnYxYFsc5HpzTpMR4BbrgDt/jQuVO5eT2HrT3KRYUHYcnkdacuQSeDjocVDDcRrCiMMEDDEHjNIJs5IOCACPm6/pVkyVyxK4TpnPAIBqFZQyoT759uaRblW4JA3HOMc04IsqEt1J7UehIzcH5BBI7d6ZcL5a71UGiPZbvtBBAHJwaeUyMDpzj3rOQ0yt92M7UYgDJx0xUc4B5GAVHr0qbLchPQZGelJJaedyAMetUFyhnc0eSysAFLNyMjvgVaRWdACQJByTg8VN9mKsWHHJAI9fWocMcknB4PU8nvU7jInZ1yuAR3OD0qJd4wBzwA3NWn3SbyWOSo6Hj3qN0XaQB8/HOf6VmQxwYEYJ59qcjq5A37COuR1+lRmIspI59aadyuRnA6Z69qtsIk7Mq46UxiwAPfv7VEUdlGVBPIBzUqD5UxkgioN0CPvwT1PX2qwjhOCRtBwDUOM8AZYdhQ4ywHGCM9PWi5LdyZrhVweCOmPf0qH5pWO7jAPuMihcKvOM9ajLbsKDnI6H1oWpDH/ZsqMvlec81AQMZGQDxk1LHkuN2MHrz0p7yLgnAwD0x+daRJRDuO4nj0PtQxJUBuBnr04qNmYcgZAJPJIH606CZETBHmMOoHaqEx0a9j35qTbuyQCcHnFSNECuSMEY4FQJ++Hyk7ewX1/GrSGhm7cwCgcn+VS52g7U64/i9PwqzFEqnDDBH3s9ietPDgqMZwO+aoEyra2hby9/Kg7sAnir/2ZVc7vuADHqfWm/KioVP0x3zTmnIUY5J4qBakixCJCRwMknd6e1EjovzDJDHgj0qq8z5KocnHIPOM01pD5PGd2M4FK40SSEcOGwevzfWq5ZgpyDyD+NKEIfB6gYHfNSiEbQOSWO3Ge5Of5U+pd9CH7mT1BzTHfYHQKOWyOT9f/QqkiTLuS5wBwMDvSOQC6AA5A5B/2s0FIqFmmm3n7ygnHbk802QKsTtjC9AKm8pVVwxwG+UHPWqE5EgAL5U8fKfSgY1n29wcj8KjUAbCxPfP0HQVI21iCuMYwAT1P5UwFmwQmArZ4NCYaCOchwO+SD/Kq8wy2SM8HPHergky5CgvxnG3HP4mqcsmHCZB3k5qmStCE26oC5fAAOc9BUbgRZyM9Bj61IJdyuT8yY6HvmoZJ/Mfc3GW7VI7lSZTt3EYIOB7VVzumwQSpXOa0ZollY+WSUJyM9T+War7ViyGcBuuM0aCbMfVwbW0kdioMgIA2jpiviD9pDxbear4hGmRbvJszvfbwfM3cdD0C19n+KmW6t3hBHAOD/kV8SfFvwrdWHxAuJZ40azuCJBKWIBbaQRkA9DW0NGVCKlozy+OxIaIxo7DhTnnrjkE89q6jVrby7aK2EUQjQh5sKVxjoNwwR+tbltZWk01lHaeY9wyhZYgSeQuRt+tcr421VpHnt4DITJh3IbG/wBicc16Maiij1I0VBaHOatqcupX3kQDESsV2bmAwTgngdu1droUSeBNAj167t4pbyXdHaWzDdkMu0uen4Vj+CPDUmo3b3FynkaXbyI97cnJKIxGB9Tg4rJ8eeKZPE+pMYCTZD5IIz/CinK8VhOo2jehGKbqS6HK6jcvq94Zp3cKpO/cM5PQADryK6Cwn1SRfIgeb7PBGMxRNiJQBkFskfSo/DejNczToUEt2AAiOPvMa9a8KaBH4Q1a3ub6ylvLaR421CxklaITRhgWCnkj5QTXP7Tl0N1h5V71GczoXgTU9f0vUdXsgJIYIwTbIfmbHBx261yvh24s9N16OW9dbm2TMvzRbhvDFsHPp0r3VfiZ4U0tpJobtdL0dpJFWxjHmTKgJZVJABb5uM5zXhk1jDqV9qb6TKZLSQvdecYymwMScYOf4uK1aVkzKjUn7Tlj0PYNV+MWharpEUEfh5S6RvHJchVVWyvGV7EdsVzHhfwi2ovJLhYvMTzYlIBMgHOMk8/hXM+Cjbz4sdT1EafZzbmaURs23aCOQCOtMh+JN94TW0WCVb+3tWd7f7SDgdjg8nBFJt21PXq13Ok1Lob+nXIt9e1Bp8x7kCxqAysV5LAZOOMgV3tvrmj/ANm3F0mt6VZz2iqfs17cSI0wPdcIQw/EV4fr/wAbtY1kAy6XpcbqSA4g5wSD97OeorI/4WTrc2HKWfPGBE2MenWuilWdPY+XnOMnZs9i8SWRh1Wf7PcW12ZNpSaCbzYmBHBTIH64rF+wvFf+fcny4VUn5FBO71xkCvO7X4h6uuQ9vZygcETQsTgeuDVq/wDEOqSXBkubSGBmTeBBDtJznucVPtZN3Z6MKtO257Lp/h9tU13Qo7+MRWN9IZI5TIC0q9xtUnafrX1J4T0qJIEf7MIoYwIokyc4Ax0zwK+O/gPbPbfE/SLco0F5GzTNG7HC/IWOFHHFfbuh2ge0tz9xlUeZ83UkdcEVlUk5HiY+qnJRTui6UKRHysICevlgjHtnNZd7aw9Jo97t91Rn9TW88OxPkA2+h9+tZWrL5jAZOWjwSPu/gayPKTPmb9p+6WDwZcg4MonUEH5juO4gD6gV8tzauLi0itJ4zJbJGzRDrsz95cjBGe3NfS/7UblfCtyPkcyTxGPHy/MMjt/sn1r5U4icKu8HgjJ46cdc11wSscOIaT0HPAvlnyy+Q5Qgt82D065z+NQyEsMv+82kj5SckevI70jPhxJjzGDDPmDjj04p9tcoXAl/fqgUEgd+45rVo4+ZlkuqIMfPGVBDhh+Ix7VDPD1JAK43DEhw35AVM0Nvcb0hOPLzJ1x06Cs4yIAQTzkAAncOQR/OjlQ3JiShnDJxuPUI7NhfxApBLlQh+8cYkyQACMdqRplYF8DOOu4D+QonUbC8bpjJBj6kKB1496XKHMNW4nLB3G+TJXJkYnbnOOeOnvVaWUNh+UXk9OgIxUzLv+dMBg2R+7GTlcUzIbIJ+Vjg5HXmjlRPNcqNscY+6ARxgZ561LFgbxyRnC45PFDxbHwnTBPX39algCrNGf4Tuyee9FkWtS5CqX2mEyRl2jRkjz7tnnPqKj1TENz5Qi2CMAEdRnvyKWJVazw7uGadUUdeoxz19DSXkzTsXQ7JN4yCeM85OB61PKBReBk5OOeoCs3yjv0rSs2lWzeZ5H2ENHGCSMYHJGTxioreA3aO4SRFXKuQccYxxg8c+taEOlrd7DIuLdM5jkJJyTgjilsJNMnsHkj0RzOCILp1YI7MPM2lTjIPPAq3p5VbZGYZllY7ecHIbPQj0qTWImllt4mwIbZSqxxfIqluP5VDFbyS5lbDjG0DaMLxjPNZSRtEj1BQMu+fM+UcAdDWQsTouRJhlOR5YOSM9CK6V4c71JEhyu4hT0xx2rPuoG3lAdoUnd/CDSjqbGMYdxJGcllOM7cDv1Hemm5MYk2YJHBx2+tSXdwfPdQTgqT970rPclOSCN+D0wDz61o+xDZqQXDKHUDzNoU5z5ZBI59a1rMLdIpW4EAXAcHLde244rl7Ys0gOwk53fL3/LNdBpi+TJvK+YpUFgTuAwMfzqQNy2tJroDLkKhJ353cAcYxkV7l4EsUfT7JWYkrbCFlk6nOBvHPqDXgf25bZEXfgEHaBxx6YBxXqXw814DQn+QzyWsZfjblVDEqCT6E1z1Fob0leR22veVHc6hJAfKs7eEKSuVXcdykbjyeRnmvLH1FGeVhOJFjTIbaMEkZxjrXW+MtTNzoMcbSqY3yDvO3BION2OvJrzeNo1V2OXdXEgOcZO3A6VzcvY7Zu6Oi091juUkD+XvjMnmbuc8VpafcOIttvFvYMQ5fC5+ucn9K5iDVJsRE58sIQBjofzq3Yz/aYREkRSYuzCYMUjwT/dHJ/GkrkvY7qfxUuiW0UcQW8DJySoKqWUjGD7E1zeqeImmmCReSjswLgyNG5XHRQAQPxNV4dPt7p0Z5xvcqxjhB4II64IPT2rUhsLSyi/eW08bFcqI7Xe8hyV+Ys2fet1ucrVnY51p01A7mv5Ysq+1Hl3rtO3IwQemaguLeDEojMMsjYx+7HOT6gVq6hGjTCA2ZRz95gQm0BQcbR34rKSUwt5SKHKj5/LboBnHBPXkVqu5Eo2DVdCSZt8JuYzwzJHGoUZGOOSetUk0kOk7tKr7gVZXJ3A8cbep/CtabcbdJ1QptzuEqKdw64GCe9RtEspAZPlZlCdmBHfFJu5zSpPc5/Z5Uqbp4/NVgfLUM3OMc8VKbW0Hlh5DCMkdcjcT3zSXNuJ5cFz9oYlBKM+uVz261T+yXOnzyRzoqEhtwddw3HuMGsmmcck3oSvZSxXOY8PHxkxnYPY46U21QBjBKXkilXy5fNw2Nw4OD6HbU8F+ypPvyWZMDygeMHPf2pHtFuFDxApkKcj5ScbeeMUIwcexzxVnYGUDcjMsg2kZwfQ10/h8nULC4TkPEegOAw7CsbV4njuwfLaNWzLyxctlcnntzxzVzwu8qXkqL90AsSoGGUH61Mu6MZRub0dssF4ImGxVXPlkEn9BitKPeI5ZWQPjCxgEjjaR2HvWLdyCGUeS5cKpYjHJ6e49a0Uvba30gu7kNglht446YOaqKORrWxy19D/afi2CzwZApWJI9xADbiCeDXvnieULDYWcFviK1t1t2A254OR35/GvDfhn9lb4kWE11IxhEglk+YZwGJJAx0r27WZ3u5pJYRIyMxJLqVyvtXDiNJrsTUhJK5ys85kQjIcuCXXHAI+mavaPaI1zLLdxh1SRGjO0hQqjGOCBnNUruPyUKJvR8kfORWm+sommyWUUBkLbg3lMExySDkKa1hE68LT5P3ktCvJdw6jlpPL2RH5ByBxxyDWfK/nOMFdnfjA61LcsrIY4U2bWBUnDk5OelZ7SOpd/+WTdu+D9cc1aTbuzjxFWVWbb2HSSmHO0Bgwbrt7HPrVO6nfzCVPljPlqT1x+FSSEyQ+YMOJFJPXKgDafzqucmRyoCdQAnfmtbWOB6EMiMZSWKIVJJ/eegpyI9wOMgM24SHr1zxUygleTv3AL0I/maY43IVGUGMZz/AJxR0KHG3BdCSTgcYj6479aiDR28IgjI2bQcA7f5CkMRCgD7q5XeDwMVGilXwZADgLnJBJ7AcUugXsXI3IgnnSKPb5ZJ5HA9ecVisQ2xSQSBglO59a2b6IW2mFWjRxIojO4cDP3vesKaRYXkKkAh9qqe+celZM1iRS2+TkghTx85Oc5pkg3cnBG7OcZ4/Gp45v8AWgqTubPJJwaRxzkMMHqQTSUWVcqlAkfyjlQF46mnKxL8qck4Iap9u3BHQDGarscNgk5I+X3IFOQhVVtuOdwHOcVJGOqt345OajeXCudvXAxilIAyQNpXnkVLQWsTKXXyn+YbSSMH2xWmsRDBkDhVIWTMfr361lAMcg53AYIz0z7VOrLgmRvuoe2c46ZxUPYN9jSRioBXAw+MEdRW94fsllmQr+4EgUD5ioY56msHTZVR4owPMeUtuBBKqMDBzmuxa/Hh3wpqGsTwxJ5UIW285gVaY5CjBHYkGuOpduyNIU7s4P4n6u2o+L7kIUNtarHBEBzwB8xz15JNcirRiI4QYDcc8cUyV5ZFIlILOBuPcnOabEwD4bJAyuM+1d0EoxSOiaT2L1rMJJvKAkLbdwxyDk+vFbEWJMkrkjAOMjLfjxWDAoLAgh5A2BvPIBrat5m8qAkE45w3svvjvRzHJJGhax7HyxDjDc4DcZ6c4rTgRWlDuHTjDJ2XP41nWUhYMuOdvzE8Cr0MmxZD1x0PbpxxWZgzVktoHhliKLICMDPtx06Vxl5p/lzunlfcZhg8EjPbmuxtZ12x+dkSEMC4iPB3ZwME54+lYfi2z3NBdWwXK7vMUxnoTW0H0NKZhyWiZbKyLls4Rmyffr0oqrJduixnzNwC7cOeRiitrm1x0kezAGzORjBOTmk8jKgqT8ucAgZJHvVKXX1fB8rywPmbIBI/Ko5NcSQBVjcFiCCCcAH1q7s35XY0Wtw0UcZcAA5DbRnFOitHdAHjkI8vGSVHBPPXmqdvrnloiPbRFRgMTI2/BPYYpf7aThmHmMpCYfPA7+tQ2T7PuWpYxG/BGRhRg/1xSeTHsJfOeeB1qhPrhJG0dABw3f1qtJqTNnYD1+YknP8AKrRbVjWdIVJUHeCAFB4OcU0NFkMRxnOCfSshtTn8vjYW4Yn0pjanMv3PnIB49c0wSubW8Rx/6uMjnsDxn3pjX0t0NiHLrnIXP+NYrahKwIwOR82f1xVfyVO8ocAqACvyn+tZyiaRijXZ1k+ViHwOpGeKrYTfkDsAuOMZOe1QorbOH6DC9+lTBUC7vudMn6VPI0O3KySM/KFyBnp2xUMiqMFeVG3A9cGlKkdeRgc1GjAZAPPQccZpxiaLUoy5LHrkYUAjimMMpkYwMls/0rRmjjfgYVh78VXkVUBaNwc8Lv8AT8q1asiGifTCUmjbAIJBLs2cfhXW3LpeWruHAYfNgDuOlcjZSG33hsylgNr4x0x6Vq2t3KttsbliSMDAx+dcsk7hotyWOGOJSwj389jnnOTWpaKl08aSjDLnIz+HA+tYib04JxnLY6dau2TZaNF2lRlhzn+LP86xk3a5lzXH6vo0lj5jHAXHOeTk/SsJ2CuQMbcnGW5x+VdnevvtH39QDk9K4y8QrM4VieT37Ct6EudalOI+J1dDn170hyhIJORxVfheG4Xjn3pyAs5UueuR0yO3Xp1rZqxlylhMup3fe9R0qaLEeMnGMHPvRDGrK+fvAg8MMfyqnf6hPFLhAdqkZJ9B6UkawgbdleSafeJcwShJg21CWU56E5zW7qmnj7Y7iT93LgqzgDGOvFcLpGoSzSERGQNHEWdmG4BiMYCn0r0zwxMnjDT30yZD/acbtPFKCoDYXcU4B602mmdXsk0c7NHp1u5E14J2jXAjtI1Ygk9HJA2/rUczRLERHEfMTOdzDp2FT6DZxXGq4uIhHHCJHlEs4XCj14zzVXzhdyoyRKXdyzjHRcjAH51i27iUUlqJJFvCHBGeORjBx3OaidMHHI7gsc8/hW7rGh3OmwiWWKPy5EWUOqnvWQVaXe0PK98AduP51KlfYp0XHcihlzIFMTnOCT2J79M1ZhMV1IDHGUCklS5GMj19hUStmbMiNgZB5NdH4H0IeKfECWLEJGVMzlVGFjAyx/pWuxvSoKXU0/A+itbWP9rEyOGcxqU5WMHBBAHarVrps8GpeehAiUmb95EU4XrtB9auL8TrPQfFpFlp5udIaQ+VEsJjBiBwW5bsea9qmTwD4r0C4awvZNOunDIbLU3UruPBCMTnArJNvdHqQ5FG0XseQ3/iDUJr43EV7NHmZneNcbWYqM7uCOgFemaNeDX/AIZxXsVn5WraFdgXDNCrRzQyAbCQPRsjpXEeI/hvrXhua5Ogi21GyijzcT6XPkx7kI+bp6joTWP8K21rwtc6ve6zFcW9pLm3kiKkFkYbVwMnlW5p8jKg1zdj2C11+8tNMjMUFt56KSI0mJVc9DgAdBU1/qEupzW+6O2lBi2ttJDKW5/nXFNdmBL22u4vtke84uPKwcYyBn6cdf1rRFvHa6XaXKana2yMDK1rOx+1SYGFAycAZ9a5XdPQ9BN9TTv7NNLgiebIjyVeRo9zEf7PPX8a4vxHftqN7svJJ9E0tP3TQ28rRTXCsBuD8ng4PFatnq2oa7NJCIpNUnOx4oooQ3lEgj5mBwuD1yKhh0/StPvxPqkl9qGriZVSCPEqIwByW7DGfpVJdWErMytVmhm0qW7trOPS9GjYfZ4zIQWBXHIxlvu1WtNWutQsYnsUNtIikiSQYLEYIPPHSvS7ODw/qVvcS67rE9lEkS/Z45LQGHKnaApBPPzenavNPE+kXukvcT2c663pxkBSa0OAqMuPmVhxTTRg09zAm1EWL3DXer/aZx8r7m2spPZSKli1UafDEs3lhXLGOKMfOVJzlmHNZ+q2/lM48xZ1jdmR8bd3puqjouhSRW0t7evNPK8rpCAQGkzz1wcAD0raMbjd47noHhs3T6zcX9xeG303ZhisxyuVJ4GT24rVvfEl14l2vP5v2aBzHb542gqMnjPUgVwuk6hPbWs8Uji3LxNEscUmASOmOM9fat7wfqedHewlQSvblZg7sGZskls/QVfJccZx6i3dvC+lXM0p8i58vbkDnAfPB9cVlXeumzsoLWxuFEjRLnzMIR26kelHiC/S6gi2ExhpNxJIxtBzyMZ6Virq8QJmuPK+fKEyANtA+704/WiFGWw51Irqa2mQXt3FcmK3JuIzhScfM5HHfv2rY8WaZJ4esNM0L7aEeKM3epsigIblxlUJPJ2r6965rwlqrPc3urPB5+maQJZ3WKIKJbjIEKM3pznj0rjdW8VX93eT3D3tw9xI77289gu7dydvTj6V3RoHBOur2LeopaXHyM52bi24grx1HA+ldv4T8d2V9N/ZetRLc6QA/wC+liZntHJADAk4xgE4615pb6pf3rSbHjmkyUJaLeAoOMnOP51t3uoJYafLGqJPvLts8r92xIIB2nOeD61tGiluSqrb0Nzx/oeoeEdfns2xJZrAssbquFuI2VSsqsGwVIOD1qjqWv3tr/ZE9pctb299p8MjRbRsWRAUdWweTxnj1rV0zXB4z8Pf2E8caappBa60eaWUlpYv47dTjCgAZUH6dKxY1t9btrCzlASWE7reKWTncx+cEkAc9sVq4q9rEqbludB4a8Q213c2iOYbaSXMASV9qjdwD1459qinsr22dHbSbq7tY2ck2kvmDcMng/w5BHauMSCHSLnBeaSaFwSPIBAycqeueDXV6Zc6Z4gub14tVfSNYwfOtooWiSclguQ4Y7DgDiocVHYlO+hvaNrtzN5cB0uSCWGQMYiWV1RmKnIK84BzxXtLeE7DU7DyJLiX7Sh8yGKEBncA4xz0/GvO9M8VeLLe5syba+1CIxlGvp5mckMpU4YEgY9xXQv4nuL/AEy3vRbpBdw/u5/t0bO2e5JDDg15VeLvc9ShV5VZlS7sLqwfynsLuONgFcE+YQCcAhQABx1yelUV+Hfh/wANPBqetAAShnWG02yStHycsOg59TXXW3iXUZra4mOojydpaS2sFJUDG0k4JJ4/zmptN+xi6giiclmZgY4rcyNJjjBHbPXk1nCrKJo4RktzDh8c6hq+nfYNI1DSrPSZY0+yWj2at5Me3JLMnIYmsvXPCUOq6tJdjUbaVCh82SK7NzhTgFdroMDA7GvQHfRtESSWfTBbMoSNBKFiYMow25QM81m2viBdSYwWUqxWeGaSFVVEJzwMZFTGu73SMlSTR5/efC9JNHgigubaAJJJem3kkYbmYBfMKKw6delc3ffC++sZkv7PVGkBVD/xKLvhCTj54nGR+Ga941DWNPjtzPc2Udn5KeW11Fb/AL3Zj7py3P4V5nrmrRTeIYpo52llab5HEewg9cYySox61qsRLoV9XUlqeSarv0u1uGjtJL5biPy7i4ZlRl+Yn5fl447g1kaFp+nyX8F44WKzik3vIcu2FU4U5IyS3Fdn4jvo7vVJBEZnwSQUHygDr1yDXI6pq0CkKhSMoWysYA/2eQOp710Rqtoj6vY7jStSS90vT53MjypuKAkhcEHAAHTg9DVbVID4uuLextwb2P5USIMvyktzwT/ebH4VzGgeKY4bm3t1H7qWYMCByflAw3txXU+EI7hdSn12WAfZ4JJCCP3XzKxxyc5x14rlcG5XO1NKNjoNVv7XSvHVnHMYNPt9Mj/s5CVIfZsIcbQSMFuTivKdN1Czguo7/VLu7kW0QuBYwlcsMBRlmA9zSavrcdzqeoPc3vmySuzRw5y0e5snnbnH41l3V/FqliYkRLdDGzLEWyCcbTzjHXnpXZTpnBUqdEdL4/bTLLU7zy7LUHMbxiELdLIrIArA7QCDy2evasjxNM2qaxLdtL5haNLePzlHyIi4OFzjpzwKt+M1uP7TgSKN5ZVggVgRk5ZPmxkdqz7u3vo9B8+7traO0dg6faFRZAxXBCsASOPWrVkzmkzJ1W9WFUs0ACgNskB5J9faqY2yvHAC9x5nBKE8EL2/lVy4t7aGWNpZFuIgwjcxDmIg8nJ6j6Uy3tBbS27CVZ4oWIkcA5J3ZJIPOD9K7LnNdpldJjKxLiUruIAGDnA6cj1qeS3UWu8Jy6hSrAHHy4PSqse26vJI/LjJeVivBbgsSD0HYVc1CQW8witiTFGiqZHwpLlcscZ6DpQ0K5jlAByQEDhT5Y6ZI4J61pxB47KAJ+4wz4+hb+eKrEtcwI0MQ81WLyFVzkDpg55qeBGezBZ9/QEEjgkYJ9evtWhLS6FuONJXkCD5eVBcMM46dKz7iMNMHyuGZSwDckBcVdiB3RgSMHbaDnnqMH9aqX5WJS7fJtBOfQdcHFWkLRiTBpUZgQAqj70hbIHYALUQj8xomI5Q4XGO1K8jLCckpErLvBDBRkdATgVEC8cyHGzIDHYucccjqaTJehYjYLI6gjAAOMc471YCmNg6x4bPIweMVXeEEEsAqldo7cVMu1XGcEqT055I96kQxY9y4B6fMoPY9vwp8pCoCABkjt2FIqjY4I8wqcdcHg/WlJHAGMrhuQOmeRQN7mfcJI0ZVIym0hueenPOPavqjxZrjyfCu9uFEsSXUGyKN87QXG0Y59eelfLMu5o3IRkPPAjILZGK9z1a8kufBPgyy2I5njhZ3cnO1U3HjHUdKmo9Dvw0XOaiebeI22NZWwxsRdpwMdDnPHvXPptnvY4ZTIfNlG0kEkZOOmRWp4ouSdXdmznc3HTIHTHFYkdytvcRucOI5FbBOeM5rzdT7FR5ZJH0N4k0qXTZdLDRTYa1jjhZ4DtbywqnA3Y7561s/CvSpvEXje7sLWytb0RRiV1uuNwQFSP9gkvnnPSs/Tri01LwpFqK3fmTwQ/ujHFuAzjcODxx7Vm/DP4gDwH4wl1PABljAUScZ9eKzWstT6vL6qjNJM2J/C958N/iNpt3LIIDJOuZY2GYlYYyrccjAroPjPb+H9Z0mOWy1TXb3VZna2Z9RUNFtHKlWzwPm9+lc38aPGFz40sNL1uPSo9OsFjhQPCxwzckMcgYJAPtXqd7o114p+G1lNH4WluLKLT1uItRiugoiCL80gXZkqdw4zniulK+h9I+WumrnxzYaKJrzakf+qbaQRk8eo6/pXr+uW+njR7OWxntIvJTy2h83c+Twc8DtXHslz4b8VfaVdXy/mEEbo3TPI+te4eHfCHhy68Dae73cVvrLQtNJEIjKWcsQFLBh025/GsZLQ8jD4V0qk0tD5o1PTJr3VZBHGxnf7sZBzx6AZJ/MVfg+E/iC4Qyf2dsjVhJJuHz4x2BB6V71D4cvbawjubkTSaTu+dFZQWUHLE5GcY968913xlottNOlpF9wkrIflwDnALHrirWiPm8RTUqslfqcLFos2manGhYweZhZQp+dlByR+hr3hPiV4Bi8KfZxpU/9uI0afa43ACqEznbjJJ6cV5p4bu7rxTr1mjRxhbaJ5DLkZIKsMe/UGqvgeLWbq+1PRtP0aPVbyUyRBXjYuH3ZDI24fw89KfMXhsRCk3FRufWHwF8VnxBYIDJIRHNIgDddu44B98c9K+itDkEblANgIGSOMV8Rfs1avLpPiPV9HvBcRXbSqzW0gIEe1djcdSc88V9n6Jep5NvvIEmADg5yT0/OudnkY2zm2la51AcDBAGDkD5uc/lV6OTzs78gk5+7/8AXqpEivECHY8Hp+lSLCEdDw7DAbPFZux5KZdiQBztAIJ5BOM045QpjqwJ+lMDscE5jYNgDsalDEOM9DyfZaoTYzePnJJwQB+dRGYrtAwHXJwfSrYCMocEA59qZII4x8x5wecetZtDQQ3Csrj+9jqPT0pwkUPgHnr97ioSuVyDwORTWjMqMOpPHHy/zqWaR1ZYFyysCHLqDyBVpWEiDHbODn/61ctpBnt7+5SU7EX7qA7jn1JrqbSaRmKOcRqDj3/GiLKlG2w4RkAASBGALAgHHFWoyQxBAJzxQpEi4BzwOlOVMYAGRya0STM7gbdXXOAQPmwOM8e9Rnd7+o/CrCIWIzzxg57U4xnjIxgVRV2VwOM4HAGOOab9oaE8YxkdakZsbHB2AnHI64FVzImXGM4/SgkkMpK5K4YZGc8U3ftUBXwnU596q3EjyYACgn+poBlLEN93bwR3HTP51D3Ank2liejYpqXJiJBOVOMDuD6U0xs28c5HGSvXj60MmVBIAVjgVN7BYR5nL8cg4I/GmmQyL8yYOKekkQyBndnAHsKe6p/ATzimmgaIJLVjvw/c47cVX8uUnJ7HnAz0q6J9m0Dg5NSKWOc4bJ456ZosQ9CjIrrncNh56UmznBOAck57GrzKvBY7iSc5qrLLFszsJB6uenNQ+zCN7akUdyiggYIJ7e9JJLkHAIIOFxUrLD+7CAHIx8hxj8xUe1YwRyFGQc1BvuCMwO8Egg8fSpfPZ02jheBj6UiqQMke+BzQSF2A9RnOaBOJFITgkHoMc0JDIFxjoTn6etP27sknI7e9T5Ucs+xTjGWGc9+1WkQytMxizkjaDg+x9KWJpJvlxjJ4NT8KxJILAHIPc5oll2kqPkAIz049a1uhbjfs2Ew3znOfm5+tOCo+QuBg+lRvP5nJON2aF4XCKTnPcU0IuNOTuGMZxQI0PBHTuef51GPlhYjluMCnRo7NuGSo7GruRqSMuTg7vm55FNaPewIJAFOlm2YBOccc08AnHOD2qQGKpTgdFx9eKbvYvjAGBwfU1KiYAPtxzSmAnpkZPzZ9KDS5XS3BB4bdxnkdKmaEsmAcAKRn+VPWDYuD3H506ToDjof0osJsgyynccEDHWoZG3ZLEICDt2epGKeXkYuCF298Ammg70yBx3NBS7FdV2oVUDqB69DSrOijOPmxxx1xRJH5aJs+Rs54OKYzIhQE8npVM1sMZg+GbA2nIxUUyYQlRyMkDpnNKf3qpxsySMeuDQ7A4BznGDmpRJWIeN8gna3GC1RwBplC4HU49xVkqACTn0Hf+VJuVWJA5xxVWM7laa3jkjcgeWp+YZy2M/lVN8OoA78k46VaurqYNiLMWc5HTFZ8Fm8AcNvI2lSN3apKiOKKwTA5/pUIh+U7gcdxxwatNGM4HocjPPSoTuZuAevQdOKChylV+UkEgDnNZ9w2MneQSTg4zxn3q5MX6fcwQo9azb5yIiCCMe/vnt7VViNzHvM27SMZJJAcqzOvA59M14x8SfC1jrVpKtzH5iRnYCTng5OQK9b1FsW5bjb8xJ6kZOOh/wBqvF/iD8R9P0u1v2SczzQ5jVYx8u7GSSxPOOnFO9zto0KlVrkVz5qvoLjw74oks1l+1mLbJG4Gzau0KRnJJ6+1Zd3aS61q0kFqZSY5CBGobO0nIwwxu4+ldBPJqWhpPq8En7vUN0cqvHlZOei8+1bOj+A7rw3Yy33kPPc3YWU/xEELgLx6Vcdrs9mpFU6fK9zk/FPh3VPDWio51GW2S5EYkgaYncoJ2gg9Tzx6VF8Pfh/J4p1r+05oymn2ihsKCM+xGauad8O9f+IXiEQJaSlY5DH51xE3lxkHry3avozRvAsPhfQY7C227440RpwCgf1Yg8VpozyKtXkXKj55WxTTPGEgaJnhunEqSAeWI8be/PHNeialKlzpWpx2dv8AZxDbnzXuSF2gZPfr19qteLvCaPKXcCVQAB8x6AjOPqBXMfCj4R6/8V/H1l4WMkoS6uTbxXE8bFFARm+ZhkDpjmphSdSdjvp5jGjQdzxq4M94YrYCQTSFtuPmIzk/e6AV3dvo9td6lBaG7j0q1eFcvLLt8wEYP6816z+0f+zDrn7P/iDT4F1G0u7O5h+0CXYU2qBtYcZ78jiuC8RfCKTSPCmn+JrqRXguXMayiQSRqwXIVufl+X26111KPJonc7ctlGunVWpwmuaHa6H401LTVni1yK1CeXNYyb0cFAeuO3Q1y0di2oxkKQIXUlUJ568it/QRdtrElzHFNbRRE7vsI2EpwDzyOahlu9FsPE4EMF9/ZIkbzIZWXzgOnHyj+Lis1BsWLctbLQ4y509mcoEeTD4AQen171LFoUw+ZoHAA7cAfnXtnhI+DdZvY4ks7uIvlgb8rgtn1AHNerR+A9CWy8iWwGGiJYSx4zyMkHrzUpdDw5JQd5I+UtJ8L6jdXH2a1s5Z55ZFREjGC2T/AJ710Xhrw1JqniTTLK8Jk8oC6uI5MtiJe2SR154zXc+PtP8ADGlXSHRhPHPDMwdjuZQR6E+/pXI6VdldNkTfHYSXsuDLI3lrHEuON2c4O79KSJtzOyPTfgN4W1vVfidc+IJ3jt4bHz4njDFM+apjQcg9j+lfZlvZGCJEDmVkVR5jnccgetfK37LVnfPea+XMZs0aP7jF/NkDHG0kDjB96+t7aDYm4EAk8gcAZ9cUPU83E8vtGolPHIPVsd+9ZWokBNjbASMqm7PbHQDHWuhki2AkdQuc+v8A+usHUEZYi4wjIp+pOcj8qSRxM+Wf2qbRY/BNysqLKRMg2FskcEZH418jFSN4B+VDx8pzxx1zivq/9rS9eDRLa3T/AFs9zy5PAK/Mo/EAivlKWRM4Az68bRz1ODXZDSJw19bDRKiPtIypByNvOD261DPGwHmNGfKPOTxjHrjI/WleH5wUQEEncce2P50sTG1ztkMWCc7TsBB+ua0OMjSUpsI24VyvXqO/aidlkGUAC8DOSeQc96vSGCZUDEWrcjJbILH2wKS40i8gtDILcGIjcsqZZcnOcgen1oAyFO1cOVC4JwTyatRMAoJGGAAGwkZBPNMhHHzAkNntzg+np+NTjMbocAZHb2oFciU7JCwQOTjAO4Y+XGOPemT7cIpCoRxw2Rn16VbKgIJC/GSNvfPUVE6szjBYDG4YA7n3oBOxUcEoQc4cep9aYHCvk7/LUbuBnP4mpGX90CcoMHuOxqupWTAyEB745wR296TKudDa28aq5t3GI7yORSmTlNjtzjH0rnraYxMEzgbQO+Ccn2rpNGkku4kM0kkhjxhPmBIIYKDgH0Nc7BFGqgvnCDd+Ocj9Kkrc2LEROsdrG5DyfO2GY5wc8jHJrd8NWF/rN5thjk+yxpu8vKxtK457n8OtYmmRC2hvJTIPNIVMPJnyy2QO3c11VppEdlE0N4IzJ5ZldWKvtPbH1NZ31HGJi3n2i7ubibGQzsXOMsMHoD0zTsSkgShxn7qNn5uPxra8g3IkESEQJIdlvH8gftjaOpzV4Wfk+Y4kkTptjkYgBiMZHU9fapdjqSM7yWjtwerFiW424AXCjP1rE1uUQwOM+XtOWZOvIFdnfaZ9mJL+XPIAQhyeSTknnrj6Vx2rZ+03EjvsAJwjZ5wPQCo0S0HaximyUPk4c8kbcng9+lVZoGlYkoeABvPA49KtXeUiIYAhscjPcDjpVeJwx2sSijd0PrT31JTTIYsRE7XJ3AfJ1P4YqzHeGFJEV3jIUI6mPbgsc9uasNp5v8wmMpJxskPAI5/GqRjaBDG4miJfJ8wnnb9eeaBXNhISfMBkZxMGmWQZxsAA28ng5rq/A95LZx3KmQeXKpiKSMWYjGR+dcLYXBR42VFeJvv7ucc5wOvWur068SxngMcchhubnMZjzjkAYIOB1rKoro2g7M7HxJehrOISYKvICcYTAyuM8e9ck7qJZR8hwwA+brg59PWtbxLM91o/zo7+WAWC8dOe/sK5tbibzEcW5MHdixx7c+tYpaG859jd0+4+xs7C2Esr/MBIFAA6DH41rxXa24cjyY2KgbHkGMcbjwKwYI5Fd8xidDty6rkKM5x+fvWtpotzIVjt5ZChO4KuCfTBpcpHMaGnapCnmBRMhYf61c7OTjqcfWtB9aZE3wQb1JKtLtXgn6ZPNO06OGWU/a7OXypmG/M6xlVwfVSKfeJoFicR3MoldVKwm4LMeeOgOfyFWjOUupnWerrqzyC4t7+K5MhSOSGJSpypGdu4Gppc6hbXIUWnmxKVEc1uEZ8Y7gnJOKgaOw1G4lBTzGXjPRhgYzu5/lToXjtsGKMHcQEO7J+WtNtA5kyFpYxMbb5oC6qzGQ/IGPoc1muTA2SvV2QnzdxznqAK0dSlBaJ1BkRYlzE7cZHrVKWZRKFkTZCMhflA4HeoNHqQEx3UrlSATuIJOBv2k8gdR9Klu9FeYlJ5YxH8u2SJcbvoTiqEC5X5PL2nOCG3YJGODjjiuj0Odrq3NtcObjJyE67Mdue9Vc4ZxvscdqOmT2Uzp5Z+Y8HJ5BG3vUGn6jtuxEd+0KEB6nGP/rV3esaU9yAZZDKsAdTHJEwfBbIzng49q5O500W0cshSRFlU+Wu3cAR8v/16TSOSUGtiLWYROgAtwl1JASS0YAcb8/Kc88UWaf2VJFbsNkkiCRwOuG6DPb6Grcdi0NvHeTxqPIXeCcDAI+XGc1VYC8vIpnjeOQgFstnzQOf06VNuhg42RFIoklLEfMpxyPp/hVW+tmuIHCJ827JwucDv3rRdEhcn7hZhz5gbAxz261k3k0W4qcLIwOMHoPerS7HLH4jU+H2mSx3Ut5IJniEYQfu8MDtIPy59xXsvhzU4rvRZEuYG8zeGjiZQGIOevpnFc18Mra2/4R7Iz9pEkjLKZF3HAXjgex7118QjMTuY438pQCW5bCg8c/WsqlNT3PbjQi6abMrUrJy8Hkw/fBDlzu+7jtxjPvWTczRkk4AAI58sjH611UmpJcJL5Ze0jK4LICq8DnceAR9K5e8lBeTy4vPVSDlQMeue/GKye+h5+NnGMFTiym7yJyUwpJAGedpGAePQ0s3lyttD7FcAGQdNw47Z71ATI/QADGGYMOSWzioQ20IGQvtGTgjg7s9DitIq54G25ItvswqAhVBB+bk4OT+ZpiQhWOBxgHGT1J9akJJIH8JOCT1Gac5ZiqFyjEAlM8Y6Z/OtWkS1crNE0nKuHAxkNGcg/wAqm+ySbHk2gDIUA9TnuKc8nl5G8IgIwOTn5eeR71CdTSzZ1++SPvM3QHtyBUaCs7ljzIkJ4AKgkt3IHX86jSZX53l1DAgkj8O9Zc8/2h97yBFAKnYRjHucVYs1xDy+I1xuGS5OPpioa0AdrVw0sMSEiRC53YO0jHTmuekjBXBQo+4Ocdse9aet3KrdyRl/tG4fdQ4CsO/NZkhbeAX3ucZI+6c+lZ2uaoBKwOUGBkA45+Y9OtSW5URIHGCMEkd88VAFXIOxeACffHTpUgOwcHIyCPwOaewx0qkDIIwx4B+tRyRfOCR0JPXnmrEYWUuJHIwGzhenHH61EY2SQBxjIBGeO3vUN3J3GIGwjH5c4Yg1MkCTbGccrzxxn86jXhgQGAIGQccYp4LEksOF655pPYrUmaFmUgnexwfkHXFAhUIQCUzkdcVEpAfCfdYYBA75q3bW0l1C7bRwpJ56HNZN2ROxvaHp0JQkRgXBUhcc4NZ3xk1kxJpWio/mW/km6mQkYVz8oBGe23I+tdh4XiXS7O5vNRfyIrX945lUngDpxXk3irUX8R6xqF82FeRwyn+Lb2AHoMVjSjzzuz0aS0uzn5LhmfjgdfenRv8AKMjliQAOtMkhEZ2DOVxlz9aA5DZFd1uxM0XIpURiWJyoBAU+/er8dzK8yYPzNyc8ADrWQHwAeo4I4wMflViFXLkEu+ehx0AHSsmrHNJHQ292sb4JMajIYBuoPpxWrDcoYghJD5wUHLcep/8ArVz0TOXYM+9mAA5xj8+K0YZZXUjOM8HJGCT+FSYOJsifkscjf97IznIxyKbIEuIsEAlwR06/hUMbAKcIS7MDh14GPqRUsriU538tyoBAH5YqL21DY5LVdJeJ8QktEWJBf5j+dFdPLGB8zxhST0TOKK19oa8yPMwAAc46jgelDARhMZO5iuF+Y+3SgZdiOAPTjge5pisWfe2ewboCPfitj0LmwkSEEMnzbVIPGeD3rMCgZDk78D/VqcZJPfNXI2eTDMibs4PJ6io3g2PtCZU5yOB3oKZVYn5xg8kY5Pamr8pBJG3jNTBTuAJGQMmnxgbj3xx1HX1rRO5mMIIUDHA71E6seOQWGCQas4IYlQNvDZ56VDICcj0NFxXGnIOR0IIpN2dg78fpQFG7ByBnt70hixvUYYZ7HoT61pdCvYnjJkUkkA5zjrx3qymUVyeSMj1quqscEP5bE7TlQeKvWojuGATkBuSDjH86rQ1SuS2lq10xAIf5tqjB9O9QXdm0P3/3a8npnJ7AYrb0xQs/ll9jc/IGHX+dM1FzFC4wh3A4+bHJPXioTRvGNzmZP3bEZ6ckU3fuGO2P1pJFImfqQMnPGD/+qkIxsZk5jz0PUkVEmYuL6ly2ieQ8HgnnPvWsbYJghd/GRketZFpN84VvvDBwD2x1qe9umlwrSsGXAyhrMxe+poxRkxjA3sMYzVnTUee58tVLjIyNpPU56/SqVldCW3eNsOyHr90Z/OtWApD5krvhUG7BPXnbxj865paDUdR+rzGDTkMZw5O1UVuefY1yMjF8uAM55wOnrWnfaoupXboCHRAMjOSpI49T+lZrrlyM9D0DD/CuqjG0dTefYYU6g/rT0QowBIKEH93jrznjt1qWCISkbDv3Z+QHd069qvRaTNBaB5T5Abld2DxnPT3FaNpmVtLjbRWDIegJGQfWrV/pQudN+05LOZfLb96uQCMZCj3qBE2gkSEng4ABAxW94YvYn1U2N64itrgCLzW52sBnPHvxWeqdzSm3szj9M0ltOvMOAkMxMKGUkKWI45Oa1PBuqzReJ7CGKCNLgytH91kOSpTv710Xifwo8OmwT3BeCPzpI0JUqzsoPKk4HQg1veFNNs9Q1nTteIKNbjy7qKTG1XHAfcMbQSR1zWjmmmz0UrlC7tbTWHnltMG8kJhuD5oAJAJJUAc+lcppLRTXQTkxDBWSM88HJzn2Fdpovhe4j1W2jj1XTLKcTyNILq4WONQXx988Zxz1qvP4Dn0/UL14JUnQ70xFPFsIwFJVicdjiueT0sR7FucWe5a1pNndaJpdtPbyxi2ttnnRupXg7juyP7teI+PtDGh6xbWGi2zeRKhkiZzkuCxJyT6DFeu2Mq6v4GuNPniOYbvbLJJKrMyFNuMgVU1TwvbeJfGGmaVdySfZIC0kcgBUqqLkqxwMg9OK5oe67M9WcVJHjy+F71Jra2mH7+4JdgGH7tDyGP8AwHnpXpnw58PaX4d0jxTrMGoC5jh00WcUpQgvI78gDp0rlvG1kNBuJRPEU1i9eSWW3UHbAgxsjXoOBxWlqM11oXweltfs5gkuLxJ1QnosYQg8epcD8K6JSurI4oRjB3MXVrTSfD+nDTTJLc6na5Wa583dIwI6KpOAtF1FNbaHp8kVmsUwt/Nyx8x2LNk+oGB6YrmbLUWmXMc+bzayuEO0yKQAMkk9/evZNc8Kx2ni9LCxkRLayt4oJJI2LHeI8tkdueMVeysTCHNJuJyfhifxNM9pOn2q4jukYqN2QSqgZAPQDFd9DP8A2TbwSasPLnbDNGGDBiT0/wAmrWlatPa6lHYR3Ilkt4tnlpGG8sEYPTPU1DfaPeXmpW9vbaeof5uPMUfdywJBHTtWEp9z0qUGn3K181o83m2wiWYbmW3ujgMx5ODnsOeaqXPh6513Snu7uIxraydWAVXTJIHPJHI6Vd1ttM8Ml5tQSLWLny2ItBKyqsh4BZl68846dq4y58Qaj4lW5ubkiO3hhB8iMALGoZQNq9evFZpOWp2N6WZvXPi3T9Ogn0fRA9hbysRc/ZWKu+T3YL8v4k1Np1yX1V4rYLFYRsfllbl8fdLMK4+LRbPTrmK7nuxA0ymWMyKwIX0YZFXkljNgEttQs0diXaWSZY0I7ckkVq0zK5a8YeOLzUreK1Vre20awZkQeQVDKDk/xc5Y5yea5/RdUe+to4Gje0ijbCQrJjcAcgkHqPrVy+sVMdlFe3CeTGCJvsgMoZi2TjGOg96h0TWNI0LXp7mGMSurbV+3LvAHQEKCOp9a1jR62Ic7aMs22kStbPJeynyVOcsoy4J6Dt+lP1HTUheB5LjfKvmF0kwhjLKcBeOcKQegrNPi++1W8Ov3Mbpp8TDP3fKaTJwuB90H8aw9b1e91LD3H7trxDczR7ieWYYGB/sj8q6oUXfU55VE1Y1G1OVbaNBAwbeGHGcKTkd++DWZZeIRpGrefjKAskih9hKHIYcZ7VWBnuNLlVyZVXaiyFQARuYkZBPIBqhADcIIjIbY54kjBJx1710qkkc7mzd8S3Sj7M9sWKBHYSSHqMZX0JAHBxWNcTZ8uKONEYKrvnOcEZOM5FadnqEWsf8AEvvHG2Kbbazk7RFg8o3X5Se4p2qaRJaXcUEkB828miVDE3EcRAQAHnrnOTzW0I8pzSbuanj15dA8F+HNCiQC51CAarqGGxhXLCFGA77efxrgkMchkJJjCgAyZ2qATnjPv712HxXvYdX+I/iRLcP9ntbn7EkjAKCkSKi49gUNc7LBEsxRts8oC7Y4fmHJ74BB/CtCVG+rLNtp/wDaWnXbyYawgTfJmQb5MttIA5+tUoppdW1LCxtLMxOIoVMjADqAo4H41uxefPfwRXUslnaxPumIG4tj+FQMZrS1K9TRogfDsTWEM4YXF08haYSMdxUqDhML65pdS72M9La58H3dvfXZJ1tHE8djtMm0nAG/BOMjsTT/ABYz2Ot2mpWTn7FfgTpD/BERnKKOqkMQOTWQ6iOCWSJwI5lRpZXlBkmcHrk85p0QmufDdxZJkrbXKzoS4J24w+c/8B70b6sd7bGjaeJtK1wwnxdp8qTsscMeo6PIVnVckt5iEkNgY5BzVix0nTluILrTvEdhc2+ZHWGaXYwUEkbt6jk+xrkCjP8AMQUgxwA5bgjAyMdakY+bbElnSQkKIwuVON3XmoauCZ24tdGttTnMl7aWvyFE+wanFCzE/MSSAe3FdDo2v6No9xcQWct1O06KHi89rk7sZJLcBR2ryvRbIqhubq4+xaZA4E0xiy0jH+FB3pl3rMkvmJbRpbWrltkaALJKFPG/HrWUqfMbKbiew2/xg0PRZp1j0hrm52eW6205RRuGcsD19OKSL44WWnP9tQT28rlX8vztvzhdq5wp4/n3rxU3jSwmOK3ZWfG5T1yD2JFRZ2uipvitxtdgY8cAk8c+1ZrDwNFWZ69rHjG28U3DzoILPU5ABIp8x0m3HO4HGRyO/rWtpeszzLflbiOOExLIosSoLHdkgMwOOCK8Ush5EgCOswRQ83ykYYYwO+eldPodhNqjar9lvLgf6OUQoMqGOMKOMZCgHrUOhFaFqo+jOz17WNaIeTUdUvDDlXEk2rJlQWYH5QM5AFc43iC3s1kktrm41feXea6llYrHnCgE4G49+BXPXGi+Q7zTQPJIREnmSlUeRNxJODk9Peqd9FLYxm51O4htLFVYJbL+/c5AAwARjn1zVexXYftpLqM1HVru8V4rdniH8KRdccZ5LA1UTS7hDIJH8pgDhDhmOAATWmIY4v3MQGkWJC7NQu8eY6H5mYLn8BgVU1rxJp8E2zR7YuHjPmX18VaRwTjKjA2+tVGkQ68u4DVrfw+YJ4IIrm9UyfLKMBVAHIAzk5Br0vXFnm8JebFcy7p3Y/dUKoa3yduF7A14j5CNCUJDkgqd3BGSSeT9a9s8E3OneIvA6W93JFE7rGUkeTOwlPJIyCB79ampBKxrSq30PFRKWhgYtISQCxzjOBirGnNmZEV3zkoME9CDx6Va1jw9d+GtSlsrqDZsZUQ8YKkcEc1c8NWhfVbKJwojlnCYOM7gD71vdJaHLZ8x1Hi+6s/DyRi9Mdzr91BbiNt25LeMLg7gOC2ea4u9lmaRzgSJHgsijkgd+OMYq7c/adSeSZ5LcrMzM+0KPlycAg5zhfWorYx2EKILiRkYGJV8olSMAc9e9RGKtdjnroZF1GqSSSwOfIkYqokI3RsMkj8iK3NF0q71f7QUja2jTczTTRsYwAQCCdvOBz2q5a6ci3ETz26G3RjM0YiyTkAHn6AVo6rLqF3cyMIxBaAsyWscahIwx6AEZP41XMnsJLQyrmPStG8xraW6vLli2ySBvJCqAQTtIPc1lyW8F/BPcW0kiRW0QMn2ht77uAOQAMZ9q6G18PDV54IkuzPeONrxKcL94++O1TeI7G00ez/saWeR5mdXurghiefmCjpwOlCl0BwucS2La8BOOI1UDHTP3vf9aWzXzneIR7VZSR028HP1p8+nyQyuGuAV3DG35gcjj86qwyMZcKCGyDg8detbRdzNrlL1uyI2InHyjqCFByc0SB3XaXMbDBwOAQfXpUbztI+d/wC7DFQPMzwpK/r1p6yl0AB2DYQSOc4NXckyryISpJEshc7txUM3U+uCelOmZZJATggdN4PWppk3bDCZcADcryHG7jnFQyhi4cuQuQR059aLEtXLbz5JXlwUJUqwO3jjgjmpm/eRFSOSxJYHH48U9Y2kPl537EIIJDZx1wB/hTCwk246H5SAvSmkK4qRKV2kneMsME8HP61JMdgkDoCMAYwc/wA6j8z7oKDOOQSBx+BpXVtpBxsKtt45JB4wTn+dFgM28VYf3hUlgD8uF7HPr616udVh8rSw6b7fTtGXbsyVDnK/N75wa8tnXbnCEt1wSvT06V0tgtxH4UnvCZPKdxC0oOVOArBenXFc9Z6WPdyxXq8z6GPqEpluXdEV9wADbT8pPXvWTIrRt1wQCPr9a0TCByfkGCemckj2/wAKrSRl+QMeZgAv0yPT61zJW0R9PO8mXNBupre7AgdgucsElCjGPQiu1sBLrbJbbFkMargjHBP8Oema5nSdMZYjPIhCovzMfmwoHfGO9eqeAvDSPoL3HmgrdszKFjCj5T8pyTmovrc1hV9i4uTsj3aw/Z8gu/h6sFtr6XLQ6cmo3MUpARcL91TjG5dx6f4VzPw6t7LxhpN9b694kutLtdOc2kFuuTEEIIbp2OKrfDG40v7VqGmeKUkntPIkSGSRmZFBx2RhkAeua6DwtPdeH/Et/b+EtOtrqzv2k+xXN5blIJYoyMthyOu8d+1drtOKt0P0HBOHLzRd0zwj4jaRDp2vxwWs/wBohVzHGwBCSJuwDxnmvpLwfNoUvww0+O60i+3ATRvqdvGQnmhdyjJXpyB1rwX4oate6v4hnvLqC3tyJxOYoAFiiKnOF9j6Zr3fwF4i1AfCzTlufC8t5oheSQXPnD5yVUlgBjAGOprk5G2aqDlWfZkNx+0B4L8LfDODw7qmmXQ1dLiWMyFg26LZnOwLn2r5MW1sL6/R5zJNYMCWjA+aPJPTPPSu28WafB4l8YTWro1ssMIkU5z1PIxj0rnLjRn08+UwePG4L5gOW4x16VfJJq9j4PH0PY4icU+p6n4JtLGOB/spHlFRsccsQfl5OfSsf4geE7zTL8a9BcTCDcBLbW7bSuRgsveua8OeJbnw1qUd2s7pA52TxZGGQjHpxzzxivouCzTWtAt3dC9oYFOHKsrK3J6DPWufZnlQUqc7niOh37+HtWstetJRIFZVxIwZmLfeyOCcYPQ19r/DDxFH4g0aG7WcOpQMqEgHPqBjI+h5r5d8Ax+Evhx4q1nRtdBitWmWS2u2haYoCrcIBweT2zXYfCHx1aR+Mb6002eR7QOZfNmHl4IYDgHGcZola10eviMIqtD2qep9e2F2+7eHOBjIAHpW1FOJEQ4AzkH5gDgY54FcnouqLdRDdhnI3ZQ+nrXR2reZwp4U4zWLPmXGxpQtHkk5BJxj3PepxiNBjoRx61TiJZyQz4GOoHapVxtK7y+R1FBiydo1kyMYBIIwOtRvCxjAYr8p6jvRGZFUZ+ULTWkEhBGOOnFA0MOfnxgc9+gqxC2xDkAjkhyeAar5Ytg4+UZOe9SRzBAR68e1ZtFj5rSOaXzSctg4Pbrxn1qVWCqGZjwOmPlqFbht5yBtyc+w7VYX94mR94Hp2xQkkabovQOkyZXI5HIwOD7GptismDxxx75qlDtD5cAlGIBD9c/UVZVjImR8h4Bq7GbRNkJgE4A459aeuWViMcnFR5EnHUkdDTlHlYI6gZ96tCZHOjLg4DkHoai8ja4yMEk5q8rgcn5/8cU2THUDqakSZTWEuclAcYz+H61DNZytvKDEYBJH3j1z2x3q6XKtggZGSCO9MEmS749+Km6HczkgdWBOBjqAM81DKkxdyj8YA2EdD61pyHOAODnNVZlcqhD8jqKzZpFkMYfp35zn0NT7gqEFOOOATmopJJLd0EiYbvkc47U/PmHPZQVOOx7GouEncbcOGXMeWYKWwOB75J9Koi/DtsQ4wD19R9KtXETDKH5w3p1/GqiWkaOWUmMZ5wP50Pm6Cil1JoZWl75CtzzVjyAyYHyDkHvj86gEaFAq8DhielSGQ4yT97ihgxxyS+X39uvtTYtoYh3OM5wahaFVycEA89aEZZDkScEZGeCeO2aRcSQyfNgfLgcc8VA9zI0pHyE5OTjgCpNoZcjnnFRi2Z+d4Q7sdetA2Pc/Kx4yecg8CpjvKgkgkHcMHNVvLMaR4+6vFILzy3GF4b17VRNixtO4tszgksac6g5yQTnJA60+GQ+UQ4O7kEfWn7F/eFkxkdRQTsRI0av84BRCeN2O30qykShcjbjP86j4JIT5CWySSRgUscI4yT1GAO+K0VyXbcEGwYbt15qQSnsSN3T3pvyB0JPyjPGDzUp2ysBjHpntWhDsMiUbwSmdvIyetWgUfGOSoGahCbWJbnJ4q5GQibsDHcCgkjFugALRgckdOalQbiQOuDSF92McepOeKYJQ5IBxjjiqQCkHk4BPc+n601ZDJvHG1eT61Gix7Tgcd8gcYpoY/fAw2DUgPky+EB5BB4ODj8apT3SKCInEitgDGDj8jU8k6lCx6jHPXpVOaPzQQFPXGZMfpQaIjWYDjrjAHzA555pJBlVCn1wRyRTkiVMEIM46nn9BUT4SHcDhTkH1Bz/hQbXEddyEHIwf5jNEcKxpguXHYnuKRfn+Ynvke9DMd3KnBoIZHIrRqVT5MDjHvUZPzAYx1z7VLJIojLkH5QCc8YqFp90wDIFAY52yA5/SrM2RO5ZRg/X8aikG/gdcEVYwSxDDjtjuOxpjZdnbHrnJA/pSQ4uxUaNmIIjOSRnjnn3oeF40BOUx2yOtXVRIxkfwAjvyaoXtyrPkyAsp5AGOfxNNIV2ytIxLENkH+HPHQe9Y19ckcxPhz/cO0ZxjP5VcuZzAshQ7GfnDMMYNczr14ttCTI+H2t34GPrmrtc2pwlJ2Oc8b+J7fQdMubm5d4raABHwRmQlSOOPWvnjwl8UrPQ7PWoNe0WG4s73csNxM254yW3AjA9j2r0i/wBGfxzNe3N/HOdFhC5YDbghcgj1GfavFj4e13Vb+50LSrO6u7Oe5VopRBvQYyvLAfKNvzdav2fKuZn2+Fw/1Oi6k3ubngr4KSeOtfj1O7vPL8Ox3H2mOxkUhvvEZHI4OQcdK+hJPCloYflgCEAgDzDyfStvwzoC6VoOn2CnH2e1jhLAYywQAn8605EUAhpMEDcOecflWbsfJ4rEyq1nLocsmlJaqVjQJEQOO5PfPrUFxbeer7sFAcY9RXRXUCvvIzlclT2zmsTW76K0triZv3cEABLY9eMcdyQaa2PPd5M8n8eqIUDpIseyQt5e4ZyONoyBUPhn9px/g673ui6fIt0GEkgkCxxFgc7iSpHQ4x0rnvF/ixb25nMSZgViy4O0kEdeRXi/ijXLK51v7FKftkuC7rHjgE4A54OOtawunod0MIqySqaJnofxP+Onjj476rrGt6xd2cCXsColtGiokSRnIVCWJyQpzzk5+leRWGstq01hZWEEiTGZvO2S7lZc5LFQDz79e3SvaV8e+EL7wHJYQSyPqaME+zzwgsYyowwZV45PaqHhrQIvDvgqS4tokN5JBMxJO1wPnIIJAxxtrpqSuk7nuypLAUYxpS3Nb4M+NPDfhKLVzfaQ2ralI7xW0QmWAblHOcqd2CD0rmfEWlWHizUJ9Qv7MxXJKsRA5VdrDnt1Dc1zXheZ73WNLjchC6yg/KP9YyM3Xr1PrXVIgR4wSMMWUnOcEH3FZRqPYxnWcopM81v9NOn6u9pHuKQS5j8oEMcH5SeSK6TTzqHiK3cwahL5pU7onkboOo4Of0pfEOnf8T7eYhIssSfKxwQQOcHvzVbRLTVLG9t3S0TUdOm8wN5MgEkJ6MCP4ufeny2Vzx8RrLUr6ho76VLPFc3CRyISTHuPRsEMfqQe1XfBcOkTaLeJd2l1caheAfYVinVURf8AaBXBrW8f3kRe4abMZlRS0WBn5QQAT9TVTwhruq6Etvo1xo2n3NtqgjW3cqxkg3kBQpDdc1Nlc6qEYxXNLQ+svgj4StNE8Bae9ogU3scc7GQ5LZ3A7jx3FeuxxbIkAI6D9K4jwPocvh3wnZaWJB59lAkcgBxgjc3f64rt4m+TGM5A5I4p8up4Fb42yvcfLERlhjBLuAf5VzepeZHFvIZwTyTxhSMdM+ldJfbEwUdcblVhv7EjoOlYOrSr5r4iiVlLAgAHKg9TxQro5XsfHf7Xs3/IIWQv8k+FG7AyVbk/TJr5pdNrgh90ajZnaW59c19I/teXZ3aPDFLGrM8ruCp3DaAFP4gn8q+cxuZzJ3JB45zzn37V1xWh59ZsqOjLCXIzy4X5vRgR+lJP97blT9Ae1Su+VBA+8NwB6jIx04/lULlkkCkk8kLt468c54pnIx5kG14y2UVsYB4+tPiu57BxLBIY5skGSIlDj8c1ECAxUp7nBGDSPJiEsE2ZBOc9z/SglM1Y9U067giXUNKjldUO27tpjBIAdv3x8wbr6Ctbw/8AD6TxS/2bQdb0u9vpFZv7Ou5xbSg9Aq7/AL5z6EVzFx5yN+7cbsEH5gcAjHf3FPlXzLYu/wC/xKojDk44G/I449KBtD9W0HU/Dt2YtYs5tIdsjZeRlPmBxlWPDjvxVOSJWLgIBvAA3gHkdcZxW7pfjXXNMWOA3cktoOBBeKLhGBGTw2SOOODWoJfBOv2oXUYLrwxqasxOoW6+dbMpOBuiALLjqcEUAkziblMYU5OBnB9BVZHBJco3AAPI4xXTa14enhBlsp7XVLAERpd2jMvmgDJO18kc8c1zKW52EnYCN3AI5OaCkb3hW/hsNTEc6fuLgqWklJBGFYDGOerVmxWzLvEqOqsQj8jgAYOPqajtWMMgZXKEAY4AIzg9T9Kt6hIkk0rKOrAOJBkEZzxjHNZtWNYs19CgW/MUUY8uCWeOWUgYJRTuOfbtXaab4blnto72eUQT6hIbpQIWcJAWwq9up5rD8GXENro84g8uOaSFIIpHkzlpSTjB9ADXufwp8MPf3cVxdPHPaxWKxRRwzHDNuyMLnoK55y5UdMY32OZt/A66NsldHn1GTG0zZaOLPzZKjjPaq+qaUllPHbRGLyIEKt5cZQl87ia9uvNFt9Oe5ZZil44IfABLHqAMfd5rx/VLkSTz3eVUvuLIAW+XG3PWuWM3Lc7oUk9ThNauWF2JWRZ1BbPH3FX/AGjnrXA6lfC7uXnQLHECwGBjJI61veM9XVNQk02IeZOwG5i/C56A8Vy88qqwZADGMhcbsEjgn867oRSszjqPUzLt5FuUjU+YqEF9i4GcY7+9I0LwyISSgAPUZ6mrDWAlZ5X/AHgZi+4nABI3dvypptZIkcBNrODkBegP402jBbmhoupble1uXjQYI84sQ3A9s85ro5NKi1KAPO0lyAQIrgHdxnuCelcSbIxSkSAEcjI7d6v6Brs2kT28U6LPbEFdsp3YB+mKza1LTsSXuiXOjXghu4m8iZU8qTcFBYdTnnH8qu6HqL6dbvZzSyLBHIsiRADruyccdxwK6zSrzTfEOlQWybApxGwYgOCQenHtWVeeETCglAG2POJPMLHGQQSOOhBxUSaYM3bvUbLULPzIfMMMsRj8uUfNHlcZOOprnbLSrhi9u/FumWMkmF45I+XOeg9KsaReRWCOkMSu53AudwWNv9mrN5LLqju29nuAvz5GQVwRkfgazTtojo+JXe5bsXttISV/NM7b8jPylh24HpWtpGvWNyQUnFuyOcqrYJAGD3HQ1wt3YXGnTpOFEoXLM2GB2HOPyq5p4trqz+13QtntlO4RRqBOcnPBLAYq0c0r3seg2lo2qSSFbyREXOyMx5BHUBupJx6VY/sk2kKM0Ubl41B8oFCD2zwD+tcwdSgnRFtb4vZKoC20zLCeRt+U7jk7uO1aWgQ391dPapBcWkeF3+c2QuCvQn60tDSKuSrpl0ru89xmAxMywmMffYgqc5HAGaLmNbaDzXCnaMjk5yevGauXeopE88H2mIyRhQybugxgA446Vj6vLdOUggHmF2+faN21QPxoW5o4KJXuNWlkmVYohIu3dgD+IDp61z+p3rTRptcbVUsQhyVB4OePWrExkByhMZVg33ACzDqevSqHia9haCNLPf8AvQrO27J4Ylh0oJvoZY1K5i8yWOVxhsg7iuW/DFel+HiZ7FJ3CncwDYJJyT1zXlsMZlk2gMFjwxLlR9fWu/8ACMgjsHjWTftOXJI4A7ngdKiTM09Tr3S1nilKEiFcqYnDF1yMZDE4xWG+kPbzFjKDaMzYAYZjGzr+JrSbUzpT+av7y2kUeZGW+cZOD2IxTBfR36wRIziOV2yMAbcAjGSPUipdymkjI1y6jgngUvLK0m1gzY+6Bgg/L2NcjqUz2moxBJN6FS6SH5gFLbsCuzvrWS5aSKQeXKiNyVJKAHJxiuSu0UwxwzeZuDjMhbHA6fLxjj0pKXc4asOxclninG+Pbg9cAr2PP6VzNyWF0Q6dDsPOCMjOR6+nNdlp9pt04ldriNTlZBnIGecn6iuf06yFx4ntIAV8s3qo5AyFXPPNWnZXuebZx1PQ/D1rceH4bB1imjDxgGRV4BIzjg5JI44FdHNeC+WSOGU26rG0xkfOcHHBBANbvxD0yO50+S3s4wAJFlAI3CMKc7VI5FcrFeQ6gttPG5DMjrO47INu0evY1zqpzpyPV+sJ01boSPfpaRJEHD3HJBTuGHQcAVmzkyu5ZzlmywcHBACj+RrRu1NxMYnK/Lg5dmzj2JyP1qukAThydxHfBH+eKIvufO1pc03IotEDvwmW4I2k8MKhZLZJsny9zBRwpGO5zir11C8cKEHkZ3dAPrWYjsyIQ5J4JORz+gNaxdjkaJWlUQ/MMHoWAz1+tVri4cMSAUjbIBIGQA2eanVSckCQZxz/AA8H0yKjMZbaAEJ5wGA55z/Km7klbYxUkPhd+0qgbJzz6U11ePJOUPYZySRV1UiVziMhkIPU81HcrsLkAhWwAz84OOc4561nZsspxKfNyYy5JK48wDdmrOnpJLFgugbGW+XIz9aPIjmVHMvzAgAgYzk9ga1rSaGKJzKm8IhX0J4PPNN6LUjdnJ6gwub+cphwWKrgYz+dVkHQAALyMmnGEHDCQPnDNg8g9+DUcm1QQTz95SOQR/Osbs1iMICYIAwcrwSMYHtSISEGeAo49adlS5KjgdPrT0iG45GQc881TKYR78gjJJHPH41MkvlAhxgtnaRzggcYxTdwjJPHoMg5yfpxTdixFAnyHcSMZxjHSs9iExWILoMhwBz1z0oLbV+f5Djvxk56UFhIcZGfWnQgNg7wgcYHGcY70r9zQmtovPnC78Im0YQgk5/Cul0y1XaY/njDbfnxzg98ZpNI04RJBcXEZWJsuZZCVzj0Brqre0gijuL+9n+z2sSeaf3y7WXHCgVzVZK2hrSpObscx8RtcfTNPt9KtZcSTp5k5kO7K4OAfrXlL3CK4LgFs/L82OfoBWl4i159e1ue9neMiXPkLHJjaAWAz9K50T7skyngnqeMjrjjtXXQp8sEdM3yuyNK5h87MiIDvwMZ3dPpiqMo2yuBwoJwT0OBVu2ulyjJ03E8DHbjrTr7TwWMqOXRdxk2LnDH2rczbK8fTPBXHQVaQ45TruycdgapKpRI885OAUqWBy+ARhs4bHpmsmupm0bNtN52PMQbMkDc3JxV9LlckEEKM4z7VkK4XARyCSSMjkA9KsLIWyTjs2SfzrFowZuJPG+9QChyAORg/pU9uu4bB84+7heRj9Ky4TlQCwYOARg1p2h+0EKSAV7nOeB+VRLYzepp2pjYkOQpAHGTRUXzx4C4wRk/Wis7Ig8nCgv6sBtL4HSgKpUhgM4xUgUKMpnZ90HI6+nrUT8E54zzXo8p6fMXLaTa6Zx1BJPTGatSxF49wjB2gFtnPU+nJ/SsyKeTO1OMDdkgY4rRUrtOE/hAx3oasXzlTYZmGEwRgAevr1xSmEYwOVORuCirC2+04Q4PXj9aJAigkdjlvn6ZqVOxF7lZkZecnng89qZsYqQQOT61M0ZXAII+XBB96ckOULnAUkjr1NVcEytt3YHvzjtTcDLjGO57Vc8gfI2MEAGpDb+Y2R93ktj0/GqQ7XKAUKcfczx2A/xq1DHyQ2cZyMgde9WEsyV4Bzg4+UH8c4q0ukM5w4A3ZAxGBWcqnKdVOE3siSwuWAJYyblI25Hy9OcdzU9+WmwWQhVUgDA71ZtNK3LuA+7yMntWolk0cYCrvOOv0rkdfU9WGHfLqcTe6eY4UIH3XbPPTNZ2whwBlxu5yvpXoM1rGquCMkNuye5NYOqaZiYvEIx5gwDg4XiqVbnMKuGa1RiQoeSp+XPL89qftyxI5PGT64q9FYbI03SfKSQNp9Pao5SoVVU/Pg4AHeuiLueTKLiVQzLvILnncc8/zokmkddozsHXBxTnBLdPzqezsZLpykUEkk4JjWPnEpyApHHSrcUTFtlJIfs/lqAfMBJZM54I7464rrLLwpDFD9q1e5eygLkpHGN0knzDAUEjjHeluEtPCk5VT9p1Tc0ZEZDICf04qlPqUusXDzahPJczuwAaRshSOML6U99ToS7ktx4hG8R6ZbfY7RSFRyoZmwcZJGevWo/FTSwaskMJH7qGPcIx0JHP6VnfZTG/yQeWF4VcEZ+nNaPiExPrt4bd3Qh0jYc5ACAdx60A/hsjOttwmjDDK9QW53E9sCuw8B+CpfEj3l/JKLTStJjF1eXTqxXBbKqMA5YtwK5rSrOea8AjTc4YMNpA+XPvxn8a67xT4gk0/wAM6f4as/3ESj7RdIkh/eSEgqrEYyAOgPA64qHfZExvuzo/GPjI+OrOXETxTWskTwxR8oyFRGXCkZB4BOK5rSL1NMuJQLgi3lCqwEYJcb1OQDwMbe9UtKvTOUmLh28owyIwII9CCD2qRZJbe4co+d4C5Dcd92QcnvUxVjvpz5jW1fwe2oeI3KXFvBp8+0vNcbduSOqkHHTnpXrPhjwj4Y8IaQ8s/iD+3woVFjSVEXlS3CEEgAnr1rx54ll0+KzkQyHzEb7xAC5z34HFWdK0QS2Za3j/AH0TSI0Xy7iC2Bg+vYe1TJX1PQptJanr9jf6NG96LGZUhu0AcFjtR1cZIwOvb9ahvWuIdF1DWGjkiuYI3ignZS/BUkkKOa870TXBpimLUNKmkIKuwsplLxOcnBU8cgd/rW94y8R3uqW6CwlSeGKNnNpIzRyRjAAVlBGSd3bPSsGjq+JWONW2W7gnv7+4+1SRZlj42O8hbODnk/hXSadobeLLCy065EyRLBJ508MjfLmRWLEHjGABXD/8JBNFsgeJHggzsjOGAwMbRznNd9c6kX8B2lwhuLSW8nFuzwEx74l5bnHrwcCr1WqMvZxluczZ+Br3V/Fdna2gxpT3MUaEHBI3DIPGea9q1uwkfxDrrafEI49Q1WWcqN3EC8RkH3Ncx8PYJP7ds5yY44Vu1lKs2GwD8o3HHOa9C0nV7PSMh3M8cYfG4jdgnJHOOM/l2rRu8bmlKkoOxq+Gfh/4U03ShdRW9zc6jM43ylmTkEHr0wPrUcvh9bOwnnJklmmLERxyYOzdkjJzjj0rlNf+LFjo6yW8Ufmk5kV45g/UYAABPf2rzLxH8ZdSvYdts8kUZ4IIwRng1gsPWrPRHfz0qKu2a/jODT2knjv7k+WGMkNlFKDKxHGNw6cc1z+reNk0rQXsbW3s9PDKu58b3Kgg4LEEj0rh73Xr6/l8ya9lRnJKCM43KVx3Bxx6VnGHyy6q5AKFW2McFSc9fXNerSwTSXMzzKmK5tUXxrE8ZwHE6LlWkbnPHYZqo+p3VxDk5RGOwGMFcA9c5NOSASMNxO5juAyTimG1eByCMBQRySf5V3ewjE43WbI2kuLxk3yTSRrhw8kjc9umavwWAuUf7bsNnGBIY5VDK3OQDnrz603biFDK4f5QgjQYyPr1qWZluurxRhxu8s5wFHYdc/jVKmuhHN3ZYvNTkvobays1jtLZXCRRRRADJbAJHTJJpfFoM3iG/USkrBIsKoeV+VAlWNH0aW61CC2S4SJzcxCNo9r5beDWfrZB1vUEaQeY9xIp3AElgeoA4H41fJykNtMjsWe3tcPLI43nbCMYBI2j9eamC7RtX92/GdzBioHGMAfjUIia1eNoE2SIu9m6YJ+9wTTbuPzUjuY0eVCRneMDcFxg4qTTmJzavN9mE1ukkaBWYYYYCnPb2rc0LxHDda3YDV4keGSWNFuo4yWgAYBcgMcgfSucs5JTbztE5lcAHIBCnoO59K0rfTrrVZM2Eclx5LFnijUkwlSCucdiQaXUm3MaGv8AgnWLy81i+tLe61SD7TKWk0+BpNheVmJZQCVwCRzVWCw1K2Mlrb6ZqEuomMfu/Id3VS2V2qFB6Vf8S6hc+GteuX0y9liub5hcZt2ZNqSqGwACckOSOnaqCa9r0Nsh1XxDqBTb5ax/amaWQjg8kgjFDJ2NGPw//YSRXviKWSJUmATT4I8zytggfLklRnFc1PqtvDkOZDDI6qYE+QnJOWyfT6e1VLrXZt8l07xmNH3FpCS2Ac8sTntVbT2aBhM0Yu5SWjxLGzD5hyevUH3pku/QlupmLRSySPHC27ysSjBI+72zzWr4Y06KfVoLi5j2abcP5M8wPAHy5HGc/hUzaDHaW0FzqkkccCZcW4yGlYNgBc1T127M0wWKSaOCJiRFg4jIwwGBjoBgnrQU1pcx7ydIrvypyLdoco4yByCcccY4IPNaOl6ZFJD59xiSNWGxF4aTj0z0561L4j2T69d3xiCWsjrMbfDDeWRVGckkjg1V/tDbOZXyJ5vkwpwsaAc4AzQEWZ+oXU93MiSZMUeMRucqGJ4OB3FUVDFEU5ZRyCMZ45P+FdFFo01zZpMiJG6SFAFyRIwBYDO7qV5rnpYPssggZGj8oBTkEHJG455P0otcpoZK0c7gS5kwwbluc1ag2wIhaJJEOB+8jONo68/jTBDuUyPujRgGyTn6DjFdb4b8MXFxDJd3d6+maZHEHa5ugvlkHkhQcljj0FS3YlIxY9ajhuQILawlYyBlQr5hckZGBuycdORXoFtq3iu7068i1a4Nhp7RiWHTLaJYQxLAB8AZPAPHFc6njN7KYx+HUDwqgIunt1Un5iQV4+XIqtq1/cXPh2WWS8mknkvlhM7qXOyOM7hnuMsBxU2ua3SRFf3xgl835bYsCqzSkPKAeOAPSuZn1GGwu5ZYUMtwcbLm5IZhg5+X+7WeUkujA6picISMDBLdc8+1QTIVADK21mC5EY6cZ/zmqWhnKbZevLm71qw8y6lN1cQgZeRgTsZ1X8ME5qm6hVcLiPIwQM8gDvV7RiHedBIHjlhmGzaVO4KWXn2Zf1qh5fmSylVJble+G+Xdx/KqTJJlHmHDgE4G3PI/HNd58MtZ+zXlxpc8ipDeKTHKMRoj7uBk+p5FcVat9nlQ3EcRbkeWpPOenQnpVZkWdkBHmkFZGy7ADHHQHHWs5xUlY1pytK573qkglnltdd0438w2RJMjbCAq5J449q5BtEuYb2KZZLW38qQyLGWwdvQZzyfwrI8O+OLrTkjsgjahEoYPNIWZl3ZP3iDn8TW9N4utNuUCX7IwzHbTKspX/ZWTIH4CuZRcXZnbOUXqjMv9Kt43nSUm52guIzH8oCgAqATz171TtPFt6iyW+mJbxiNGjP7lXYcg8qTn+tdNY+MH0+4lc6MWV94WXU7NJeoywXGAx7cCpJPiTaalot3pg8u007e880ItFQsxChQrDBxkHvVc1tznk0zz+4vdQvXito5pHl2szJDE0o25wAcDg9+tSxaMqTo+ozhD0CS8PgY6qCTXc23jfRLTTJTbSyGNF2N9igijB9eQCW/Emufk8ZR3N28em2zbJpCMSrFkDudw5A/Ghy7Ii7RFNq39mWcdhpoFncY3pG4bB5zktye5rnzpMwMs0l3aiHLscT+ZJu3dNuCfetK7n1G9kdlENvEiNuzgSHac4Gf9nmsOQrJsiNwUKuJCCcZJG3qB6VpFX1L5ugkzGJgI5fMAIZpHUc8YA5x0NZu3fM7gkM/BMZIA559ak378EbARmNAmexzk/wD16iJkbYCeFLBo3XPU5zkc9K1RDaepcSZgoVuVLZG85yo6DjFSLE8pkwBAsillGQeB+NPgjEcMYdPlDKFHHGM9+TV0R+TMAR8kSkgr7+/pVoxZDNYqspJlZMH5QSPmH1xWXeMuUAxs56e3rW5qcssgDAKSEKj3Ix0rCvFVMAMhJ3A44/LPWtBssiAyFApxwWByBx+OKVULoS5MTtkHlex68cfrT7K4SGGPMa7QhUAx5JPbOTWl/aEVynz2FsBltssUTIfbI3YqLkWuUShy5PHynGepHtRhI/kJUFVzyyjqRT5Tj5TzhNgyD93HXrUUjssTgH1PPU46YNK4yndx5adkLEKB8xHHPA7Y6+9eh+H/ABHJN4IttBeCKe0jnN2wdcFnKhcbhz2rz6W2IXDRSOfVM9BzzjPevR/hFpJuoXVEOSpZTIAQduTgZPrWFXa56+BfvbkHifS9B1Ce5bRdPn0eMqhWG5u/M2kKm7DADIzuxmsvUPBc1hqUls0ZuVHllJIWDKWKK3GM4xnHNesyeFLnxDqRNzIqRgr++AB3fJkDHQc8Vx3jfw/rWi3bmCQJaPhhsVQ25sD5j9a5XLU+jpVI83LcybDQ2v7qLTRJlpNrSAnHyggsMjFe4WOnQW1tFDHEEghQJGvQcYJznPWvJLDQdU8HS6frl3ZzfZLgOiy3EbKjYZVO31wfSvaLUF1IDjkqx2EDKHPqPasZXKxcJxa5loc/rei/aLP95GPMKLGTEGU4xj19q7Xwb8SNKvT4Otr6BrKPSWS3uNQX5lCMRu3KckZx2FZtxB5++MjeGUg5JzzXEa8YNE1K3Fykp06V0WdYsBmC9uO/Jq41OU9fKcwdKXspvToWvjlaeG9un3eia3DqUV3CHlEalDC+futng49q9d/Zv17X/FHw6l0vTvsn2bTIGDeZG0hkZgQE2jOeQDwK+aviVZ6da3Nm1ml2gMY8yOeIjym9hivZ/wBkuy1fU7TXrLTtZGl2X7uSUggNvByoViMLyfWuiEnc+0pYr2k7Ih8QeBrrT/iFYLeSxae11N9munnDQqoIXkbsY60vx18LJ8IvEg0C9ji1YbY2S+guFaJ43TcpXoQR0578jIrqP2j/AAnbRaUJLbVLy+1cXUfmee0ckbqxQMc8nIryHVvDQu7PQL+2gvpr97V4brzbuF45p1d1/dqh3/c2nBGMcVuqk7OC2PnM3pRdZVHKzaPP7iRZ3uZSjiNSVK8Y68HP0r6G+DzPdfDnSJASD5JjJPTAZgPxwBXjmneAde8Xa5/ZFlbv5yrmRdoURDbk7sgHpXqNrBJ4T8PWekWM/wBvNlFsdwTGisGJYc4JOSetckoOWnU4I4CdaKktiv8AGPRZn0lNcs1jkk0t1m8sj53jJ7DoOorkIdeOlalp+vWUV3bygkuDGohk3EHqR7HvXc+IBJrfhO7itZMm+gNosbtlopflbkjPHy4rjfhr4U1jxjpOp+H7u5miubBkma2faWwARheM96zjDoz0KWHqa0m9D7L+Husw3tvCI3AjKK8cqMrBsjuQTXpdrNhg6nGQud/r36V8p/CfU/8AhHYhocyNb3NqE/dy7lYoOCQCQM96+l9B1Lz7AEuhwu5d+A30yMCs3E+WxdCVCbhJHY2Z8/GfnDEpjcFxkdeRU3lsmSOAo6cZrNg1ATLj7jfXPNX4bqOWEnaS4B3D1PZazPLd0PK4G0ZHHeopSUKbuASBx9asLIJCSewOQc8U2Uo64c9B2oGu5XVGUAD5Wzz3+Xt1pxjbCHrkHFKo+cc8EVLBtDkff65A7ZFJmhDyFHHykCrUWU5D5fo2BgfrTD+7dB/e7GpwoQYY5JPQ84OMfzrMvoTQSsfMwZCuVODg4x1qyUI6fr1zVWDiQAZwQencmrIXPU1pcVixEu5g2M8Y9KkCgZYc8ZP0qmrmMgqX698Va3sQ5CY4GRmmQ0wwC+AcFhn8akMZ6ZxzmnxiNSBLyMAg46VE5YYOcDOF6ZoJsMYFXIweOAfWoNvoNq4xU0qsdpJ+UnNQlQ5J5456miyGMMiy7wMZ55NQbynmFcfj6VM0e1xlMAZ5+tRSmNt6F1J6HB6/pWbRS0Ig8chDDZtIGDndmo3ZoUf5M96nWNIkIEaRqv3QBjGKJIMqMEbcdM96yaKsVXuPnG7vnpTTMckFCBkc4onhMjOU42dU71W2FDl2wpI/GqWg7E086bxg7Wc7cccDtShCVHGcj86rb4Rhz87Dgr34qbzFKEhyFx0PaoNUh08ezkJ+ZPFRqwKxl2xjB+fBB/PpVG4v5TIVkBA6h+Dn8qkhcSMF68d/pWad3YrlsrlxWJbI781NjbHjI9csOlVogyM4A3k557gfXpVyFmfJdw4IwxIFaJGb0K5uRuAYncT8uBn+WadDbx3Cgg43HHvzTJI44N5QnHcHt+VPiYb02no4PTjAp2IcuxbQxRiMl/MyAc881IZCcKeFI4I7YqG3hEIGX+fI5HK4+nWpmRduVyMjvTIRGxBDgglu+cAAfhTfnXABAPVc89fpTxCDjPXBqe3dduxANxxuOOAQK2iJsjSFxksTzg8HgetTKQcD1p6RAIOc46j3pR8r5JwvcY6VRDBEOOOOMmpkXC8+p5PFQ71xkngkDipEYNkgEL0wSevrQIc46kHB6UiN5TAqBu4FRSZTjzDuHLAAHmkZmZMEYyP/AB4VVh2FkyygeoOfqahKE/dfkk4yD0oZ9zEhgCQcA55qNkZxkAggkAbjUlodMv31DZBP061GzhmIOCoIz/8AWqG5jk2BS5J/maauWiAPABHNVY1SFcFefuA/dHTj8KjwCoGSFOTgjqenH4U5mKsGbnBHHPTNRZI4I5ycD2NTa5LdglnaN9iAA454HSoUOVbeTjGRtzzUrfvFx3IxkVHKoHKnGRjrxVJXDoOEkYwpD7dw3iPHTHvUDbZthjLjjkn3p4XlzjJK59eaWU5R0UDleCDyKtEkILLnOSobJHf8+lI7lMJxu9cetMff+8U42DO7BP6jpTIiY1BLHqWJbnBH0pJE2E8wgZI5JPfgn1FZOoXDkpGRJIRywA3HP4A1cvJNiEg73c4GONv4Gue1KYxxA+au9MsSNy5x06YpG0I3Keo3yIACSXzk7iMAZ59a8h+JHjSJk/sqzu4/OvJvLLZC4UZLck8VsePPFz20J0qxh/4mM4wxIJWNcZySK8zudbtdH0uXQNR8PRvrNw7Sw3pkeUOpXGFUscZ7V2UqbkuZ7H1uXYBfx6myJ9R8JTf8JRo+hWWp3CXF3Hvl8mZpYfKMbHkjIyMY617f4Q0C28NaPaWNjE8EUahXIK7pD/tEAE/jXIfCf4Yp4cSC/wBQuJJL+aFWWKUH9wCPu5BGevevTIUVN+wbtuAOoycdeazqSu9DlzTHOrP2dN+6h8Y8tAh+6oIqCeYlxgkn72euR3FPnLtyxIOMMExjPrVKfdgAHkg9eODWVrnzNjOuZxbwyFuBgl2J4A7fjXh/xT8YSX88WmpJ5tsFR5pASNzbiVX8ia9P8beIIdB0meVwA4G0l8FQMYHXqc182axrtqnn3t3cB1chkU/KT2HBxVpHfhqPPJXMPxdq7eHrGRuRcSoyxADGM9z/AErgNM1JdOjOrXdussL70jBkCyFmXG455wDz0r2HWfhnp3iXwfqnibSvE9pLdWKpKbSWTls5wApxkD26V87eNvEDa5qdxci0hsoMgfZoclR8u04znvXRGCirs9jFUJ0opmPP4huZ797lpBBIc8KMcDoOK9mtPiu83wxhmjAl1KPbYSxNnJyp+bO7+6Qa8CmkDyEBzvUkHPpWpp0V4iF7cXJidx8wUlMggA8AjPFJwUjxHOdWaUndI9L8O37BdLuS5EkcobHAG7DZGcV7Hr+lrBNJAJOXVZd+MAEgHII7V4jpJur7RB9oSSM5+UeVsXA4zkjB69q+j2jW78NaJdeWJY5bKLd0OSF2kE+1FNLmszrq6x0R5h4usEilsLuRHeNWMcoOWGTkjBFdL8LJ5P8AT9HYgC1d7hMHkDIJ5OT1rZv9Kj1HQr+zxGMoHR0bOMbsdCa848HeMB4X8YWE10YxvAhuEZWbKkYz0459a3rQvGyOPk9orl742aGslzYf2fcrJqDCTzo9pbCEgjdz14rI+GukQad458ETzSjVA11btLFHuWSBllHUHg468V3HgO5l1T4la2lpcaDHMn2hVk147Y5QCF2rzgHuM16R8GPAulf8Jhql/ewWx1qzBmTyyGjCNwrL9cHFYwpWiejiqMaeGU09T363RTw4B3Egk/eb61pwsViGVbjg8ccfjVeNQqYYpkA4GD1A4pYWUGRSEA5YAHNabHybbYydzt++TknBz7ZrldbEiQSB8u6hurDJBORz9K6K8lMadBhTkf4Vyet3AEM5YgP5RbYBuBxx19hUolq58PftO6qmo+PEiQHdBAAwGeMk7Tz6jd/kCvHTEwV0Z2wSMAgDHsD9K9I+PWqRal8Q7xkjAeKGJMknDAIRzz6k150cqIxGSmMjHJHsTkeldUVoebWtexFLFtwIwSoUAAen+NQy/vGwHJXn5CoOATkZ6dKlZyh2oclCMHJHH41CZDtGEXjABy2ffvzSZy2GGJl4WMuM7fujBwe1Ml2OUHlkpnJ+g7VL5biUEDG4Ak7uNvrjqKidQ9wAH+7yM5HPcUWFYe8p3ZDh1CdAeSck9anlJMSRADgliQT8vy4qGR48k5QKRuKBWAGBjuBT33LxjAPDD1xSBkMaZyAcLggY4xg5pWjK/vEGQqAFBlVbpng5zUseF3kZxjB+X3pEwHdyTsw2PvY5oKuJFdTwEtFPJE2G6e7ZFBaK83jEcTDOZECtlzz0HT8Krzb1wjnCtgrjncMYHIpsJY4yEJGP9W2D1YHqPaglhcQG2ZACMNICCrYz+FSPJHJLGQ6ZZfunkg9OgHrTS4iSQmQGNd25JCCMAjGMmrCQSyQo6kJCmVY9ArE5HTmokXE9O8FwMI4cOskoQH96VAG0EBgAMZGTXsHhvx6vh6C0SKOOS+WPyjJKwwgz1ODivEvD86Wf2iNd6QBGbD7ixO3PAOepq+NXKJJHHJKibQZZGK/NjnaMc/kK8+pds9OnHS57YPHFvo3hQXkdwmoa5K7SPFtKjjuSQB0ribkO2lRF82jLF5rYfdnJLbcjIrjNLv2u72VpQwVo2UIFZgEKjg5zk/Su08ZSSDRNRtILeRC9uotygKpkjHJJHaoUVc0jNptI8IWNriO5vrqdy1wxYEfwrnj6nFV5zCFwXKFcjHIwuc9+OtaWoxJYrFbohLWqFM7vldsDt3rnbv8AfFJ2keQOQXWRcYyOgGa9GLskcc9yaK47BzFGpzkxlsjPByDj9KdawM3mnG9gQd5GVJ6YGO/tUMcI8gEkfvDxjOQBx/OmTQsHSI4ZDjg5yG3ZB9OlJu5kmTkBPkL5YsxzjkinrpzzogMHAJYBRuzjoOKZE/mfexuAGDn86arSQIzoSBIDjqcE98DJ/Ss2n0He45C9lLJLFPIGAyqhujAdR+ddjoHjmS0/0a9cXNg6hWi2jzD1B5Pua5S3vtzO0gA2Kvlp5ZGVJOSckdq0Htra78yTyo3T5gGUkAjdng80lFMV7M9G/wCEXtPElvJd6EI3kLFzbSSiM8f7JyePpXPz6ZcwzGKe2lgl3YJdSAPz4/WsXSL690G9SWyvZbNkcEuX3ErnLcgZ6V6nonibTvGNp5l7Gsd10eRmyk27oVJBwR71k9DZSRzGnSrAPNuyCqktGCGG5QMYIB9a047GLxHcl5/nAwFGSqKvYc9/xp3ii1s7u8LxTsQo8sqcK6qMEkjAyM9xWRa2bmOR7eQg9Sm4Z4I7H6GoehsmmareALW4JVLyYuwBEUgUgkHI5ABxjvmttbEaBp4gRHSQ4YjjJ6HqfWrvhKR7mG5lmtlDGPZ5xySRjouOh+tZ2rtJqespDGZBFsjR5MsAgCkkkH6DtWLnfQ64U+WPOUoUW3W5keWTMhMjYkCHPp93oKwBeGd57l4nEiERxRnOJG6HtitiX/iYPcB0EgWMrGEkCblDbQxLAdetZGr3kOm7vPR7dyzi3jC+Yc7hycE9q0jqYTaMh4JJFVoox0IJ8xflB781TuVgklETOZFxt8w8DJ6gYqtNPdXEhYF5CXKrE2D8p6AY4H40yRhbH7MznchViFAJUlc4LZx14rflucd7jGt1Q7SM5J2sgAAz65rb8K3cq6hHE+DG5eF1Xb82TgE56evFZcL75UA6y53Rse59M5I/EVraKrQ6hFtIBVwWD4PBGOepP4Cptcz3Z10jTNFsIlicMInX5doIOQOpPWnrJE8eJJJG+0AlR90qcggnIHoKh1KSKz3XbqLfcyMRjb8+e3Q/nWQt015N5hfbHIuMkH6fzqGdSV0b26a5O8ufMGVBjJ+YfgT1rn9fsNuLkIXmkhkUQrgDIAVSc88d6k+2vB5ZVxhcn7p6AcU+9Z7lPPKFpRuXcTxy279e9Zs556qxzyXl8NDkQcsHEfTb97OTz16DpWl8P9Pe98deUPLcRSLOgBXABXdz0rKn04pFeQojb2BNuZJAu0A8YGOOvpXoHwusjPql/esFSRLVIjFu+boFU5OOwJqKkuWDseNVbimjvLq+3GUTnmRTt3ZAJ46YrCaC2juZDBAIgc5AJIx361qby8YDICEGFOd3FY963lsQeRgjAODz9K8+nc8f2k02rklwJD80jl2Pr3rNuJcGTdiRlIBGP5GtCa689IhsXCkgHPtVGaYFQjHYBuz8u3p9c12xFdkTujRiPyyT8yrggF8DjPNU5FJyzAfKAM556Y5/Gp2xuyspDbvkZCM8+2KqvGxnc/u0LbUzIc989q6IxJlO414gocyJ1yCCB69qQwlmBByGH49MVagsw6OYgXCEM3JOMrnuD34pkpWJEKgvn5sjHYVei3JWpHEh4UgpnO3J7AVE1wiyBYgh8xzggMQO/NLLI8j5c4bPCYHShGaMYQkYBx3x+fWsm+w72J1gS2jDSgSPtA+cZEZzxyKp6zJttpc4d5CAow3XvUvmtPLkbNrOq4+4GJ64BAFZ+uSZ8pMuCUDtyTyc+lEti0jL2h22kfKD81RyqnKEEcAdOxq2zoxOOp5xUEkQMIBHQjMhY8Ae1ZJ3LWo1UQNkkg54AHWrCxZ2A5Qt8vPpVQqVOCSO2STU8WHILb9oOMuT19qmQ2McYuEBGUVQSwwuT6DJoH3AQ5cLuzkgYJOMdKsNGFG4EkYHXp1p0a7lQgFg5Gcfz+lZNsy6lZYWCghAV4zn2q/ZxBJYwASu47jjjBHH51JHGsW0uOnQE9eKsJgYUZKp8uSuOucDIPYVhJ3RrFG5aRRebGsoMigEDIY7c9enFZ3xQ8Qz6bo1pp1vKscl4cyRkByqAD8s1Obu3t0Bk/dxJliI8DOBz1GOK8y1nV5tZvpbmUmSRmGDlfujoMDiooU+aep6cabp0+fqZ7M7eaSSd2MAnp/nNU+vmEO/PP3uATVqTlSd3TGKhVt+CPu9G9sV6y2OdksRYfOASSSCCB+lXo7jG8E8ZIwR97HP8qpByOM8D68YqxGhZkOCQM88nkjHHPpSbIkJLbsp3gYRsLx1zikSMIxAzjOOPrVt87IwwKYLbsg5znHamC3TaTHkLgk5z/jUt3FdsM7hlixOADwM8VbUo+7lSNuOp5qCNFVPlOMjrnvUwfA+bzPl+uOn1rCRm0aAZWQckYAHU8Yq3p10Y9kmcDB4PTJ68VmQSNE+VP7skFc88Y96mjmLJlMEuSM+uf5VlYzaTOrs5vtEZ5YspxlI+MflRWOtyFBDBsgkD5SOPzopmOp588nzcoMliW4yAPqKjwqKDkHCKTyT1oJ8leGxu4wOM1GpJfBTbjI7Hofau5npWLKDHJIxxxg9zU9pOI3Jb+8QMc9Krg4XAySuMjJ5phYfPscIxyrHPH4cVD1CxuqqhnIB4GOR0J96RoMx5yRuHTAPP4VkpqMiqkbElFw3XjqakXVpI0Ii4GfxH0qbDSL/AJbFnBOOAWJ9qqyO3AZQhyeh4PNVjqM8uREFIXGRgnOeDnHvWjFDgvNJbxjZkchySDzxhqu5ooq42GIyOUIc5wARj1q9JYupGBwSSQx5x6VctBHboYYo1+ZeSASRyD3NXGhkkfLxkck5wO1cc6tj0KVDm1ZVt4CEUhOPmPBJ+grSjsIoijEA8lgR2qGOP58kYH496nBIPoCD68GuOc2z1qcFBWsW4mjXq5AC7MbRgD69av70KghgR0rKt9jkeYc7fvDmrke2NCCOFOfwzWSVzpXkEzoUBERcD5cjp+tYV+iw3LnfIYyyjqMZNblycqY15YAE8cAE+9c7q88aAEgON5KlCDggnqAMV00466nLWklG9zOuLpfJTO6B8sNmQR97uQOOKqTKC4YEZYZ49xS3EpZxiSQFt36jFQouDzwQSSPpXoxR83UlzMVFIZMZeQthUBHI/EVrNfp4fieC3QPcyEK0ucmP/dycD8Ky0kEWXALycqN/RciqzjeP3mHbO4j3rS19BLTYcJmVcyS+ZIGGJOSTxzU9vKVZCUBjyCe3PbrVQjLvjqTmrVvA2/LjfngZbjPbrWsbWDmNeJTe27wDyi4JCueCSOR19qh8QvJJqTvK9yXKB9hjDclsDkcnA9TUCSAPuBDupbAPTJGM/lWy0C6tpqXMEZR4P3cxVtpx2OPrUNWNYu5rWVtbaH4Ys554s6hqbSTiXaCsMEbEDoCeT+Nc/eIbuZ52dh5uHBcE7vlxnAA4zU+t2RkuQMEokCxgliQAG3EAfX2qexm8lYhHKS4GVwpHHocg4/Cs7MqUk3bobPhPwbqt7bXFz/Zly9qY3+ZIzgkjAPQ8Zqd/Dt4ke+bT7qJhtdZJom6jC4LAAdeap2/inUd6Rf2hcxwEBSFmZQBnOMCrSXYuN7cyMmTkSscDPBIzilqbUpRE1uwltrpI5ZkDSxRniTIClRjA9SQRXrXwY8GynTb3xXIYyLAPGI2UNucjYPrgfN7GvMorO88RXmlxB7eSUhbdQVUHbvJXJwDkA19b+M77T/hl+z74a0W0giS/meW4uONrSEuQOTzjjNcVecqaUY7s93DJP3pbI8VvvBSabp+p3MsnmPLcxyEudm3MZOWOPwx0rz2/tnSzu76zv4bkrIyiRSFZiTwMEc4ro9V16TU9HudNttQ+2Talsea1IKkEDAXceevHBFUPiVY2ugRaZoKW0sV7ZrHc3V0kg2vMyqxQZ6AA45q6cZNK45VFdtHJ3GmBnLoIwVUOxB+8x9MZrrvEGoQ2vhbwdpU8Aimt4riVjzmXzHBU9sDbzzWH4ahRtXt4TdOscsyK0koJ2IWXdkH0XdWh8XdVtL3xnqB0++F/YQ+XaW0yKVzFGvlgnPUkdcfjXp06PPZHNKoo6ofa+NpdBuorhIoiIXWRV3Ag/NnGMgVzWp+Lb/UDIWu5Uj3sRyDlSBx0rDDlBy5GAMYAHTp0pwA8vyyHCgZ4bJzXpxoQitVc5JV5S6kk16GhgJaOTGWCEcg5J7YquwDF24dWAwSOODz15pDGGQEB4wc7B8oIyep4qvg+YgD5OCv3iwIPc56VslymUtdyY5ZOM4BIGQOfpSrE6R73By38CgYHb+dR7HV0XzM4PBHuc45z2qZUcnJclU+U46HBzWhmmK0SQygZ5AA45wfU4zVqBkvEeMuIrkIqoVGBnHU5wKsWFhazAp9o+xyImct8wkyMH/x7iobiyubVJZfIITABlEeUxz7EVg7mt+4t5o80L5BilYKCDGyn6cDNUZLa6hhAkgmjJwADFnk/Qd6at07OD5saSLwuNpz93HQds1MZ9SjLSPLchSQ5BZgQx79c8VewXNrwLaPe+NvD8cnmIGvoPkTK5Ibnn6AmsadWe7AjjeNZGZlJOdw3EAnqT6812vwWt7nVPi74Ot555Z1n1SNBK7MCNyMBjIBPBPWsCDSbyGedYvkEU00cckjeVkRMyYGfUA//AK6GwZiTwS3BQBC/3g0rf7J/PmnWUToxQpF5TjkYJAUsc49SF5rUOkTWb5v9QsbOFlDLibzX59VUZ/Slm1XTLd4EtLeaWQKvmTXUo8tfmYkgAZ6EcdaxZMbsmttEtIY5ZZ9Q/wBFjj3RCNV3y/MSFVMZzgVLJeT6XMUsLuTR4gxbMZ2zTZBGGxkcEmsePWbh5DvwkTbkPlDlQeFKseRj2FV7W6kh3rOHuIlVVLTFSSR827OM+1SjfmS0Oj1zUY7/AEoT6fHGbrS4okecxkySIdxL8jPBbb+vWuUvZpriWMyoRIuQHdj8zE85PetGx1SPTbmO5KR5f906y7gCGwTjGd3T2rOmuI0YRBxIQWbOCQCWyO3pVrQjcrw6fJczGJkJYlupBHHqe4FdFZWtr4a0221GTzb3WSS0dqGVog5fhieeg9eKzLVlvJSoO2PkNIRwBVS/1aS8bCIYgqMVY8/TioauGi1LV/rNzdX3226uDcXsx3ISxKwgtkADGM7vasyPzJ94M0o4YtN5m4An73HAOagVZJyI8OfuhSmM8c/+hVI9k1rbmSd4toHSRgd248fKOaEkhGjql8zXJumdCgjjURbVOPT171FYaWusXmJpBbx8rPd5CogPX05xWgfD99On22fbBpMYCyXUqkDCruwvdju+WsrV9Y+0W6WFsn2eyjBcrH96RyONx6dKZVjW1LUItV0n7HbW8McFlcRy26x/6ybYpjLNk96r2sq6pdQWl1A7z7dpktlBc5xjK4xxnrmsu2M32yQQeadrIc7VA2hMnke9XLm9hsoZ006OSCe4dvMugzM4Bz8o9Og6UWuaJ33NJIdI0DY9x/xPNRUb0t8lYYsEBd+CCT3xWLrGu3Gtylr24e9aHCpEfkij4IwoGB0qgrqqGMg5woEn8XCc4PfJqAxgfMZSWAGd4BO704zTjBEt2FefzhtCHAO44PykLgYIPXr3rY1mM2vhvRLQD/XRyXi74wNvmyHGCPQRVkxRCVwkpdAQoz1LE9at67cm51AKpcG3jWEZ5ATnAGeeCTQ1Yw1K0KeRGLu74kct5MbsMSDbjsMqPrWP5cbMm0qkmBt6nqfc/wBK1X8y8mihHyA/IJMlARnPJPTNQRQLG3mGVHSUBvKjLEgE5HUelI1jbqT6UjXeoReUZJQQ5OMBAAgU9fcE0SvDp0Uaw+c92SweQgFVx6dD+lJbSfZRJDCnlxrbyZAJ3AlTzk569KzVnaFo0UnOcHBOTk9+lQMeoluGYsC8jE4LAANxgYx71pQadOls5mljiRVAwJkZ2O7ccKOayhI7uSMoqkDJ6AdfX1oR2cAoAGYAgH7o5xnIz25q9yE7MtXl4ESQQpJABlgUHzOM4zUttZhmeWfiFBtLHlj64I5pLS2S5QXN1kWqMykGQKzgcYU5yRnuKmGtgu8zIkaYbyraLdjrxkk/1oNLli6N9p6WFwN0duyyyWq7i2NrDueQT1rR0jUNVuLuBFnhCwOV3zRREKo5OWKkHB9a565vbjVbgPOSJBtw4IIXC4OBnI49qdJKBEYIyREx3H5QMk+pHNS4pj5kzrdR+I+puHtYNRgjtFdwrLYQ78kcnIUZ/GsC98WapNM5j1CZIjkE4VSwP0Ax+FYe/wAqN0WMFgWbgYOTx1HPWnxkOXYHpkkZHAA680uVGTlqPnupLtAZS07AliWbkZ2g/wAPoaDdP+8JIJbC4Pt6UwttkTI2MDtO+Qc/LnjH0pJI/nxxnA4zyM/hVJJFXGyT+Z8ojwcfwEemKRU/eAjAGScdCeMCo3U8c+o6Dip7dCzgYyeFByACenGfemUrFqGAogYAnLEsgPTmtERv52VQIiBlYByRn8arGN4YiAgMobD+2O1WGnDWxRZD3c/NjnOe49KASGtl2IPJGcY96y71sy/MQyDcF/Dg9eeDWh5ZTJbG1myNp6gj61XuYCyFmdScEqx3NjJyeRnvVNWJZVt+Y0yFJK5OMenHWrUco2EKBt7hPUj3qtYSuuGQK7MAMFcjHtmp7dmuJSHQkMTg4Hbp1p6CQ8oZl+UZwBjNSkZkZsEIoVicDHXt36UR4jUFMjt2I6+/NOdFgh+ULJ0GeRx+NFgRRaOZQj4w2CMMM57dmr3j4O6XFqPgrTzJFGRDPMqyAAkBZMMD785rwmSRZJcpiPDELls8Z9hX0B8Cw0Pg6B0ffFNLM4jI6s2MnPbn1rmrO0Tsw9+bQ9BijRVwEUrxjf165GMCuf8AGdhHcaPcofMACKwcKGBZTkYAyc59q6dd0borOyOxGSDnGPpVW7R5BhELx5MJDlQBkcHt3rzVI9qgrVFNkkug+G/EvwrtZr3xKHuodOaWOC7uJiBNlAyooOFPXt71yvw31G41TQ5baUM4spUgFww3FwQffP6Vc8EQaFpfjOeHVbO61C2mtw8EEaqctuUNj5ucjJ5xT9P00eHfH+p2VraS2mm3P7yCGfaHUdY8hCRkrzXVNqcVofdYmEK2DVSBvtb+QM7Cdu3b6/jXCeMprR/t6Nf2MEmmxC9NrceZ51xjHyphSAT7ntXqVnaJOhdvkjwcE9SRXz74gu7t/FusXJi8lzIyIJQGICk9Rjvk1gony2Dp+0q6dCX4neKNP8WLFe2cV1HLK7OxmbahQ4ChQSCeQeeldD8L/t3grxjZ6FqM5s7K8uYWu5I58DaQrYyDz8rfpXSeKPAFr4j+Hulam2p6TaXEVihSznlYzlAxO3GzAbnoTXH3+taZp2g6ZK+nKbmzliD3S8h2WQsc5P8AdIH0rZXP0bDQ9glUlofQHjDQ/D3hTVdG1uO7h1XSItUt55IZb1Z8xLJGzAqSSMqCORXqPwv8UfCrVLb4lxajpWmeHtUsL9r/AEsMpV/LaJWjVR/tE9v73tXxv420q1gkF7p8b/YNQjM1tIkKBZEAHDe4biqt3r+seLfEMeqSPFPOsKW2YII0yFUKC2ANxwBzW0K/ImrHmZhhP7QlFt2t2Poe819dZvr94xGj3Eu6eaP5H2BCAMjB61iIsGpQi3ht4oirZ3E53nPcnJya4vTNYuFAURt5gUqUGNxzx+HPqa2dFzfXkaMZAh4YYXKkd+vauOdRp8x9VluHSh7G10TXegNFJF5cXlI1whwMgcKWb9azfF1jqPh/xBF4k0icQXKErdeUcF0BHrjPFehW3z6VKL/aWhlDRyR5AY4wQc/d9e9R31itwPKmjUxFSAoG3OeBz14o9pzvmPnMy/2LEximS6hp2l6nZ/8ACT2eqqZViiuLiWWZc/MjblXJ7EdK7n4Y+Lhf2FuGOYS2GDEcEd+Oo+lfJN9owi8Sap4flv3t7a2jDRwXJ+Vgc4GRkmvSfhJrt5oVpJBqEDx2Csot5vufJg5Kkc4+tbTfPG6Rx45RxlLnpxu0fYun3ZmxIm3ymUn5s5B+lblvJuyQcEY/nzXmnhHxUtxbRIJI5Nw2iTK8598iu2sdRWXG/wDddCuCG4z7Vzux8NJOLs0dMhJ56cc0FeuCPcmqdvdr5ucjy5BhevHNSw3bM7x5AB5PGe9SiErkqZ+Zx0ztAwO1PUukmVfquDwM00gjAIHBI4b1qQIQqAdR3zSauWAU5+Y78HipBvBOW37iSSfrn+dRrKFbYfvZJB/lUyYk3Icgrwax2LCFiCOT1HSrSuxweUyM8+1VoYijoST5TY475H61YCrI7EE7cnA9AavQtWLJiKMVIHHX2p+1o3DjkDt606AmReeWJwe386ecM+0ZwOSR0NVa5DBXDcc9utKMEEEZPYjFNaMvs+TDAAtyeSDUqptyQMDsKqxBHIMKoJHJyfamnHzgDntjoasBuxQcDHT+dQsyq2ePmOB9fSmTcrsXZuTwPSoHZdrgkJjmp7gJnjOR1ANVGiYld4wctx9DUM1jqRMzHhhnP65NGCgyeAw61YSzSL5hlD6Bif5mmSR4yCe+PesminYidyznHUk8+tQyuCCmz26dD2NTKjRggDI75pjxrzgkscfpUGdyl5cZ5AHJzzgVMkAZZB1VjjFOaHPGBn2FJMph5QjJIyAelFtDS5Dd2CFAVwARjimW1r5bjByDkD24xVmPPJJz1P0qZJkVGQcHucetLlRam3oNMAi+RiQoAHYjn2FLEByBzk9PpTSh2kAbM+hp4VVWSUv84BYDsc00iJbCMA5UkYBA6cGnogB4AIzg+1Nhu0kIUEbeWb1FTBoH5Hyc8def1rbRmKuO3EkEJsIHXv71GSWYE4JY+/IqQSBFJbpzkemaXAzk8YFRazGIu4oAxCDJ6elTwSBQQv3eoPrUXmqBxjPzZ/AVPbOHyDx68dB6VoiGKHYOSBsBPoT/ACFJIjFMF8ZPXHarDDPAGzPYcfyoWPP0zV7EkZiUHIGc9aCuQ534AxgHvUhBUE4OCMVXkZl2cjJxjfz/ACqRodFAXYd2UkDn1oZEjyuf8mnNLH5Z4PI65IwaaIzjLjuPX1qyrWGMPmA7YzmmhhtOTj3pZUZNgQt8h+4Mcj6moW3g4VCRzk5Xj0pMaEmm3ZToGPWoLgk7wuMcEDvxTpVIIPUH2NR78KSFG7GCfSqRVwK55JOcDqaikUnBGB/sDJNKXKRbyB1/Wo5ZW+Qh8ZJyfQYqbCWpDJcRjCg/Mfvfn2pm3djJA3dPWmTIWmfaAQcZx2qSMq68/Kx6E9qaRs0hJXI5BwcjHB59aR494w5wr8EjrU2AMdcnnnNV58jzDj7pH4VZiQlfnkbnDAjJJ5qE3KdQQAM+o+lAuF8p2IJC529Mk/nWPeTqgLh2LcZV8DFQXGLbG6jqRa5dM+ZtbeXAySO3HSvPfiD4yj0O0OcyTsG8mLk7zt74yRg+tXPGPjSw8MWs8t/cbXUKAqHBYnoOM14boXxJ0XU7q/vdVlu4tZwz2alMxTkEkpg8cYH51UI88rH0eX4LnlzVNjTubvWraCTxpaaxp9xOHWF7E4XaQo4KsOmOOldZ8MvCN5JqDeI/EAi+1y/MkMu2QRqckbeMDAIxjpXOeDvhO3i66Ov625tI5ZBNHp8cfDgngH0555r3CG0S2tEt1TenAIBwAAoH9BXRObiuVPQ78djYwp+wovQmgQKZH43Pjn1wP0oDkuS3O7A5OakjjSJYwOAexJx+dNnjW3d0AOGIJwc1jE+NvqRzgonOBjr9DWddXLIXlxnamQCVXgfUmp72ZpZHDD5AowAOciuE+IfiOLSdGu3JeSRlKLhtpJPA6+9apBH3nZHmvxR10a5qpsky8NvIhkXJwGBzz615pJ4M1HxNry3dpaQapHbCMfZrhikZ2nkE8ZyPQ11HhNdE8beIv7P1HXILe++0RhoyzIAxzncw4YDimfEHxxP8I/7V8MQz2mq2EhDLdBAs0L4PCsAMj6muyMI8vMz7TBYOMaaqTZ87+K/EMul+Ibs2lpFp0RcobWJmKgegJJOPxrhL6dpHmLJw5JIQ45/GtHVb+XVLmW4c/ODz6ge9ZsiyTT4RC7cYB+bP5Vg17x5WLryqXpxd10G6dbS3+oRxQ4mZ32gbT1P+c19MWdrp+k+C7/SrrS7iC7KRyxTRBQmQ2W3K2DgryMVxnwc+Fkl34ls5tWvI9HHLwyXeApIGSDjAyeg5rs7/AMbar4/ePw/MRPFZ3LpFqEUCLKYg4DAk4yAoIGc1q/dVzpwNCNGk51tGzhvCdxPcapcWqvPJp7/ND5kpdQSckAHp+Fex+BJXuvD4Uu5jileJlYrxgsRgdcceleW69b2nhXxNKmmX8l7YRzqYrmQbScjawKgkcMfXtXZ+A9SexfULAk4jlEzZG44IIHHpyK57+9oY1eWSfLsdBZaimn3j20r7F8tVYKBnjoOnua8w8c6G8+o6jPZSfMJgMKowVBJ+tdx4oQpepMkivluyhck+vGeKz9JsptZ8XXNtEhKZO5SOvociulyexx06aUGeY2Z0i6S7uNTSc3Ex2jC/IZRwAxIJAPtX2B+y94TGk+CY9VuZ5HvNTiULyWKxqW2jc2ScbuMV8+t8Lv8Ai5kuhsFeBr1Fkjkl3gZJIx68V9waNZw2VtFb20cUVtGoEUYPyxrxx7dBQ1ZWPIrYidSPI9jVXMigCQlvfHPYVHIdpyOv4fjQVMYx0D8D3qrOgMZQjGcjn19KxszgtoR3lz5ccrEfNjaQe2TiuL8QSSNa3EQjwJCFHlE8DqeetdDdykRjJGzGHHLHIbjn61x3iq/NnZSvnKsoKn5lwOSc5x2p6hZdT4D+JLibxlreHDENw5YkgdB+VcxK27ohwoGdhGTgAd/rWz4kuku/E2syLgxySun1G84/SsmSUN5gIBDeoHAH/wCquxaHi1rRmytsXkE7inJ4JyDt7/jTZTsQkHLck5z6/TFSOzbCryOBjHUqCB09fSq7FdhK/Mx9e3rQYc1x25EBySjgDJwGz+PWo5i32n14YKwXr+tPjcF40DgKTjIBqGCHzrkDhFZsgn+6agEW5CCSCcrk8ECh4kfLspLfeGWIA/I1JcRxq3mDoDjGeeTUZQjf5md23B9qBiOfm4MgxkE4bgZ570iunleUJI8EjAOQSCfXpQwLo54CA8Y/XP1pGcJsG8BcAcNx97HpT2EivdrsKLGhjRQAoH17e1Nwwl35JOO5474/nQcB3Afgk8uSeB9KsgKVfGAeNv0HekDIHBYuCnG0qV45J7mp7YuyXCHBLsrED+LgjvjHHpS3kCtMHifzInbnHGeCO/oaWyjNvMDnYxjAUDBG7HXjmpewJ2OhttSMbSRHaZmZsYBJAxgDdVcasH2K2YlUgnEfXgj19RWW5Mdvbu3BQgyZ42sfaliY/agAmQXzyAcDdn+tcconpQnpY7nwFqCPJJu4ZigHopPDdcY49K7rxVrlzHpkVkn7u2lx5oIR92Pu7W6r+decaHIIHjeCP5lfzOPlyfx4rrNXuXv2/wBWQmPlIx8w2gmsbWZtFdWeX+KN6XEcAkdPK35wMgndjqfaqMdpHeAlZUABDHCgYA+tdJ4q0v7Ve200IwHQyEFSc5diemOgWsfT5FSTLiLa2CRKWAwTjnPPvXWmrHNUV2EenmCEb3ABjLjjIGWzjIHWqd1bEjODvcDbyR0wBweOa6y808W80FsIxuCIwSNW+YYxxz61R/stbpyhyfKuzGQMswJOec9hg1KdzFRMoWpgVGAjdmG0AgnbnHPGPWn6hbrYmQyA7n29mHyg4HA9etbv2EWgvLiQyMSzYxnGT90dfasC/mF0bcmP/SC+wZyenatErjtZGVK4Du4lJABHK4GMYxzT4L2S0mJdBHGzBVR1LkknnoeKtw6eGKFgyxjO2OPLlv7pwATW1pfhR2VG+xTO7MrMDEY1HNXZGd7uyKtgZNRwYhN5u8MMZC44B4Ix0rR1BBFiGFNkIy3ljdz7jJrqV8KSxRACOOCV0BeQhisZ3ZKj5ueKoTW0Dh8XgcMWGORjnA5PbvXM2rnUqbXQo2GpieQxTEieMfu5QWU7Tt+U+v4USxQX0xlnie2ugm2N/KcjduIGQT71nXcqxziJA/lpgB+GOQOoJ6DI7Vr+Hbhb7VLZJ5IhHvAMjc8A5zxWcloOK1PSPCry6N4VCTSPKSzB5ANuSF4PHvXJweINTVJClxIA0XmsYwTuGCMdujHFdZFGLjwlAkVwI5FlkU7IyC2f4sntXC3OleVvtHQXe2NkBkVtu089MY61zqPc7ZTagooktJLqOwlRzI8rIBiaQkghhnsexqlLost4m5kjSQnazCU/3ccE1pWlv5KoqFfLOWfMY46Ac5z2pJ9QhihlXz5t/GxBGDHn1LE5/StUmtjjbZz/ANndIyQ6xHo4yuQw6cA81St7hLJHQT+YHG9xGCoIznHT1q3cRuiOQiZLMV+UZb05AzVW8tUlWIneC64Ubcg469On41qm0Q7dDYnitrhnubKNEikyTDHKrOMY6jr2NVI5RJcoIYygf5oY0YqwweD2xVTR5Rpd2Z7eeWK4kXcCV+UDBGc855rSktfLeO9tjIRMiwjyzjBOMkd6djE3fF8rXcNmkzvHcKFM4eMqGPO08DJHSsy3FwUQSxyRuqlmjkG3qc55xx2rOku2u3dMPKrI6eXI5ByB8vJ5HNX3k83QAZpJJLuI/Zw248ANuGc9fxqZG8WxIGV8M0uSiMCicbuMd/erdvdYiRs/KU3MCOnGKytPaM3EcRcy5bDOVYhcjd6j6VbAMe9C5dlyu8YwfpzWNmYt63LsDrNK8RZSSCOGHGOvTPWur+E9i8d94iiPyyKI3AZl+6QygDA4/GuKsruJbuGednwjhiMZVwevTmu58AXX2ybUSLMJKxjWQoSCUGSM8881hV0VjgqxU0b9zZSWgIjwEyMbfSsW5tnjYOw3kNgEAcc966WZvLGCrpnpwSCB9awdaDfaTjeNxB4GRlj7Zrnpq+54M4pNlSG8jCkPFvjycgMOvpUbxxsiApsMoYggEjkY4znvVUrtBbeC5OQPLAJOeae9w8hc8nOdqEn5VBzgV2I5nII5dkQ4xtAyM96ikuQmSY0IGSQG9PXikdNp5OM579+1NYsuVJcgtnjGMVstAsnuOaZpZ1UJMiFxuEcoC4BBGSTn73HSrtu0UtpvnH+kICMR8856ZHtWczA8kJgkZz34xT0upYkIUlNhI4B9PUYqJlxsiW8ijWXK5GVCgSHaf1xzVK5ilRgjB48j5Sec9fSrEh84oHTeo5Uvk5P40eYYw5y6HBB2EcY9KUV3Im7FWDzbfywJXiRWJO8luexqheTB7mUP8hDEqI+yj175rRkliNvLLE+yRFyFdW5GMfzrFzLvLEgvlskZyc05u5pB6ajPLzlj5Z4bGSRhRQIyeoyCOtDIxDjgswOPm/nTuS5VAQRgfnXL6FrQjlhM0ZbfiQ5AGPbiq6u67EGZA3U4xg/Q4q26u7bQTxux9QOtRurSOQr+XhtzSH0x0FVcVxqq5O5+OBk84x9K1EidUBGNjA5+boB+FUlldFzvDAkAtjkAdfzrU/tCNAnlEyEqBt6A5FYz8hJah53APTjjOP8AGkDbi8rRqTvLZDDOQMA4oEsqZL7CCOfoMcDvTNc1E6fEdn3nRgzliMZHHvWdr6Ho4aHNJXMvxVrTRQyQQHKSnB3kOV4GcD3zXIhBhC8m0sMZIyCfw5qWc7IRgu5+XMhH0xx15xSfMcBmxJxuMY6HvXbCmqaOrETSfKiA9AAcEMM8Z6Ck2E7x0yBmpCgKkjqPSmvCysR1z159K0RxN3FWM8cn3qRQAx9cg+tIgx8xB9O9TRoAdpyRx3HrSJZG24MCv7rBzx71p2Ea+VvZBuK4OT61VWI5TPXqCRwaliLQsTnZgDh1BIP50rJCTG3cAhkcgp5bAdujelRhc54GCMc1M+yaXG/ChsfN9Ov51BFH5mNzkN3XPHXtxUNXJepKrEfIHG48c/0q5EQXBJxtA6YxtH8VVVXJB3pvySAVbj8cVcjhKQoo5B+TlcVm0Z8pchG5mBG7vl9uf5UVIokYfKGYjjEe1AB9KKzsRY8+dSvmEjnnHuaMKNgQfMT1HGCastb468ZBK+5zSZJySABk/wA+K67nfYRTnC/xqAOBThE+8YJAYdzwMUK33McbjgH1qZpQflPVgcA9DmjUlu5SkhQjaMowUA55UflUsdsZXDL2Ixs/pmpZLdjwuQeyqOpFaMFoIkyQd3XB7VI4pssafbx20IONhIA28Ak7s1YtkecgInllj19u9U5AjMMnjIGOc1uaNCFtBIJAGIbGQDnP1NctWbWh34elzyuSWtisCYc43DI7k/iKtMAEdN5Gcn15NOEiQYQgDoBgbR0rKvdaS2yN4G8HPGT146VwWlJ3PbcoUlY0GQRAkDglSck9qY0yxlCXB2g8Z71z1xrkkwISV0YBtmV44/CqrzvLzKcsD1UkfyrZUmziljI3sjp21SBPLAOXGcgAY9uaZN4nCuVB+fGMbRj359q5hX8pCSB5YxuAHO38cVNukQkOhHG7nk5/CtFSSOSWNl0NafXZWXjMjncc+vcCqM9407IR8mAVGOASeSf6VGwILjBXsMdaQsA+cYBG7PHrmt4pI53WlPcpSqAgJfPzA8kjnPSn7AE3khATjk88n6U93Pnbw56EEAcZFNlmYsnD5LZO4kjv6V2RMLobc58zAHyEcDIzx3pGjUZTgyLg89x3H1qNFPzFVG8qFLdcfnUrptVyXODjcXAJ/SrsK4OqxvuI5XOQKjZxIxj/ACBGaHOcj7mMhj5g5/SnBWwOcYIyfamkS9yxZq7SENujZscnGzHrW9oZit4pTcf6qRQoB7tu7isO0KRSplFkjGGMTjg4/pU8l20zmU4QltxHZQDnFJrQ2gze8R2lwLgzuEEWThvMDZyenHNZMU7rlvM5GeO3StGyiXWrN4OBLbkNH/00T+LP0rPlRYxsIRBgu3Jzk9KzKlboIJ4irkjgkEFDx+NW7PUWh5SMsQVDFWxlT16+lZpmCqFBI4GMd8etWLN2WUnPBYA4Oc98c+1K447nrXwkhFz40iDBp7cJJNvYBsbEz/6FXrn7Us/9pz+ELSMyP5NrGrYAI+YDPQ9smvDvhLfy6P4kF0AXE8MyEglQueMYGR3Br13436hIml6JdKY4ppbaAoEkHGH2sDxwcLXHON5pn0FOX7mzPK9OijsviDd6hciSewt2LCQqdmUUhdoO4rlmU/h9aqeIzNqet3FxJJ5juVkuGx+8GVAwM9elOsrc2MN2yP5bXjhW+XkgNuyTnNVNXnhW9nMpmkVsqmCPmI9Sea9CjSc5JmMnyozJHLS+X+9RdyZw2CVzkjn2qpLCbuF4/LmiEDNJEXkDZyOf0q00kMridrdpD2HmAhcjHTJJqwZ7C3CSmDemAoCygYzxz0+te1GKirHFdtnOmKUIHcgjaCckA8ng8UjoeOcNwO/c/WuhmTw/CkhlTVc7SUMRtiGCsAMZxwcHvUH2XQR5ha71SJQBt3Wts+cE4xh6szaMEou5+RuJHJ9Kl5PB4DEYLg9Qc4/KtqK08OsiB9V1AuDh1W0QcDkncSeccU43/h6ykylhq95gYbNykOCRjPGaGxK5jyw+SxLyRbfmVvLbBHynAwAeeRVjTGeG5DxQ/aCudqHcQSRtAAAOcnnnFW49asoPMEGlW0EpB+ef96RggZ5yPuiqa+IbpbZ1iuHR5ZWeXy1VFYfw/dGTTuIv3eiXMFqnm7d7BSwYrGQABuAz71BFH/Zt5Ih1WSNJBtEMfzAkcY5461nTzvfMHk/fsMMvmdvrn1NQhCkQUmJJBKCwBAJAbc2MCpd2WveRrSa5Zebj7J56DkNdtswTjpsxnpUX9vDf5kVtaxnochmBycDHOeOtYTE7UZ5UKlQF4LYJ3eo9qsRy7YshtjOzYcA8FVx+pqGrDXdnqvwL1ieT43+BJ5XtnC+IbNXKsy7VJ2jAIrA8Zaqlh4q8Q2YyWttVvIxIDnASeTOM+uawdG1d/DOpafqSSNa3NpNbzI7EcmNt2eCeal8YG3ufFury2MjXFldX880EvmfeR3Lbicf3iRUK/MXJ21MV5HkmLzSHz3RV8whc8jpkYqOSSaSESHfgZY/MBk8AdO/BNPjW4MiEnyzy+cnZwMD261cWS2tpo2CCdoyeowvyg9vxrawr3EtNIvtUkzb20zxR5fe4woVTkZYkA56VFs84ggmQjiUDoCDk9akvtVutRgiguZQkMJVI4AdiD+LgDioRcoqKkSEfNuJJzyTyeetZqI1vqPd1TYSFCvyev3icDPSnW8EUTF3AMByWOMbQFxnv3qE38jO7qItxfd8g4+XgEZ96qvJLKCZHMhfHmZ5X1OAcCoKRpas2+2EUUsclvGMeYmF3MRg8detZjSQJ5haKTbzwp2nAK8jP1qZL3YAHIIZcktGpG7OQeB3qYTj9+gC524BPJx/kUDuhyWE7Ryi3jjitlUM0khKmM5yQSTzx6VBdRWmnyO58u8OAC9sMhSoBJ5BP61TDTXewzPJtUs+CM5JOP/r09rbegVXG/kF48556849KdgbQ7WJ7i+v/ADJfMdkDFYiz+WpI7KOB68CoYLF5yCObdGV3lO5V27cYAYgE057SeC58xEkKkkkxyMMjZj+VOa/lEItYx9nhVQiRAltuDnJPcn3prQLkUj/6N5UAuIrdWAzIi8lv9rP9arLMsRcLJhlUSGMqRnn1/E1cQmSNyOP3hcHaM4xheg7Gm+dIUBSTZvyqgAZzkZ60wiVAMo7EEcKBnGOR83GakWBmcgIMs2R2wAeM5pJLiRTIUDhVLNgYUkDgdMU1pCrIjSB8AKWHOB3BzVWfQTLVpalbqB2GM7ZAN27pUUywyytKziXDj7p5POe9S2iSCKVh0KbV2L90k8Hp0xVS4yzhXjOMrywJzj6Gs2IgnleS3G2PbwPXfkH1xmmJM0vEzmRgCF+bnAGAOB/SmKgbft6nJHJHfirsVjcySCKLJeaRYxGpLZY8ALx2NIBH0uZdMJVxKsm1fk+8CDubOc/SsvyG3HdjIIyT1AAyeuK09YSSC7ntgSfILrvBxkgnnFRIn8MuEGdu/OCc9eOKAWpTgtd+9BHkuBjAB5/z7VoRW8WnHdcYkueMQvkBcDbzxjOKjlmS3cpbBYiAWWY/eIB45NUwwuWLAYLAhmB3AsTnPbtSaKaQy733s2+aQSyciMgD5QWz8uAMcelLKzq584/Jg4Bznr7GkZd8gxgsu7qMcBdtMMZUFCETbhVCAdc5POfSmZcwTXQlilD7xIy9EOQSfSpFffgkBAm0DjGcfWofL69tvselOEbdST8pBG/n+dAIlKs/IGcYGQR0LbjSKgU4R4wQzqTt+8vGOo96btEOCUcqAW4I9MVIYXicrvkIDbAZeeBj0+lAWHiV1+YbgAxYEMR1XH8qQSOVyxJchdx3en+FIIWWEyHeUznI6AU9YQG5QffbB9QQKpIERvhSc4/pRDHl4/3YIU7znnHOeM+9OfjJO7BJFSW42yAtkJuGDzyCPpSsaIuSSLIEYHaCpb7+DnB68U61dpVlJzIvOAec8YqQhERCCc8cZwTnrUEMYE+DwoDceZ6Gmht6jo7ZQ8ZWNE3ttAck7cfSmXOyJGVAApVsAyNx6cYp7xmIlkMiHB3P5eQvH1qW8QzK5fJkYMAflGB6VTVtyTEQTQyEL5m1WQKyjdnJxjGQR69KuxqJCf3gKqNuM55FV5Qqs6t87KBngEcfjUunSDaAEyCzEY9u5pbFIviNFiUkYOcf579ajkfzEJJL9cD60HeRvOATnv75oQblyPkI6AjrzVpXE0V9gWXOSitn7nUZr3j4DSB/CPl7yNly8bAjjqpyefUHjrXhRBGCBgkjdnjAr1/9nq4QjXLI8MJPOWN1GMkbs8kc9s1yVYqS1OmhfmPZUgBwHGc4J2kj+VS3sLT4BjV9oyQ2Wxk9cVMVUiRslOMZI4BBq4bdoncEuSST5ilVzz0xXl8qTuevzWOa0y5tPD3i3Rr2/En2FJWNwQuwyKVICn0xkdaxfi14u8H2F9pd94ennlmQA3n2qIFVfC8Bxk4GeK6PxZpct/pWobI2lbYzEAD5sEcZ/CvK9Ktm8R+HJYIjYW4hhWMxSNtYlRhjwvXIrpWp9ngcTz4f2KVz37TFh1CzgnikMkE6ecmFyGVhkHIPbpXnPxM+Hc0WtHXNOiMsTuv2qKE5zjljzz+VRfs5eK/KSXwldEefbiW4tp1H3ow2CuewyRivcJrYbSyjOdyjf0Ix0P8AjVbHjQlUwuJ20ORuD8ONV+HtlZPmw1cWBFzOIvNZpVBKrzghiSOeleNePfgX4zh+HX/CdRaVeR+DjKGa7BCou5ggYLnJBIx9a9St/E/h2Hw1qOm3ulpPq/2x3W+UDfGpVAqgjnHWvdfhF8RZ/iZ8GNK+F3iWxjtNOMptn1Dzj5ksBc+UdgGNwYjPP8Ge9dtJKotEfTZhiaqw9P2et3r6Hxl8MNci8aeHrjwRcvFHco5utNlKjIdeWjz/AHX6DP8AOsjSrubwx4gSdBJHGk65tkJwrAYZc9hnmqXj3wfqnwM+JV5pMv2i2udMuCsUsgI3KG+RgTkMCCp6jrXWeM5LXxno8HiDTiXvNgTUtq7BFLkhWwMjByM+9cVWm4yZ04DE3XLI1tW12yvIRPaICGHMqKoYksOGYc5Gaq+H/EUun6tGwkIBJyMZBB6561w+j6xJZ77WbP2F8rIue+Qcj8q6y38MSzTZtADG4UoYT2OK4aicrn2WBq+zmproexWPiK1WEWpeKUXV/CI/NLDCeW4bbxwc7a6KWLzI0Qn7mVAIycfU5rwjxxDLZ6VFaPvEkMnmo0chUgr7V6N8M/iEvinTEsrhNmr2kYU5PEqZ4Ye/rShHlifFZ9evXdWOxhfEn4RP4z1Ky1S2uBaXEZVD5hO1kXoDg9fwrufhVqWta/4P1PQrvybzVoJY1g0+aNWaaMbsqmfqOhzVzW7tbfTZJkMYdPn3HHT15HWvLItZXSNZstQlu447u1IljvrcFVODnBI6cDvXbGTSsjysBipxvBuyOgm8YXeg33lyxSWsdu+HtY5CjrjqDj0rc074yeINAvLbF/8A2rZLwY5lUsRuzhT7D1zWR4v8O3HibRbvxhZJ5to9yqXSpLlo2IGWPH3D615022I70y4BIGcc9uOa5mpJ6nsV8HRrw54rU+3vBnxCsfGPh231OAlEk3JNC4/eROOvAPSu4guQ0rheoAByc5yFbjH+9j8K+G/AHjqfwNrolBIs5CFkRowuFP8AHwa+tfCviWG7gtpElEhlPpgBfvcEe3HWpPjsTQdF2R6Ism5EwPTHPWnCYoqknI7juKp2lyiQ5OxFwFHzbjVoyK3GccDFX0OFDTb+bscAhuQeavRlNiZP7zqTnPJqEFHjIQkkE0BNnI6dvU1m0Xe5byWy/OeScGnguuQBnGQ2B3/OqwdgxAUBDx71PHJFtGxBhiSeO9TsNLQmjnzIC2SB26/zrQRtjYU/LjGaowt5Zyf4QT065q0pICZfoevarGPkJdRnuMU7zSPTnj6cVKCu3B684xUXGASeAc5xQTYkLcgAZz97HaoZGVeeCfT8etL0xjjOfxoY5YhT1XDdcirEVWVnQ4AG7r7Uwj58ljwc5xU7MVYYwQOretVnyUwc4Pp6VAITey4BB75qN2Y5Axk9/ehGOCSDu/T8TUTIXU/NswcjPOfyoZfUY87bOgBwN1N8z5gT602cM8uCAB2xQUyCBk9+KxsKw5pUCkdB2xVdlG8HpinkHfz07dKnEbLgv6ZGab0GRK4xycKB6U5RvRwp2k4PT3z/ACqVgjf/AKqFyo6Dbkc/his0UtCNl8pc8Y9yMj680x4/MzgNgjt7VK8iyyFVwTn5uKnji9CcgHAyO9aKxDbRQEbg4AIAA+faBgn1q4kDP165yPY1P9kAzjow596Royrn0PQ+taNE81yNYcgAnnvmjYis5zk49TzipX+fgDn1pysV5XkAlT83TP4UkhXHxRIXO7ovc9+Kk2xrkK46g1Ajsw4AGM9Pm/wpyqpckY56e9UQyVSeADgnuelPDhRnOepx3qARg8E9+KsRIVw23eQD26Z7UCYDf1JwzHOPShvl3YGDwBxxUqY4KjLY5BpJHA5IPPoM0CTIvLUxgNyR17ZoY7cgOHZsnHPH17U85YkMQBk/UfWmjbtJPHAz75rRF3ImizlmGdv6+lUJ2YklSRlgcdjVy5lL/Lv+UZ56dKrSuOhJLbQuwfWk0CZSmmmlcYzgL0B7kmmktglj8wycVZRQoPBchc5XkZ7enH41DJKgTcCDninsaWGFCzhTyc5AqMJ0PXrjNE6F2QscE4K84J5odxCoYknAJJ9PTipY7dhsdsIsHPONre9NJVUMpwSMg1BPcTl0QIJOTuccfTinyOzwYYDI9P73vRGQ9bCKzT5wDz239qrXc4hQl0cEhSCOATnpzipWudihQBnpwKzr2dXXfIA8igbfX2qrgkxl6diNCp2AkgHd0z3rgfiF4vt/Cfh691FuHVQqAxKck9q0fFPiJfD9nLeSb5WLBUTC8ufurya8r8aaN4j13Q/tusMLfTkl+a1ZAAzYyRkHqAQa2hTcz3sDg/aNN7HgXiWS+8RJJrV/eTYkYYSKUJ8wP90EDIp/hK18SeMp9MsLewa4FvdGSKSSEDCkICSxHovrXd+Afhh4f8deOrye1t5bfR7EK3kAjyy5zwcjk/QV9NwWEcUQtog8Fttx9njQKigdPlHBzWbTiz0sViVhl7KBHaQhUjCcBUUEBiASFAJIq0w2AkAAqM81I0QjbGd/YFO9ROQ2/B+bkAd6LNs+TnLmdyOSQLsA5LZGKge5IXOQQ43AYHGKdIm1gWQjo3XoD3OazdWuhY2Lz8EqGzIPug59K0SM+WUnZEer6lHpltLLcORHENxwQDyMcHnvXgHxG0/xN8QdMuJrSzktLS3U7ygDsEZtwfPAB/OtT4yeO/7U0A2VnG375lSe5eE7AnJ3Kcnp9K5HwJqfxA1K70zwlpEz62NdVliiWUv8iLk4ABIwOtdEFd2PqMBhKVKm6mJ0PIdc8mPyNO0gefdqFBlZQWDdwcnHb1rhvFWsXepnE8skkwDKSScKB078/hX1F8VfgF4x+APgzT/H+taVbhL+8FnNYEnzYiQSpIx/smvl/wAQ6VLHqsk4k32+/dGvlAbUPX/Oa0nBwd29DOWPjV5qVGV0ZAthHbSRvETgNnb95vTmvQ/h/wDCLxBcwr4kitkFlb5LE87VGMEgZHOD1qh8NfCkPiPUhHqk402xVC3mTEgO6gnbkA46gc19FeLbub4M6PJP4f1wXMcsYhu7aKTzYZY2UcnPUgv6dqIWerO7B4HmXtanQ5/xYmo+NvCuj+GLDw/DrGrzxy3tnNpSgySxKDuRgAAGUKSa4nw78MPEltp+v6idLvo00hB/aTlRmyjPQuCSQTnnPv6Vv/s1/tct+z/8S7vXJ/DcWu6TNFJGY4VSOeAtjmNjnGWGDjqPrXSeMf2pv+Fua94um0m3PhbUfGMYsbuwXhGg3f8ALQnhn287h6n1NWpQnoz5nM8dXnW9lSjaC6nDeJLLTbjREhtrOPT4bYL50plUl+CCeANpyRWf4R1OwafU7i7vzAXjCw+SrEyMMYBPHpXc6D8ObLQoM6jLc6vNJKZLa2ijOWHDAbSe2CKl1D4MeKpL1NQtPDV1p8T5dgI2J4GQTjhCemDmkqMpv3UctDGRhHlqOxy19rltqDQSi7jicMN0M+Q4P5Hk1taV4oi8Frd3MUdu8k0TQtviBOD3XOea5LWrpx9sivoHt7m5YGVZxmQY4ypIyvNQ6Lo974ovkh02M6hKpBG3pz35/wAKzqRlBnoqpzQ8j1T4D+H9V8V+Mo/F2pacLSzS4D24JG6VgMAt7CvqGyuBHHs3xyZUZBIA598Vx3w08Mjwv4O0OyuTG9zBbneRH0brz+NdusbxqmwmNMHI2jHt2pqTk9TwZNNsmJMiBjhwBkYyP1NUpiSBvPTJHI5qYtnrktwBk1UuxsQjZ8pyM4ol5ErQytTXyWLjJwPuL8oxu3VwHjeUDR7sylVJgkI3EgcowHr0JFdzd3jO4GFdVGCWGeoxXlfxPlez8N6gqS/Z4XjZXkX5duR/9aktGRLXRHwtqEqy6lcFZBJvZm/doeD0GfxqqUk25Zsn5Rg06aYzEu+d7AM67sdTnqRSgb8AvtwcHpyfQc10o8OqlzNkDYV8Djbzx71FJwSXOx3JBwOM0+aQbxwATgY+lN3llPoMnnHfrQzAYPmQkEgAAqPWo4WkE0BGC+f7vQYwAfxqyyhRnecc4GByBTbWR5H3IeUUsEyMEg5+8Ac1JZo6lBE10LjGPPAZQo+UkckfhVdxGFIPzhgAXy2Qc/lU8F0ssaKYz5cig+ZKOUY4ztIxxUV+rWrBHyPMORgsFJByceuB6Ua9QuV5i0jEsyb9/QfKMdulQBs8kfMpA+8emVPTOOpp7OZl5w+SCuRnP502UbE3EFBwckj27de1O9wIFtzHE7jYig4Bz75/lQF3PuXPfdkCnOwZEXh8nd0x2xxSxgRoyA4AJ3ZyeopE7iZZ+rjBB4PfJz+FOjeWMeYAEbG8djgdMU+GEvhWR9x5BIGAAPrUly0gZgI8f8s8ZGeMemfQ0mPqTTW9xbJI4KEeb85c43A4A4PPBB6CneXHb2e8OpCNtGD6cnrVe7uRdCQylQGw+D83QkjnnuarW90LKJ1kQ/ZDliBhc4469R+FZSRvCSR0egXkl5iLeApB2ZDHj8q7PT7qKTTR5hkS4tyYhxwQVXB5I9f0rzGeybTnkdLkvCpKrgncqlQf5t+ldPo+sC5gCXJ2SbDyAwyFXjOPSuWVM3jVNHUmZ7KBBgDeyiUrnACucDHbLVnaNHJcakSUKIsa75MH024xnFa1pqKjT5JCI54lTLbA3HYkEHPTmptL0yK/1GCK1LBt0ZJ7DLZ+bJ6VpG2zKeuo/U1huX06ZB5jJcJbPKPlySScdsfhUOk2RgvNZWeOQyR+Zc8HIbL7VOQSTlX3celakcDajZ65ZSnhLlLhMhcZxk4B7Z4rRubBp7rWzACkBuo7eNgSTt6444HAHQ0xbnIeI4orO2tIXEbW6Nlo/nDbj2JHPH1rNs9VZ4pHhsoXKHenmKxGT7nmrXiG0n1jxBdiGQPaA7gYyzFSSfvZxW14f0NrmOOCCMr137+oxjrn7v61Tly7C5buwvh2S+mmjt9NhkTVHkbLxD92qE5AB9QK7s6e2iPP9qdru8J2jexJXPciul8MeHm8LaML14ka4MYztAIDlMEj2zXN6hcSXWZGcm4ZtxRjxkZxjHJ6jtXM6rk7HTToxitTk9Zka7ihlnkHl4CrEsZySeMt7CuL1rVk817eBOu7JKk4AGMYxjrXYajePP8AuQ4kZ2ZiVBAwOvTtWJBoIaCV7iB4/N6S5zzlj0OPTj1qgm7K1zAsY/7UR7S7kUF42EUh4YMo3AEDHXpUvh6XyNSjMp8sIjj5SQxIVgBz9KgvjFd3PlRJIdrDMnQYHpjpz61DcLmKOSd5YZY2P7ryxlvYscnvV7o50z2rQ5zqXhyXy5eEkC4JB2qVBPf14qpHb2d7ZQMbuO2uB8hidmZmyMKcg461z/ws1Vr9LzTsvE82WiQjzPMkBX5ecV0bWlmlsVMgtpotyeV5YT5tykYA9jWNtTp5uZIgPhSVxPAJ1jlXOVPIkI7HB4/CqEunJY7DPb+WThduBsBJzkAZLcewrTy8/ERAkXO1U+ZyfUgY/nVqy8SJOjxajHIJGYbwW6kDBIznrRzWBxOd1Cy8v5IIEguBIzLiNsYzkDpjgVz2s2TWiIzXBQYYtlSuQR6jp+Nei6jBaLcy3mn6hHPH57y+W5G4AjA5JJ5rL8QaLBrKCREMEe398VkYGT/d7H86pTTMnDoedz6dnywZfNjZCBszhcHJzkDtVy0uwb2Iu7+WoA3uvyjHcDrVi4057GaR184EI21RIxHTHY1RG1JRIsZdiBnAzj1wCc1tdGTRPqFuLYRz2wjSOUjf5UXzkhgDjJ75qz4kaEXnkWybLUhZPMk7EjHIq1Y3kLWckTB3mXLJk9O+CDjoRWTdxzTxWzk7JGVg2BgDDkDJHtzWV7seyIbRk86UEF1Xc5JbYDjPTNUdM1DZdCI7csPLOEDbQR1wM0zUbpYrZ7KMeaVbc8jDcSxOcDOe1RWMTG53kRl0UkkKFyQOPeteVWuc0m2a1rcL5Qy5BBAJRWAwc+ort/AOrrYeITbuh2TwqzOGbAIXPXr+leetM+AmUkaRwf4gFAzxyetaln4gg0LxILlIxdrCpDID97jBGcY4rkqU+ZWM2ke6XEDLYRSkxzMwdD5fRcf72K5+7Eku/ON5IAIOOgz2qPSvHWkatCiQHYXC70kZiBkcjLd6l8yOWV2AdGY/ut/dPpXDGMouzR4GLgoyujOSxCbCS/Gc8mmy2m6TI+9nAA75rUVgx2MexPC9R6VIYx5IJBAUg546CujmPN6mA2IVBKB1JBxtOevbioJvkyQCGAxg9q1LgJHl3fZsKqCMEc/Q1nygM/zORjLEkdc10QdxplZc7yMDIxkUGQlkAkbKk8AkDP0FSEoWzvAOQCOfwpjRoy5EillG47W6fNjnI5/Cqkrl3Fkh85SS52kYxnGPyqLYg3nPHf61L5TNlmAwQV24NKsaMpUjb3Oe1CXLuJ7kN8+LOQqUYk7QQT3OeaxRFgBsktg5H0rY8Q3Hl3MEayHMYy2GOBkcZA9KzUYyYJHynB5GPl9c1yzbNFohqK4AyQm496ftXYT0U4J5AcAd8UbDuyTHnPHORxU8McWXIH3wMnA7dqwE/IgkYgZQF9wAGRj61AWYSFV+VX42dcfnVp93yDPUA5A69e34VWkTdI5PG3niguxA6lTgntyO9WUIbZkM7Zxgjdk1GkLM5wQDISxJH3Rn/Cty20cwASEPtGGUxyYIOOpHpWcpWLitSoI1s4Fnk2iPJ+d2/wD1muP1K+kv70lJHKghzkZDH0zWx4rvhD+483l2JzneK5mWHerkjPRgcnIOa0owb95nuUkqULvcjkzPKZD8jE9lOMA8VOXXbznI+cnHemMpRQDkgE/cX/69RtIMEn9K6tTgm+Z3HPglCCAM/MHytQjlQB0JJ9vz61IwHUHJz2pMHYc9QCCPSm9DJsfGx5xnJPHPFTxDPAwD9KrjKNgDnntVkzfIMDDd+PekiGyaJPLYsU+bqN59+wqMLFbxOUI3E7iBjqT65qCed5M4AyRgZ7VCGKqQH5OCvpwfWqsOxZDHIGw9e/51bQDdGQMkkc7v1qpblpeMjJb155BroNMsEuDEvlkJuBfseAehOPUVnKRtCm5OyL2iaMLudA/miNuCQM4Gck8+1bl7o1jbgApJ5wAIDMeTnPQHHSobdikJiKYwM4HykjHTjNPl1Jbe5dZI38oBVToB0wfxqJytE9JYeMI36mWmgQxopnnAhI+XfK2R7dfSipdQ1GC/QBLfgnd+8znpj1ork5pdji9kef3tmbJ9rvlRn8z0z6VWnt3ZiAgLZ5GcBcfWu0vbBbxCwQvgjzOB1B9KyW08RgCRMrliSec/pXoMxuZMFg2+N2IGMnj17VbWJR8rb9gJOSQDzVjYB82MqORjsaVIFkwqRkM4GAOSM+3FZydhLV2KyY6D1Jz7mrUVtNNgRdWIGWP60q2u5gBmQHGSBjH1rTt4FVHZwRtByUxyQPfFYuTR3UKXO/e2I7PTVmlBk37QQc8LnH1qaS/js4QvHAIEe7p6c4rNv9YAAiWQgMVLJgFh+RrM82SR8ySHaM5OeM/SslTlUd5G88RGiuWmW7u9mufv5K4BwQOtUkZlwTuyWIUkAHrx0pQjSBF4cnHI4GPXmjZtTkpkYIBFdMYJKxwyrSk7saeWxjPB6+9If49gPJHB7c8/pSqUdnIJ+Ucj3qUIcggE55H8qb0OdyuN2hNgJGMkHGc4p0dwD2x3UihVxs77f4j7CpBDGOmcqRyPapJIlkZgSckHoT3pdoLDPPsOtWWbDgEZ4yODj+VOG1htIwckZ+gFGw0yq6syoF4BbOPemNAFbI5UnrnA/Sr235iQOOduaikjYLhRwMkZPU5reMityoYCq4A+XIGc+lQNs8zOVQEAcdzmr/BBKdDkD64xn86rggs+89D831rW47kKKzPjefvMQMDkGpGHnbArnnOcR5+nepvJGzAz6UjbEZOBlvai41dLUht4SM5JGSAfp3FWol2AoXQ7lOMgc8Y/lTVUMxBJ5pBGd4PPbGFz3+tDBSNnQNROk6naTQoH2uAQ4GCpPPXNW9U0sC9uEaQvIjhH+VlGQ2OtZgRlEc6HY5bb2Ax+OKvLclrpLvIdjHuOQDvIbJJyPWosbJXMNjtcKBsRiQCGz/MCrWju0swikkADtvLA42qF259/0rQGmQavcvHHcpYSHLBJsjI46dR+tS6x4a1fwtD9nn0y4t0uVO+5eIbZQCThSCT3HXFFi7cux0PhTVxY6lLexeW8FnC3Nyd24MVQYx1PGRmu88ZakdW8M6fNLcpIwiIkjIKkEZxgk8cE15DZQPb6DeOEcm9Ko0cYwCFG7LYxu9OK6OXVn+wJF885uCZGVAMqCuMDPPX3ojR9pI9KlVbhysqGSI23mCBUPIZzJu28Y9hnFUohGAgTAJOVU8FgeppSs0iSGUuSyl1Vju5/DNTDKkNvy2MAhTwO3evZpU1BaGEpN6ISUCOHzQQWZQMgj1pYr1oIgceZ8zMu3GM4AAPOarTMdpy5x6DoKZA29yVPUhl+bGcfjXQyET31xFcsZIsK0aiF08skYBJyCR71VEm5Y9jjauOeCB69u9Ts7p8rF0O4EhcFcCmbwZ+nykrtA5GPeqSuUQSo2/kEbgGBOeB+dISQwIwQ/QA88DJP0HSi4dHmk8wkAq218YwegXb9ahVvkQvwQuMjr1yR/SlYa0D5+NgLBkUZAI5PXg00wyu7knJG5lj3dQeBUjkbiSPm5AyO+aSBiSXVPMAZlBQgE4+poF1I5AIlRCejcgnPAOc00TeZmUYfacNnHGR249KkZZ4JJH27JPLCoIx0yec8+lQWNvcXpCxpJKqMZGkRsKBtYc9u1Yt2KsPjbLvtkBWLc+A3PBOOo96tJbmK3RpSU5ACn7xbqarySQWsQw/2meNlRsONvPXnByaqvdyO/mL5kgZ5JAXIOM/0FPcCxNO7c4+Z1J6ggfLt5z0pIr67t3wkh8vO1SSAFIAyMVSjG1SB90BV+vOalzgO74PDH8yo/wDr0+W2pG5ee+QpHFmQtgDAJIOWyfl+lRyTMYcgKCQcA8HmoypX5VPVjztwBjjueuaTACA8fKQcZPSqsMR3SMlnIwwaRRnnhduKWPhcYJ8shMZ7AZ5qMnIBDEn5sjHTJz1pTI0Z3j+IHs3J5x1I9KlivqO+YK4CYK7VxgHjdnuaYZdkRCR4IwznPAzx/OlyqrtWOPOfm49s0rKJk2tI4BAGAVwcNn+7UlJ3DzgHcjCRhypx6AE/rSwQkNuRjlkH34+pK59aZjc5Dk4w3y7Bglj9c9KdINnzDohxsI6YXFKwN2Y24DRRApzk4Ab2A/z0qEzSxeW5aRMZLEy7eoxwO9O3PI7DfuZuhIIxnrng1VEu/wC/gjcMHH8IFXpYZcs9QuYSQs8m0/KcyEcbcHFMnvWNqigndgjYPl6ng5HpUDNCzvnKJsL8juTgCrjwf6LBKqMIwjNnA+7yOnXrUaFXKvmDYQ52MjqAo44ByemaSQrIoJJds9CpPJbPr6VZl06RESVX81VUFvLUkfMV7kDpmqohaMgmPIBzj1xxTTRN7sjGCxOSoBGehyOppiKTHtKKMtvyvvUuAvAA5AGPc/8A1qjt2QvG5H7vJ6c529abdgJXdl8sbwg3EDA6hRgZ/Go/OZGQB4ndPkJC53MT1xkUszBl3glGKZJj+cDcc9DgdPegMtzKAPMkJYsxBwQAevesvMB26MvIEjUfvWVCCQMDHX6VqafPHoWlf23BBFHqNypgtBJKz7WMh3SBCDj2Oay7O1VB5l2DBbQhmI4yxJzxz3FRXmpNcXDyXMbG3jz5UAJCqgXeAASe9LcteZDKZIJjEOEkIV2PUnHJDdetQNK8jIxffIA24sd2SfrmnnJG4j5hmRMx569OSc1A0qxPnIIXB8zIxnuMYqrA32HjzJLd04bkAnA4APNMlQr5YBMm7ceCMKDwM/hTVm2wyBX+ckgY98emaaxdnyIxz8pBwMY+lFhXJWK4KnghcfUkg/1pPMRFkB3NyXwGOOmPSkD7zuYbM53A4ODn2+lOj3K+f+WecHn2piskNMbsAWIQsoyPMPUgUoO99q53bWxk45GPX61LG5kTByWjbIPsR0zVZsHLMd45xyDj9O+KVh6EybTLtwT5mFUbRgE9T1prq0vmuz/fBOV65PTApvln5yoA+XC8dzU5bbjHHoMdu1MaYhyZk2hwfu5GOmKAdpJywGACcr1zz29KcrdhgA98f57UNtSEsOhBYAlc88AEY44oBJIkRfMwOTgY+vNMiQJIHQgxKSTv5wB06UgZg5fe+FDKBlcZHTt61bRkBBSIAbF3bc5J+lJD2LMqBlwcYAGDn3qnDDLH9yXIORjPQ+hrRktwGcsmzI+Qbf6Zqr9nRGMigAEgMcnt3xmtUgZN9nG/cZCWChmAU7TkfWnMNyF0/dqTzHtGcnoOlPihOzBxwMHAHaniIvwiGRmIYe4G3/Gi6EYV0JBJvYPGCQShIB70mnokk/CMgUsAckDBxnj2qXUI9twAE9MxtEAQD75/pUFqGa/DK/JUo2Txy2KzA0YIWABByEUgjg/ianlTKYV3AxkE8n9KgjHBzxu+Y4x/hVpnDThnPGSeAV5B6cYqiWyqfkJA6DAJOe4+leqfs8bH1XVASfMWEcxjO4k5/AY9a8ldpS5yRkfNgRk/yY16n+z3uk8T6nGhjGYUL/KckbircZ54IrKcbo6qD1ufRNlZGOMZJLHG0E7sg9eDitmGyjkVzKA/JI3DpmorGBYpAAABtIGJdvIb+6PatWK2UZxvwwABKjsPr61wuJ60dTOksc7xF8kjBuck8kc4rgfCvgzQvDvifWLa50++1S4vsyafBakhmlZsurHBwPoK9OkUJhXEe4g9GyQfcY4rmtcurrw1qela9bRnzLCQSPs+aMA/KSR39aSVmfT5NVVOslPZnJeE9F0rQfifcO9nJpcNzDLDAJJDhdzKcZIHIwAK9F8Ua4lvc6dpVtPEkt5HKELHJJTG5RxnJrivjzd7YtK1RvEmmajJbyL5a2AHmZDbjvwx5/CvMvHXxvmufifZapp6RR2eiStOisp/en+Icetau10evmWD/eKqtmd62n2wjjZgg84qTLjB471seCPGEvhy9MBeTyXZQksIIUEHIK4PGTzVG7j3zSXdnLHPpt5GLqzPklQqMMYyTyQfSq9xp0F7sWXhM856DHcV6cIqOsTyXVk1yyZ6v+1p4Eh+K/wx0nx/p4L6hEiafqa7cM21tyS559MHPWvjPwZ4zvPB17d2NxJvsbwGG5jmVThNwYHnuCM5xmvtn4J+MU0v7T4R8S4l0DWofsouZl+TduxGxyf4W618p/Hv4ZXPgnxhqGkORI1tcMV9JUKlgR6jBB+lYV7S0ZtRbg7xK/jLwbf+HNRi8yOOe2niW4hmifKyRschlOOoHau2+EuqxWTyRTGV1kUqr8cdBx+NcP8ADPXH8RaZJ4Y1C5D3EZL6fO5AMYC/c57dsUs+r3fhLQ7yUWbyKJVg80QM0cTn5trOCME4PSvJSXNqfRUsW4RUbnZ+PrpLm/uJI993boo/eIpYliBkc9q43Qru80nxRYXthvJinJMflnlA2Mde45roNe+KWufE3w7ayu9mbDT4BFKlvamJolBA+ckkuT68V6Z8LdH8N6joUesWFp+9YbGln+eRZFXDAjA78Z/GqnFX0OHHYhKHe50XjVUbR9QbJCpGWIUdMcn26V8w+JZZtG1O8iiVHsriNY3jP3SQGBOPcYr6s1LTzfaZPbeWcSQyJtfjkrj+dfFd2zxM8FxO0jRP5b/KSQ47Ek9KzUnE8jCJTdmdv8Nvi3qfhMS2UFxMLScSgxeYTGzAfKjKc/Ke3pXqGq6BpGv+HotX0WcTr5Xm3lkYQBbuATtDAnqQQMgV83JasP3gJQIxOR14Fe0/B/WvFVjpt/Bo1vFcCZY0vIbuIsmwMSCACOeT0qubm0Z9DQqOleLehXvraK1vSLciSOVQAGwxGRXrvwO+Ipsbk+H7y4Ea4AgxyQ3GFwa8x8ReDvEcKRolmqahKCXEcRRVJJGMEmuDTTNbsLy2Ic/bHlDxSZy7SbsAZNSqb3PLx7p1Xoz9J9F1NoXDTpInTjzCQOO4GBXXWt1HNCGj35AHr8wz25rx3wnfvHZWiXQKTiGIyHH/AC0CgFTj3Br0LTrgGUMoBwBjaeMHtUvQ+blHsdLBIRNgdC2SOhFW1YNJgA7W6FefzqnazkxxsBvbPJQYAH1NXY5FcuCBuGc460rGXUTcQ2McCprUwglXB2uNxz2zTC69Sfl6fSnAo6J84K8HIqWkWifA3lUXKKflzVpS0Shm+cdxiqsEhidCw8xV7DrV+B1fkEknqKLgKZT1B6Z7UYIGScjsKsIigEg9ufagKOg4oFch3+Xz2IH4c80MV+cM+Sc5I6ipGGV56VVlQrwOOpzjtVIT1Em2lcR9V4IJqsS2cewx7U8SN5ZyTg5NV2V8uo54wT1/wqSooeYmEvmE4bPX+8Kr28RTKuSTuJzjbwakQsfvHAwNopQUXPGCcBdlArMGj8lCWx8pH4VB56yplcAYx02ninMJJpSByVw3saAPLlHmpv3EbgTzyeaVhog89XwoAx0Oe1OUA55JGOST+WKBCS4JGPX2qykWd+MkkVgxqxCkmMAocK20HPXinSFJ1cDPJBOw4x/OlmtyEdgAdue/TipIEJGW5yOd5zzUtGggiWJeBtHOeOpp6YXIKDPrUqMAwUEEDnp604xL0JweOD3rSJlLUBLhM9ecCo23NJkfd707cC+FIwpz09aTcwXGQEPJ9l9a2MlHUeIdrIF6gZHIpysArne4A7471AivuQkDg9dnU/nUr2u+EZkJOD/q1xz260rlNWAyBmLj94CDkccHHvTUuiruhwBgYwM9qW3gdEy+CATgMO1SJbxxrviGMHBxxxSV2QxRHxweRg4p3yxMCyD61KiqflGR1z74p72scmAx6DjmtLEgsolGUQAEjkjtTwp2cE/nQoz8ofCqMHHpSLNhMHpVdBWK7wfNkg/McE/WmtExcBcOO+O+KsMynBzz6etV5HcAkAgjOcL0/WktBkBjZt6hNiqDyPU9aqOiiUkY4GM7qtiQjPU5PHIqIylUDM33gCBmmi0iruEBy5AG3aG5znsOcVXbacAgZyCanmzI5J4wM4FU7kpEN2/n1PQ0I3SJWcBAAM9ASQMiq8gXeCmX3cDnOMdc/WkDllyz8D09arT3LSkFJPkyPw4x/OpYuUmkO5hyC+ev3sfyqESkzIg+6MEk8c05dkaOJd8hkyRvOOhqhJKYXDl8Ke+OgpJWBRb0JroxwISZBHjnnv8ASsG/vzFHI29YhsZmMmeMDjnt+NVvE/iG10WyFzeMCm4rGqNlmfB4AxXi/iv4l/2l5dtex39hp7qzNPDkBhkD5gB0/Gtowk9ke1gsuq1pJpe6asbWXxGa7kv9Sjnt4o3nNrHcBSGUd+D83t+tcVpmg+IvE99eeHPDd9dReHDIsk4Zztic8NjOOuBVnWvDWh6t420vQfDxjYlIhc6jaZB8n5sh/fjmvbfCnhGw8J6alpYW6QQlss5A3SHsTjrXXOs4x5Yn0mLr08HS9nBe8O8JeEbfw7pkVhaYS3Tk4PzFvXNbgQw4Bd9y5Bzznn2oSAxIoDjryB0x9Kesq4kIIGzg4rkvfc+HqTlUk5S3GgAfIpABB5xVKeVY5Qoj8wE5LDFSTSJ9mwSQmCXIzkAdqyQ4jlcn5EILAH+761V7ExjczPEmsWul2F3fX1wsVtFFvkaZs9BgDnvmvnA/EDxN8SNektdPkWCwDl4bVY/9cmOpyfWus/aM1O6vtKt7O2SSWCWQCdIlLBY+TuJHXmvn28nsdKsLeeyvLn+0QjYcZieNg2VAwTke3ArVbXPpctwlpKc0e6a/8R9U8LeHr3w7ruiwgymM21wnLjCndkYyM8cfrXkfwy+Jfif4K+NYPFOjzjzLFZAIrpiY2yu05GBwR1rf8N3Go+Nmi1XXbua/2RiIyGTnjoC3px6VmeNDaCyitoLeKIuWXgd+/PehPqj3cZGjVp+ycdGbHxn/AGi/En7SSy6fqQge5uHt3WCzdvs6bRKrOo5yQGXrWL4r8L21n4VihniiE9hBs3xykGR0Hfg9a4XSdSl8OeIbLVrIBJIZApjx8jAkZGO3TtXs3hbwzpnxVk1OW51eCzeJJJFsJtqE4XIIY/eJ6cCtOfnPk6WWTVZezVkjmPB/xe0XRfDdxp2u+Dba/tmtzHHPHKEcO2MOflO4jHrXjPiLXLnUJxbQvst8525yTk/KD2rX8eOo1ifTIL+STRoZsRGQ4IGAOPXn0rn47q21GdJTBJO5fdL5QPEa9OMHmnzJHp4rGVacHSWh0R8Ewx6UXjeT7QyZAXACnHQDua5CG1kNyjocTQsZVd+NpBya+iPjF4t+HP8AwgPhtfBIv4vEAjki12C5jJjz8ux1zjnBJ4xx7814QtkdkEaJsEhJYEjlSCOevernJNKyPmaSlUXvn03+yv8AHHwjpPjTRr/4gDzLC0tnXfwRuKsV+UkdMjvX3X4H/as+Dc/hnUGTxPpke+/na1tZY2Vihb92pIDDBHfOK/J2x8LxwCN3iilC7eMcjjH8xW7J4RlkVJneMnyyrISSVy33cY9Kqm59CZ5XTrvmcrHuf7VesaX8UvitbxaBp+lWRtdOkkubjRWDRSJuDKzMFGCBxyKxf2e/C6T+KLfW455DptvGRny9v2hyuVCknJA714O7ar4JlnuYJZEglRluBFn97GSOG9q+nPhL8S/DdxZ6XpVvqCWSCJPJtp+DuVQDjOOq8mnXq81ro3lS+r0fZx1PdYbdGj2DzdqxZAPHbnJ3Z/SrZikjbB7cYySOlVI72AAGO4ikhCbUccbifcDpV6Tch2eWTn51wc8du1ZRStqeK3qRs23BzkA5z9KzJfnwplIWMndnrgirErPPG8ZYxkE8hR0P41QvFJwXTlDgOGxnp1GBRYDD1O4Ii3CTenJYhcDA6da8R/aA1t7bwDeE+bieTy1VIwBkg4yQc17NqhPlYZ2lPHyg8jn0r5r/AGmr/wCwaJEiOd0tyhx1ywUkr/SiCbepM7Ri2fN7SLKmJc/KoC/MT2x368VSlVghG85POfc9cVOxXYDwOAGHfPrTGIYYOMcY/Cutqx4VS1yo6rHguN5JpBFGd+XG3+IAAkD86nEYlkQsMDLZxzgdjUQjchDI+QRtyFPNIyQ2aMquSDvZTsDZ4Ofai3LZCiRyVbaCR0FEkYOSMISSeIyvOfcmkVlkYngZGODycDr0oKWpPDK7ZPMbYJ5/hHpxWnb30lnBNas7SwgqQJSrqpIwdpOSD9KzbLek043mIFTg9dzEdBiprlDNLAwO1jGrEYVSTk/xEGgTTTJ7zTkm/e2k0U6Iqho9wV1JPcY5/CsuSIi78qQkuQP+WYBwB1BJyw/KrTybCc5RkYZA+fA9cjj9KWTX7hmIl8q4cn5mlhVtynjGMVAmjPeRU2RuV81zhUcZbk9gCa1bfQL3hriOWygXO6SYeWDxkHnnpx0q3YeKr63INgbWwOMNcWtnErcH+EkEisvU9RudYnE17cT3t27kSXFywcnCkjHpwMcUEhfzW1sZILS3Wc7WWSdxySTjAGBVQSFHZ3y/O77ufX/GnuIpSC4OOCenpmoGQHIOUYMVOV549s0CZYtVbY6bFwD/ALiqvuO/4VWieNoiZEiQ4YnGMjPvipowo3nfkBDjLY7fSpb1MSvNnltzn5gDgDgdKg0TIkuJS28gB1xknGGUjBq1ZS+U1hPvm3F5IjHywb5cHHp1HWqUb5cDJLcHselW0ZZbdhC8RdJGcoNyn5lAJ49wKGi47nReD9XaC8jtrjcYmItpkxkASIV4IxyDg1qeHkez8QRqDIfs0iljMRjG7ABznPrzmuRiuFjaN5gcNjDlSV3AYz+ddlaSrJaSaiPLAvGjhlA7OrEcZztJVc8+tY8ltUdEZW0Oz8NXWfEVzZ3EQOYblDPbbdpZJ2wCP93HeuhbSYYrC2ld28m4kkuOQQDJtwDkdsVxeg3sGma3o928QuY7q7uI90q8bGiIYFgP7wz612XjC9dfDgCJGDaKCFHIwV5/XiueUmmdsVzanFQaJb6tvlM8BlBBMYZmLE9M+uK9F8JeE+BPODHa2Q3SSFQMk5wAc8YwM9a53wRp9m1uNVv7aOJi8ixRqAPNJJVRyB35roNe8UfYba008zqXGGcIx2Rge34muac29C4wV9Tr72ISWcbuCE8gb/3gwCB0215pqEgKmHzURlLMojUDCnHr9K2L7xdBHol65leW7kxHbrHGxSRjkZ2/iKpeQbudzOhE7Y8yQ9OnIGaVNdzWWq0OYlgWDy0C4Utjc5K5U9vasC7STxPOLTT45TFErrLNuZFCgHBBHpzjmuu1eKCG4T7Q5t7WTJG9WZzzwBgYH51hpfyQ3kcVvbLHZxA70biMDaQN2Tnkk13xVzhkzjtVvo9PtvsVgkiEJsmkP3nJOVKkdax4Lb98XnJjLKQUZfmXIxnIOetdLq1/DL88UQf5hEsiAAdeoyc1Qt/Do1C0Mrt5ELAZmxgYBz1607Gdin4burnT9YtrkuqS2co5Y5GM55z6hf1r17UEt7zS59bgbzWnCsVHTOBu2gZ9DXklxqWNRAUebCQvzH5t2Bj+ldt4L8Xf2aRFIoeGRGfy32sIwAeQPTmsZJ7mkGT2l+iyzzwShmAz6YUnjP1pt3kTZI8w/MQ6HAHOav3uj2t3OJbIhrCaFWkmQYxkcjOB0biqE+nGPTfOE8jhGLfaNoZSAxGAwPPryBUct9jZSKs8+xyozHNCCRLEByCfunvmkj1c2+8yFzt5Ubcn8MGqVxp93JCjR4nRiGZ41CkEn+8WJqje6LdJcmQYjjBG1UkG7GTnIHNChYXMzb/4SGK8Qq2/eikjfEDx+NV5r+zESzmMPktuYRohVQR368VjSACKREIkKjJIyN2egziomlQzeUI0ZHIBj28YJ5xxTsZ81zetb2CCG4ukR3HllGkDD5SzFRnj1INUZNTjEv8Aqw8cQ/ejzMjJFQ+bLb2DoYgDM4k4HHykEAj6isfUpTKssKSPuyjPMeEBPH41aV2TNpIrPNLd3O4DALMy7FI/i2jjOelTqwto5XY+ZtUIpJ5LMOeT6VFDbMmHiw0ueXjB+p5OKWTbNH5RYeUhz84B6jkYzXQcN7k+nOs43ysxaEMX5PLdiOtV7ySQJIm//WEnHK9D7GrNpLHbxAoBlDkg8HH4VlSj94gAUjbtG0E5z+NXBaiewQTSCeJw45dhu3Z2kjg//rrZ0XxleaeyNK9zJEowNxBz6dTWDLypjLuF3LzgdfXvQjMqqAd4JGe/atXTi+hxVYRno0exaZ40s7u2dprwRPkL5ZK55NbMeqQt5caOJUwVbAUjp614QHZpQ5JLFlLYAHQ++a3dJ8T3mlckmSAkhV4IH41xTw6WxwTw3WJ6vfFpyNjoFIHCnbz/ACP6VWKscbkPUYII55rndJ8V290jK5kjL4B4A3H6ZrZMpeKSRCdhGU/djHHrzWXLynDKk09SYrnzFYMXJA4zkc01gsa53l9oxg8kKWzxmlkuHOeinjke1UsSKEB5AC5znPFO5CQGcXDARo5OS3+P4ipRujTc4MmB2I5yfrTA53OQeD6CljnEDxyvviCnrg4x9M1MiN2ZN6pe6cpmPGVf1yOtPVVdRkAOuQCOwNMaQkyPw+SdvXnI5NCHc5wRyAAMc8CuSTNeg7G13445IyOufSpkRUUjPBUMevalhcNgn51wAQGwR+dW4YUCYdydx+XjoCe9cs58oIpyRtJycYChdkWdp/A/WmtbhkcnnoOPT0+taVxAvDDnbjFRPAxQY+QE9PUjvURnfc1sVYG8l/lAIYfLk9c8dOtXLtxaQiUx5ONi7COewqnFEYZQ7j5gBiQYOMEd6yvE2pvE4IjDjcGA6Z+bGeKtR5pHVQhzNHPX10+o3bmXbg5x5fGOc8/hUEksgcbE+U5zkr07Yot0WKLL4LsQOeRtxjNTLGJOoGQB0AxXerLQ6sRUXwocjJuDS7WYbvkUDv0zVaa2Z24ZCuTjaeR9eKllzG4JygIXAZR1HuKfDMY2wXPXnFVdHJe5W8p928ccdCT09KjLGNCCRxnkZPWtZ4oL3Gd0QLHDDnAx3ziqM9nLCEJ5DLxj1qNyrFfA3YAPengnBwOT19s01EbeAQ+CTnkDGR7mnGPCDPBGCfcCq2MxD83Oc8E0gBbA6Dmni2LYPouDk4/lUcjckEAAjA5OWPtSuUXrJ47bAYghSdzn1BwBW3/bCRtlMFSrER5PB4x/KuYgdnEa/IVx7D6ZyaswybvnyAW645ANZyRvCo6eiNybV5rgowkKOMcjFPtrhpWwZDkc55+bnPSssFRgg85I49qsxODxk8cn8qh6sxnVk3e5seascUUqpxt2/dC+9FVVbA4XcDznNFTdmftZdxbaTLZ4PzDA59fbNU9SjXAyMuuWMYB/Q1IpYsck4OCM4+X1qyYs5BJ2kEEZ6Dv+ddlrq4tzDIb94Ce/QdqkilLYL5yoIAznOBxUVxFJazSANvRxkHHSoHO3PqCT+dYyRtF2ZsWcQm+Z0RF53D7xyOlUNUvPOZIIyPLIJPlNhuRgdB61FFesiBIuF/iKcGoGbHV23ud3HYBs4NYqF5XOmVe0eWJXjU4RlxvwOeh4+lPUkMhAxnGe5BNOb75AOM5H4g/SnAAqwPJGenbFbJWONu5GRjgu2eCBgEcfWkkIGF+8Rjn+VTPCQvXBI+VCpBP6ioGjePYCOTtBI+lVawxquynAGAQc5Hen+c2zrt46ikVNmAckHoSTU2Qu4ZBP06UOxIR70yC20L+OanDs4JAPToPWocHbjk9evTirKBdxIzwcd8dKiRLIxbFhjHYkZH5VMYmVcnggYB9M1bRdgAKYIOTyOMVG8nyFQ/IxnJHJP4Vm3cUWFvGTCAYzls9vf61JcWqsULfKNzJ0z2zkYqizjcgXLup52AAYPrmtiNTJAMJtOCGQdsrjP50oyNuV7mTKoVXVjhRgLgYwTzk/jUHklcktjBJ5wd35VdmhkKcu0YIO7pgY6UzyFjDHzAnBHTP8q6Uyo6kUhO87RlR1yagkO5cFRtANWNsaucuSrc5wOamjRJCAuS4JAOVGfXrxxTVxsp88HHy8cin2/lxQrG6LtA5YcY/OpfNhkQSojxg9A8qMeOxC+lJ5Pm4w4JA5DjOfzxVktWNHSFE8z2zuqRSYCyS42hjxnJz3qfyTHFKhkOdzRo45XB+g9ai8OW8El/HbXZmt7cgDzI4VYhycr1P97iuj1fRrnS7CC8aWXyXyXlhIZlGcngdPxqW7HVBaGKumXMNmHZAJmIVZPPVNoPOSTz0qjFrGsaJcBF1WbbJ5heSOYyBgQB3zjp2qvd6rLf3kjTyPLNkocsSQduBuHRfxqtBYreukafOjMVYGRgVQnOQB7+9XBOQKV9jo/NuLq30039xLORZRMRNJu2u3LYA46UgHn+WQ5/c5AXnleuetNmVXkQI7IFIOO+AuBmrMBYbOXJxgnd14r1adFROhMk3qLXzQjAOCOo+U84B79xVMTMARsRMDP5GpgjMiBgoGA20DJySPX6U6WzMYkBTfnu2cqTj0I64NdNrFEYCyHcOg7e9ELPAu4ZTPy8L69e9OZIUSNd4kdsBwvY9z+FF4IrwHAEeyRxyGBGcbc84P4UxMinbcdoxhh68fdz/OqwljCohByoA+9wSOwOKmmV3R1ij+dCQGDA7RjHOfao5POCSOSAqk8D/CqTSBLqO5kcKHwGMbhRjjDbjnmovLaHKEZlAyE28kl8g9cYxS5/fbt/zrnP8ADjAxTZLt2nZi33iEXDZ4VVPPHqah6ivYkEDyB5BllVwCdpwCATnNRvE68jeMddwIwSefSmPckQlUlk2uobywTjceM1BkkYBIBPY5zg57+1S7otNMteYkMoeVFOJc8xMoYAdM7sVDfalNPaRwjy7eJkUmKNTEMEngdd3BqGK3hl2SB9+I2/ekjnOOmaimjCTIkY2EuEY5zuABHc4qbX1G3YHKxTJjlWkyAy7ugPJpXLOpBTK4x8i46/U1XSIJISrq0pVcoGxj8s/yq3IEhmkUIhRXwO5IFNAndajY2UuFBUkHgDjp9RimK+Dg5JbaGwR+Pb0FOil3lAXO7aTjcSCS2OM1IFeRgDkKzMTtA7AgDn6ir5rkkZAlhlxGp+VmJb1JBzznqabIGMkjCXAiYg7Ys7lAPHr19qWVZosBC4QIq7Cqg9B6dfxpwy5fP3HJJBUYoQN6iF2jiKPv+VVA4HPXqaiaVRvDo6J837xQWwRnAwAfWpCWEuTEXJxjzN2BgexFRCdhCo4xjqP1xU2E0SebufI+RmYgRnvhc9aaJgETGeQODzzj2oJ+dwMkk8HJwSRjj8KcI1Q4H3lJzjA5oM9UKrJJsQEEhgRhgARj3FJJCxiyuHT+LHJ649qEw4GDwNuN3ORjtin7iRg5OM88H6UFp9SNo8NlfkB6/wAJ49uagZT0GOAAccfXrU4AkQYBRnUH+7gkUrxGUAkdSSSRkEdqWxo0UC4fKEepI9h0q1GJbxCI0LyHaFA44LZx0NRzjDgDbGkmEJJz3yeg9KVUaRSR5SMHJy/GAOQaNCVqJNJOkzgh32sykFd23HJzn0wKS3uJ3bzHkV9qqmNvHTnNNllkkYGQ+Ycj7vG4nqTmhn2bgvmFS+SQvH3SBnnsaiwK/QseahcOYge/XBBHA/WopIbQqSnmBlXyw/UHIB6dPaoo0by0QkZMabSgZTuLZPXFDmTdGSQ0TqzDtjHTOauSLdyxdRRrnEgHJJLxtnaox1yaY9sUicNgkDA65OTnjPtTFL2zbShjKkghSoA+tRtM0qlyZJSxYq2CBwMcZ9KztoUF6Llpg7lpMEhUHQYGBxVU27q5DiMn5hnr1qRWznYRubIwD3PH86jdhuR2GUVySM9hQRqMIJABAIIAxjoAaYQiM4Dv8vUtzz+FDpvi4+5jAwO+cn9KWT5QCexz8nUinYsgmVHdN3I3bgcY6HjpzUcriRTsQOQQOW/+tUzOpwBlDkHdjmmPKVwzEj72Qfl759+1DIJQAGwiZUktuH97NKIyXCk4z3JwP6UJlmAHG4Hin7AYiRwBkHepHPt0pLUb8ySHLQ5EZkiI3nZnbz2yCaaFCXRR5VATGQB1A6988fSpI5HO5F5QkkhY+eOnTNIwPXILYCAknnrnjpQydEROCMt85ByFwp5Y/jSuhOMEoA23qCcAfSpJWyuAxwOVwTyTTJOEfDbCPXuO9ALVEZcZwS+0BscY56dvarkU8qWFxEbaPy5GjfzmUtIgQkHb25biqrA7nCJkjI6cc9PypQwRJFUZXJUADbwME/lk0FLzFdwg2HG4EYyG55z0x1qezl8uf5RgHkuRnHOOgP41WkcoiE843DjBAJGOfwp4MkZLxpGFC8HYFOQu2qSKNmUoqAEB8D5ieM59M1ACG3t2Cng/TrWjIEaHL/vCVU53Z6dcZqvuBVSCvyoVw5HPp2qwbIEJUbd+GYHaB7mtGJomXO/Ea5AAbadox3I9qzJd/wBpeOXjI42nb/PNWIHZJCDK25WPBOeDioaIehk6jGGABSGPlUCCXPAOckY9KoWwZpUAI3Dg+nDZrW1EcFmL+ZIT1wegx2AqjCIjIgUIM5zkMAScY5zUla9DRRwvAL5CjJzjr25qcR+Y7gY+UDJzjvnv7VAoIY7i4Gec/NjOaswwlkRnUkjBIKk5AGPX0p3JjruVptqEsSMdW+n44rvPgM5Pj4FBGJGtpYwADz8qnn6DmuEmTsuANpXgHJrp/hLO9v4+sFXYPMLKxTkjKjjg0PY66PxH2NpbrOIFDyEAZDBeM9DyCe9bEMLAkPsRz1QHOMHI61zdjDl3l6sQyKY8jvnufWtaKcAxtuwcnJPIwR7VxNHtxg1uXjGUA5O87j8465PpmqF/aiW2kVgCjgKFQ4H3cHdk+taduYSuw+g3B/1qOaNnG4jKkEkHuOvFc8tDsovkmpLoczrPh3w34h+EcH2ezkXWdNsw11LDA0qtcleEZgTgnDdfSvkXxBosy6nI4jMY3lWXI+Vhxj8a+0vCVz/Yvi2401RELDxFE0FwOVVZFACSNnjPJzXhvxa8FWfhTxOkMl/a3MephJFkhlVgjs3Cnk8jvWzs4Jo/R+ZYjCqW5N8DvGOnXukjwlrG0XkLvLpdz1BIXcYiOMZbpXZzhEcQgru3co33h3PGc9K8N1bwpf6TeGJonScHKSDgA5JVgRk17tp851/w3pWsxfJFdhhcQmVSbe4A2sjEDPIww+tduGm5aM+VrwUdUZqtLCgBH+rbcpBwoI+7weme9db8WtOg+KXwsj8U2O86poLpZ6krwtvEbFSJc5OQMhc46CuWkt3imdg2+Jz8yE52/nXW/DrxHaaPrFzp9zIqWusW0mmXMjAKrKThc5ONwPO4VeIikuZGWGbUuRnyFd6dJo+pF4ZAhaT5JepPzZ7dK7PX9Y07WbmzaeOSzgKwrfiORnDsmY/M2/wttJbkmtX43+Cm8F+KJ9LnTZNBhlMeDujLEKQ3I5yK4axCDU0hJ3rKdpOc9fm/+tXjt63PU5FF2Zdhs7HQvHt3ZaTq8t74dldU81W2CaLdkhgc9D619D65Z6d8IZtLvtE1e1k0m8USS2Ecquyq2Sc4PXJFeB6PpMuq3t5okOnwX816Vlt7newlhCKxZUwwHOM8ivXfhxrumeLfDMHh+8t5Rq8MWLYqVVpMAcMSCBjFawgpq1z1qWGhXpuMket29zuj39ym9Du7nkV4F8cfARttSl1rTuRJjzFwR8zZ5wD2r1XwXqs1u/8AY1/l7y2Hyt0DpngH6d/rW/rmi2uoW9xA6RmNkZcn58E56YNc0o2dj5eVOWDrOLPjGymjSRGflAWLx/xEd/avb/BGvaZYQQaik7W0yL5TwrH/AKzPAJI44HtXmPxF8CXfgzUldA72khbkj5ee1c3pOpXSSCBSE8whRtBHI5z3pKOqN6te9OyPujwV+zt4/wDjD4dtdW0i3trDRbnJgnu5ArysM59CcEbeBjO7ngVy3jb4AWfwOhj1vW9TlivDhI47yMhNxf7yA4P3uKd+zh+2O3wW8P8A9h+JLya9sNLlE9jp3k/M0hBDKGCkrkEnPTJJpfjtrGtftMeJl8b3+jtoWifZo10uymkaV5I1OWkxtXksGGMdq9Ryi4ctj5ujDEOvyy+Ed4U+M2ii1y9zcRSbtkjG1cdCRkEnpkk5r1jwX8RNL1JWFlqcVxE+Dt8xVP3sd+a+QtQ8PPYxF/NkucMBgL0AFZttqVxpN1Fc20rxkYCmLrnOeg461wThI994OLj7rP0etr+GSPdGQ4bOcDcRz+Nakd0uznfznBA5614N8Bvi3D450ySC9cHUbbDTfwl13YBx07qePWvcYLnzoS6DI7gd6hLQ8SpHklymgi5ZM4IyTx39OmaljTyl2ADHQYqOyfzlIADMOuFI4H1NTJGy55B9BuGR+tQ0QixEwGcHd94j14FTWnmRM5JYqWDcrj5SelVINyFMEFuQcdKvhkkj2bGyCuTt+XB9DmpSNEXEkQ/Kp74qY/Nkn1/SoIUCMGBEiE9xt7e9PcFj6Zzj3qkZjmQYwOKYwKKBnO0FeaXJZQTweKjdyMBuVA7da0SFchKDAyeeVwPpUMqZXGSWPJ9AKdI+ecYAHPtVV5gpJXLxkbuOO3vWdhpsWaJ8HGCSMAjmo0VlwSMg4zjj64zT1mBRBuyueM4zzWfqOotY2vzZn2E5BHU1JW+xdZ9iEA8rwc8/ypjMW5DHbxhfcVDFM89ujqYw7cjAIBpcOqoAOtVYaJ/MzyF4/ChZGD5BCsRtpsce1yCCewBxz9KkaE8YTGPWspIpEbTkqUDkjOfxqNXUYAcDt155p0ymNgCmQfSnCH5k2AlsAt9AetCSNlaxZSGSJl3o2DjHHbHGee9T7CPL3Djt7/Q1U2yBhgOV6cqecdKUO6yB8kNnr/d+lN6GUiVYxGxUcHA+v+fwqNdp+Q4BPf6VMgLLlySc9xj+VDAKmPu5JPAB61SMnoKiJtcADcGBGB19atBQ2M8Ng4BqJFAQAHGDjOKsKqtsJOCOlBFxjoQpB69hQF8twDjBIxx1FSOg6/fxjnPFNH3sg8VSM7iENuBA4qQRbsMe2cUsZ2vgjvU6vlcdCBwPWrsFyvInGeRx2qJlYuw2EDuasFQqAE89KDhlODkYPFCQyuyYZyEIPYmoHjWbO8gsWJ5x6fSrRyF571XmbbvKZ2MTg1I0UCit83RFOMjpk+3WohGWQFxkHC9On3v8KlbK7FBLlMLngcjvVWZ5JUKMSAw6Z+vT86bNUNd1KEAknBHH04rOkkW4OAMDjrWg8fl4K4AUHbk9/wCtUr0BSAmd5YZwOlNGqZBJGwQgD6ioFTbsz0TG88Y65q0F2sCwJzjPIqlcOI+AhcdMDvSaZV29ERTXMk9x8ibIwTjPcZ9qz9WuXjhkD7xFCWlYADdgA+/Sm+Jtft/Cuh3mr3Y2WlpHucDg5Jwo/EkV85eJ/jfrOpTDbpAj0fz1+0SQMPPCFScYOe3tRbWx6mCwdSvNWWhheKviR4i8cXN7d6Zf21nbaUhvY1DKGiwwXDA9Sd2enamaR4m8WfF3SLfQBAEjjLRTX8URCbc8jdyM1o+OdK8G+LtM05/Dhmg1C4IVwBtlQhsDcBgOD6AV7p8P/AVp4F0L+yrSd7lfMaSWSTu5+9XW37PRM+qxGJ+oUlGC1ZU8G/DrSvAvnx2SGSW4fL3crB3bHpxwOe1drHkogxs6fw9vzquh5CKQ7AZ69MVYGFUFwsa4AUkHnFct7s+Or1p1pOc3dkiqDghCPxFZuoqC5QHlcn1x9cVdWRMgNwSSwwM8DtxUFwmzzCN4BBUbFGc5zyfpVJXOPqUZDls7+McehrkfFmtjTbY7yHQD94eVJOegJ/wq1428UR6VoOoTAYMKMyYI3kjoAK8vOhWHiTQrzW7fxiLiS1iW5aGVgCJCR+7Kkg8E4P0rohTc1c9nAYF1nzvYseG/ENlYefqeuafNHpcpkP2yNg4QANtG0Lj7xArw/wAdT6P4n8TjUYLWOMP8o8ttqOQerAjHSu9vvFV/8UE07T0totPtIoGF1JArCNmRsZBJxyB+deR/EGawtPFUsEUkwgjjGfKkDsrAhT0B7c0nU+wj66VSFFKnA6uDW00qO/trMgW0EZ3CIY3vxgg81zI+0L/x/wBvGj5aRhknIPvXO/2/FP4j2QyzT6XCzFTKgHmKTkEgDPSvY/BHg+/8byDUdEjtr2GKQgRTK0hYDrlQwKj61k3rYVKkqs7yKHws+GekeKky+rwWN+2dkLzrHkL35GMmsHXvDUw8bXKXOqQxWelwC3WVFAB9CCDgk/SrvjvWLu61KCAafDZ6jYtHBKbFWUTSA43BSSRn24rmvG8n2OW5spXD3KOWmP8AtDoD71SmoLlsXilClFxhK0jkPiZ4fSO4t9Tst89kAqMSQ20kkgjHTOKzPDfh/UdRlC2dnK7yryNvAQbgW54IJXqDXYeGUMJQ3MK3KD5vJc/KxHI6elfVn7PXxi+G/wAMvGdlc+KNMk0uGWy+ySXc0P2iCHLOVYKFJTLNjnNdlBxmtUfA4ynWUZVFq0fEniCOO2uZLY8TqwXY4POMZPPXnHT60eFYBBqSC4wluXTfJJH8qgnPXPSvZ/2wPEvhvV9et10Wy0uJ77UrrUHv7G6WQXFuyrFCrRjJTlc4znvXjuqRmJtKMVhDa3FrBHDI0JZVnIJIkYMSM4Izj8K0rQUZWgcuGqSqpc+jPdPifrej2+n6VB4eu4Lm3hSNJPKORKR8rHHJ+/W14h8Map4f+H2h+MNQsHk0XVJZLWK5jlVtsyFlw6jlQ2xiCQenPUV4Z4btv7WuWQRqVRS+RwoOMEA5POa3LpZYGgPluY1YyLEZGwrEYJCk4yR3xWSnOOy0PThT0VpbFfXfFkcjSLBaDypYZIV3Hf1I9MVwmjGby3MMkiC2KmM7hg8nPY46cVpeJfEUKROkMex1GGP3gDntmsux00R2KRtEziYl35AYD+EbRk/SspSdSxnWtGOh9sfs86rNqHw6j867a4miuZYl8zcCI1VCoJz33fXivTIjj/vkHk5/DmvH/wBmrw7e6D4MuLi9BjfUrsTRRDcPKQJt7nucGvYBDISCACGO0HPp9M1qlY+edrjnk2J06g9h2rI1GcFiHSN1Y5Ik6dOOKtzxSIobe8QIOA0ZOfryOtYOpu0nVxxlkwAcntnmqJfkZ2pXaJGSpMZU8jcPmA+bjj8K+Zf2lrk3thpgCGMxXJkaQAEknOBzX0TqtwyxSbh+8IABfJGc7sjHtxXyx+0Fqpl1SzsSzO8ZEueQMg9Tgf7X6VMVqYVJWizx1wGV2ByMEgjHp/jUcrY4BHHqB+FI0myQAgD3HTrTXJGS5BAI4APTFdB4c3Zih9hTA5HOPX1qF2dWkIHyhDnGW2kfSlkhfPGeM8lT/Q0wIykhDJhm2LsVuchuuM+lC1IFkUpIilC4bJU7cfzJqzGZo8YJyRgnGDz7Yql5SymMHuRjJ6Zq8Ee3w+9EVsZOxsjHU5z3p2KuMt58SkRAbhzjHKgcVMymUZZ+ByxwM8VTt2CSyOshPmKfxA6CpUbcgcOc8sSPemPmuPmDSLt38yHJyB+HPWs9xFaEFYDKw4w+WX16Zq/IVRWGA7E9QB0qgyxsMk7MnjAwaze4DRPJuCSmEkAvsK8DPahfM2AhMcAjC47Y9feldBJwSQx6jJ5wfWnN5HyJsI2AnjoMEYzU7EERTKEY56HA6YqZbRpSHEe8OM/MCuCeaRZxG4VIudxLOd3IIP8AiKQsW2FzvIIzn0AxTFuTMyQQlQSW6ZXOMZweOv60ZN0mGlOVIIOSMj0OajjOyPlycDGwZ4OTn8ORU6Rpv3Z8wnDfOPWpYypJGCh+Qns2eMEnHt9atQ+ZbylEOGMTZBB6j7oJ96WWLILAcNkMAemO9OjVJnAdktwpZm8w5Bz68jiqKTJIWke32ctEpO5CBwSc/LXR+F5bdrLWLaSc28tysT2zqoK+YrAEkEgcqCK5u5gWzvrkQvFdpEylWtsOrD2INXbdmlEuPMS6T1OBwSenToayntoXF6nRWFq1n4i0jSo7jKwakXOAF+RiTxj6ivUfFeqQwWl3ZSxeXPPbxL90uSfMBOB06V5Lbp5et2+sdPuq0Q+diwUDd1wOnaug1bWrw6mLlJJI2jDuBH8vRsAZyR1xXJJNu56VKVomlJr8kE0UAtHSFZfJjMrbfkTIZtuCRkjqPWqz62s84Wa5k+bn73Q7s4APXA9a42a7a+3pI/nkQ+SzSfMSSQWYH1yKsWs4s2LwoAU4ztBJJ4JANZOPU1Uzr9I1O3k16JndXht5FIQtlGc425weM47dK7e8uJNL8IpeyRRfbrzMSCKRgQwbBYA8YwRXk+jI9ojzFxG0hEhfcGbeSSBwOwrspJv7Xht0aRo7azVUHmkZdyQxx3xwO1Jbj5nfQoHTZrm6udSuHurbS7dMK/mKSzYP3ec/e46VzltbHxFcotsNlm4bzOcswPILNgjH4V29z4Yn8QeZPf2k2n6JAxS2Qxr/AKQ684HGTz6VX8X61Hotja6Zp9p9j3jDRIFB4XI3YI2r7da3jLoYyszFlh07QFkd5Ptbqm+KLrngjjPP3vauJ1jxFPq0Dm5eSJN2IoHl4K8knAx9KiN3c3F0ZRO86hAAsiknBZm4z25FLcedqIQ3MrfKmNhPoxPp6Vpp1Mkn0RWsz50OSN8ciZBweCRgY57mtm3ZLVLSWOQobfCvg5zGR8w45/SsWSzVbf8AdWw8qNc5yFHXPBNTWFwF81N+LVFZNhG0ghcHnknmn8SJvY9G0nxSdLtnyjvb7hE0P+rcc9RkHrW5b2enazHcNpzzRzSRvthikZXwcfeUcP1rznTpxc2G0mNLlQA5Q8gjv3PNMNwYLjYRIki7ihhkZXIPUEVjy2NIyOn1TwvqOnPcJBcfaJo2xskiAIbOdu1h0xWfCuqXDn7TYRW6L2UAZ9eODTv+Er1EvblrtpQ8QJM0ZkJwMENnPPv1q5pV+b4G9k0/KR5DXESgttI7g1m7luzKcehOzxCU/aRE24EKAB3HU5PpzTprUWbeYIvMcqVXEYAVsrxz9a3HuNJvSiRTrbyyP5WJYcENncM8VUufDtxIkhF5a3K5O93IRQQA3GM+mKlXuF0tjm9Y1GytbXYAbiWVt7TZ2iMYwygBfWufikEibkgMqqQwj9QD1K9a666sjGrhrO3dohhUE5Qtld2eRnk8dKpXV/eZ4eG0mwoXyVDOAT8w3FccV1wRyVLvc5a+v5nnRUkaItu+RISgAwSAfmJ9qjtrV/8AWPIXZwGyCQefY1uLaxPKHLtPJJzvYck88VXmKWw5PlsxBOfnY5GMD059at3WxlYoTlLeFASSduBJ6e2KozMHVGRF2oCOgzke+TT5ZXlfCnA5HQc+lNLh97sf4uh65PetoozbHRODJvB+UFeQcjp9KkCqUdQc4cckdQKrksrlTnIZRsyfT8qNwYEjDgcEjtzWpzvVk3y5Ox+DjBPanmUoeM7iDgDvUPKITkbwMg9BxUm0L1bBCkh8j296vlXUCRZOPkOHb7rDn+da+keJbizuIzIiSJkZjP8Ad7+1YgXZhVGU3ADPBFSRcHB4QgAA9jnn/OaxlBPcynT5j0y11az1AuttOhddxwW/2dw5x6cVbEhyMneQR+HFeXRM0UAVLgyIcMwjwrbunXJ4xWzZ649ocNyN+4SFDnH93Gcfj1rmnSs9Dz6lBrY7hYsg4IQEEruAP8qqaoRDBufAOAhyp+pqtZ6v9ujJjcScNuAwAq4x296luJXcpG7sQoDBT93OMVzTdlqcKi0yLyWjRB5hfPA6DH5U6MFZBhDwcHJ6Zpu1BIS3VT26VYWWJJEdEDyZCv8A7I964Zal+Qq7jwwA6VZtjvyCMEjBJYYBH4VAzDdIWcfX2BpRNKuxVcg8BifSueUbj5UaiEMQOh4PPSm3DxyugBP7scnHT1qtGrnOyOWQjlgAD0NSuGjGX5G7avy47Z5wfwrncbM1irlO4KKkhdD5e3dgDrk+lcdr1yZ7zykOxYkCcgsc7s564rpPENwkFu5hRERl245IyOOhPrXGXEyrNu80RtOxJwBjn8a7KKb1PTopU48zLchw4LOZIypIC/kOmfrTdpgLghhtBO7acEAjAqqt1hcZxuwMY4K7cfzqYMnC+XwRjmtmrHHP3mOhhDukYcIMcA96sCyfJJ6kk4A4x2qxaqkjFnwjkHnghcjA7dzUvlNJDhkJfgfIWGMHqe2KpO5UKblsUo4STx7e3X61F9okRj84AH0IHH1qeaSRRI/+sUuFUYD5P4VREcgAJB7HB71SdhtWWpJJZrcsj/M7AZG88fhUDgxsQ6YdR0HJxn0qxFIyMARhhnrzgEe3NW0jWfJbGNm0n/aznP5VW5ndMx2fdgcbsdPWkyNpyMnPOR09xVy6sggBHz5OBJjb0PPX0qsVw2TgjOMjFJjGxxgnJ7g9cnpVhWC8HBOTnPT61GoIHPoMY/WhgUTAG/IIqWS2WELHnqdw6YGM/Wrlqrn5M73GC+R1UfTNUYwowOJFLAgck8Vfhf8AfBS4KhlHzEngerCs20SzRtpWYMR/Edw4I4oqzZLBNbxxq0ZC5+bcGHGOM5680VncjkM6OXHIxgfQjpjoeetTxvuCYfOcHnqapg7NjEB5e5xg9c9qlhlEqYAwdvAHUcnjvXoJo10I9TU7nnD8NgYHbFZD5J5TBzyH6it+aJJISjEbGyCfSueaNmdySSQTgj26daxkPoJGAwJB6elS5bIOPY4pioyoSx2EA5OO/wCFSyho0dgA4UbuDjPHvQhETBmByeMkn60I3VxgZJ/L3qKe5eLDIAWBAX8ag853wDJ0BIwFyc/hTbGy+Cpxg4YH76Hp+eaXG5BgHB4ySKpxo+UDIxGR1AqUgQrl02AEtz/9fNJkK4rsEycjI9e1Ih3OCAxJPH0pp2yBwD0xzg4/lS4DOhz3ILA4/lSeugWHxAB8h/l5yCeuauqxZABngkt/TpmqlufM2MxKrlj05wB0q5ENy4f6d+aydx2vuTZB3qAH2k9sZBHvTZZNqYyWwVxyaaZCy7i4fnnIP6VDKmzJBwAQcc9BWTC8b6DxIAxOB2689PrUi6kxkIDnIGAOB71lySn523E5O3geppscxWUEJuUn1xjP1/xppHaqkeTlN1wxdw7h/YDIxnI6Z7VUu1Hz53oRnJGMVdR1CISPkYAAk55xjtUU0P31IB3HjjiuiLRyWuzOWIKCq9mz+dOMYRkLAFeMgjOPyqUkBQQDgjg1GHZoiEjwyjjnGTntW2gbE7QmBhJjcGX+6BwAvt70yK3yHAOdoPKDBx2rQsbrMD2kqI4fDrMSfl6KVPbnGajeN7Gby04k+7mM8YGc469am5o9QjuTH8p2nqTlu46dq6Pw9r32CC5AijjeaNv3a5JkUn5s9R0rlwzINxzydxJPTJp/2t1uMuDh8gYAOBtqlDmNYmzq9xDfMN+mWxMzbpJo5WDN/vADB/Gqltaxj5Ik8hvLJAQY289+lOsZXgcDYwhZ8hSBgYHfFXbIy2sPlhNpcBGOQST1OPwr0qFOyOiMEQ/MOAct8oxgZKg5zUwPlvv8tUPpgkdOckUupT2rXpW0jljU/IXkwQOBnpjFU1laKIKOE54+YBh3713WsarcvPPsiJVBv6jj1OefwqOa7K/ISJHBOHJVh39u2aQFk5d3KrjAC45xgZJNW1JKFFAjkAJUmZvTHYetUNtIylUI5Y/JkjPfp9MU6aY+ZhTG4KkAhQcZ6EemKa4dFdCSHUFcAkgn1z1/SohE45ch8fKMZHHrzS0JuWbPMknlR7MyNxkAZP8AOlmhcCMSFIoxtLjaxJy2TjBx0qKMMkylXGRlQwPIqeaYEI6kx4OMHngAY6VL1CxReU3UIDYyytySc5JwKjeSV2Ll/uFzkn2A6fhVgbQvmR4QrtO5jnv6Uxx9qicxoQGBZZCDz8wJzVrUmxSmcL/qwSxYAEZHfPcelMaeTcCo4wzAA4PTA61LNG6yoo8tiJOkisegxnqKopJtG7C7BETvLE5wfeoYK6CR2Z3UiTYwVFUjOMqGzx7AinpNuKOMcliMKDk/j0qCOdowSD8yybs88AKRgjp3qYPkZV/lVSQMAdfpUpDJCziMIxJARcnK5JxzziqrYhwHk2HDdSOBgAevejjOGfjdn8qLdI7tHnV1kMkYUDa3OTnjAI/WhaBsizGjR7IyHkZQgYgYPrxj3p7XbsqfcKsjAIVBznHOT9KYs8b3TkBUUuZF+Y8bR9aj3KnlAsABGvTd3Oe+O1CQ0yXySWwqEkMASsRGePYUKm9chNh2ZGVPUn3ApbaUyXDoqMMsdvUtgD604orRGMAyDbGMgFCCOverLequNLYaQxpvy20kFfl+XPT6VCFVt5RwFUBgJMYHQHp71LKHZNwQZ3llbbzwu3nnn8ajA2psPAGBnAXvn370tiLk8citEV+feS3lrgDJ3AcZo27MEDgHcM981UuHkXByDhWIZ8HBLVM0mSCH3sTswe2MUmCaYKV2ooymQNp9MeuOlOjVMjaUwwBODn5fXpUPXlR1HHY/pU0TYbepIUAZHpgU0rFadC3HFG2x+MllyCSOB93pxz9arPDKygCQAqirwehPXg4qbcXYcYGNp8wDnHpQTHvf1Xdkjjp+FS0O5RMoyk5LiJJC65JGQAy9vpTNrM+1xhnY/wCr4UKB1JPNXWCJcgAAKpChDyudwJ6/U1VkPmb2b5CzEtnGDn6GoBFeUMCpPl4JPQ7iRjjGCab5oUZTO1ieAo5zzz1qUxiPkAIylegHTvUW1DhuNpDHHfgED9RVji+pJJOEkc/PvUlsknqOAMfSo+QzAqXwNuDzn1phduVG359ocEnIB5PH/wBapYoBswQOCWYfj2ouacxCXdfMyADhpBtU+2M1Iyn94BswxXMbDOB82duPpUksctskKESZ2KrEZwfXnmqpk2h2Dg8HpkYzn/GoJ5iaZnbZIoCRgE8deDkY/GqcnyZXYcAqM9zg8ipZY5Gd0HDblQ8HgANnv2xUMitEJNzjkZJc4Bye1JiTuNkzwSmxGLEgKc9MAdajYHac8AnbgkcAfjUhVGONmRtCjHtTWXMhzwyj5gy8nJ7HOKm9htXIGYvE7AF9uAT0HbpmpApV5Amf4jnbjIxjoSKV4lOCeRu5BUngH0zUIjAJC4OW2ZIAOPw9qskswxs7AEj7qjg45zz19qnYgb8H73zjZIxB49xUNu5wFZnIlZsnaTtxwM1L90RqAOgHU+lSUwGN6YyGUhSMc5I6dOnvSq5PPXJ34O3P40oZ0cFQSyqcc4yR0608xC2kQ8HCk5J/XnFNK4cqsRLt8wDPAIx2JH40eWAgMnAA/wCWg6/lSfPyRg7QvJAbOanQqrbtmSeuBgY9sUhJEZjdfMK8tgsB2z2qOTaVI+Uh8KHJBGT1HP0q4EBZdgVzu4OSMgck9+gqGQiX5zsJAz043E00DRBFHu81xHIEkYliYyckNgDAwKWEAkBot7MQMnBHXPQ1M+xmC5+UclgQAQPmOAffio49wSMEAScPuY8/exgYx25qrjR0UaNJYjYcMSS2OcDjjioYWfKnkx5Yktg8du9WNK81kJQbDk5IxjmiW2kDuiSxzq6gLGVYHpz1Of0q1oO5m61tXVf+WnlqPvNHjjGP504STEhnw7l9pIYYx2JwDU+txQSQxzI+ySRWU4GRwc8ZyKo2s5MTtNkc856ZB61LVxMgvZlhnyHOzOcEHp0pscG5EUHOWBwBwo68/hUmpqQqEAnogycdenX1qvCrB9xAcBcEDjJIweh7CswsaNtFJvIJXAwMoeMnp+dTkGN5MByVBRsDP9TVeCQI2VcoxwSPUj0qxKymZ5ABnlySowcimwRDLJ0P8K5Yc81f8B6gdN8baPckvAsd2uSY2AKlcduP0qgYVCIXLEAndIOf04NQQTtZ3ccibIzlTkK2eB9OKT2Oqi1zI+1dIxcQRAbcN87cHI5zk/UV0FmAibXGMA/dHOB7Vg+CY59U8O2FzHFJ89sh3FTyCPw7V2aaUyPuMgGVAO4HI9jg1zS0PoIu6VxLe2JTJBJ5GTVt7QI+Tl1ByPYHqKvWmnsUkUofkY7SFbH4Z61qW9oWQ5R03dVcDriuaWpstDzbx1ob3uiT3Vt5qXFufNVEP3kGCR07gfWqHib4Q6Z468EafrHg2yEkkCRJIHV2d7kZLlQcnk9sY9q9UutLldMFJQkeFwYyRjGOcdsVwtl4O1iTxDf6Xo2vf2BYwWzanE0LsG3r95QDkA/XiiDV+Vn2WVV+aDpTeh5tp2pp4y02WLUENtq8RWORZOGAPQqAOMYPUVa0CK18PSWVtZyzSRa2zQalaOCFgnB/dSKxGFyWwc8cVl+HtDPgP4gapo1/qD3eoXVuIUkWVZFZgSQxxn+EkmvUPh750PifVLG30aPVRq1nJbvBI6futiEll3fdYDv1rWnJ056iqYb97OPTdHHXkj2pntrqM28kTbclW+nzc9+oPSqbJDduUGCDhgFz+PXNUovG8FvcyaNrnmW97Y7oIZbr5vtCBtwWQj+IHge1Zw8QJZuJ4ni8ll/dXBlDjcD0Kgk9PavWnKE4O55EqVSlUvY0viXqn/CZeGPsd4//ABNbJY4kfBKyQl1xubHUD3zXi154d1LSgl+IGFqkpVZiMpvU98dq9V8V+JPDWo/2dPoOqX2qa1NG/wDaliLFkggfcCuxioJGBzmtzQvht448cR28SeGrtLUJ8qFSi4bnzD8oBz2wK8mlhpSbsdGLzCnFQb0Z47p2v31hqUWrQT+XfmNgTFGQADxgdcde1VfAPjR/D/i0XhkZ0Rww3rgnIwQc16r8RvgrrPwq/s67vESKO62pDJE+5d4HzIQcCvPbvw9N4g1m2Frb5aVVVdseSXHOMClUXsXdnqYDEyqNSie9XIHiPRY/Gdpc2ekG3QRPCXCMSdpJwxy2dozjP866jwb4oh8UaLb3dsVKyIDMq/Phx1IwDgfU18m399e6NrsVpq0vmWcAeQwktsYA+gHpW3ZeIh4M1cXmgPeRWu0BwisoYEfMCrcYFZSlzvmsbY+MMU0obn0v4i8P2euW5iuI4nQAbRJGea4DTPhDpOlyTy2ltJHLyS0rBsnHG1ew+lZ+q+MPEehbJ9O1GLVrd8SRrfRFQUwOMqoOa7zwD4+0/wAe2WIybO+ODLakYdG6ZAJ5WslK70PnMTga9BJyWh4L8ZtJ/sjXtMjeJY3lVmZhwZMEfL79a6vw78QW/wCFY29kSr3ENxIib5Pn2EgBQCeBkk9Kl/aX0R3sNK1dEYw207rK+QCu4fL+GRxXj+maoyoUYgpuypXqCVwCQc9CK1U+U6sLTjVgmfVnwl+Fmr/FHwrq+q6bbpPFprZkjjkV3df4gqAht3DYHfHHUV5V4pu7PyvIjg8zbMfkxsdSAQOuO9Y3hH4h6j4RS4GlaleaWZwRdPZXc0DSoxwykIwBBHzEEV7D8JvhjcfFac6doNtHqGqzIZCbqXG2MEFmZjz1biumEnUXKa8nsVKdaVorY474GaxN4f8AiHp6oCBdMYHBGQyld2OM8jAFfVkvi+08L6VcarfXBt4Y1JbceDyOlY+lfsjXPg7WrGTVY5U1pG3Wht5cxby3BOCeg45rjfj6vhfSr688Lahq+oXc9oI1nNrGv2cOV/eKDjPytx1pToWV2eNzwxlS1HU9K8DfHDQ/E2t/2cUn0y9cARPe7fKmz0wwOOe3NeoLe7zEh2xyMDwVIIA789a/NzWtHm8LXSWqObmwk/1MoD+cEUjayk8AjPavoP4CftMwNBb+HvEt4zrHthtdVl2sCTx5bkcg5/irCVLS8TKdFwdnufVe2YCAQEZ3AuuOo71qW+IkyQCgO7aOB+tY0bB8MkmF4IdCCrKehGR0rSiuVkhAc54IYda5rWMWtDVWcKN648ts++D6VZhkRmQ9+/tWZAcKiEck44qwrsrrx34zQtzK1i6bctvJ/iH5Gqs8W1ZAw+8cenWrGT0J6UO6S8P0Hf3HSq2IMueZU2BQCeQary53YcIRxtI+lXbqEyNkAkK43Y28AjH86ozQbdhzhRxg/XA/KixoisMkg7AMKV6djTZYIpMCQ8EFievSnzAxPsB3g5HycY/OoJEZjkfQ5zwaSQXsTW6rDEibvlXn3NDjzYgB29eKZHHIFLE4GSCTz/KnAlwmAetIaJYxuyoXH19amchMEHep4GD+pp1pbsYt4PQjINSSqpiMY8sErgcYH6VBUSEXaSSKExgZzx0pyEAB247d+lLGscDAEZ47VY8otsIOUzkj8KmzRTfYhFvGzo3yvgj6jI6+lOMRRUBIOeOPTtmk2OmcjIwByBwR34xTvLYbUKHgk5+lNLuZj44yIyccEE80yQEFskL1qRBl8gkkDvUqlX5bn72Pf0q0ZtiAhQgOf/r1KgyAwHOT1pFi+4D2IyTz/Knxug+UfOSecdqdrEsgCkKTk49KljTcMYx35/lSsSE5xtHNRx7mLOehPHtQtCGiV4tr7uuP1pGdVTcX24HINEO6T2K9D2qYqGyCAEboccmquFivhrryzHwMg/Uben51aW3ZUBOPmBHFRlyhOzATIwPoc00u0ikjgn3oTsMY8IO8MeD26VQuFEj/ACGQcdOK03BCgnAHGSe1UpVjif1XnBHQ1ej2KiV5kZ8BE6npkZJqm0WcZOB0H4e9XJShfaUGY/mz0yMViz6g8LFASQM43dMn0xUM2irj590RAfGD/A/P8qr714B+f35pVZ5ckc54Y9OtRttiyJONo+XBPrVoq1ivPcqMB0CEcMQOKyNS1SG1t5ZpHAjiO55CSFCk0/UZ9m9pCEjUgsd20DnvmvHvih8T1hSK00a0N/LFJulBOY5UXlhjPYda0Su9T18FgZYmaikWfHOsJ8SY38O2MokhuwUcurRb8MGXaWwCcgV43q3wx8SWuuDw7pWpx3kNyyPJ5xUSQuo2tuxzwPwNdhqPjCD4oW1npWh2TWWreYy+bCcLE3JDDOSABXpXw8+GzeExJe6ldm/1u64mmfBX329zWk+SKsj6ycoZdRcY/F2Kngr4I6B4GuUu445Ly+VQFndmCbxjJVTzivQCC/BAC8E8HvU6BVMRyd68GpJFJYkHjbjrXMlc+Lr4ipXk5TdxqLHFI+BktnJ+tVdXuxBYSyvKESEFjuwccfSrJZlYjZx1JryX9oLWr208MIlqWRXKwOYztOTxk4q+VIwoUnWqKNzzrWPjD4p8UJcvp12LCPnyli2gsobbySDj14rg5fHHizQtVkdNRvjcMu9iSXyMYOARjOKtaPqFtotgBPGCQDh07r29q7TwGmm+NrO4/tnThthcC2kjJDgk4bcc8jHIogj66nhadNXnG6KPhvx5Z63qUCeMVkt7RggingDAbi4DFhnnC8+lZ/i3RtJ8cePvsXhR3t7CEb5rochkxsDMBgEnqBWr8QNA0uy03VVS7ltvKDJ8yo5RwvygcHGcjpXO/CHX7XRbqTw5JIJ3ucTRXIjOWwm7YWxnGenpWzqckXE6pyjSpc1A7bW7Ky8J+EZILb91DbwsuXHO7JIznuWINfMOuNfwaUlzcIIpbt3hWWaPkuzbuGGASMdzXYfFzxnc634vvNHubiWw06NAgk8tmV2wG52nruG2p/hj4e0yeOW38Uahc6ZFLIrWZlWR4wfuk42kD1rCEG3cyw1GdRc8tzhrW6Hhm8SG5s4r1xFC3nkkcMmWVSCASDxyK3bTxxqA8ZJeeDbe4sJ4pJX8uBmLBA2COCAcg559K0fHOlv4a8S3+kaTAmtrtaCOUbWKsWBDqBz0BrpfDPgy68O+Bbh2jH9q3EfnDarCQDaQq8jqc1nLQ3qVnhtOpzNk1xHcan4ovCSEXy4vNLEmYnOQAc4HrisCSzfU755pTI+5w8hwOfqTn86wotb1OGwgtHlkEcIJEbjPPfPua2NJ+JF1pUsST21tLAqjrEeeeQe9JO+55tfETnJza1Z2LR2vhS0muZIra5UwblMsn+qB7kKw59jXjniPxN9tvrjajyecVHln7oA6YrtviL4h07xTpUF7o8B07J3XNsZAVLk8bec7T715voVl/aGqgS8Qhuo44A7ZreHunHKrzQsjodEivNS0S3MtnC8VrKZo1K7XYkng45HX0r0HUfibpniX4ZXnhzWfAMV14oM8D2PiOGRYpLIRlco64G4FVJJHXPNO0CK1j3xQYO1dr5YAeufyroNVt7C3s5L+7ljlW3A+QKc8DnGRz+FdsdfePKnRV/dPoL9nn9jy18W/DK18XaxfrJYXDLHHFuMe1dwG/gDJ3HHOa9A+J/8AwT5in0WefRPEB+1QEuqXUaxptCk43Ajg+pr5/wDgz+1LqHh7wuPDj3Rl0QEzf2Z58tvMqiRcBcKRngGvQfit+17ceOvB8lpoumTaxr80T2ql5WjW1AztLgFQTtOSSCa6IVHHToeFUp4pVbp2Vz4xtPCkGpn7beR7I1RZTEPmxj6Z3V0PgXwifH/jlLZ4hFpMeDIudpCAHA47kiquk6DqV7qY0W1zJ5ebdmj+ZIynUhhxX0R8NvCdr4S0u3giJknlwJ7gRncxPXHcAZ71y1JLmdkd9Sq5RsehaXG8NnEiJsiQLGqBRgAAAdfpV57p8OTzklj9TWfGpSHashRcFiZMdB9MVIXGSd4Zeg96laI4eSwSZKrt24yAQM5/TNY96wIBYIqEH/lmeorQuZZSHbPUbRzzWNdyl3KEkhCcYyP51RJk6q++PejsoY4Q5Venfmvjr41ah9p8dXafeeOFI24xg5Yn9CK+rPETMltKI8YIKLtHIz9eK+MvHeoHUfGeqzO7Ssbl0LkDsMKOf/r1rHU4614xObKbuSeBkgBeMZ4FNkG0ZZMH1PP+z2/OphzwxUsB2GB9RTWAQnGAAMHIyc4A7VZ48tSCb5UdASCM5IyOfTgGmQMqgnYNww3LE9P/ANdTSlX3jhwSQr/L+ozUSQ73cYJHPJXj+dUidR0cK7N2AAchSOcY+tTS4Fu4z0DbnIzkD2FEUAPXguQSXIHbHHbrTZbkRtG6ZRR+8+XDcHtwanYLWIAYwz7dqKOcc9Cal8vZjPRlA4+tNOGYgABkVVyRkHJPoaVIfK5BL4JII4GC2eh56UCbuOk+feAMED5cd6p7goIB6cnA6GrTskuUKEkhgDlgRjnt7VXlAJQqD8wJwAenbtVF3I2jaXYd/wAvHHA605wrtlSdu47sdwajLFcOQSMDdvGfyzTo5C4Kt6BhwBjis7CbBQrOEwSNuAQwB7dQR7CnPw77TjOR/Ccc8dfUUyQK69ueeT6HvTMBn+V0ZsDv7fShqw9B5c/fIKHa2MdMkqf5A1YVwrkHnado9T9KrImeM43MCe/AGD+YqRWbqUxkBj7UiLlhG3bAN8QxyWx+Ix1+vHFSNGxV/LSRwykYRfUHIwcHj6VWZSyEnYTuIGCckn68VaSLyn+0KdgQbsDaACBQMZG/EajPIVW4GcVat4ZLFZFJ3iVGAkX7uRkDIznoKaskcxJOUJABYYx1z069KhEJ8wsEBy2d69RnP+NJlI0tPuvtDwMUSKYJhoxJ8rcYyo6j8TWnqsvnW1wmOQyjDgNgbgx/lXPxIhcEuQUYnqQTgYI9+fWtE3saReSTGEIJDj7zEDPPOenHSuSW9jshJtFCCaKKWUQ7QDMHJyR1+9jjtV+1b7S0QCZcoWGz6/h/KsGC3a3MqFFAJbgE5HpWglzKpQNIZCsYVc9OTn+VZSNE7HR6SzXkrgecioN5MmAhIAA56kcnpiu2tI1tyIFkBjkbcojbuBwBxnkVx2m7bG1fzJHFugyyR4/ekdjnk9KvTa0YoZ0tjH9sl584RgmFSMcDPpWSRr5nReIfHkyW4tkYyPaQt5QkcgW7N3APG41xun2c11Z3EcVtJ5s0m6SZ1G98rgtkdj2qbSVsYXgF1FLexs5dx3lPfJOa67SA88sjxRzWFoW4AZSQq84ZscfhWnMooT94wY/CLx3AFzH9g2KgTcGPXgDjPYVR1SOPSYneR0cZKpF5beaeMZ6YrovFniTTPCl+7WdxJeXKojRiVt6rkE5PzckZHWvOLmW71q5ea9n+zzHJVxkjaeRwDnmiMZSld7FTqRgrLcq3p+0zbzw/JSPK/dyRg5xz3qzADeQyxRJgNJlmjA5+XPUZ702LSbpkkvY3jESkqCJhuPGOhBqRJjZ2saRnEWSTJg7iACM8iu1Rsjhbu9SULLHJuJD7xiQsdxJ45Bq3qs6pbeYEQkYxkHPA9Tg1nRyMdhR1jTy2ZV3Ajgr1wDU7O7xRq4ARZNrAE5KGs5IpNIqfaAfmDlBncynIC8c88mmW2s3tm8Hlu2Qu1z5mQ2PVTVdPMt2w+Np5yA2Oc47n+dSW9lJfSIM7E3lmJ6bc5xwc9PapSVwb0Oo0rx415MU1HR4b0LHJ/E0O0ldobjIJHvWhP4j0+2EgtLZkWMvmGY+V8+3KqGAIPPtXFCNIES0tlGNu7cC2AOuMk+tR3DqcxRgJEjFiSM5OMZ4q/Zpsnn5TornxZHqTm4ntTKZEUvESP3bBsYzgZ49Kqy69ajEgsDBHkHy4pyQTnAxx3PNYMjJaF/LKPKMYeYbsYOeB061A961wN28FtxbLYAxjHAx61apoxlN33Ogn8TwohW3svKxGUVpm3EMe4AxWLcXrSvIX2JtPzeTGRuyc8k5NVxICzgZ5zgbgQOn+NIGJiCgAZGWyT61rGCRLl3Ew7Mfrng+9NV9zEqd65YBiP4geBUjqvIY4GTjHb5sj9Kk2Ky4UAMMfN2bJ54rTYi5HH87IignIBxkcgikBDAHoHwemDU2NgRgnMZBUADnHrTDhVcIflx37AGmDVhiDbnj7vt61LuY4BxjGCO+40qLtBI7k4+bmlZiVKdTxjA9/WmiGDNhpGJKBcnAG7pye2eBQJQrcn5vm5brgDg/nUchQxkbFRyDxHJyc8Hn6UDDOAn7wnAPfnP41Qibc0wIZDJlQFkLAAc9xxT1yuSuZGAOcBuSPc1VRQpdSNpX0GM85Hp2qcW5kdWHPLAEjHPfqam1xNX3LlnemzOYX5dQpCc5JOSCK6uyvzcNulGx1UAqVIIweepNcN5rJkgfMTkZjYjH1BrS06/eyuBNlZCrNmKQMRg/U81yVKSmjkq0lI7MKJMgoe5X0NWYkUuQBkkdB3/xqnZaja6lLOIt46tzIDtGfYVrWttJD5bAbCFwO/PrzXi1kqejPPlHlI/JIDsqDbgg5pc7MguACMevNWLlG4DjBOQ+ztUAjQZyRySc+9czfMQmTw7N/3MscgDAwM+9OuZVgyrxiSPcCTzng59aqfvJPMwS/zE88fTpTL4+XbSox2HG4856e9RZN6nZSg27GFrB+13f2dAvmbdxx8oXL5x8x9K5vUSiX0iRSR/KQSpk544PtWv5ro9xLKxLqScHr8o4H5c1xM19IL+QscMZG4A6qef516NONkds7S07G2rkbAcc4A5GT39atRrv+bf8AKRxWalytxGgQ+Xkgh8g9Fx3FXoHIyByxG4uO2B+VNo5GrGlazvAuFxGuzBxnJwcirH2na/mS5OVI+ck5Pvis0SSPK5GSwzwccjHbGamWRlyHJGORgcc1NhKo4PQvXFzHI5KukR5YBSTt596iAjPzN6VT81ySQc4GDgn9aUcuCDnsaGac6e5ZSy3LgP8AM5VcrgH8M0shMXmbiNowq5J54x+dLDLDHy5yQeM569u1T6iBNZh4vLEqNkxyck4+lSk2TaL1T1M9ZyjlzIcE8A8gevWpFto7mJzGBvwdqnpnt0zVUDOO2Sc8VMmY1y2T6nPQ4x/OtEZorTW5hcqTk8AAcY575pqKykE7yM8cDgVpxyi48tLnvhVYAs2Pcd6ryWxURuuXjY4zyD1zyp9qYJogiATYBxg5PtV+1IRkYHYXDHoO3rVcqvKjhjnLnkDinIPMmABI+U7/AGz6Vm0KSsaMMzCHLNsBxgbRzx1oqONnMZwrMNx4TqPrRWfIY+8Ki7+VGVwSpAxnH1NKVykpJKEgbCMZzuyfXtTAqCcq5R1GdoMZ7VMpAOVGBkAcDAJyK7TRK2pOuGkUGQkHsenJrIu7VlYORjJOB1GCfetTf+65wSOAOeCOlVb4mRcY+7xySOfbBqZDTtuU0YnIGA+BgdOtMfy2BLRq7soXmQ4BqJHDOioMdAMk/hThNhMqCdgH3iQDUFMoTJibPUd/amRwhuWTkHnA7VdFtuUk4AzggdafHA0fzDpyMVAhBBs+ZiCFLEElucdO9VppBv3Kfl24xjOKkkl3NgYwVII71GilWGO3SgNh8Sg5ycHnoKlaEqUkBPzZJzwKdbKEAOck8ZNTRW5kyNwAzghs8A0ENjliI+V8kYOMds+9WsIoDMTuGMck8+nFMVNkWCHRRy3oVx161C9wBgp+77AdKTVxt6DnlTJAyGzVJ5JNhZiM4w2PrxUjETNtOEIALbiQcnp7VC+QgUZ+YH9KXKQvIqSElSCMepB9aiwzZw5ycZJOen1qe4bDvgptIHRv/rVAQd/B6c/X6UcqNkjf8PzJdbLYeWJQRghuoPtjFa+p2bRSFRHIWBAPy8DjPr+FcTaX72rCSMs7ZVSRgYPYcnNdpa3SXfmRFyZBkNuXv+dQ00ymtDLkt9qEnHHGABxTUiVpBgFCCMcZPv6itq4tiGTGwM2QQOmaz2jb++HfuF5xWidzEYhxCqk8FVx8o2nA6kUrvumyW+YcDg9Ka7EHCkFsZ/LioJ5GkUIS5yN2R8p/XFaLUadyVLgK4QRrIMjr1GDk9M9qfBaR3PmyIh35UAORgZAHHPsaoRRPPKFAJdm7lc4Ix2NdDbWm23iBjHyAAHGMnnr+Zr0KNO+520433GwRq7iRf3cZK4A4JyK0Zmjt4Yw4Hmuzuxzgou3AqtJGIgASBtxx24yPb0p9yrrJ5Tkb9oH7vB9+oJr0I7HTYhBC8bN+8k+Zn0Hp0quY2A2gEyAFQCCOCOParBVSpxjAPIGegGP51EswCIAcY5HtirT0LWo5Zsbw+AD8rZAPT61aNyv3ySC3BwByM5xWfGzAkOS6hW2kgcsSMVYWUykDy9jM7fMTnp9KFqMc5UuXL9SDwCMevJwKqMEeYkyZ5AxkHnHI5OKtu/mQ7EfcHG0+gYj0PFU7kqgIDnvwqjk+vSqdibBbyKJmEn7vOVxk4J+tTmTdGd4H3ScRnpjnrn0rFWZjFxJ55j3MOSOh9DxWpCiJvBRRvX94Nq/KxXBxxUlCshlO/YpQMuA3pxmoikTRBAFAClDhemTz39qfgn5y4OCMbz7egoeKT/WSSIh2hiCMk/Ng4CjpQAnmg7BGVQncScAVmSxkKiYIUKFz6ZK/41fkTYm8IzDawwB1PbHFUbx2KEbDJIMfKvGAcYPOPQ0mDRWmwk2GI+VyCfWm4VvlBzkBcjgH86kaMO8nyEoGZCcgEMPrURm3lG4k2bV5A549KlMdh6glcjODuIBPX8aQ7DvUoQyBdrA5CgHkcYpPMdkC9cb8EL1yeOM00gs5Cj7xx6UEMsBI4toMgD4ckkKV4wMfWnYbc4OAiSqGw3YDHFQxyOqMQCmR/DjHJ9BmpwFOS4ywfAyNvvzQOxGkpcku48wICXA6Vd8zzF4LoThjkD06fSoowGXa+OccVNKxWXeR8rFyzg9MEAD6VSRaVkQyRhUB8okEHA4xktnvjtTW+XKAiNgx52txgcdDTvNOQIyMlhwme/H8qZdTCNw57Bs9UyOnGPeh7mbRGyxyMcb34UdAvViT1z2pN3zF85YsxJK4xn6UwN5cpJIYsyg8NxgdOtNV8xxc9UZh8x/vKP5GiwWLEQYtEnmZDuq/d5A71blEZmjhijKxIgU56FvUnrVEybJclyChxxntRFKGw+wl9qjfuOfc9aNhpFwyAliZPmG4KBHkdB61GLdACgTKklRkkEknk8mniQFXZ3L/AMRyQ2MjnpmhtwAAEZIIOZcke54ouDRG4ZfvjYWO7I+bjgf0pjqqNIFydmNxPA5Oew9Kkyhjz9wFdo255z6VG6eYZGCDBGQSM/w4/nSQkyCTIXJ6E8YznHT09aimRo0AIAyQvYHrnvj1qw4/cupQZwFPbvn+dRh5AU3ICc7ugbnGMc57UmNuxEsYEWTty+SA+3BwMeuetNuGVVyHBBIz1AGee1TsFuWCbA7AY3g4Iy2eh4qoyPuOB5iAEHjGc9OtQVuNLrKhZeEXc3HPBbA6+1CK0mV3nBBGMY6D1xTvKMZ2I4HmDywAB2Oe/vUXnLseVB/AxRCxwCeR0J7UMY+OE3Eg/wBWm7OSx/iOe/TvUE65eRC/AKhR6LnP8qkMO1/LKPtyeMDBx7dKa4++oyQAvORz2/lTsUkRgjdGcjowHzen0BqNihXGzgnkYyOOeKlYl2IOONw+906fX1phUOCfc5A7fyqBleSP5XPlsSFI+8c5Yg+npU8rFFJlTYu4kbgDwBjqKHy8mcDJBwSmOgwO9JG28xleoUBlcdcCglt9CZQRg4VEzyTjGAPwpwcrsOVwVyxOcB+gFRhfLbr1Hpxz2qZY8eXnkjp744/nTQmxxPmZYgHjHrz+dDIBEeCcdeOcE1GSFUFR1I9OWqwAz/eQDBIyG+8OorQF2I5EBZw4JVQBkkjofTFS2yMqpEuSSgzxkfe6+3FIQJMlQpKKVyOpJOf5VNjO8E79hI6AcAcdalIpOw9o415lEdz5Z34yRkYxjg56U2YhZiMRhQ+RHH2IOe/WootrvH8gDKRkkY471Kqk8nqB3561AWIVUP8AI4BxkKSoPB69qSRXKPLgfMyhcjGMjHb2qVBtcbsDcM5f0A60SFNr7+O4xyM1oh7F2wnnCIPKCIq7cgnOctjgkelSzbpcswwOVyeT+lZ6uLZgnRSfmIPTGT/WtJzCIkQSLKxQldj7QGx7Dn8aYkFxMJLB7dYmQKxIDDDAY5IPpWLErNMwQb4in3WJ6n34rUkQwRtOZCVQ7DliDg+g4yKoXEzSSYYHaM7MgDIzx0oJI9Rja5jMTuADjLHJ24PXj2qO1UyQxFZFLklRgEDjHXNS3EcrDbHjec56gY6cmkto8RLGo3mPceGHfGeT6YNZ26lk8SucHZkAjODV1FAO08jALfKScD8aitoAU+UY4yATUsi7InLIA4A7YH51drkO5FcbkwRk5G455IzVC5USxlOvmfKeSMDHXj0rQlwXDb2AJGM9/wAfSqzwjfgOAEZjk56Yxx261L0NYuzPtn4H6sniH4eaFMqeXttVt5QST86/L2/OvXbPR0DgpHxn8/xr56/ZA1b7b4d1SwEmHt7gFYQAMpsyTzz1r6o0e2JjRWJkQgt5aDDA8etYON9z3oTukM03REX5/mdNzAb8sMn2Ga1k0RTyvGCCfMUnPtz3rU0qwZHRDGdhOSc4xXQHSYzF8vGMEHGefxrklGx1qZxsWlxnCuF2jI+QbCyjsQSa8Z+P2hL4Ys7DWoIJZ3S4FvMolZBNE4+4zKRwa+ln0iKByQg3sTg49KyfEvhCy1zS57K6tzPbuDujkyfmA+UjB4x7Vl1uengq7pVUz5j+InwI0uOzsvEsWpppWqW9rEZYLW93MXJPIDsSeMA4zXHaF8SLrw1e22uPLDJdJA9lKz4VGZxs3naB1VgwPtWf8TdBW+v/ABZplw80er6TPcgSucKsEaIV5ZhuPXpWT8IhqOm2CSGws9Qa7iX93qdusyBFOSwUqecUSqXaaPuZVqfKp7stfFmY/Em9PiSysbOx8p0EkUROJWAAJ78n1ryyXTLos/lBHYkl1znYc49gOOa+jtUgtddhkn03T7G2VrgQRQW8TRiVhjLhSOATxxmuA8aW2mWevXEGmWf2cQY8wRswZn2YYEHjGa05m9TncoV+hwfhCKbQ/GujPdxCCGaZV33ausMiGTyyxYAfKDwcZr9XIP2hLW01G31i6Syh8M6dbG0mXT71J/Nl3YVolGMqADgHBr8qPHPinVNUj0SwmuxLZaMWNtDhQYg7BmG7GcE9icZrX0Pxjrs6WuhW1xDaac98lxNGY1VFYhhlmAJx830rWNXax8tmeWOraTPpz9ur42W/jjTtLsrDT4xoTyC6sb8R+W8oHDDaSCD6nGK+PNM1fVNKv4NW0u5MDWsiyxAMCdw68HIOR6ivpz4tfA3wv4btoJRrFxqEzJE8N1FdmeBlZQXVVOQg3egFeIa74RispE+wQYjwVy+CCR3xTqRlVVkjfARWGpqMWYfjPWtO1nSYLy2gEuqac4M0d4NhdDwenBx7VBearcfEmK8GmWENsloC80gnZWXd91B82D0NVtd0Rks3DgoSp2Ec8enNTfAqK2uPiTolnfuv2Wa8QzxSsESXBONx9OTXPFOPus9zD01VldOxseFvFl14euRp2pxvJaOrIry7Tt4+8oBziul13wxdCODW/Ds/kXcOHFxCEJ254DD+IbuOlbHx80zwlNEbnQL2H7THOYligs2Cw8DgttAYfjXEeC/Et5a207kPiONXZypdIXA+UHjAVu3SsqtPld4Hswsv3dZ80X+B694b8U6X8UtNuNK1y38vUGXbPGwXZNkcMgzwd3tXgvi74Q6z4QvpFtoptT0xyfKuflLdeAwGORXqnijwaJNJ0/X7MnTtUlk3pk7TC6kNlexU+mAK7zwFra+MvDqXV0iC9hd4rlIvlBfOAcD1PNS72uz5nGU4YWp+5l7rPkyGO7iy3kyqYztKFSSMH3FfUX7HXxqk+FvxLMt3bC8t72yEELk7eqBmzgZyGTGMcg5Fad/4WtuZZIkMgIYqoUAnpySPWuW8Q6Slvi5wkc0LB4pgdriQcLgjHT06VdKraWp5+IbxVP2b2Z9ZfFP4+/a/DB8C395Lo3iTUyZrXWo8iIQOTIpJbDKckLwPxr4d8VtrNhrF/pXiO3ni1cO7Fm3FbhS3+sVictnqcGu5f4mzfFy3ttN8Wg2/iPTiIYvPC4mRcgYz0I2g8V1ctrZ+PdKg8LeIcJeRoV03VGPzwuBjYzc5UivRrJzhaL0PUymjTwKso/FueVeE5V1+FNEupY0lYf6KZQxw56Ak+uOlcndeGbvT4Ll7JDm3Um4RdqgBWJJwak1/RNZ8K67JbXcZguLGRW4LHgHggjOa0b3UbzXdVt7OyjMbMgjnEaHBJ+9uJ5rjoycVaR1ZhhYTvJdT6V/Za+Ll7rmmp4c1OQyv5bNZzyymVpNpyyYyO3Svo2G5DptAO8ZPycY/Ovhr4OeAbjwv8YdMUTnzbVbiUmOUkAbOMgk45r7Jsrw3ETnf91exySfxrCb10PjnGzsdJBeOJOUZzyeMDjHWtuC4WURsSc46EDrXPWbNHKDIQWU8h+SwI/KtSIGQSEZ47UkZSsjWDAc5HJokXzRjAPXpUcbCTDHhGOR04/rUjRkPlTjPpVWuczKsigMj4BypBIJ7nPPrVKZfkkHLjoPXnrV0Q7XKghAAfxqGZ/KUKwJGCTj17UalxKJj3yoSMhTtbdTzsP3fvDJGeh9KJnZ3yMYGPkOcmq0kjBiFGwcDpnH50kDLDFUmdVITHXHIyfpSxAyKjgAA8nP+c1D9naVyRvRQRwI8Z9+KnhBVOSA3T3xTtoND2fMRjUhFI9+tTR27PwcvwTyaalmJATlsN71My5GGGCBg471la5VyPZxyQDjGfSpokMecfdKge+e1SrFmEsOSB8oI71XhQvgtnYDgkdeOmKuwifYDgYyCMcYGafHEdjDBOAfp1pXgxGWHGDkL3IpI9rqDjBA5GKHGxLYMqRLguMgnbUUYJIyfTcAOg71PIyKmW5pDtOSAATwfaktCBgaRJgUyFxyAakVXdxgBD16AU8QE8jipWCB8yPjAOf6VTArRwssjlx8u3FWUWPy8AZ/xqQLyRgfKeDmlWRVQsxTaOeDzx+FSQSqMYAQYxxgdaYYVK7DzzuHtTreTz4gw5zyuzj+dTZCg/wB7ngetUrLcCg9vtdAOhJyT2zUckXl5x84B9RWhKsbJlvvrjHtWexcOcR7ySeeAP1pIpDZkdUDHA7gGqLyp5mwYGGwRnipDISZF3nLDIBHAH1qmxhi3sOWZyWBU9h6/WtCkQSkxkgDD4H3vQ1ReFZMFc4JyMDpU7yM5Bb5U2AKOpyKrTXJjwU7jjNBuk+hG0iW67CRkckYIJ9OelUrmQTI8nHyrwe3X+VLPK0pyTvU8Been5V5R448Yanf3T6XoieXCDtnuSMqCDllGM4AHXNXFX0PRwmFniqijEyfiP4/tkuRFNbzajZopW4Sw3EqQpOc8bgO9ch4gms/HVzBpXhOCUyXdvkSthWiz8rHK9OOuetMTxkpjl0iKyCaiM7JbFS6yo3yEYONuOpr1T4c+C18J6NGTbQrfXIZpXX720vkLz7dq63y0oWWp9pWnSwFG1P4kRfDv4ZWfw80O3tXFtc36klr0Z3knsCR0rrILctg91JwSehNTvGU3sXZDnK5G7pVfznZnJAAJ/WvPWp8XWr1K8uapqyZRhcgk9TgetV7u8+wxOW6Y71Pc6glvbFoxnBx9c1zWtztGdx3uj5Axg9Dz3pfCZ06bm9TXF6tyzqHONudwPFef/FbQG8R6Dc28Ug86IrIo3Eg7eW6Vs/byoFvG/lpIoXLDpnqDg1v+C/hhq3xHsdQu7OeGz0+yz9ol5jJUrkhffbz1AramufQJVVhJe0eyPk6DRYtSCIkiDAw2442/hWxaeNbD4d/aYrvTINSFzZzRiN7p4hCSuFdSvp6da9u+In7FviXw/ZXOv6O7T/ZUZxaQkNJKoGSWB4I+hr5gvdev/iDpo1N7a0s20xDC0Xk7ZJ3PBJ4PIrulh1TjzKVz38BmVLG3p9Do9V+JWpfFaa9+3aNpVtHeeWn7sMpAQADAGMk7e/rXn2rWuoWeoTz6d/oslkVSM5G4EjHfI9619D8Z6X4RttZtLuw+13N5sFrKJAPJIC9iRjkVlDxGj27rHG8rSy+bJkDcCFwMn61wN3ep79OhH4VojI02zu77UI7hYidRZyZhffKmRzkZOOtenX/xM36PNoWu+HbF7u4VZLe6tSWKoUVsgA4+6fTrWbb+PdDv/D0+k3/h4R640Za3ljbcsg6EHccg4+bpWj8N/hg1tqketahKJ3EY8m1+bCKVwOe+AMc5pqfJsaValPDRumdN4B8GW/hywiv3Bk1G5Am3TqMoCD0I+veug1oC7jfLEtsAWQjHT2HpV2W3kaExsmEG3OHwSMfrVKdGSMuCSCvIYc57c1zN3dz4+rWdapzSZ4F8SvBYsfMv7BNiAFp4UBz06jtXmkGjXl/ecWkyxFMuQrEbAc5GMjOPevfviTJ/Zuh3EzupjTJdSTuyO2MVj6F8X9I0rwZdaRL4aP2+7Mb2l/kBlyCGGCMEYralBS+I9ShQVaGrPIdQsxHp+1jvinTCHAGQD3xzXN6czQS/uP3asSqI53cHjHPfNd+bKO+tPINuYtkhO8yEkZx6V9DfsTfDD4fX3iTV38Zaza6e9vbefapdTou9gxLHD8EgEcDmtlGPNY8LFxlhYylvY+etN066s1glltGT5i4B/iBXGCOvSnxyT+I5LcE4tomcrGSw2Y9cnpX3n+058P8AwFF8A38T6dpsMesSTpa2s9rOu9tzNlmAYdFGeBn2r4y0/TksrEKYyHZA0hk5AwfYk816UqSsnFnNgsR7ePNYqeFvDMDXou7gkxx/L+7YgsxbaAMYPA5rtPG+iXnhL/SILmS70uYqbm3Yss2TwfmBGRnrzUfw208atrCavKnm21soMdsSyfMBtzgAZ9ea6zX9Rgukla7kcxuSdr9MZJx+dL2a5dT0Lc8uSWtx3hGxsrXSrcWEa2ofJSOPAYjGCSRycn1ru9Kh252RbVICiTOScetfP0/jaPTr/wA2wWSJtzRr5OcLk54zkV714N1+HxFpkcht5PtCkeYCNowQvI49TXBGL5jhxWXyoLnjsa4jZSQQuST93HANTKxGQOuMHip4LBpIt6pwoz7/AE+tXY7EGLfnBxkgj19a2Wp4kjJlXezg5cj5iQMHNZV8UmVC3LZJPUcfjW/PpUjyoS48oEHpkn/Gs/UtOxbmQFHByuDwT+dXYxbPNvHE+ywlkR41MSGR1cknBI6Y47GviPU5RJq1/J5/mo1xIxyoyQT7ivtP4msLDQrjfLHAJIZGDkc4XsCAepJr4umlieYFCXBJAkcADn1zz19q1icWKleKISfNyTySO/p7VHIMEYOQfmJGR+RFTZVcBsgcKp7VAxHU56EAA8c+1aaHlPYiclWIwM5JHXOQfXpTSFLHCAfKV9uTTiCVAB35xkdAPwNNbePlPHK8Fc8fUEipM076Fq3HmKMIP4sYwQBn/Go3iAlIHG1gGx2FTrLuREOCqLt+UDnLE98UxXy5KkncTkKB8pz3z1/CnYqzKoDEjYGy3GFx+dSxwb3LsC0jgjJzn061GxMbF0IA3Bj8oyP0q3CjMgIfAyep9aQkrFZiGjQt1zlsD1GD+lVf+WSMqDAHAc4xxu5P6Vo/ujIFfCYBzzgnGfWqbcY3BRvBIAPbOR+lSU0Q7gVIIEgA+XBx275prOCQMbcgdCaeMHJHIJzkg9TQVBwc5GBkY5HFURa4xlbjA+bDYBHB/SmHLZDZ3cdCR2qdQghAOAASMGmsoOOvH6elQ3cBFOEyRswPmzzj8qTAwilz/wDqpdqBXAGODnkg4o3EueM4J6dcURQWsSxsUdDn5FfcQRmneYiwEH51I+4MDOR15HSgbkfGAeq+uTTmdSRlCWHyruqRoZCx87cSIgihR3JOAOtTCXywdvDNjvzwfSopGEjdMZOeOOfwoYvyAFHG1T3BJ680FRZa80TD5UXYrk7jnJycnHGP1pWbGUyRtzhMA9TnqTVWP5sK2EAIHQdh2pzTiJuE4ZhtzknHfgGs5LqdMWWX2byUPmKxzxjJBP1qxAm1wNm8jCqQ2QNowcgelU4rs8FHKPgEKQOQO3r+lOnLQKPLI8w7jvjUrjP1xXO1Y0RpfbA5MMZMgj+UbhgZPfnNXopUTflOGwGJUNnntjJ/WudRp0RCoJVsHIOefxqa11GRZnUYlkCg4ztbnpjntWdrjcuh1ceqLag7EO7JCeWPu4x1z9apXWr3kqSxW8jCJywd5SQxBGOlZt1qPlLiaIkuSAsQ3Hn6EHtUkpimwDHNGzgg/vMMScYIHQfjV8ltxc7RXnhFyXOYpHYbjIVGeMDtgdqsWumQouAJpJyytJPuVFAA6ZPH61of2LbWhkaW3kkDZZFmmG7k/wCzirNvoh1Ry8PmFIfmEI27emAec559c1omloJJN3MWa+SAxrEgjhXptk5OBj8804ahNNGr3MjiBhlUmjZmJI6DBFakuhHTJ/PNv9rnLH926rtDE5yRkCqup+Hrgvm4+RDIHTjA9MDk1tddBSjbYxpRaXNu8EmYpASYlTdmQHGM89u9XY4o3lJSVCCQGjjySOPf/GtbSPBv9oOTDFJIx3ZmJwoXt75rRtNNhsYXXz1jLDJdT+8JBxx6evNRJoaRgDSF0+YeenzFcxiQ4yc98HrR511qRREEtwMjEUbArwMckDpWiLxbWaU2FlFHHI4UNfFZ5uMZfBBAz7VlalcyIriMyRBjuY9OgIIGDkc1nHVkvcr3olsVuLZQsTKdr7GBB7HB5NYjExuQXQZ9Ac5I6VM8RiIVUMW0AFCOnqc9T+NQuwbK8bslVyTz+NdkUYSSG+Y0fyBcMuCXPfmlwGxnJbvzz1zQ4B+TI5KgjJx+eM01lJQME5we57DH860VkYtDmw2ScZP+f6UxuSQOu05qTGUw5IcvxwMYApOQmwAdyc9+Km5mwZcEg4xkEY78Ug4fKoXYdPQ5G7j5vwp/lMegcKFOCFyDgcY5qPC5QAY+X7hxkc/SkMnwdgZP4cDD8Dn60RhA5IGWGQQe470bT1++eQd3OQfY0skQ3ZAwHJyc9AarQ1b0FESRMDjK7gAAvqPrUUgiRMNLyMEhAw/U0xwFZEYgdOq+g9qdndCBz5ZG3Jyeevf2oZnclbazjcPvKQSCePSotgEjgE5Y4xgrj05JFOYYTOQEOCD0zxjv70kiqX2kqThRjA45qU2NK4yORgNqABtoPC98Y9aeVw4LxjqQPlzwfxIpojT5AUAKnII74qXIjREIUZICiMAcfhWoJDyf3SRqh3IeDnGcn29qlyHJZexO7J9OP51XJEbEnIIwfmJPIGO3vTlDI+GJO5hkbuvzZqW9NCUupoWF09pKhicoku5X2jBx+PFdpo/iW3v4xbynDjK8FvmHy+3B5rz1S0e3BJRic7ju/KpophbDervvXPIzz+vtXn18Oqqv1OWrSUz1pdzIAOUDEcddp9zVdo1OUIG4/OAKxfDXiFbsRQXeftH3SSrAAAjJxnFbSuJQ5RwSuW+QdQOo5xXhTpypvlZ5/JZ2Ett7pgoyEvg9B83oM1n6xdK7SW6HeCGSSPy+QSOOa0LzUltzg4AOdu/kjjqcA5/Cuc0+4a6uZbtxGGbkCPBwcY5yADSpwcnc9GhH2a5pMtNpwn5B8wKhICDr35z+XWvP/FGlPp+oEgbElywPBxgY5/MV6lZTx7LhH5MiAFARtAPPQA9TXKeLbVb2EBZETYDxj5mzjjj6CuxOzJs1719zi9PlAPlyNkLggjOOR9BWtCyrFGAg6c46EnrXOSE2tw4A8sqcEcY/nWxYzrOAVAcgAiMSAE/rW7WgSXUvocYYgvgke+DVhMqdu/JQBSCx759vaq33k4+8uR8hzVqL7wJCYAOPU9f8axOZrUjVSznnZk89hzUyBuAUwzE8jpxUe37nJDA+3Spol2dXz79/ypN2Jehat4QzCSUDDEYUKfX61C8wEmVAwzEgjOff8qXK9OfUHHSoRlVAxk7QpPfmjVEX1uTOGkRB9xwASc0sg+UIOhLHB9cgjn8abBEzOQPvN1z6Zq3FCG3gkJn5mB7j29+KSbRLkV4lKuEAwrkgYyMY+gqy0jA7Rjy8jcfMDZwPQirUcUTIjgeWXyMEZxk8dz1qrLsB3cdRnqea0uHQka1ivUTyMxupJbIwDxxjBqmibNinf5nyjgHvVqPA4OAMnHtirsc/2gxiVwm4KBIV6Y+hz+lRuVzaWI7dHeDdlc7sHYOM0VG1pPaFAsTvEwJUoTjrRRYi5Xhc78h8DBJ9eevXIqXYWEROQFIwh5yfXiq6Bi2MZxyN/Q8VNGSHRAepwfL6j866TdrQkOd5IOGJ5B6YFRzRloX3jhuvJzTgdsIGCeON5A69aeQSGGVIOQPm4P4YpNXIMAyF2QgfNww2cgYp6N0I5wOeD/jVqaDEwLJkY3fKe1D2oUAqhKj3Gai1ikyAMOSMVCZZnf5OmMGrckOxTuBCnvjpn1qKFmlUAJnHYDB/WhlWIlU8nA3MPfOaljgZyMHnGT9OPar1pp7TsqAbFGAWPPJ5xkd8VoLZRaeoZ/LeT7pOO2azkyJGbFbHqyfMFOD/AAg54/Oo5rlVlkUnpkHHtUt7qBd5RGMRuSy46DNZrozqSCM5JJAqNyUu5LFdNHkNGDkqpyF/HvUsy+bmRHDqTg+1UG2pnc4JQluvtUqSsuccHuPSrLa5kSFQGIHOfSo2cgEgnJAx6jJprSeh+YUYLEkDkbV6+laJX2ISZFcHdyueWBFUyzAbmzkk7e3Q1anZVyADggZ9iBVZsSY5IH3jjtxmkdCG+Yd6MHzgls4Y9fX6VYyyzyFSUfexz2qKFSzA736nH9KtyxLC5YgFu4HvUtDWp02k6l9qg2ymMFifQ4PrxVue0DMWAOMkB9u2uKhnezuY3WPLKpO37grr9K1eHULAHzI3fB3CTkBgelZpNPQlw6op3MexC4+cMCRgDv8AUiqjxl8B0PBzjPAFX7yUNLsjfHmSALgADpzjntV2PSdgeVo/lAXcZD2JzgAEdq7qNPmYU4alWxjjt0/coI2IBOAf51OjNDsK/OGY7g/QccUofykAfJQgOGQYDKSenWpvJzjaeOTg4zgd+texGKijugh8MzYcMOSNqnP3R/XrT2u8EbsJgDryTUJbkDB6YI6HBqK9DwoTsG8rkc5wM1asasc3G98kE55LHnJz0z61BM2SgOOpGMDFPYbySP3ioF3EH+famTujKQMkgkZHSgat1Ig6RsQU7ALkZOc57e1WiDGkcoQRo7lVHT5gee/brVNFMbEIOp+YgDrjBrrfC5stZ8G6xpJQJqttNHqtoTgPKhxHLHz6BgfwoBnPRJ9oVFfiUZOOuCOBnNVr1AruCeGA5j7j15xVm2kjd4/3gzsGODyw5IPPWoLrNxgtgt/CD0/GkhXM1mQJIT0TI9ev0qXzowwcHeeBx+dVpBsm2KB8p6L/ABetMjYeaBE/y/exjk4HvimJq7NksyOcDDAg8dMVBIirkhBnYCQMj+LOOPenwTia3AYj5T847+1MaRWGzODIQMZ5xnNJ7FkmImIlfO0byscW7II5A5wOlUJ7eOPzRzkrAxDS87ipyPzIqytxsSQJmKTk5B74x/KoZ3kdsbxmJl8xio5xg5GQKh+ZOpluu/B6jByTjqP8aIx8+fTp+VE+0yNjePlJJK5JIPtVfc0WCTnOQSeo4pivctLGoTdxt2gDAA60kasfVF5AyOuKih3zfIo3mPAPGO3HX0qVkJ2MCcqzAHbkZ496dyrllImZgfvMCq/d4/PNDCNo5VZyZWLMQ5JGO3NQqyR4LyDLvkfKQMgdsZz+lSHBfYw4EYBJx/8AWNJCuTRRq7EEKNuAMMeoHJ5NExKxliNgCuMH5c+/c1G2xuDn5f1Pc1O26XzfLzkoFB29C2R6eopstO49Co2ADAVgdy9Tjn+VV9higBI4CHcM7T8zk+/an+UW/eBGxl3zuxgFcdAKrPCI1SMRBDjaDsIJx+NTuJvuI+1f3iRnarEgGI8gVBIyqvyITgHn0ywJ9PSnkNGQRH8xyM9vyqDazom4ElQAWwcEn8aepKdycSNJMXJILOxIAzwPrVuJ4QNiou5drE+YcnOe3Ss0fO6KB8jk7nPynHqK0oZ8sEBXZuCIAT2HvjpQEtizHJswQ+MjHB6iiRNqngo27kqQQR+NMhXPQnn1HAx+tTSxiNUKAHdnpjjA9KrlQk7jExuGeCCpI9PpUMkDA4JBGFAyvUls9ie1WyhCh1PAHoMk45/I1XkwszgjkEn5owTgL9aWxSREIZBksMplmJTA6dD3qPYN5TOAcLzxye9Pfk5b7zIqBDluCSSe3akLokpLEEHJ+Tjp06UNFWKhVRIg6lRuwOevqetQ+eVwJUAchN0fUAkc81KzeWNy+keMkHJJ55NV2TzHdgPlJL89gCFB61myrrYJ7gXOS4jG0uwIbaPwwKRIo0EYZ9+dqjI9FCn8qRchAGdsHAGAMdCD+tMwysSgLnBweSASVPY0riHSIc42DJDFc9Dn8aWMIHGDGg35ByDkDp1FMjiXdIjIhUP8oCkYA9yKeHUjaTwMADHPJ9avcpMrrGq4Ikw7KWGGGMkj29BSmQbsZG45OM9ac0m3JPYc+2DQ8YLeWY0JUgLhhxg89AeorMV3chkKElRgsvROmcDnBNMIWLkoAzYIOcnBbb0H51KRtJDfOz5K9DgE7e/51NDiJt+B1H8IycUA9URLugJAQYwE/vcDjPfvU7jbtB6YK4JyQd2c8e1Jcz7/AN2jqgAADuO33iP6UyLfJJuUHdIXICx+nTjIpomxIvmByBGoVSWJznIBIzyPcGpM5aPD4UfLUMaCRSpjV2CKWCxheqjI+8ealTCGTJIyxAyoFDY1uOEwUmU4CIrSc7hnAx2FK6l5HLjY+drfePQClRd+BsDp/qz078kc8dPepJCMASfO77pCeO4xxVpMpjEk3q+H2s2Rz0z2qR8MRjpzk5pqAruOOADx/WlQOxyBwByODyaaQIXG9UB2EFSMk8cjpTMqcnjaAMjp1HvT5VKYDbsZDcjA+vWho1eJw+H3cDA60E6sWzjjlcsTkDOeDzxSzXZmKJDGJWYgA4Y7Tjken61LFcLZr5rIcE8hO354q3Z6xb4jGxuXHO0JgnrnJOfwqC1sU7PTL65Qs8/2d1GVAAYkk8dD0FWV0tV5lLZDbSdu4H2GCa2FgRk3qgRS3DHjg4/wNVWUr5gwOVATA6H9K0shMoMq2Mu9w+MDaMdc1l2XymcMVyQETCjHOck5HbNbl8TcQ4I+dGV+g4wOh61z9qjWszs2fkAXBAOc/WkJOyNZJCEIaPYw43GrKA75GLjk4HToG+npVKKQGFTLIXIYk4HJ/D2qeRwrb1JOCdv0IxSYNoJhiKNAMoHBz7AYxz71QuyZhMr4IdWUFuwJz0FXVjWUgYzknGSeCTn+dMuLZxkIOWbPCjCj3pl3PYf2TNWFj8TJ7aV0CX8DQRJjILjLDr7cV+gnh4rO4JQknod2cY+lflh8Ptc/4RnxzoWrqW2wXKmTDYwpPJxj0zX6h+AryC+sILi1TYkyh4wjZ4YgjOQO1YyPXoO8TvrG3l/dthJQQAdq45roobUKp/5aMm0Nt4/LNVdKl2qELiRHY8ldoBA/Gt8wLLvJB+bGPesJK50RkylJah3AAB5B+n1qrPZrFKm35Ixzx1yK1xbpIj/6yKZlYbgARx06mqUcLxiRHl81S5dSUGQD0HXtXK0dkWfLX7T3gHTbby9b8sm4m89ZlMYIlJjDA89hgg18XaH4h8SCZHfU7uz051lVAsxVSCMYUiv08+KvgVfGGg/ZjEsksbiaDzIw2WGQw57EHn1r4E8d+AbnwXqFzaWPmR2u87o4Qw+zPnOCAOAa5mn0PpsDVUklPoaHwh8ZSxeIbePUNZm+yxOrCS6LSCBCQGZQc4xgnitj4xeHdQ0XxPrDRaWbiOzjGLlnCNOsmNrhQxyQGGPpXlNuk8U2Ej2FBwN2GlGDxnPHU9a/QX4ffDrQf2lPDem+INR0ePS9M0a3FjeXkrf6RczLEmSpGCFXdwSa7KFNT0kz0sZmFLCU1Jqx+fOh+DJ/E2v29hHG86SyxZVxlypZS3HoPfFXvEOnWvhHx/d2McZjtorjycLyxUEHpkbuK+zv2i/2Zrb4IeB7vxn4DW5ils9srzTy72bOD84zhl6dK+LPiFrkXiJI/EL20dvLqEimSWGMLGJlXa6hu+TzzVVKfs9VscFDMY49e6rHpfxK+K9j4suLZdEEtpZwIYhEIliCquAMgH5uhroNWsPC9p8HrPxJYeINNuNaFy8N3pUkjeeiszeXIAFJ+6uTwF5xuJ4r52tNSjfAlkh3clfM4+bn8uprotPvrie5kEE7geSB5Szcbc859qyhiJQ2PQeBjNR5XaxQ8T61O/lu1sIo0hLtGnPPc81wGnxpFdjzf3hbBU4y24dx6V6j4g8O3zR5lgEET5Te7BeteZ6vGun6qiKOgJQg5+Zeo7VNRzkr2O2jGFCon+B6X8NL/wDtbZ4VVDPcX1wxieSbaibsKCQeAB16V6HqvhqL4P4tE1+C9TxDG0F9awhZRLG2RypXCsuRjkEV4Z4QuWOt2j+b9nYPjztoG3dxn8q9S8F2Vx4p0s6YNHn1m7jE81xPAAW3YGDuByg475pUm56M9KoqbTVPVs911b4P+M/if4M0zW9MsgmgTWxa3umChXKlk+fBO0ZTnI71yng3wzqPw1vLvQ9es5NOvLt2uYWEimKdQoBKsOmCD1Ar2P8AZE+NqfCvStU8KeN7mRNCt0JsYZEMyQEsWaPGM85JrzL9qLx3pvx4+JWnp4aAtLCyg+wxGBQmQxLFiBxkK2evavRdOMly21PzqpSxaxMqdWPu9+hNqHjTQLbKXOr2KbeGDndyDnBwDzmuR1nVvC3iyGSBNZhkdWV1SEn5iDnBJxt5rl2+FVpp0iOLeOU8jliDnOMkdPeuR8W+ARCxlSONHDFQTHuKk9gTXI6Hs3c9XD4bqmek33w+g8Y20afvLPxLEDJYSlsrKcYMbNnBPP3qk8Lauq2aaF4sd7DXLKVbcxTrtdTtJBDfxdMcetZPwqnvr7wt9msXW7k04tFe6YTtl2g/KYmHKcc4xg1veIRpvxb0zZcFrfWrSRvIu5srPCVPypN6npzXVF8sbndCp73JI6PxZLbDSoLrUhF9uscNFMwAa4Qgk5J69RjNcLZanp2g2b3sGoRyalIvmtgbGSTuTngg9gKypNQ1DxW1tp2tTxSS6ZbGFBGCMlSijJxz0J5rPhs7KTxNYWl5do9s5Mr5YnDKw+TJAAyG4we1ct1JkVZyxLVKLset/Ai5Op+KtY127RTM6rGhBBOw53YwOvSvoywui0nkKUctuwAuO3tXz+NCS68RPN8NrYRaTZYgk+1ld005/gXGcj3r0DwN4zn1TVbywuoEs9WsT+9jEhYDIwR165U/nWNSi4u/Q5K2XSpx5j2S2vF5ZCNowBkMQcD3rqdOlEiQkjDlcswPBya4jRrhXikV8A/eP0/z711GlXKSMHJJxgYA6AVnE+fqb2RvRhemcvj0/Sp4ZxE2CmcdKoRIzzByDgDK+5zU0zA4OcA46VskcrRJcoZIS3Azw3HrWZPcSwyvGYydueQOOtaW12QZzyMk59KqTgKSSD81KxpHTchj5VCBg7QTmklwox36n61IQc9OqjHvmo9w7jrSaQMaMZAHPOeKbJI7ybtuMt1A7Uuzc/deePwpYd4bLIcHkg9s09BplvBCowyVYeoqdHXq30qoblUTBCoVGMFe/wCFLFJJNHkBcMRyD39aVkxmop6KOh6H1oPBB4C9vaoU3hQWGWGRkdBxTy24YPII6elOyIuTgbwcnpkk4PFNWLaw9+PeiOVgCAT0xUhuAAARnnkgUSsSMaDPJztHXA/xqFIFeZ8HKqePetFMYO/kZB55qGVVHA9e/FZtDRXkfYo+Qk9afbyx3KHfHhj156ClFuJHzs2LgADIpVt1il3EjcvyGs2mMlRB84HOOoyOM1DqQMlqIojJl8jIJ4zSACdthHl4Jz71KpKuhLdDWgWEtIfJRI1U4VQMuSf50SXG1+TznAHqfWrZORk554NRyoo42DIJyfwosgsVxKzeYSe+CMYpXYEtnBbJ6jNNmdwQqgDnJIwATio5VZoztPOeQP1pMCC4lWQjONmAMYGaxbhJJptxyIzgqEY/XvWv5Wckj5s8jPvVG8kWMOWcb8H5ZOen500ykmVGcQeYj/ePGfasPUbqG0En2g+QoBYydeOvPpxV24vfMheRPnKkjOPT2NeN+KfE3iTxjpkjaVHYjSgpE0scwdkXGPmwMjjrnpVK83ZHq4XCyrSstjk/GPx6jvNSezh0/U7fSEbLX9rcASYBHIUEfLweetctLKreIrCLwh4kn1X+1kffD9odkUlcMWUgjp1ryFtKdvEdt4e0W/mu9UvZBHNa4bb1JARhn5SDX1r8Lfg7pvw50+ykwbjViuJpWJIVjkMFya2TdK/c+ndWjgaVofEaPw48AWvgjSA423OrTu01zdMAeSMbQD2+ldhs2LvCZbkc4+WpntUaEKsZDHr2pzWoDlDkZwTkD9KyerufL1cROvJzm9TPaRipWUFA4yTu2kH9R+tRyR+XFk89Tn1xWjvjs5I8HLF9o9fzrJ1vUd0qOxG0ZC7AAMZ5zg0JGMW3ois80cgJBAVRjnj69a4r4l+PNM8H6OJ5nzdEDZCh++3fbnGKwvin8YbLwpbiygkjl1ZyVji4c5P94c14Fdte+IrqTV9duvNk3EoZOET/AGVXkZ/Cpauerh8PKbRJceN/EnjPWxeJeTadaoRKqwnHBxjcD0HB616R8N/2p/FPg1ZvDzavHBpZm2TwS2ccwmQ/KxDbSRkccEV4f4u1gy2vlW0nkWwZS8ROHlAzglu4GenSuD/tFo5g0BCtn5CowTn6VcZch3YrLqdWly1Effnxr/b3XxZ4Uk0/wdbXlprE8ZiE4/dBUJHmPuLZwFGQOteDfD7w1ayeGHOrWjSfap/NeViQ3PcNnOKzPhj4V8Na1pMeptH/AGjJHIY5kllOxDxj5eR+ten6VZTeJp57HRbiztGt5RH+9iXc+SFCjOOAeeKt1JTjyJnn4LAqlK1KJ4b8QbDwxp+tG3jIjAhaRZJS0jGTcQBzz2zXKajG+g/Y5dOlFzcXCpMIoz5iD5sFWzjBrvfG2h2fgnxXc6X4mWOeMrNL9usY1MiMVIRCC3OG4ODWV8G/CUesazd6jLBIkNo6rEpIVZHwJMkDI+7UWcNGfS1JOhH3mdD8OPBF/rGtyeI9dt44EZ3+z24jUKGIx908YH0r2eK0cRnIYqqLnaSo3Yx2xxmk0zTJDGqPvcMxbIyQG3Zxjt+FbsFjJHwSNhHI9MnNZWu7nzGJryqyvcoGFZlQ48sKmMEelUNS02MyExffdc7TnBx+GK3Ljy4LeSWZ0t1jy7SSsAuAe1eSeN/ihPKktvoEYfduDXDLuXI7DA4P0qlTbZxU1KT0OC+NVzKdU0vT7YC4jV2e63AAkgjrjnndx9K5sWi6xLbxg/6ooPMLNiFc/dC9M/St7TdD87Wc6vdm28242PdyZbyueWI6kDsBzXU3fw/k0uK2NrqEGoNNOEgNvIRuIIwdhxt/E1tyOB7dGVtEzzzxJqljpEEVlaCPKnLHb8xJ9T1rznUvFMsl9AIR++hn3rLuK7XwAMEZ7iup+J2hal4E8S6jo+rW8kWq28piljlC8nr8hBI+6Qa5Xwbo0+taohfIhjKkkv8Ae5zUqN5aDrTUo6q6PRfDBvNZiguNUuZbiFlIQTSbhGwz0BHFdZb6HP4mv3sIjsQczyRKCAo5wCcc4q34Z8L3Ulg6Qx/MoCx8kjJPXJFdpbCHw2JLZp0RlU/aOoPTHBHfFe3GPLBJ7nm0oNu6WhWvNRtdD00adpVuHZOJH5J3Yx0OfrXBa/Y3WpbLQXJRFXLHJ+Y5557V1lxOl1IZVG22UDZ2LcYycdeKxHH2q6cIegAA6jB6molqrHqUqSi7lPwx4ItorqCUT3EpRmIilAZN2Rgk9egPavobwPo4tNOtjvEigEyZJypB6dOeledeENHkvNS8qCORH3Aytu4GMjI7d69v0PShp+nwRxRgx7W/eFskk+vPWuRWjoefj675ORMnFsm0KhwWI6A8VJFaB8lcITjcCck4+taEdlIS4OUJ4BbjFWxZgsSyAuDwABQkfJTMV9PdEj3DDrk9RjIrF1CzQxvIwBwSTnn+ddncWwUFiN3bgVzPiSM2lm8ikEsCAB8uPzqzncrnyl+1NrslhoVvZQyGO5u5GUEynIjHOAM8ZPrXy5KoYFCNidMn5hwc98V6n+0RrSat8Rr1on3mCGOH5DgFxyzYHfHFeUPnZwhL4bnn1z0Jx0rVK2pw15e8ROwwQPnwBj61EzbnQc/7wUdfTrUs0mc5GwY4GM8/hUDDn5M4I/Wh67HC2IyNL5hPJGQ/J4PqKdDGV8tAYyhOQpwRgnPb2pqs6sQAduSDgfepYkVGjz8iKFQAL7YyalMVrMuPHH5BRwvGMEAdeneo5PmTeEBCuOhPvnHpUpVRFhhkKwAyN3Pqeah8p0yXIJ8vggYBH51qtQuV5rgxzElC/wB1e3GevQmpo3XY6koeMMgIJHpyQKZ5bO4yD7E85B74FSTOFth5gGNyhgCVwSeuRWfUH5FK73liRGSvG3K9icevrzUIkb7p5YcHAx2x39qtOVk3tg4DBATHgEe2M1XZBECCY3LHJ+Ykj5vU/wCzSTB6KwqFizgScjB+90I/CkjRjgnJAGPyp7SFSCS/vj0zTHlaNDjcMgjkfh6+tJsSHdRkMM5GOR6fSm/dOCd2MLkd8Dn86VS3GHz6YNSvuYHYQgGBgrnJA9qkRBhehJBKMCPfjvT5CTkhOpbAHUgD1ol3KD8h2qCQSOvr3pyxsXdyMKu75AasSCNSs0gHKnDZ/ugdzjNSKSUk5GRgqTk/NSGDEbo6BwwKn5T07VIWzw+CrdcnFFhibN/UY5FRSQnZhnzwOemTn2q3Gm5RK4AXrjPPXb2yPemyoyxAupR2UMgAz36cVK1NEiuELEgNjJ6HsMevSoWXcow6hsLgdTz9MVYKFjkHK5IK8r0GOhHrQ8JZXIOCu0DbGCcCk0CdhI8RygEgjkZIIAwKciGVCPLyWC8heBnpwTT5F8syAZCgvjIbk9u9RxkrJtWNCzFRzjoDnk9uKwkjohIt2qOclJUcxDPysuM4xjB461t6Zp1zqB8qL7JM5JbzJmKsuOvRcYH1qppSNqjxxxSKTklwg3AKDnJY4H61urfCyR0Q+UhyhJGQdw6ZArCLNeXmY0aLZSbpDOby5JCsbWIDBB+YAitSHQrGyh/0RFCYBbzjuJ2rkDGRWVba1bRXO9JN8iFdoiLL1+vBrT07xs+m3CSWkttFMHd0aVd/Rdrfe+X860lJvYqyLQtFCCVnheNs7jHHhuASeTwMfWtXMiR2lpDcyAIoLzLGD7gHt1qtok91q9wiSSR3LsSeFADDGDhRwOfWuqOk6hdQtFNbyQDKnfJMyK2P9naSf0rBu25soq2hyWoaBKbzz5BK0ZXbGizLtYhgMsSARUsFhYq7iS3stRmSRf3UzCVYsdOjda2ZPDssySRXN5NHZOjOYARHGFGDv7k4wRjGKoXMmk6NFHFpgg0+3ZFk+0zjlxtJJGBknkDmhSb0RLi+pTuN0FoVe7MCygbgo2qcdTtGQPwFZsklhYYkIcyzSYyke55VIwMKemD61Vm1XTUd5opzqk4wzOynYpPbJB/lXOarqMtw/mPwzjACnPzZznHoK05WyZqw6/8AEMtxCkEMX2ePBwEKktxjJPByT2ziufefKkhAXZiMSHPAOeKnlAch8CSUn5SyjHUnoaYY2LnOHJOeTjjPUV0wVjhlLUiklx5hcMXJB+8Tkk9K0Y1hWzkiaLzHLLhu6gnmqkcxZecSYUDhQMEfUVNKFi8oJKSxb59vYfj6VqiSGeORnkBfJDHbgnkA9sZqsYzuQhSDjOCR3OafgtsHL5IX/W9yfpTXCviRNu4gYyeQB8vTn61oQxwYxruQHknOeQc/WmMUCYPlhlyCC3OKl3jGARgD+9749PxprbuWBRypKncD0zxQ0Z2Ilw2AMSK+e/QnngfSpA6ojhpDkRg8ISOfbNJ5zFVARDyMbFA/hYd/YUmMsNwydoBHcKO1Kw7kmA28AqeW2HPv7ZpG3FiAvQgZPbOetBVsyMQSck4x7/Wlc7MgN97bnPqD9aYXZWDl3wSOQGBGfunPP6VLjgqd5KtuHBwcLj1p6quwc4OOc8cDP09aa2/jEYBkA+bbwud2cc+1VoSPjUS7FYuUAA2MAcc5oK4ZFycHKgCP096i8sKCSMkAA4PvUm8EBBt25YMNvPNRYNRuMEj7uDgHB708KFIGcZ45pUbbtAzkEYGSaaw2F/Ucj1ODTHcBtCg46hs+43ZB/KpIc/Pt+diORtBxyKa0TJnAfOMg7cD0x940rIjAEkhVzuI457HjmhoLixmJPkOMHPGSNv5UpZFPDqC3C5Xin5cjYOM4J6n+lMyBlhtfCkDLGmkR6kovGMW2OQDcxY4DKe3et7S/E0kVmBLmdtnLS4bBJPGDmubPOxN+89FBPBFNjcHJGOCMYHpXLVoqoZ8iep0xuZdWnj5UhUAbZwFzkfKBWlYoZ0Q4zGDx5fHA656da57SLpLSXy/9WJDhyBu4HzD/AArqIbtbuEFEICgZ3jv9BmvNqQ9m7IwrNtcvQlkjSQEAp1+XLMMj7uCMfjWZqKfPI3lNuUjaIxg8fUirq/fcDDgHg446etR3WI2JI8tsKzEgNXK20c8G7anG6xpJmbzgxLbixGVGBjODn8q56JnSYSfuyemxjknHodpFd/dWgYhMLIhO1ieScnJJrkta0x7eTA8xo5CRhQSFwc55I4xXTTk2rHXB33LVpP8AaNjsFjBLBuS2B68VcQZSNSASnAcDGfzrmLG/WzM5APzRhQQOuevFdBBPHKuQd6+pFVJWM5wa1ND7M7cgggkdj6VYEBymMBR1NFixd1GBy4UnnGTjAq0TtCZDgkHcCBgH0rmb1OZoCCUc8Yyc4xxxVPyCEMgPIB5JHrWkEBTI2YPTt1HvUAhUl+OMenqelHMLQjihLPgDgqSWz71bjBVwX56g8DpToEEiZIzgkEYx+dSfZyORlh0OATjn60uZGckECfKm0hDHxgLjOfpVGUss+CPkVicdMqenX0raitFLYdAF4Ix984/IfrVSWwnu5CpictwFGN2KLmd9CnDATg4bBZsn5cHHTHepkt8fMoUPuyWAHTvWvaeGtQuZkAtiheRj80YHB7YrS/4QjWbcCWSxm8svlCgXofYkUr2IcirY3scZ2TQpcwkFgvPyk4/pRV2/8K6o6I9rbzSOxxmMqowAB0+tFXzC5zht/sM/U0/cz+WSM4weeePxph27tuzHHfg5qaIBgQd5Vsfw9APxrpsdjdiTaFABOFHTgZ9qnTcrod55J5/HpVZCQBvO9ieuDVkJv+ZT3UAbcjbTFcpXGWIeEoV55wO9VS2M9lHQVauwgbIdMoScIe4qm7gcleev51mnc1QjSGYYAznH481fsLB7qX/V57dhk/ie1U4IvPkjGevTH+RW/BKumQ7A5OWZi8mWJ47cihibLUxjtF8tMCMhcfKRlgCCR+ArAu2cu3zHLfePv1/lU93dvPv8t3KKcq5bpnPb8ay5HXYSAHy+4DuBjB4+nvWL3I1ZFOSucZXDALnBzge1V8uMDOSSQdgPp35qd3VOwC9BhecmopBlsjjJ54A479KpRNNyMs7iRCRj9adg/IPXgZ703JAyOo7GkA2Nx2PBPTmqsMUlirnZhR1P5VL5pyefvcH2qvIXAcHvwB60oIJxzwByematOwEcznkLg7T13dc/hRHG7fMo3jjtnr71bjjDOHOQCBgDuKesaoxAj24PBJpqPUdtBIIFERI6jaADjPTB/Wlu4AoDlwoI5IPcVIGITC7Djoce+avSqsvhoStJIJYtQMRAJ+6ULLx9aqwJnOzOQcsTuYEZPOAaiGotbXMbD7qMWI9SSeDT52ZgeCBgHlf/AK9UYLaS7kLoPuqWbByB+eKqNO50Rjfc7XTr9L6MEI6TKVIIIIA79iK0fNaRnEzyOML1JJ6Yz+VVbC1SGE2yRq8koG58DIHoAKuGRTyeW2r+Q7V6lOmoo6IpImVGtB5SRFBG2AnlrwB75pPM+aMjJIBJz3yagaUfPnjKkMcZHNLwXdhl0U4znBK59DW9hpWAyFc5HAHTJP5mh3jO4ZwfU/MOm7t+VMk3ypIUxGQDuUkcjPXoelMS1Y74o0yNob6Z9c4/nSdi1uPeDHZvmwSm0rkH1ANJOzRP86BAxIGflIGCcgcemPxq00MUTlyAZQpGACDx71QaX7Sx5w54BUYO36n6UIrRETbtxAcHb+8Ac8DjuRircGqT6Xcm7guUt54jlJYwccMDtwecEimQPsQKPk2qQD6/WluTcRqJ1hZNyqceSVLZz6njrSZHUbeSm5u7mXyIo/ObzS0YG0McZwOg/Coim4IxJDKozx+uKWRWeaISRq/A5BIZgTx3xxUokTgkAoG+fjgfXt+tO5djOuJFTYN6g4yS/wApHrz71m+cIZdwOz056ZrSvmQvJ5oWDeFOZB29setYrqVlfIMmz5jgAE4HvRexNjd025DggI7sysSCduT255NPkXLo5eMNtUZDAqPxxVKxU+YbmOQhiVB3HcAM/l+laTzMZy3mAhRx5aqnTp0xQncLkLNJsdWBL/NkDOcDjPT1pXtnE3ARA3bP+zUReQOSoj8tlOSxIcEtnHp+tMluZCqKJcHJYYUHHGOuPSk0Ju+5UnQbMD+JB9zjGfeqcjsjkHAO4546cVdl4lkYITHgfIpHHGP51RvWCB2OC2NxOGwKm1xsfBIF2MqEgDczk0Jcb0wSOVP8JIySD/Kq8eJHAG1VkPBJOOlSKzPgsScAbgOByMcZzVRVgRcjl+csP3h3s2ASBnGATnrzU4ZeA8Z37VBfIznOecZ7VVVd7lRvKgOAdy9N2QenpV5JFEqA/vBJKrY8ten3cZOD707XYMcjKMB8AbSRxnjPtxTxKieWSAGVlZiMDo2fX0NRbPMSNirIgBTC8ZyetRhtoBXaEJ2qUOegxzzTY4ksm0pIQF+YN820nueOtVp3VV2udmGHVR2H41FKN6BuCCvTqCT6VHIH8zGOWJ4+i54qEJ6iPOW3A474OBnNR+crEcqgDYKkZGAOOlRsWeQNiQrs3fd28mhEUHJyVbcp2cfyouNIdG+zGY9gKnnDevTrWhZr5DuSdgBZkIY4Oaz4omVAokLlSq4J55zzWjawiV0ReYz8xYngc81SDl01LYiwxGXAYEnk8ZPrTlTDB0wg/M5x05oSPaQGnjfdkZTcf4d3XH4UeYHUAJyQQvPrTeplswX5CikD94V7DHJ5yRkfrSRECMhAAWBxjIAJGP5Uu9VJBP8Aq2LBAwYNj5u49OKkQY44GSvXpnPIxQnc1TJJYwpzAUTy0BWRf4mC4xjHrWbcRFoEQYJ2jJxj65rU81Rp3kK5e7kdclJCAoYFu/5VSLb0yP4WOQJOvyken96i4WZmT7y8jlBFEpyi53HHaqrnzHTy41C7VAyoOfmBI9egNaEqyMqbUKOUQZfABz6YqlcfM6YHKPnJ9lI/rUaMXqREsF3KfmBlKgg8YfK9/SnD/XFAgkUkPk54+QBuM460iE9HwcgDI47c9aeCw2Pj5lxjjg4p2XYtSGoyhU3PgPlwZW6gk+nTp3oyjtujcYwAe4BB5pVRY5ASOmwN7gZx/OmKNmzJDsAAeBgnPWgLjjFvTO/cpXHTHPenfeYs52M3OD+QqMTbEGWG1VJO/wCXnt0oY4lIJ+deOelQK4BPMfYoyMgZC9ML65qNtqo4BAO1jn0PalSMlw+eVIPHB54H6UqxM6kEkJvycLgkKffNO19i+g53ErOS5wC2Scnp9Peodi7Tt4UZ4IGCSck/lUzTxyYKfu87jgH1OR2HWmBWBOTwwIYbT6Y9amxNyeK3WQ5PRmG7j0GP5U+W0ezZI5QYiAvLqemDk84qNAG+Q4DHaAMH8au3N5LqASaVDJHCMfI554470hJopqAMmXMibS2RySSMZ59qmjwJUAVY13bMPzwPekjID4b5N2OB7deuKnaKNUHz7ZxycD1pplsBDI+Sq7FwAMAleT6k0qkE5btk8j8qQO3RMlVG7aOnFDOwyhBwc/nWiJFCCNQFQYyOSOMDt60MwRSE4xyOuOKlWFZGIJ4x3/vHtTWxtAOVCKQ2emSev5UkUhk7hrZ4ydi4Oe2fxFZSswuAw8vCuWXMm0AD0zWpIdwy/wA3XpjoVz60kVvBccFyW2kgNg5Bx6Gk0Jvsa1q7x5hyUXao3FgQTg9BknvU8g4lUFHBb5ZFJwcfUVTARTIzHyw2XXy+D0AxnjvUsdxHcphQCQrbQTkE98Z9KobGw+YspMuA2MDZnDA9M+5rM1Las20EIg2uwOSTgc4xzx9K0ZYJo2cIX2HPyMOQR071WuoFFruAZCmM47DuecVZC0dynbXKGJH5QnlSe2cdfzq6F8/AHDDg46Y9aqwPt3qkauSAAHHORjk/lVyK4eS2WNnAyS+IgMn5sDnHas2Nq5NGucqxcHcCMAUskbEZAHJwyZ7fhmhQwbjPQZyRjimldjKx3ZIA5Bbv6YpjjdEUMjwFXizFsLcE56e/4mv0S/Z48XDX/BWl3YuD88casAcYZRggfhX5zsu7GAASTuCjHP419bfsU+IIjper6Y84FxbOGSIMCQGB3cc+lZNHp4efQ+8NEu4gnAZAJNxAPGfaunimDJuU/ePHtXnHh+5CTCIIAFPyu/IOK7zTZjdpgxgNJjHljp/9asZHby2NUA7zg5HPHvSOg2E98/zqSLDqFPTO5snHJ+madKn4bhx/SuZo3i7GFqdugwJOI1AwX6jP0r59+NPin/hXU9gLW5Wzl1meWFpDDuUoFXLMCRk8npX0tLAqq5J6D6V5j8b/AIVaV8VvCh0q+jkM1q/nWk0ShmiJUA4J6ZwOKytZ3PbwNflqxXRn5y+MNf1DSvFAvJ5IL22nZpZYUgCnBBHA3HHHPNfRfw7+Nd38PrG706FNZ/4R7XjHeGCzlVTE5VA2ckkZ2c81wXi+XQtc8M/2HpHheK3vrRVg/tBpFTcyysWLDb83GO9ZukWUmmaRDZ3Li8mXOyQrt2qegOW+bGe2KcJODufVY7K1jILle59AfGv9pS4+I3w2vtIXSJryZYGsodyhVBODufk5O0AZ6fjXingr4baRqnwsi0i78u8L3ErzRxlS0DnoQM8H2HFYM9xcxXOQcxhcFBH8oxVaDWrjSbwX9ifKKSbnj6KxIz83p6d6Ks3PqY4PJVh6VovU4/xN8HPEvhO6Lw2cmqWW4lLiIDKjsGXORWp8PfDt5canbqbdoHLCH97uXdngDB96958NeLbPxhZfaYN8TEDz4/OBZSOuTjpVDxnpcgikutPjiS8gYTRJKRywOQM+5rlp1EpLmRhWrVaKlFbn1No/7E/huawt7XxNqM+oatdWxlgtIVWNYmUDOSc7gCwHIFfIH7Xf7MFt8L9b02S3k8r7dC97tgbOxkYB14HU56dOK9f8Fftpea9td6rqd9beKbBGgS01AlVcNt3IuVIbOzrgH3rjdUvtL/ad8WQaz4ium0TSILeQiGK4WV3O7JC8KPm3dhxivXU1Ui0fM4VYypiPfd7nzdbfDKytrlxd3jzznYEtywLYB5Y5HP4V6h8N/F//AAqm6vrvT7aKC1vIRA28ZZcqVz0A6nNWvjJ8M7HUJ0k0qwa1gtkKW4P+uIB4JYYyT7V5boXxAufDWpCz15pQjoFhupOoPqxx0NcnJOL5kj7RRnhrSqPmPoLVfD+q/G7w/Hq9hb2On24m8mAWmDJO4ALOwAHUHHXtXkVjpdx8OPE89tcoxbDPHztIYghgcema9A+FM4stetrabWJrXw5M0lyhtrjaVcqfunpgntjNZvxu0zwzp3lvbal9ouZ90yyKRLtO4/KzDHPy/rXZGXucy3PZcIYqk5bJo6nSIB4h0S3nshJcXBYRvEuN2T0wQTmuK8Vi4+1y2s223WFnEgnPIZWx6dah+HXxM0/wh4t07UJrMz6Mu1ZY42GQwXGcY/vc19OeCX+HX7S3xTtNKW1vLVVsXuJpA4iFxIpQqqgjJYqWJ/3au8asb3PArt5dT9pKN0j5u+Emnwaffa24EcrXUKbZEyxGGBHII2kj2Ndb4i8MWurQySxhrS6kTY88J2GQcdRg+gr6n8W/sReFvFmnQyeH3NmpH7m/mc+crA4+VlUHHB65r5j0Sz1PTbm50LWZWvL+zuHgEx+YzKHKg9vY1x1ockfddz5ulmMcTUlKB55F8OrqzeQrfu8bkDzJIP4j1Bbdg5rTg+EdveAvdXl1dt5YHlrJtQZ74Gcn6V6nZacjgIYgV7pIM8gc8e1a6aArZKREgnarqpOPXHpXEuY1VZwlzRdmeQN4M1Pwc9td6NPLBpAdZbvy5SDEVOQwIGc4r0618MeHZrq0j8Kaox1S+YkvJIDIcAMzMxweN2Oh6V0X/COC+t5YpIjJEdwaI4KMpGMYri7r4MJZTR3egXlxZajbENahiGjjOeQMcgfjW1Oq46S2PosNmEKkPZ1WdPfeNdZ8BalFDr0ljJbS/uo25il54z1OR717loU0VxDFJEBIHUOpB+UgrnPFfI0N3pt1qsg+Jeo3o1aH/RrS1gI2IGbCtknJDNxnjFXfDPxd8Q/DOa7lubeLUdAjmKuPMbdDlcL83T7pBraShbmic+OwUaiUqK1PtC1mR0jLP3I4b3+lTPyx9+lcv4M8TQeMNCsNT05JZ7a6iEmYvmAzwcnv83HQV0iF2BBBQgnGeuKyufIzg4uzRZjPIBHHNMbkkclcgA+lNGd4IzjB5pjys685w4HT2ouZFebKSID8wPNNkOIchPn7DNTupZECocjgZ9KglKLkHk5G3tU7jWo17kxuhKAnBP3vUfSnMzy42gc9SSeMVAGDS4weQf1qUy7DgYIH+eaCuWwuVK870ZyCdvQc1fTMOyMDG0dM1RB3ZccADJHpirQRtwJ7EZz2FUhMndgePXO4Z4wRiheVyUO5MYx6U6N0AKbBnA5H1pq7jnHbimSTnn5M5zk0L/s5JyOBSrbs5HHAH44qwsO3OOKglEwicpg8Zx1T0/Gk2Y5yDwSMetKp3AkjG3n86Jn2xnAznJYgVIEfy7CVwQCMYqOZA6ZHGfU1ahiHk5IGTycdB60GIg8jPI/GpbsUQwxblB+/+n86kMZVsqMn1p2AuepUHvUgYtgL+dUNsh2y9CePvc9qaYGdBlNpGf4asKAH+c56k1HPIQhCgE+g7U0rE3K0oQvwMcADPY+tRTNhSE4OcnB/OpSAqHdvznGDjlvSoTGiYBwkhHIPr+tXYa1KTuVBC7cnn73/ANasPV9YS3lzJKtsqod5bgKPXIrU1nWLPS7aSe+vIraHdgvJII+ccAZ718/+LviRe+NrUyaBb2F3ptuTczl7gSP/ALjYA2r+dS4t7I9PB4OpXmklp3MD4yfGO9uJbvTPD0kAsogqPqAlwWJ3bsAD2rwbwPY69e+JZtN8F3komniIuT57IjKPvbsAg5r0n9/8Ub210LTLAaXbsES+mVdyggncVYYGTkdK9y8DfDTQfh9AltpURkfaElupZA0jk+wA2/iaUnyfC9T7B1aGBouENZGH8PPgfp3hOa31m8H2zX4iX+1BioiJGAF46CvR7QJHsUIXAy5z61eZNoIThTxgk4/Ko0UqWBwF6k/Wldy1Z8jWrSqycpblWSd4nJMboWBYqRnb+IqG7undJChjcnHUDpWjLOQHjOdjLgkcVmatqtlothLcz3McQi+8zN2A5AHrWqsc0VzGXeyhIfMlfYjH7xxgYPfB6V4b8XPjUtql5pOjOJ5sHzLiPkJ2I69c1gfGH4/Ta1NLouheZHaREtLdKMblz0yM815jonh8zZndB5eN5DjlyTkk9+tWoczPZw+H5I89TQdp1vvEt/fuDKzB08zl5D6r7Vn6/qB8lHvABBDlgEPcfWuk1VLPShPd3E4MjYMYfGAO+3+6B714l4z8VXHinVZIVLG2U4GGAG4deaJxcdz2KdeNNaDdd1yTULwxwR/eyFLen1FWLfSnWEFSq3AJByegPb6mqenxpZIDLIBc4zlM8DtXf/Ci48H3viG5tfFWoyWEBiEkM0ZDF5ADtXt1rOKUnqdamqm7Nf4YahPoPhfVZktLt4vMVoyqnbKRkEn0HArndf1G6tbg61c3P2O5k3GHLZSVwOAvQk9PSvonxL4ysvggsGlQf2V4o0u9s1NnPY4aW2ALfe5IbP4V8raw9vd3+o3z3GLnzCyWjDGMAcqDn0Hauj2caauhx/cr2kWaZuNQ+IV/p9giGe7lQl0I+RAqlieeORx0r6X+Gng3/hGPDsFoPJMu7zZHhh2DJXHBzzxxXP8AwN+Htjpeh2epNFI95doZGkmIY4YYwOPSvcNO0gQyhUBQBTiQDPzdO9c9m2fP5hj5VpWKulWiKwAEny/McrgkkZ9a4P4hfGvSPBt4LS0tJNb1ZCfMtYHCiIAY+YnNep67cQaLot7ezLsa3gJ8zjrjjivihkhvtVuZ24u7iVvN38kkndk57VoorqcOFw0sQ3JbI63xX8f4/GHh67sX8MS2bTgAyi5UlcnPAKjtW18JL2y8YahZaLosCXGt3Mot0ikK8O3BJzwfwry7w9piJqdvGY22BwCSu7pxk/hV3U49W+E3iWLVtKv7lLiKRJ7aS2KsyEnKnI5HFdMVyndUwkoU3y6M+xNV/YW8Q3pWRL8NqMTr5r3JDo7dcpgDBPvXyr8VhJ4e1zX/AAXezxS6np0rW0skYJBdeGKg+hxzX0Z8MP2+fEsOk/2bd6Sup3k+/wA7VLy4Pmg7QFxjjg+1fKfxGsdY8QeJNR8RLE0l5cSyXMu07W2MwLNnJOTjpxVzqKUeXqeDgZ4mFaTrPQ8r8RS3WpXbTTuJJ2ckv5hDlioHJPOeBXrPwy8M6amlRpFdx/bSpllEsgGAWxhRiuMstAuvEOqx3FnFNKN8bzv5RfyiGO7pxxjP417Ta/De2sfDLtp96L2aZhEjRkjBGGboTg4OOnasKUZx95o9l1KdSXLKVj0LTrWO1s4kiCh8KPMQ8ZxkYJ7/AI1kT6AklvcRXEk8rykt5uPmDZ9O4rk/A+ovYzvpmoyyWUcUyiVH3MqOFBB5x9K67UB9lnSWK7eW3QHAyAGB5r2qc41DeyppWMbV9JcQpDH+8AGGfHSk0vwpfXF5bQ20QnZwBNKOkX6dvrVzTpJ9evJIrGITzgYCfdU/nXs/grwtDo1jAGixeEfvZSeWz+GK5q840x1q/sqV+pN4V8IDRk8uIIVQhS5XJfHvXY2NksbuoTCy4+QEqOPr0/CltVMTIxLn72TIM4/I1rxxiTYEkBOCMhs15t+Z8zPkqtSUm5MgtbcyEqRsxgkdwalFuUTHQ55IA5q/a2oGd5bf0ySeakuFRV3qMDcAMdD+dbHnSk2Yl3GIBkgksxxgc5x1Irzr4iXsdnptxLcSBwiM0mB0AUsf/Hea9Mu5givnjIPzv0B98V86ftO+J10fwHq7hxG9yr2ySD5iWC43ADHBBxWsTJaanwbq9x9uvbi4eTzXkkd/NJ5ILZX8hWXIgbGSDyTz34xU0khkcIuHxgEfd+U1DgDIYAKFyB09cVqjgrasgdApB3hOfcVHuzkYA2jK89cUr5Yh9hGBzyT+hFRSKPmAA5yevqaV7HK07iGSPY6gEkgPhB055pzHLlQgVRxjO5sepGMU1nQ/JkAZJ++QcZ6ZqaKR5Vc/xuuSYpCpDdsmoDZlh08lJSY124VuwJyfY0GJIInJ2oAVzhentSoCz4BY7jxznj8aY8jm1jikPzud5HTnt19K1WgWK8KbLj58E5XJUbSKfKXPmHBAOADu4/EUskWFfehLBskHkkdulQXJA8sEj5j8pwe470rFMgJWRcCPHPJ7GmhZAuQd5wVx04/GnrG/khQm9kCn5QwByfehhyQVbGT1XP8AM1DI3GAnqDyQRikAyOACWJbPlg/NuzjmpUdHwoGPeoRCHTaOg44HUnvUWESAHO37jDOOMVGI9zdEBDBvl4x61cMW5HDg8huxyDn61Xkg2uDk53DAxjOQe/4U7BuNOwDBVcMp7jp6dKJH2I5PBUM5cfyxTstsHzgEruISTdjP4CmhSCAQSxDMDt+nXmmOxaMxKuo8krjaSZCCWz2+Wi1VjKmMg7goPoPWnQwNI7oDltrBdmBkj7vc1MsIEHmSFozL8ig8EAdT+FAJMbMfOxt5VMHlSc9uxqMqYsE4CggkjPek80EARyLIOF8xFK9DzwKJOpKu5UnhSF5B/HP6UF7ELAKSCQGwcDGQTnNCw/uQ+xQ5VVOSTn86lLLvJPIwecHO400v0BzswmXwAOfqaTRFyNt0j4OM7mwcdee1XrS1tnEkk7+Soyrh2C5wMVQ8t2Od+FUdOc5+uKs299Knl7WMS7tx2y46j2rKa0N6bVzo7ZpLO1itrKAiJgR0GDz3I56Utvo+oX82B50fnMrZOFUEHAUgsQKoWV40PkEGcSMP+We3IHTqSK2U8fXelgpGbpwjk7Syscjpkk1zq6ex1uy3LFr4PWTZ5t/bRKu7cDGXc4HBwBita30zwxpLRG4LSvhgxeM/MxOflXBA/GuLuvGmr3hBZ5bdGDfKhVXAyV+8CTVaZri4dzdTyk5z+8k3t/ifypuDl1IU0e0p8VNG8N23k6faSXULbRJtt0g4ByPmOaydQ+Na3ty4g06GN3JOyLlyAMncSR9K8md7bcikSvtAB5IUAfTAJ/GrEWszQoUs44LcEFWkESsWz7kHH4U/YRB15R0Wx3Gu/EfUpYStpb2tlGyEOZFDPgE5HORzmuSv/E91NmS5uZZ5GGzblflBAPyjt0xwaywl7dF91xLJIcZfywqjLZP6U4R7ZsbzKgO3ZGMgD1yKqNFQ1RnKvJjptUuLiRwhkjVjx7/kaYkZhG+eRvmL4HmBickYxjOAM96sHUDhChMSgZATg5PvWbPfySPIrzvJ8zHJYndnHr9K3I9o3uSmYoURADhQoySxJHucURwCdwRklTjLcgZ+tMWIhPNbIQ7cDB6nPtU1vGLmcRxuEXHzt83A9z1zQZ7sWySEKXKSSW8THBwckkYUDI55qrdSmdpZnjRAxbaSONuffmrmqTo2yK3kK2qFcZPLAHJY9cVQPpGccMDhs4qxN2EUHlkYEBwRjjBAz706KeN2kDSREMo/i5549PWofMCvKRtfGD8/rT9nPPICEcEjndmgxZMy+U8iE5A69v5n0qBwSgwSCf5H5v8A61XJkbNu7SDa75cEg4429x+NVmkXySXzuIBU5BGM+gFUO9yIvljnOAw/kf8AGpPlbGTghMY+hpzKVV8oEPJIzwfTrikVd+ee+TkcjNUhWGADJXy48c4wPWm7A5BHy7cNUiN/q2YFAcE4Xo47daTLBMsPmTBPbI9RQ1Yq1xYpTtBA5PX5f4fenGPPSPIABGMfh/OmMBz8gGBtyRtzj86nx8qE7dhUZIU+v1qRWGKuDuxkAYGF64/GkEf95CjAj5jkdPxprIRvLRjbyMJgVKEy2SMDJBxg5449e9VYVxu3LArgk/40m2RkAORjIBI7bv8ACh327NyAkZ5HTg5/lSgK/wBcsck8cj6ZosCHRhOB0DHA55NN3ANy4OABjBzjHWnSMVwclyo4zgdvbPeogwLJ94gEtnjt2p27lFhGA3Z+c57CmHeMgE7V5+tSEbeQh2kfKPwpd/y7V54xkY7GjcgjcnbgPjjgkYwT60mDjnAA6YHp1qVE8wyYHy9+vOT9KCehH8Oc+3NK/YdhsMghiA8s4YnaVYjODntWpp2p+Sz+b88hYbSDkKCMc/jWVztIBfkMTjtlccURIVKlMbcc/nn+dc9SmpowlDmO8tpDcxEiTOACvGAT0xxmlu1MjuPMG7dtChT2rn9G1r7HH5ZII5OJDjp6VqfavOy6E9eM9sjnmvFrQlB2aOJxcNytdHcrvgGYfdfdyQOOuPSsm9s0ML7vTA9CMY5rXnfcnyk5Gc88gGqkoyznOVYYIx0NZxlZgpcpyF3ooMhdHCcsxA5wvoKoxzNDKSMgAnIB6YrrGgD5VvXaCR1rOudAN1vEcYMrgFADj65rqU+5uqia1NHw9qbXoIOD8+ccD5sc4zW/hGfJ+cEDcPqaxdE8FyxzJJcAhEUABBnJPX8q9S0HwzaNFG9zEshIGdw3ZA5wK55LsclWpFfCzkEsZZE27N8kZX5HBJYc9COO1W00KdtjDdG5+VvMHynHPGPau1Giw70eMjYjHZjIyvPYccZqZLSNfnXMZjHBGe4xyfpUWZyOrfY5W18OMzDzvLHJJwu/PGPbvV610JFQ8h42YffjwR65xmujjhjUAK/llTg4bI65PQClt0Rcc4UsS+euKFFsxlVkULfT18vpHGx/5aBQTjPqatJbCI7YPk9+mKuqy4C8kYOCB1A70hhCoSQfmAY5zwDx/Oq5UjPmb3ES4mg8oj9233Qdpz7nOatvd3FzGkbyyPGv3QGJPHrmqskfQIoPyjAJ6k0j/KxAPQ9RmpS6Mm7AuyKgWR1YLgjcefeio5BtG3PzZz17UU+Uk8MSRlIATp94jBx2q6HDFDhNvQcjHv2rNijLPleMmrcbsqBAS+49M4xke9dadz2mrluBuzysWVidqg9B64zVkyHGSgIZhwOgx71midvfnAJyaupJ+9yUzjJDeo+ntTJtYfds2wfKwAPGDjNYpkkY5JDuQoxjaOD71qzkzQhQACWBxnvUNlpsjyEFM5wRjpn61k9B3JtPj+zoXkByVIwR0p1xI5cAj/VZH3cdR9annHyqAQFxznPP0rMlZfncqDtPIHtUXsJ6kQOeQcAdcevvTA4kAQBAMt196dtUk46NjkN361HIUHBAPQctjr17UrDSK8i7+PmwGDcxgDp61Gj7jxnbzg9vfmlcEgkJt+bGSvp+NRAs29xwwzjPPPpxitUjQsKDIwOMg8jnp7UIAUIPbBHXsfpUm7dMBnlucD1FLkqNwAO3JwK0suwJLqRlW25wXydw5FL5CbjkgDHAJ70+JGAQSgcHJyMYyKe8gILDGO2afJcqyHDahwT90Dnjn6DNJjMgY42k5GepqN3Vi7HJYADqfWlSRSQPTgVRJJGu3J++pHAzx0PerRn26DdwIMBpoXKe+WJ/Ss5pwqFVAK5znk/WormTFjGhLK8soAA/ibaQMHtg+tUlcaRlXTiaUiMDzOPkLcfyroNCsECyyTp5gwqhJPmyD+VUtJ037XPGg3F40UEk9Tzk11FuETMcCIEQbcqcYrppU2dkFcmYyZLbN5G1hxkc/jRlXmIGV3HBGOBShd4GDnA5J7U/5TKC4PJB9OO/Su1I2aIQwZDyOx56Yp7yk/weZwMccGpJMMY87QqqBx+NV5FMGWcONwG3jAI/OrCPmLcEKDg4GSeeeCfepVumjjnjDlI5RtOCQCB6VXZWVY3cAuBgDJx0zSMysoZc5HJJzwD1GM4rNm10tiOWVY0RF6gkjaDnBHQkZNKm4SBW6DOCfSoidrlm39ckZ69vfvTw5Pq4UE5AzVpWM7kqISf7pIHU9Cacgvb2UCSXfEFAIkUyYwcjaD7UwOofKpvUDK568VNHdyg7id7DkZGeoxRuJkDQFW+TDxiQl9/JAPpnmrQYEbAFfAG7jaTx05qEMZpclTgA5IqOXASPEgkb7uRkfTrSZUSO4iT7iYzsAHfBOe1Y8yyOHdyQxHygrjP61uTRneF4DDBXPP6EVlXsIhaQqY4w65yVB2gY9Poah7jZWhZYrmOQARDJ8xgx6Zzgc46VrySJIyEPvRgQMsOePpXPTyxwsimQMOAABwGIxmtrTXF1HhHkOwkYO3II4zjH9auOwNIGO5ecfc42+4x396UMQ5BTlWAPIOBjnOM0lxMwcFC7nYeoHZuKXcRn92ACScBTluPrVGbV1cguYsKm2N0j2qGIXoM9ckjqazZQoLr5hQ7ivzNnOBWrNAMMxAOQD3Xq26sy4ZA77+CzOwU9euOM5P6UmPcqq3lkBSHAwTkDjipklHSTvtA6nv7VG0Sl9g6YC9DnpTY2O9CAUzg8eopJ2NFGxocJkZ+ZQRweM9KkWV4mATjcW5X1IxVOJmaIBS4LKo4zySee1WkkUYKjncSfqKLktEjO+50fp5YDASYOSak3b9hVcIGKjrz+JqJUwQ4LhsqegwcGlYiN9zxjcu45Yg/zNF7hexXYMOB0XnA9+Pp1pokIO7qRu+gJGOKc3CSh0ADbSCC3rnp061HIwjdMvvLFn/eHI4A9ancPMjdmgV4iEkXy1RS3zenp6YND5DuAmfLBPyHjGMe3eoRGY0T743PgEYxnk4/I04ngjG8bRnk55OeaSNNDduIrPyYB5HlSZXaQTyQCDnOOM1qWNlaSGKB8ZlRgWQgBSNuGJ9Oa5fgzP8+AJCc9shuRWtpeTLbzPIsS9C5yMDj069Koh9i9fWy2ZCI/mopbO04H1zjpVYRjGWwNx+UfhxUgYTRlpvMnlbMm5pjhVPQYAHWoUk+RGfG5sEZjPfp1I6UImxMg3BAei4OT61Gy7sMBzkEE85p23aUYjI4J59vSmwgP8jnODtAB9e9WJOzG+UzuN+TyuCME8c1VOY+uTkAZDHkltxPGavNEUgLlMOU5Gcnpj3qGWKNBn7+A2AAegGARxUtdjZlZ8Hjy02odwBGcAdOtUJiPLckbztyMZ65/wrQuVITAAGYdpcEZLE5zjPpVS7VlkTGBubCkngKFA7cZyD3qUrGZUnJ8w78kKThMDt6t04pIX3MGO0jdgAHHX0zTlaU/Z24IfB2A5GMdCeaiZ1VgeJN2eTJ90Ht0plJCh8RAF8sVUkHtT2wygj7vJ6emKbkBQ6kOAG4I44IxQkZMhVyNuNuAT368gmlzO9irDZIxgg48zIUDb97nJ/i9Ka65BeT5mLFmcccYwMD61KzKu8Z+Y/P8gBwSCq0xpVWRdr5wwxyBxnPPFP1MmLDIyxZaPLb1x14x+NPknKrgFvlGMuM9frUEMhLB8CTeOmCCMn39qkkKypggAoflPPQH9aVyk9Bk8zvhihBOcbjjgDbTArBiM7MnHzDIB7nipDH5h+RM5KoO+N2Cf1BpSiIJBsG4klucDnpSQmmNcMvITAwWbj34xzQVcptlBdeRyDjj2yasObOeR0YLEwAUEHPHPqKakcKzPHGYyFwQfM+Y7ic8Y9BQ7ASmRWzhFHzEjb2z+dSqo8yRRswrexJGfrTSo343i4JBJxJ0PYHrU8eJWBI5YfNnrRYoavyAjOc+lS8nryyn+tPeMRrkZ3Mefl6D86lUbcAn5GHzEdRzn+VVuTe5CG3DITIJz68k/wCFRvKQdhIKg4XI7YxVogOMumQM8c98r2I9M1XlQbkQgYwc8kn26VA9RrsOpbGByPouOmKYpYzDEhjzgEoB+lS7B8wBfBAPXI5OT+RoT91MhBAJz1HQk5/lWiLRZ1aHdbAMJCd5A3x5wM555pwc2beQ+U7o4GTg88YNTfZRPp5lA89V+YnaQORjpyaoi1g0uYq/72NGIQ9DtAxjJ96zasG5Zba8YcAht2Myc5yfwp3ltKfKkOIpMjKkfdxz+IoS9QxBEEiZKN+7XgZPfiopWLzKkMakkglt3QdzVJ3CxTO+TDYIkjCgyYHUdMjin2VtJbTPASQY87umAGy3GPYgVY1K1ilKXMRSU3f340kVmDA9wMEcVnrcvbRBFcxkkZ24UsBgdTk9qbQWNtrCaKD7SbdzCPlbGGKZbHzKDnGahmZWy8Jcjcu0hSpAxz3PQ0sGqTRSzvBO8W7cpeNwC6kYwSP89+tRv5bsWA8xVUbhjOAOe9NBexC8Y3bRk89ZDznA5r179ljxGmh/FS2t3G6O/jdGG5eoTK9vVsda8kYKWLAEsRgZ7Vp+E9UGg+JdL1Ef8uso3YIOQWQnoPQGkzenO0kfqhpGoOIeD8irlCOPr0r0TQ5G2oy7vLAUggEdR061454IvIdT0pHifzEYZSQBtpBOV5+lei2V2YAQoCKSPyFcjR7ys0ek2WSx3gFB1x7VZZAVAB5HQfSud0fVUkhCJOkjAAsMEcn3NbSXLBUx85AzWTJ5bCMoeRExgMVH5mvkT42/HPxXLrEumaXFHoukAiOGfbmW4YNyc54H1r6+uZWLIUQIwIOcdxXzF+0J8LPkk1ewtwlpIwJmRl/cyE5KsP7p7UKHMetl0qUayc9j5thv71HkZZcTOT8/ck9T+lI8jSjAUblBU/gPeqeoeZp832e5R47gOUdAw6Y3Ag/pVrTbyC/mKumAWAy7A5A69MVxtS5rH6nSqRcU1sU3mQsN6fL1bj0qIJbybx5hIJAUZBC9+OBXRy+H2m8yaCQSDoFEf8OeT1rNu/D0m3d5TcMCecLyPUj05q3B9EdEZLuVdMhvPD1/FqemzgSJklI+kynqD2r13T9Rt9c01Lu0AKMuXjxlkOe+DmvGiZrMSRCRnAbGwkHp6YrT8N+JDoGqvdo5S1Zgl1EpGNvYjjqK5Zxb1PIzDB+2g6kVqjc+IXgp7+5+36VIov0uAzy4K+YmDwc8ZyevWuDvdYuLTSNCitJIor3TLZYpcYDs6tufJGeTmvepBaa1ZJPDKLmK4j3xsu1dwznIOeSPavFfi54VfQn/ALXEMwjkfE6RgOATjDnAPYGumjP2ejPj6c3CW2qOx8G/EWy8YWv2K+l3zxkKsbHlT6iszxx4As9ch2ykIXyA4Gev0rxh5LizdNTsnEchUO6KCQDk5OB2wRXsHw68YWni7TktggF/ESWhBLHj6Yr26dp6M9j2/to7aniT3mufDvUDayySyWbEGCMynCnOCQD3xzXa+FvHttLpQ0fWraS4jmuZHW58wbl3L90gglufQ133jHwNbeK0KTId5LA5GPLONvf868F1nw7feDdQeKaOSSAy5jlWMnbx8p/OsKlNwa5VoddCpOCUG/dPXG+DWsaZpp1W5jgRJGMkUEQIYr0UsuTjK/N0qho2sXvws1mDV7qKZNMukYS3NlO0NxbuMgFCD19RwPavWPgb441DxX4YubDUtUtLK2gjEYkvYs53FUG1iRjG7OTXNa/q2ieFNfk0e41CC408k+fdC0aaOVyccMOCD1JrGbjBXgduY0Y18PZanan9uK/m8BxeDbe5/tSGOJFt9SEuyWMgH/Wd2Jye9cFf+Lg1paBLKCC9jU7ruJmWRj+LEZrqvBPw28La54h0qM6fYx299OFN3L8qqNpYkcge1Y3ibw7ox8UanaW37uO2vbiCL5tytGshCuPqvNeZXrPZHx+CwcKcnoXfCnxIv7SFHvY0uIx1MikPk9cPnB/KvWvB3jbQ9btogLsQXJJ2xzKo3HuAe+PwrwxPhyxbfZyBJ13FHLZwfcEmr9r4QvLGcmV5EJl2pNEpYEdieDgGppyZ21sFSn5M+rbayWOEBozGhGBkA7vU56/pV+30qB4N4QRNwMEYHX0r598JfEXX/CMkUco+12of5oWG0YJ6qTX0F4c8RWniTT4tQs/MKSswfeV/dkAEqR7ZrZrmVzw62HnQ16HlnxO/Z+sfH0ouVu5dO1AQ+V9ohXd5nOV3Djoea+bNW8E+IPBus/YPFOmX0nh6WRhPMkTFZ3RcoVwTjPyZzxzX6APDHcZDZcBuDuXBz7EVy3ijw7pviHT7uyv08yI5zGVJ+YrgEHOOtZ6rQ9nLswlCSjU1R8oeGvFl74H1ODWvDz3P9hKYvtSRFghXI3J5ZJ5A54r6+8HfGDwt4zFtFp2u2jzTjKW0lwolB7qQec/hXyr8Q/hf4i+HEKnwrOt7o7OZXhmkCzROy4O0H74x7e/WuX1nXNA1bT7ZU/deIYtieWYyrmQAKSrDAPzc8/yppn0GLy+jjEqlLRn6IwTYc/OBswGBz0I6461Yin3J88ZK7QAdpGCRzmvm74OfHw6VYWHhzxzcLYawh8qO/lAxMBnAYgdR0617556yokiH/WAOpjXKkY/vDirPisRhamGk4zWhdeTc4x8mPlI9vWo5IyuSoxyMYpglYMCw+Vj+P0qcQibrwMjOw4z+dVY83Z6lSeLdsYZ4+Y496cT34J53be9LNKwzgDAIIPPSoA3+sAIAJyD9aZp0HhRy5yqjO7mrKFmwSeFxnvnmoVwGxgDIOO+alDAAjGRxx9KSJZZhYurkcZGADwRVu3gxHlzzk5OarxNlASB61agKpEQRkYPA9fWmZsmjb50ORsAxxnPXP8qsLudSV+6OariT5QSPmUYz9BipFcqM788YGOlS2SkTKzNwF/2emc+lRx79538ImRjr1+lOt0aeJCRzjrkYz/OrGxN5KnY2c/LUPUoEiOAxPHYfWjBBckccHk9cUr5dQpOPfFSDZschAcgrz61LVwIAu5Tg855HpTUYtLkHhRz7c06RguSmVUnk+lQfaGSJV2bGJ4J7jNCAllZZEIzgOMcVEzEZJwNg9D1qESlSTvTnOfc9qjmuCyv85Jzg4zjgVoFiZmVRggHcMY64461j6/rlro9pJd3Eogt4zguFyfw55P0rA+IvxP034b6Ml9qJO2cmOCNBhpW25IGRz8oJ4r4t+KHxv1Dxfql5ctaSx6L5Sra2yShZIMkbpCO/fggmi+tj2MDl0q8k38Jt/H34g/2140P9opqSaMGjFk4iKoflYNuTqzAgc5xzXG/D/wAP65498Y2lh4euP7PhmzHPdyRMF8v+IlcjH411Pw28E+Jfjk0VjdGc+FLe6Km+aWNZVjY5YLkZ6gdq+nvBHw58O/C7TJ7DQY2kdj891dMHkcD1IApOTi7I+nxGJw+Co+ypK7G+BPBFn8PdBs9DsD56Al5bkxeUWc4zySfStxLJkiA+d2ORuPUn1Jq4diS4D42kBSoqQyqo2AcYO4ketSlc+RqV5zleRnrDLO434Ck4Pze9WtQWNLSQEhM8Y9abIifcAA2L1+tZt9dFsQygMpOQcjr6VSVjBu5DcuCqFC21QcFRkdMD9a+Xvi34v1zxNq8+m2DXclpHK0YMAZuQMMWHThuBX0JrtytlCX8xTG/BPmYAOcjgCvCfEVoun+Irud7cmC8BZ5QpCI27JyR6it4Qctjrw0oxd5nmcXgN/DmmjW9QilGnrcCKSaRWKiQoWCk9N2OcdKs3eq29ho41AxSGJlZYEPylmPIyMDgLzWn4mll0/STp0tzK+h3FyLx7PzcJ5yrsVzxnOPwryTx34mgXR4INNvAZLrzFcKpxAqttxk8Ake1dCapvlPbnJTjds57WtavfHOpXMQKx2ZYAyISS4A+6oHXNWX8MHTLNJ00polkGfMeEqMnrgnNa/wAM9CTV/EGhabA9vbPeOsZupSEjjYDljnpxzXq3xa8TxN4ofSrR/NsIXAR1I8tkI++B1xVy/erU4edxklFXPA7/AMN6mZC6W48tRkkHPAptjqcOib4JbRXlJYqysFKsBx1z0r2LxJo//CLQWz6lHd2q3Vsl1bvcwMiTQtna6sRhs9hmvMvFVxorx3cYiJv2WKRWwR8vzhjj1+7WMoKMdDtp12raGr4D0vVtesX1NxNdx2pbzFkVpPLjBzlgBjABrq/C3w8034keLXvVtBbWFqyrGsZ2LMT8rHHoOvWuF+GukT+Mb2zsLWSTTHa2lFzJbbgHXBzkcjnHevprw/qvhf4e2UVpe6xDaRxjdGhIeR8juBzUKXMuVGmKxaVL2f2meieFfDVvpdnGn7uNYh5aBB09OuK6uCNYoEVgcIxP3evOR39K8Q1L9p3w/YL5elWF9qLRgLlY1iBP1bNP0P443/iVZ0fRY4JHBERjdjhtvG4YIGK2hTa6Hzjw1eacrHb/ABU1G0n8O6hpXm7rueMt5MSl5FAYZzgZAwD1r5W0HwNda/rosI5YbK9uJwsBuphGGUDGdx46kDnFfpR8FfCvgDxZ4X0yxAtLrXPKL6nE8reeSVO4MD1GXXpxivEf224PB3wz0iPQfDOiWttq97bFZzbldqxGVWyynkNkHkEHFdUY02rdTDB5lWw9f2MY6Pc+VPGWiz/DbUpbDUbm1GoQuQ62jh1Kf3sjPWuFvbqbX7n7awVImVYxHuAJ2ggHGcfpS3AvtY0yPV0thBYxTRW7yH53bcrsM5JOPlx+NezeG4tM0T4N/wBqXNnay3d5uYySRiSSGNOM5B4yWB/CuWUrvlPrqla0U92zwu58Ny39tug/diNcZjJH0yaom21Tw7Ml2oZVRSqlDuPPqBXrXhXSb3xjpl7Np2nFIrBg1y0eUjWMk7WO4HIGw9PWsnVLeyS0uEadJFUjdGMAHOevXp9at0Eo8yZwylGd1a59hfsj+Ifhh4s8FaPossUq+Mbu5EctvHGw3A7VbcdpCrtBPPPvXrvxm/Z++F9n4evcy2XhXVYomuraaHIJcKxGUzhgcHOAK/N7wx8QdY+GnjW4tfDWozxQaj5TxG1mAPmDhSGCkjn0r6Z134i/FXx/oyeHLaN9MWRVhvtVvLxbq4WPncEJHU7j0qfbOGlz4/F4Wca/OpM8utvAc3j3R7PV4nggluFWUCFtu/axXLcnrtz171oaT8KNdXMEuXgQEJiRRnjpXsnhvw9Ho2l21jBGQltCkEUhUb22qoGfq2Wrq4dOzIjyHgA5HHB24/nXK68rvlPThiqkYJM4jwR8P10WyiRjFJJ3IjAOfqSTxXdWuixowD7DkFt2Og9K0IbBV2bEHyYxwOpPNW/spVTkEEHjpyKG3LcwnVlJ6lOzsNnCxx7DtXoegrahXau0bDwQB3qONcOgGcbcg9jVmNPMwx+Q4546VtFHDUkWEYDGBn61DdxrLgEeZzyHzgelTBQOgz6c9aiuJ1XMW87mIOCP5VqcBzWuTCO3kEZVBzwDgE5/OvjH9tDX1i0bS9G3iR7uYzAD7yrHg53ehPFfX/iC4EULybJC287QR6mvzQ+O/i1fGHxKv5NjA2jtCmAwTaDuO3JP0raIpu0WeduFXlyTyCCQOQO3OKrMUHzFtoUc4A4IHsTU7gADPQZ6etV7hCW2GVyhPO8ZPIxxj3q7nmNlU7Dli2HI+5jaenvTPNdmAJ5A6H/Gn3UqMVcPjJGCVZh046HPNV4EHnDEgKR/LjDFSSOCDjIwfWo3IbHmVvK3EYBzmrSxSSxIUOFA+bJ54qjMkzIECA5PzdemO1XtOgJ8wGMD5UdN4PP61SQr3DbJG5IGMDAb61HJIJ3Jf5yoIGavyRj94GHAyByeajK5XaYwfcDHH41ZSIEAM0ZJZMrhdp5yO5qnMzb0UEkAgt9BVqS1DIBHKsT/ANySQEnPYEVUukeOUYwd3HEgPGfpUNhYYixvgFIwmBhgepz9aJMKhKiNwmcjcB/MU0gFI0BKEdMjjHrmpZhtc42k/d3mTIx+IqRJIDC4GNhzx/D0yu71zSyHy0THC4B75z3HOKZGHZwXADsVTzCepCkDj6CnB2wgHcDcf500xMN3kArs2Ek4fAbqM+tBJVwShJ3A4BAAAB7H602IInJTG0EnAzkD6VLt86RAUUK52gt8x9+melDEhiKZWAA3rk53+hp2FkjI+VF+Y7wByDSRvgYJySFbGOgNSo2w4DnaflYYGMUjQf5bn5QA7YZgTzyRx0q9qhWRwyF0VRhgf4fp9aZpEYuryMbgFjjeU4B52KTjgjqaqRLIEkckFQSSHPXJwOuM468UrhayE3fMAeSQzDce+M01okxjjZgcYHBFSktsIPUZIyevrimsu04I6kc4PcY/nVIzY5ARIAz5XCk4POSaZNGsmXZPmJABbk8dOlKTuXIJHyhgdo5XNCDr5b4BPfNXoFrbkTglSMAcHBwME09FwwdzhQQzb/TGPX1pVT5WwhJOMDr1GMH8aDKY3BZ+efvgDAB96hotOwPME+4mGKlVA+XGeufpTZmVySQhCuQeM8/1pAwyCMJwMc885qPgADsSXycHJNQkDloBwJ5Mxx42ACQAFiS2Sc+xqc+ZI+9EY7Ae+Nwx1xVVlwiIeoADcc4/vVI6A5Kxpjkghe3pV2M+aw/5sZI+4Bggk8981Jal4nG6ASAAnCggHjuSePzqIOUAB+6WA+uacrNIcEFwQT1z0zRYd7lv7QFhjy/ykDeinauT0568CoPNaOGNBwFBGcdcY6tmoWDtEXJIYEBt/PRcUjwq7SAIM/dX7vfvwTRYLj3uOiHGd+3Z2GBxVhbMcTMTw5zuUNwR7kUyOIsqFRuLYMjdOme2D+lSJZyNCHdHjtk3YZsksR/d45FKwWfUdbxT6pc4i2bI9srFBsUKB16inzXYt4RaW+UiAYkyZ+bB6k9aryz+ZbRxJhLdsYwqqWBXBByD3qKKRlICk/MhXK/LxRbsNMZGnkphAclu7E/zNNkJdCADkZPJHJ9KmaJZHLPkjvjj6YxUTRZyrgZZSDtOO/vTsTLcbsxycZU4YY5H1p6Muee6kHZJkcjHpTyADISRh2JJIwRj1NMDhME8YweTxRYgsZMsMXV9sjE4UkcIR2PrVVC8b7xlAFGSCcVYwPIkYorqHYAhsk8DPAOMc1CxB6fJwGIwW49cCqSL5b6jlZuAGPXn3AoZvnyRyAM8jsfpSADzkJ+7ycH0pAvTGeMd+Dk8UIFeINt3ngfNnqOlMXEvKp8xQZwSSAfpin7tjyk5ccjpUgQFAjrk8KxPcVo1cdyFyY/LAyMCTkHH+NOX5GyRGFXavz8k49QOn4U8AjGABln3cdjSxYVs4+bgZHfNKxFxo/dngAM4JHzKO3pUjN85GzHzDg9R+eKaTiMRF8AxEhcgYA2jJ496kK4+XsrZJLcniqQWIT82CFCEjgbW5OMetSAkuoZznBJOcc4456fpTNq8gljt5/XNPjYAIWwCCM4oKGMjtE7EANjPHPH6d6TYuSDgAZAIHU1JKoPIOAPXPc5pFXzFIbOc7vlwP51luA0YXAOMkfz64pfLXBHAy2cj1PWnEgsmeFXOCSOh/CkBQsd2Ooyef5ULRakDBGOoQZweST3qZlwXIPPJxkDH5gVGvfO/eAAwwRz7ZFKct3zwD0z1FPcrYQhgxUfJtLBMnOc/TNDbpHALhMNtOSozxml2DeC4IIJP1pQhCkbwVb5gCBkHbjr1p6merEVwrI3JQAgAVvaPehhtYYGfmyeRXPkkkAb+AOeMCp7aQQyiVAXbcMA8g+tcdenzIynG51G0EnH3lyKgkj3YB/hyD69c8/hVq123qhgfnPLDByWx9cYqzHZJsRyenJA+bkjHbrXjOLjocE2lozKSw85w5IIx1HHf3rS0nS41fAGx2J3t2q7HZIOHwQNoPHr9a0obLysFz/GzjoeCfalucsptCaXaGV4lwJN204jHX8a6ywmNvFiHbGFy2wcnB7DPP6VhxQeW4T5X4LqHbdg/QYrZjjEaRqmXKqBjaBn8yK2jHQ4pSbZKJnVETBDIrKQR1JPX8qaXUwh9/BByAePxpjyOXBI6jr2z0qBi/CkfKeynrz3/AAp2GncuTNKm9HJU53ccZz6U2OLy8lfMcHgGRcf1piSFlIKEgdDmpyZBE5WNJeQ2BwQmMd/ep5bC3FRAoBHHLfrQ8aFEUoHU7l9zk5/nTwxbgD6+1RGX5gQBwakdhfniOD8hXaDv9R2oe4WFN7yAqw+bAPByD0+lI0wLhivmZ65YdPyqFnIj2qcBeeercY69aB2J33F/oMbkHH0oqjdyNZMA42hucSOCc/nRVWCx49NCyMBjnqailZ+FHXgHPPH41qXMJSOR84RSMluf4eenvWdIrqpJ2AEAqQc9acXc9gWNyjuMAkOykmRTkfhip4x9SxI4yflxVc4UkcZHsB1706Nyz4VDyQc9ver1E1c1owkh2ABt/ucg1oNGlskbvII3wWJyRjHH86woJzE4QkIxBYn2zWjcXv2hCXAc4HBA5w2eKwmzLqVb6dN4cEbMnHzZPX2NZ7El3AfBOQBjvTri7aVJGSQRhW24BwSMZqiLnow5Hbnnms0mx21LTOC4HO7PAxgdMU2YlkJ3kY+bA6ce9VvO4QEEgdPm6U8SkjGOAcn3HpW2xrYhfnecdzj6GoxG/PBzzjB6irbR/KME4znp29KjYZc549OK0iK4sU24E9AM7SAOmMZ/OpVzu6DIyA2fvU1YwM5HJ5BH1z0pVZcAg/LwwPHfrmtV3C5aWNVhA+bO/j5eox9ajkGCAEGcDI6/WnHagIc4wQCeoHOO1MZsNkkhQQCfLai4rsgaN15IIOd2NvUZz6+lLGqAAneD97nqDk8fTFTpFGFAUcLj34xg5pruRk9sgEn8qEylqV5QY4iXHAywJ6DPrSTR7oLWME4PzuV9c+4pk8zbxHkOGwAPvcn6ZrdtdIe5vJGlBK24PQ8Yznp34rppq7OiMbiaRbRQ2kc3mEvIONseMAepJq7AvLnIDdSPfFShVEeCT7ndyOMAenX3pHcDoSdvpXox0R0xXKShBHA8bx/vGbBIPAFG1FcfPvIGGx9aais2QD94jPBJ6/Q1J5WEyQRxnOD/AIVWxaZHlGQBzhdpznA6d+tV1XCuAilCo+bOcD1qy48tmIGcdwD3Ppiqksu0bR6DHHGc49Ow5pNXC3YaZpEMgJfJPy88D1zUbSFnfKJg8HBH19ewpxZPKJJ+YElh6g9wahSUjyzjjc2DtyRkYwQB6UkJaEgZF2MSAuO5I6MT2oMu3g7Dzh97dc+mBSOFXKqPkweCAf50u35gQ5TGAMevrVASKpDbvXOMEE5HtmrMPzJ33MAwyO4qBGX5CzksOpPXmrEIK7xyAAQeB34/nQPcJpB9o5k8okH5FHDc1FJANhkcrtx3PIx9KW6URyI+9d2Cdp6c96qNOsbBISmwY+6G5z156U1bqNMfvPAXhSeee1V7hlgcvJIUYqFZc8BTnk9c9e1TMzSdUdFPru7VVuo9/KHZhRsOcgYHTB5rO5TTMG7LGQlMY3jbxj69a09AneSaWI+V5axnjBBJJUjkexqtdgsPMI+YN83fn15qGyuDaXUSqg8o4BGCS3GPX2oTEbVwvkxgNsTKnPzH+9x09aEZSxLAZDHHuMU5YY0AIGVxuyMDGWz2HpVfbtcBf4c5NU9jOTJJp90AOSfuL8gODxjsR2qrNAQ7ny/42C9sAn3qUqp5MYH3TjHHFQSqHJLsSAWOSSfmPXv60IqLsykrcmXGMqpPfqD6ZpyuFfepCYYFf4iTSCEEkDqMLjJHbjpTUVmZMAEg59eg96l6GqZNASeQ42kA42n8KnU4z0BJJXr6VXgR3QsHGURT8xA4/AVaSXyFcjBznG/J6+mKV7CepJ86cEHPAPHrSx2dzPg+UZEIY7ycdOwzSRyKZEJ8sYZSNxPpVm/vjPAmCUEkTAdM43YP51Whm1dlOa0MMu1jG7JtB2+49apSb9koCF1cyAbj0BP+FTyyhXdU4IPJBVsce1QsxIJzxz+fcGobNVYheJi4JGBuBUA+i45pyMQhy+A4AYbTwc549eKVmJOCDxjHI5OKI2GUOBgYPXPIGKRGhKkgdwT91nc9BwS2c1ehbdGScooYHZIVJ+7nsapZj3gCQEcnOCpOWz0Oe1WYZtrgBCTgE4GcYXnoKdikzSjleVCxJfIAIOecdvSnqo2AHAKjAwKpC9yFB8wIXBAIIAz0PAxzV3kZBAJxlDng1qtBN3FaVhvIjXaB1pElkYDgvkYOCq4XPWo5I3+96jCj39aPmGAQMgDcOv8AOlcLE7YDB3B+6QpPPB9qr8AuVOCCVyTwAeD+tOXOz5ThgMgK2AADnBwD2pkkQIwShU/KcdeTuosDEIDzRhyuwE5IPbGPSs+Z2hTZmRGVMEoAu4HJ3DIHrWlhzFlckEEnHZc9fWs65tmM0auhLPtTeTgYHPfOKzuFioGZyoBO/gjJXO0Co+MIOI2IVs8kkkVIqqVjYdTnYMDnPv1qGRi46MMIWwMHJBAxnrRzFoVVZgAgC7lORgcE9aedoWQv/tYwc/LjgnNEasuQRwnHGOx575pxlCsA4wpYAgAZpJgyIAIqIp+YBSxHJ4OevTrTJSWALZQLxhSOc+tSPhZcMgIAYEKTgnscU0IMkBQDwM/SqsToIF3Hkl8YxkntxUe8ZO0gnjjceF9alPGQASQQDjvk5/lUbfIx+fCoQRuYj9ahjVmR+f3YFycNxkeuOv1p6BnfiVwCQMADAwOhpRKdgYEuVyCCSeBx3PrTkaKRU+cIVwrD5vvHrVWY7BhlVCXO05B/dngkfWpbcuW3AnaDjqB0yPX3qIpt2MEIUc4JPQCp4g/G0bGJBA9z1p7jLFpCG8oGTe2FXLknOfXtU6bGHD/PjJAwSP1qsidwRnDHBORgDrzU4LABTk/LjtzgetPcyk2ShV6EgAdyBz+tKxJDkZx32+uMU2MSMhJBGe/3gMD061NHvUIspJK4JIjwDgexqtiURswLhnGSuSoPbjn69e9MUYVwqYHAyARnjsc1ZbbsQkYDD5j6ZwKqyRA/KR0wRkdD07e9ZpXNE7iB32YC+jfTNOkVk2PJvQACRclcHjjPU0kaKNgMhAUYxjnIGR+fSnXN39o2gokaRhU2opJIA5Oa02LNxy8miyMRHIxYbQoOSNueozWXLaKTL5CExtGrBhIGU5Oeh5HNX9Gvf+JfK7OhKxsOjYBAx93mmGK2EcaFHJGFYj5cjA6en40tyLmVCAl4sR27sDcAc+/TirgeSLBIIVARyCpP05NR35WKZy2HJZQAP4BjqfxpYmQLvA64BI96Q4tse0Ul7ayho8opGAQvLbeO3ese4MKorHqIizAfNht2cD8K3o7reQIxliCMAe2O9Y902N6qiuyhuGODwDQ2U1Yl04PMgxOXOWVY84zz6c1P9lJdMRyIysQRgDJB+tUbNvMOx/36jhRngZGfrWulspUOHRF4LADkADJOTmkmZtdUP2E8EF84wEGD+pqpcEQAeWwjJVmyZCMHpwBU/k7eCnC/cO05NNC5lwgIUZ4XHHB7kE05ao0g7NH3z+zF40XV/hPpdzLOZWgcwyYYcbBgZAA69a99s1M6DEgLEcqO3418H/seeOfsOr3vhm5/fvd7Li234wgChWBAxk555r7c0WbyFdJSWY9o8kHmuaR79LVKSOu0xWWYqCSOuc11i3uADySxCjbiuL06QuzLwgJHeuitp1kh7IUwCOpP5Vzs3epupc/JljjI4J5yT9Kpatbx3ttPBIgkgfCtGwBDDPf+h7VEjGBY8ckjPHtQrbpdp5yCvHtS52thpcruj5V+OXwQ/sWYSwjNi+DFIQMqwGdrH+R714Ne6DeWJAaIoUB2BJFOeMnpn6V+iuu6XDrNpJaXluksUow4OCMdyPp2r5R8c+D5fC2rixuI/wDRrjc9tdBTkjc3yHGRkAZqklU9T6/KswcfcqPQ8Vgu721QBDJGORwRzkZwAc1r2fjDU0eLzx54GNsbY4IHcd/xrqbrwhA6oYHEa9Sdp4GPT68VRuPA082x4wJFUbi4JU/dwRzjnNJUaq1R9rGrSnG5lXXiLSL4o9xZCNzywgGMkjkjt1rJjgsb2Mm3ulilQkPHO+wcHvuAyfpWlfeFbmFgTBlOFUDJ6c+9c/f2Ulu+WcbucHoAw+tZzjJv3kbcytZM6TwR4oHhXUxpl5IE0i8uHNvLgkWzcYUZPyg13viSzh1azuLa5gN3BIoV48Y3ZBBx6YB714VqlpNc6PcPOf8ARUjJYEkYb1UjgfjXrfwf8THxb4JimuGL3Vk/2WSRzzIV7n16jNSoOKvJHw+Z0o0qinTe54P4p0Ofwl4nvLCBJo7dS3k+YwJeE4GAByelYInm8Nawmo6Vd4Q5UpEASrnqGIIr6O+IGnXNvBpfiHTreG5vtLuN376MtujIztI7j6g15Tren3Hir+0/E1voH9l6dNOySi3ZVj8zA3EJnI/AV006tvdMqa54qpT3W6PRvAfjO28XWe8SRm8iA8+AbickYJyTjGPetHVvC+na1bSQXtmPKcYDJkEd8185LeXPha/t9QtJSlpJzG6MRt453gfeGa9y8G/Eaz8SWscN44jvl2ho8kB8njbmvTjNSXLI9WhUU7NHnmuaLqXgd5bVHMmnTyFRIpK7kOCAc9hiul+FH9p+NPEbaNKY76FoXU/bAFjhiCElg2AMg++a7PxBocWtW2wkrtLYyDhfQ4rzXR9Xm+HWq3EoPlyQoR5mGVGBPsM4rz6lBxnzLY9ylWjUShJ2R6ZqvhS/+FejwsZDf6dCwlyjGMlPVSc8Vzh+IGleI5kVJJLKbGF7EjvlsYr1Pw/pmkfEvw7phl1aW/vZ4zE0LE7IQfuqoIB/OvMtY8KaHo+t3mg6l9ng1O3fYkkchC8Eja3JwxyDxXFWpxvdHDjKEaf7ykd94L8XyaM5UwQanaPGxkAkUsCDx+PtX0N4LXwh4xgEYi8i8kQgJI+3b0wNpFfIem+EW0i+lFlLPE25iVflBjqeVOQa7PTJdfs2ibMcoyxBYMhxnjkc06E4R0Z8viKtSSs9Ge7/ABg+FWl+GPDKeJI2jkW0mjdbcKdsqg5I69ccVkfs9eD/ABhf+ENQu9N8NTXcV1qDzwTTTxxRhMAMAWYbvmB6ZryT4geKvFviLw/FosfncnBEkzbA3bHPH419Afs5/tLaXonwx0rwhHZTQa7bEpm5miSJz5haVVO4EMAThSOfWtoJTm7HmY3EVqVFRj7zH6nrep+GNclsPEujXelRllSG+aMyQM5GcMwHB7V5z8bPjFH4LtbSx02I3OtXZzHF5gIVevK479q9Y/aa+Juh+N7XS/BXh3VLWR9RuoLqaXz1j24fkAnBBx6V4zoHgrQ7a5udSecX99HJ5MaXEgdBtPO1sd+2TW1SjCTTvY6MnhLEe/UjseFeIbTXfFM1zcazf3dxcsu0RiQxrGx52gDHasD4f+E9F1nxLJo2sXFxbTXiPHZXQY4t5wQRuznIODXqPjh7bStdvGublZQ0hOIcl8FcDGMjiuU0C1hn1sXcIKRDLA8hlIJU8jpwc1wzppbH6nQio0W1Gx0OoRa5pE8Xg3x1PBEljbma31AgfvlLDncB15z1r0v4UeK/F3gu2lke6k17wmp8qNFO9lx3XAyePWrXiv4b6b8TtE0OSS8Sz1SzgWFLtCzh1C4O4HII+gzWTfeHvF3we8O3N1YXNte6SoDy+Qv+oyBltpHA+lEI2dpbHjynh8VHkqNcx9H+GvEtn4j02K/spDLFIpUxuCHjIx95eo61sRzGYAt04yO/5Gvgu716G9SeXRtVvpNQUxgxwtIHlkZSWbKHACsuORjmvof9nz4wR+KvDenafq9z5vieLG62ljcNMnYqdoyR3q7xvZHy+Y5POivaU9Ue7IyHBORxzkce1MNuinoAxBI7jA6daprdsGzLFLEDtUKykY9zntTfOkDu7kP1VUx2HXoabi7XR8zyyJwGZ9wA2jA9Ov1qeOJ2TIJGTnOO1LHJFK+w/OQFJ3kZAqym1yGGQMEc1AnpuLG3CcfLj3yTVhJ1LpjHce9R/wCrfB5GOcdqbCEkcYBQ/MTnv/WkyLGiq9ABySc+gp0MUjZLfJg/lUUbiKLK+pweuafFdOVyBk9yf8Khgify+hQZA5J+tTP8mc4U89PSoWWR3AjBQcBiSM4FWcqjbtmcg4PbmkBGknzjA5PSnlQFxzz0qKT5HQ5IzwSg6fnVkPu6ZwAPT8aAGHjIPTvUFwFJGQDsA4JPBzk/pUrSLFFkjBJGcnjk1jXEv2W5DEl1Yk49MD/CqSKirli4mWNRgDd2Hv71xfjn4hReEtO4RZ9QkRvIt1kUlmORk/7IHPOKw/ix8ZLbwBb+VaQRapqcmWFp5gUqoUnLZIxzxXzBdfHbVLTxZOfFemxvpl04kSO2jIuLYmPAUEnG0nkVpCK5ve2Ppcuy2Vd89RWijP8AjL4k17XfLude1W/lNnia3h8tQqkqQSnyjIAJ6Gl+FfwG174ozaRqmtxPBoUfzvjEfmoeRuBwS2O4GK77wZ8MLn40SPrGrGS10GM7bSUZLuAQMKvOOh9K+lLDS4dK02zs7ZPKt7aARxRk/NsC45HQHHapq2i/dPXxmLpYWl7GhuM0bRdL8N6OljpNnHYWEIysC7skj+Ikk5/Glijd2kHOQB/D69as7CwJLEp3zgCqyN5ZBHlnOSEbIJPasD42U23d6kjOLUlHALEEjOQVHrxWVrUyRIhJ+TndnvgDrg5qa5umZHZyN3K8ZOPxNcN8RJp7XwlqhsHMdxJEEWTcpYBjhjzmtEXSjzySZ554u/aosdJuZ7ays5LghvKaZCMAjjv71zNn+0ZqwuYp7u2W9gmJBjjAVkJ6Ht0rzR4opYkgito7tmdVbpncGySfXPtXY+CPBAvbwzNpkN2kUTSSGaVo1gxnqNwDGrh7zsfVrLKUKfNM9U8DfFXw94p1vSmv7mWz06e5SKXztvlxHdhtzYwo75Jr6nPwx8Ca7De3MdhDLo1tjM0F20sc+VDFlwx4GcHnnFfEN34b0/wiBqEB0+5tpoTdNp7kvBJGWIZGPGH+U4ye9eSxfHfxpoF5qOm+HUeDSZ5HEMNoG/c5O4AkEjAJAGfpXZGTpK58tmGXTqTTpStE2/2jLzT9C+MXibw1oFu0uiW2TGiIWfeFCkAk54Jz1rxu48F6ibB2NvN5pXATaTIGzkbhgg5XnivQvD3h+5v7+51PxndtHq08aSKL2UmWUsMk5xjlRkcV9k/sb/DbwLqOja/eXcC32oWkwDeZOwKr8xUrggdMDPSrc4VXdke3lg6Vmr2Pg1PBl9ILKO7tpNNZMbDMrJv9/wDZ/Ks7WtQGlXAguHcSwqoRvmbAHQbgDn8a/VP4h/Av4c6x4Qlv9XcadLPbeZBqEt6dyNtBAwTsY/ga/JvxmXubq5gMgka1maBXBVRKoJw/pjkVpUjFQ906suxixLalGzJ9c+IF7rNnaJqOo3uqW9jCttbQTyb1hjT7oUHoBXD6rOt3OAo8tOAfMPr9O1Oe3viDsiyqcqUxg56ihvDt8XAe0lMTKD5g+6MdicdBXlqLT1Z9Ao3i7I9G0PwPruiRC3KGJpIFlIhkK7kfIHPvz3rs9O+FE+95b69UFPvRN84wB0B65qPwV49gbVtPfUn8tobA28nmNkDZuYOTnHQgda9RbVNKupBcw6jFJuwxEID/AKjIzXo0qUUro5oRk37yMrTfhpo9rHGxjZzw/mc5z+ddRp+nWVkQsHlEyHOTlSOxJzjqK4/V/Hj6fObeGSERnkySdfwGePxFclqvjUGOd73UTFk7h9nXsDnBJU9vSt51Yw0PTp0Jy0ufRk/i3TIPDeoNpN3LoHieMK9hqdjKqOriPayuXyNpXjAGc9OQK8O8Zn+076LWtYuV1HV0t0RPJmaSSVsclxyB17CsbTdftDf2Ec8Fyscs6f6XLlohuYKG9M9/1r0v4ieCrDwq+m313qC3dnPOVeSBlBKDIB4Hrt6Vgpc+qZccoozqqUjwXw1ol7cXdzEunTER/Psj3FSAMFmUeh6VPfaTLp8BRJ3jhlGxo0JA46jHavZ9ffRvBFzbXnha8N1fFY8GIqyzI3zFGVufr3rgviHfv4k1q5uhpx003Cido44mVA5+9jORg/WuaolFabnZVwtOkrk3wm+PfiP4K/2l/YUsIk1NVif7TCH2qM42g8dz2rznWtQi1WS9uZ5CZ7hy8m0gcn72ABgfQDFVdVtbpBuSMSgYI4559OePwrPOlanqsyW1vbyhmyoTBOT3wRk8/Wuf21RrlPIdKhScqi0b3Nj4Y6G3in4oaPY2ySvEksfyAFsYIIPT2NfoFpekxWZd4C4Lg5BxnOfX6V5F+zP8C5PB1mda1VPL1S6jBWGTP7rgheTk9TX0GLZIdrIi5TG5QQeTwTyKl3e58vi6qqTbRXtbMrLnrIBnoMc8Vet9PCKQ0YTBIUZznBqxFburHI4wBx6iriQOUQHadwIz9TzSSPNkVoYFYlQMBSOfWpjakqSBt3Hke1XUiVeAACvpk1aMaspJ+9j5iOldKRjKRRW2VvkTgYJH508QFm6YxnnPp+NWoo0GRknd0IxxmnOGBLbzznsK3RyydynJbBlRFOCQdx9KzL+UhJMfwBgJM1o3EuEySACD0PWsPWZPMjnVHyQdx2kA7fqfWqMXueffFDxEnhzQbu+ldI0gieXMh4LKM4HfnpX5d61qf9r6ncXkkRjM8kkuMcAFsgda+xP20/FMsPhK0tY5wRfyspXJyFVlyeOe9fFbFeNgQ7uRkdMmtYM58RJpJIGk3OwCcA5OByKq3GUY7H2c+Yr8eucfnT5ZBsdwFyAMntx+tQTt5fmqoyF+TeACCOOnWqZ561IW3PgkkEgMx8s8cfWiJX3bQp2uSpjbndzxwOv501mb7nHGDk9Gzj9afGrhnR5HSM4OFO3APQA9eaaQ2h8YGOhfqMc+uPSrUA23COCrgADCnsPrTntBaRB3MRSRDInlkseOfao4yELk8Dbw2N3f2qxJE3kymXL8Ang5B6cHp6mowCUYHBBB6jpViWQl8eWE3E9AB3z/ADqGQMUOUwj7l6daWyI6lWeXy4Q5DfMQcY6e1V0xcOVYlmx7Y/z+NJcFS4YEFXUKRk9u4zUSJu8sLIMKQFQ4HJ4x+NZ7l3JpohEAqbnDKB1DDFRODwG6PnuO1LGpgG3MaDHBBwBx9KaELbGAToWBAJGTQRqNYDfjgEPuy+T0XHb3NOLkZOGOwAABT6VIF5Q55I6g/jQkRLZEYBJB6c9KeghCAMkEjg4xxnnnFWQ5e1MMdurgyBxICd6gA+mR1Iohs59pIjKJg/NJhRjjOM5p80sckgCPs2k7sg4PIOOPoKRasVljBwRngKE9x16dentUgVtoKDlQTzxuxz39qWNEUIdmBHGFUnOeBgZ/CkaPcpXYCy5++vHTB/SgVyaGRraG4bYgZoynzEHqMdjnpVdVI2EYB3ZXB6emB2qXKraSH7m5uDgA8AeufWozGXaQng7s+uPTpRuVzdBI283IGOdwGMtjnnsKkUL1OMDBJx75poEZWQB1kYknqB1+tSrt2c5fZ8uCcY/KqWgJEe05xyRgAESBh+hpSSeBjpkfhTiQq8dPlI+XgGmZyfnHBB3YHvTTIYrqSxAR0fOwl84OOe5PemmQrGQI+VU7QDjvnt7U7yy0oztKo7EOARwfX8KMSLwvBBJyTxjGMU733CxXbeuS5LgheTgfypwACOvBJODyMcGpSpcISABwOcdT6U11GSMDbyfujvUMLdiNzsySCAnc4yeO2KaoIJAOWIJGcDtT1UqQFTy1B/gxkjinF/mTIRwARyMZHTtVoWjG5fzUIj34IwBx0+tNjLMhyM4UkDI4I96k5IwMFTlBwD3znn2oSNT8mFIYbTgH+YzQx2ABncjHUYNSrAz7DgcKRnJJIyO1KPkVCg3swY7R14bb/wDXqeXFpGsUbkSlSXPXAO3gZpMErjJmht0QJGDIGblycHnketV2lM4JLbyvyoWJKAewp7SOjEoN5fdkygHAB46VCRg85JGOcgZyOwA4/GosJtjZI8kt0YkcZPXOeKkC/LtJJx0JBxg0jI8WXbJ2/MDxj8B14pxZmz+8yo7lsdPoOlaLQncVdq7B0Geck9KiWQHhg7lNud556/57VMyGVeOmTjIpdrq+xvkBxzx6/nUmlhjTiQGLAOch1OeR6imEM3BG0hRk8NnB/HtViBI3kja4LJb5AlMeAyrnnBOKjeKI3ssUJLweYMGRg+F25649OKexG493UJGWJGdxILZwDx2qHccZAPzN1/HP8qkmO2Uqn3tpxjjgH3+hqJQysMJ1YkHd7YFO99ik7EpZdwbso5PGKjaNPnBByduPmPZgf5A01vlxnnA4OOv4VIp3GMdWLDKDaD0Pr9aTQMjkQnzAmASGYA5wcHjrinLGQzgA7TzyCf5mh1+XIfgZPyehpRCPN27AWJGR2APeqvci4m8MVBzwpGO/59KAAjc8hGUk5z0PtQoYISR91dwG5cYPtSoQr/MDxJ2B7dqbBuw9crjDnaEKnGe+P8KUSZzl+R0z1/Dio1IPyHYGG3+/nrz7VKCMHBLHIxn+EClqO41klBypxtGSHU5PNAjBTJQ7c5Of8ipDGspyQox7U+eJk5TADZ7nAwKdxlfy2Mpcv8xyAvzckdB6U4tlCXTqQTjkAH61HypAJIbOMA5GPWnNvThQDxgc9eefyqEQPY46HPBUd6dn96SXBB/mKaQ0aueFK5x0JxjHYnvSjCBweQrEpxzj5f8AGi1yxfKZ2HTLHqTn+dH7uIkM/ZdpyPXHp0oaQtgY2Zx+felk/eAo5IHOQTjihDvcYjGQFQm8glmGTxSBQNjjJLnGccev0/WliBjc7C3zE9CR1PvTVLIhBc4IJJ9CKozDZudMRE5wOPrt9fxoUoOozgkHeScfTFL5Q3bgoGMY4HPFMlACnYACQDjdwM/Shq6A2NDvFtblEMgK7s7SDt6Gu6t4hMkToiyK43ZHTPtXm0M7I7pwgORxzj0613Xg7UoryKO24+QHknb27DrXlYind3PNxMOXVG/b2CA/vY5XLEg5OcfWpvKZbfyyFJYkhoQQNuenc5rS8kwrHkguw/n60OkEOXcl2OeTjA5rjseU3dEB3Rv+6STIzuUsuPbAxWnEgmQOqZduoePpz9aqiTa4Cxk7cnsQCPrViASzcAAcgjPGfpVIx5ddRtxaIuScIgyNuDkY/OopIwillw6MFYMnvx3qw8sq43ykfxcAenH50wwCRstJlcDcjYPUjH061otBtdhUgVc/Pz0z6U94W5JcFSMDHfBzTUiJkkwRgnOR9aeEAYEAnr07VLRCZFJiLCFxubGCSR/KoiV6DIAOeOeKmkRHhEUsedp3f4c9agkADAjhX+VTkcYPPSs7XZoL53zcPwCB+dQvITkEk5OV+Xp9aWRlXlZEOcEHHvVZ5m+coAp6nJxTWg+ti1LKjxKHRsqcBkHJHvzRVKXdPEFYBCrcFT1FFBrZHB2yiYpG0vDEjHHqDWPqVrJZSYGQOeDGf0xWgpVHRtmcZGe1PvoVv7POze8Q5MeBWEZWdjtUmtDCJPm8EDnDZ5yMU4MSMc4xwB2qeO2EweIn5kwuzHfOByBmnSWsiID5ZxwD7Vu0NpkSJk5ORkYqYszrk9AMcVCSo4BBXGcZPBqUSIEJHc9KiVgiitPu2k7sAEZJHaqZOeoMZIwQRn+VXrjGZBjKnGaoTcb8EocHp61MTRbjlUAZx2NKJRyc8c9jTc5UEHk9acozgHOOe54rZaldCwWKHBBJ54PanRDzU7DvnvTYMFuuTznv1qwhB6/dz1xWiVkZiLGV5HJIA4wP51EEBwCBgDjjlqunAYk849RnFRbTuBORjgZ5/lVX0C9hschWLIBIJz1IyKUAFSo5J60GHaoZwD0BySeafDuHH8W4Dnp+HrUgLhQcAkE7UPHHNXQukSReXPPdRPEw3SLGChz9cVRmH7sFi4dmAAHP8qo3YOUUF+ckBv64qlG5tA0hpMSailxby/aFWRSFPG3A74rWWJwgfIed/mYKWXkjGOhFYekRlpHJPGeNpOc9MHit6cscg5kOAvXPfP8AOvSpRsjrirDWDJkEZVWU+pz1x0HemeY5Yr5bIGwckHpyD096JJQxLgfLjA9/8mouRyP3Z2lRjgH5s1vqbqz3LAAZ8YJJ+YSAkfzpFYx5YFxgYweQAfXNMLhSgz8pJCjdk4A96Qo5QDyx8pA47j8cU0GgrzlXDZIbIycdqr4KqgYAEPlflPQrjuT2pzuxYjI4yDjtj1qPBLZAwRuHC9+3ei5NxsoUcKOcDIz60yKXyt5Bww6lO+aQBosg55x1Hp+VIR8+OgPrT2ESF+EP8PQDOOpp4jch1OEZW2+vT6VVSJVbe4D7h0GcgjpgVaiXARcqFDF84GSTnIOMVFyyxb8sTkyq2PudsCppnKJKI2CNgE5jBJy2e9MBdlLFN+AQFznIINVbq4DRxIib9pbcWUDjv1HamTsV713DSEjscKevtVJLgGXajkBXCmMMMHGOg5pl00kzEvl4y33weeM5/mKZ5r2kRiCBHLBg4+8CDn+VQ2NIsy3coKxMTiNick+h9alUAMWLkkE4J+Un+dZyu0jIQN5ORknkZPerts7kDoM5PGAMmquiytfZK8AYxwB6iqVuvm3UYQKQzKoznIPU4/CtC7O1EQkbSCQeOpHQ9KqRzGJyykyPGxfIGBgBV7n3zT8yTe84mLGASSOv5VCxQjB64LHHft2z3qnYXXmW5lPIJwR6dOlLJMJE2F8sUbaecAbs8jOf0qkTa5JOVZNvrggDt9aryKQkh5ACse/Lbhx0p4I6gjLNg88+tRuBJECRvUAjqRkfh70thLcqXK+W52kZfrz1YDtzn9KjTdnOw4Hv145qxJhiSwweNuTwMLg8fWqpVyCSC+3JXGefXvU7st+RahynDyEgYUj8DUyykJtWPnBzg4I9KgQt8oKjCkE9P8amRRuBxsyARnnP5Ux2Jg6CXJBKgjCn0plzcMY9uSVCFcAL6564pNxZsjgAhWz64qs8ncAruU/KRnBxjtQRsI5BY5ACHPRR1x9KYxOCAQJDkDn1/DFOY5ABIyXIA5BHy57/AJUwgBiAZByC24nAJ9KV0PciQqyv912OCAAR0GOp96fHhsDPUHBfpkdaXhs9MgNgZ465FIFPA2HOSxGRxUom1h6hvLfHJZcKT78VdRSAAjlNuVUxgDOVxVCLaqZwQ+Pu5yMnmr8QMflg9gRsJycg471VyywgPllT91Fxgc9uODVuJ8ZbqoKnlfU5IAyO1VrcAjze2fmz8nA+tThEjjVNgkI24yMjOMfyrQV7E+9pT8gzzznsKfkqowmWCksSyjp0qGNwzxlTksM8Z6Z5qd+VOfnbPIzu6GoHdkTq+9CHYPgsR1GNoGM/j6UPtiXI/vAtx6LigbTznJOQHxyAcf4Ukrg5G9QNoxzjJ9OmP1pXYrjHb/V5ACqOXQc/5FU55EcBZcPIy7sEnpjAxVkklt3QbTnnj8aqsd7EDy/kURgbSTgDnk0WKuUpGLqQCDjYiFOAMexqE7V8vAyVz+vWpp2/dmQgbUDEkAknB45zVd/vko8ZUZ53+i/T1pOIcwM7CMpgAYPIHOSfXrSOep7bu55/P1ppbjPUghgCcAgYOOO9IVLlwA+OONx/lU7MXMSKx34IOzH3sUBuOmcdcetMQbhvAPGQEOMAmlL7Q5CEMc/ywP1qmTcUsseSPn3cgZPpik28A7H2kFSAF6gZ9c+1GxtseEJ+6Dx+PrTcxuwIHzhsdB1NItOwnl7nc8geVjjP3i+SeM1LCNyO/wAzbWORwMnseaFyMuQSAMcAt+fNP2ltykjBIAPXt6mquHW7FCgqByUACA56etPYYJI3kAF+nAGelIgLOAXIV+7E4HPsDU3zNIVUgJnaRgYIxmm0UtRrZiHzoDgdBgfzqSQ+bvQAoGTBJwdpwOmMVGhwRnEbFdx2479B07VONqjaQcM2RnHpQtBNEqOyoEQOCQQCOCc8fzpuG2ANwQMMBj0pIFZti4wAByGIy27P8qlcSHLuAiMcnvgE4A4ovckQDIA+QcnOS3AC5HqPvVIwwq4PA9OMgHI6e9I8RGW65JBBPY+1N2M5APUfyoiLYjIB6kjPSmkFw4ycAHIyRzipzCW5CY4JIJzjjH86hdFX5mGWBBwDwDVMq5f0q7RUEDyhyHKkhhk568nnNT3UUUMxRoELSuwb5Qc56ZrPsZ5ZLmRXyVky/wAwHBPORkVv6hfxyIhe3jfcVTP8aYHXGQD+NJDtYo3KKYJAHki3pgEsACB7EEVl26sHEcvDEAnnv+GK0TP5lo+d5I24EjZ45zzzVCSIm4+0MB5ZK5JySWz6GqBMvhvJyAmJEIZSRuPJxjr1qlfRSJeDAKrgneRgnPHPbr71Zt1h37jGSNrEHy2BLBs59OtF7Is6RiZhvQhQQT0znnj1rNq5VrmRaukEu4DZg5Lrgk5+taijdCofDCQEbSVb5cFc8A449azImWSVg+Qoy2MAE4PUYrQtZN3LjY2CWweWBGOfWiwtiXy/OAcgAlSqZA5IOfX0pTPMGPlyeWMjfzgceuMk/hUsbZQhSSA2cE4AyMcZpjeX84YjAGV34yCPQkkVXQPQ1fh9q58J+OdK1NJPLjiukM0sRYfIfvAcZxiv0r8LarF4i02zvoJfNjlQFCDt4OccV+XVxIszRr1MZ5z0wQygn8q+9v2bPGsWs/DfSHVzlN9ttkC5LK2Ov61hM9XCzk1ys+gLfPyBuOMnBPWt+25UHeBkNnBx/Kub0+4+0WqO2Edv4F+Ygjt3rdsJnWRDwPm4yAc4+tckkekbccu7D4wdxOPM4AParSthsjr2J9az47eIQhzHnAzjgc/hV1DtGCnv9KhlXuSXDERdAeM9B3rlPGHhe28UaJJZXeCMllk53IdpXg9e9dRIrOhK5zgYHqSaqTqZJUXJ2YyGTHbnBzWak46o3py5XzHx54/0TWPBV+UgWQNHkfN8wlTB+ZfWudsviCqbGuLcSqpG42xb5gfUHp74r628deCU8YQCCQRRumfKlLYIY9uMcV8lePvCNv4Xa5S7+12WrRTKgthDuWeIqSzqwJHDDGM5rsjiHy+Z9hl+Oi1yzOqtPEem6tCPKlCybztSQgsQfYZrl/Eer6dBdJAkEV3LISNkagqpPdia8gvvGM2nTXAtbSWAJlQxVt0ikg5yeRx6V2vwj8O3njG2l1JpYhJakKqSyFzk9WdW6/jUyrJq0j1aldRi3F6Hpvwq/Zw1L9oCe8slvYdPW2jDy7iyIqHAGVUYYnJ6g9K7fxP+yp46+DmmSr4b+zarBBuuTaGPcJQCCw3IuQSABzUn7MXxsvPhD498QeGtcWznm1QRzWtzM3kh+WIVSARt+bvXt2tftM2emeHLXQNNkB8WNsheS2VZYnDfeYM33mz2I/Gto1IyXK9UfneLrYqrifdV0fIE/wAU9EutBN9cyiwumKwyWD7hIJO4CkZx9RXlkvi46L4iu7/SLaWSynkE6wXBPlq46qV4GDt9O9fSmt/Djwrotxqer3VnFq8wZpFuJ48CR8dSq8fpXh1pbpd3JcoqS7lYr5YAIJ9AMY4rF0rtuJ9Zl3LS33Z43e6n5Op3H2l7eJZHzwMQpk5KqCuR+ApTIdKVL6Kcm0Y4WYD5oWI/izyAOucVv6raLq5NpP5ItVLOTgY46DJGc1keEPFreAfEsVzcaXZeINOa2kSaxu2YQyrIDHhmAO1hwRjms4VLOz6G2IoTpyVSl9x6p4G8cvqNv9kvJMSxqSZkO4Srjhj3z+FcJ8SIb7xN4gkaCKb7FEir91gz4APAHJqn8N9XspPEaW00aRRXl2oS2hkbCoCNyBsZ4APfNfr83wU+GXirwzp1pYaNYwfarMz2V9bj96gAXDFs5Y89Dnoa71UjJLm2PDx2aSw9ly6s/MLwH4c1uLwBLeW+oy2l+8p2wozLIqDPYcqc8VjrrjfErXDpeoSW1lqE3kQm6mkIeHapDM5PJbK8k8819K/HvSdA+Fg+wPcxnxvp8yrcxQQY+2o2GSRceqk5B5z718s+JvieZtZvXbw/baRHKpeOXyo/NZyw5Y4J7GuarTUdYnq5fmTxCUKm3Q7fUNauPAusaXc2GrnWbK52bVlZXLQk9flzg/WvoyXREzHHEkuFXActwcZzjH1FfHPh/WNNvdKsNGSCR7lPN23SscyvuBSMgkbRjNe0eGPjzc+BU03SfGmlNHDFIIlvo5yXVCRtdlBII4HIrz+VS8jqzHC8sVOnqewXOhrPnbbuFJyBx+8PvXlvjz4HLrGtwazp16dO1GFieCuJCBxkZzkV9FWkMUzxAbZI/LVkfaRuyD6gde1V73RYpd8gjBfcW3EDqffrQlKGqPllNt2kfIutfDC/8OyDV7vUZL1oJUZ3mP3ctjjGe9TL4wvxpl3pkM5SO4KMZAWEgYNk7SOny8ZFfQXjvw7JqPhy/s7a2V5Z0+TC5zg5HX/a5r5Wu0uLHUJLa4DxouQM5Gc/rndxWMpzbvc/QMijQnFwe5p3+pSvDFE7o0iOdkx+YtxyCT6V694BvvC3iL4eS28trcWmuQhilw+0I+SDgjdnO7px0rwWfz2ZInjTA+ZdjFlxjGcjnr7V6f4b8GXXiLwjcrZIEldMq77lGQN3GMn7tdFGrZ+8j3s3pKlhrxnZn1x4H/Zj0nWfhvpaS6xf2+v6laNfwSQzsIY4yylflHQAOvevLIbPX9H164+H2sWj6pNahrW5uwS6ywgZV2A6/LXAeF/2uPF/wk0i2sLnR5bzUNJhFpZm4vpPIlhIGV2nIOMDGRkY4NeofBP42y+PW13XNX06Ky1WfYjNCASYyS27PB4yB09q7+aM1Y/G6SxMK7lJ31PHfFPwauvDpnfRBLBvyCiKUcL3y2Mk/U1yGn3MduBa3Hm6Xr1iUSCWGZkcR85dmJAye4Br7TvYdP1ZJ5DuIfJwTnr+deVeP/gfZa+zyxq6z4AWaI4IX0Oa4nCUXdI/TMLj4VaSpViX4cfEfxt4D+bxWW13w+6ForkhZp1UYIbcMgrhu/pX0Douq6X478OHUNLMU3mRu0csAUAMRyGA6YPWviXxgfF/gPRxpaefL4bjQW85VRujibKsASc4HU1B4Cv/ABFpTzXvgjWbu3RZWdbASvJEqAA7nDZXBwR3rr51Jcp52MyuliHz0NH+B9XeA/GUPiiO/iEQGo2cgiueCNvGQw65HauxhkYrsLn1GK+OrX4h+MvCms32o2P9n/bZ9ivZyRgNMVIYkYXHAr0rwJ+1ZoureGvtPiHOmapbTvBLBFE7BgAuCCFIH3scntXPKLjufN4jKq1PW1z6ISZpOnUjgClcGP5hjdjgfWvJtQ/aK8D2GmWl/wD26DFKdo8mFmKEDkN8uFP1Ndx4f8VWHijT4NQ0y7W/s5ANkkJU9gfmXOR0I4FY81zgnhKsFeUTokuNkoST5FJyCT7VowiKTOx9xHJ55/PrWKNRjlh8tyJQB8uFA5PHpnGa0IY2VASBHu4Yj7vHTnFG5yuDXQ1H+RfkweDyaeDsUA8qQM47VTimVmBAB2g4yTz+lWDcqYkx0PDZwMYpIwehPIqyoN4c7SMgc81SuI32hiQiZK8E0s96FTEZ461kXmsrEHDyHC4LMScKCeTxSe5pCLm7Itz3HyllcSYAwCQB14znt615f4v+JE8X2y20O2j1i5RCJfKnVhGzcfKA2Wx3xXFfGLx7rV94Yez0XSpjZyNFIb2OVWeaMtghcMNuSCP1r5dufENxf6tp954RtJtL1Qz7Y4/MEe2QHbtIzlst1rZLls3sfYZflTa9rVWh6jrnxDGoWF7o3izQYU1c2pW0uYCdz5lY/MQcnI4A6g8VvfB79ni+tbu28TeJAkts2JYLK5kMznjaoYHPAXnFdp8IfhDNo13d+I/GdlY3Or3Mai3tG/ei3OQSzHGNxO4nFeuyoHJIJRiCwCAY65xx0/CrqTUtisXmEabdGgrL+tiSBY7KIeVEtvDHnbDEAqR5z90DgdaiMzM/z55HLhgecY/Q1SvtSstKtg95eQ2ijJ3XUvlgkjPGTz6Vk6j4z0TSrWKW61C1eEgsklvKsgxnJzsycD6VzJXdj5xQqVHzWubkl+rSguThRymPvH6VHNdtIdhjSI5BUGVSfp1PNeE+O/2jrjTdSlj8LaGuuxRAK99JIwXdg52qOWxg5xXkC+MvFvjqyuNU+2xaRbzIQJDN5eJFxwB1/SnY6I5fWmrtWPsO+1RprVIuELA4GBuGfXHavOvGmvQpo1zbG4jjaUALGWDSsDkDAGcc+tfOdt8QfGGpS6jo2r+MZbOaxnRIJoSqnaSc7m4LY2/rXoPw1+J/hvxDpejJqumzahqDQxxyyxANJNIGJLYJwF5Fa04RqOzZ6+Cy2qnzyWiOW8L+HRq2qSTwSQwJZTBGaWVVxk8EAHJ/AV2janc30dzFpsUkihWUMsYGTkg5A9cZ/Gqug+KvC2j+INYg1fSLi2M1wZ0jaJRLboFUqhUkAknJ+hqlb/G/TfDOs3/9lWATT7icyxQ3hXJYKAdxXIC5B6Gu5U6dNXbPrlSdRWavZGX4f+HGteNo5rK9vTby2irO9qdzPNucjnPUV5RDPrPhK98R/wBlWX2m1WaS1lQMQQVO5iOcZwmPxrrfGP7QEjePW17TkSykeBYvs0LMUBDckEgDHevKb7xvqTalqBiuHKXshmbyhxlvvH0HWuSrOL0RhVwkXBJ6eR3FvDq3iu2tLmzRZ4nQNi4kYvEQ2FDE5wAPSuy8FeCfE/iW01GeG7aD7My20v2WdkHyg/L8hG4DbznNeHwf2slq7Wsl9Ha7smSKRtnPPzEYHJ966r4c/E7xB4Gs7j7FLJFayzliY4/+WhzkEkEHO49aijWUHqcsMupVHaoj3Sz0HUviJ4Alub/XL27Nj9ohFg9wXWFI227lUtgEivPB8CbXWfAsetNqlrFfiza5e03qSoG3IbPJz7Vnw6rqXhq2j+yau0kGtIZJDGNphZipZGA+7yfes/XLHVdD1X+zdPuG1eKaPYnl8sVbqOen4V1VMQmrHesBhaEHJpIh0v4cafPoVlqdzr9hb2txOqeXFMPNX3KnJx+FaPg23uPE1hPoEHiCCOG3eZmkvBHGk2AMKHKg884waPD37O2pahai6viLSSVyfLeRXZUPcEZGfxro7j9meTEU1rrGVADOjW27y8fxcDBNeXKo2zyXicNB+6zz7w7Po/hrX9RsNctnlsZLuLeYGVpTFldyoSSOe2a7T4faj4OHjm8sHubmLw9JGGilIVJFUluW2YBIGM4rrdO+AGkyae51cvqLo26S4WQw8A5/kKtT/CtrHSY9L0mKBNNiuFu40kgjd96n5kMjDdtYdRnFa08S4GNPGYdT0RzPxkvfBcFzp02j2z3lsWVLt5AFEqE8BSD6dzzXmOm+I4rK0aGLT4/snmySRrcxl3A5A5OSePSvYR4M8+8um/swQRu37u2QK6Ke5+auc8XeJNH+HBs4tStHuLqRGMUMUSnau7HboaKtb2mp6lPF0r+5qcRa3Hiq8tZ9KjtJTZ3Mg2jylAAJyCrEArge9eg6h4P1vVNMstMtp5Ly8cqHEhAEQzknJNc/ovxeGoarJA+gS2iSkoEMhLg7cAlSce9e/fCrSLy5sBd6lGfPmclQThgnOKlSZwYvHVaKcoOwnhH4S2OjtFcyxs926KzvLGWAbbj5fT8a6rU/AOmeIbYQXMAdyuwMp2kL6dq6y100hAS4KEAlR3x61fiTc4VxgtgZccZPepu2fIVMZXqz5pTuzyD/AIZl8NSZTzpVU4OwMD06cnmu48K/BDw74WuIpLbTklnBBEkwDN79OP0rtIIHiUPgvHjqB696vwxsOAAQOCT2+tNepx1K05bsZHpgiHygAADjvnOasLAc5z0HrUnmptAJy2e5qREBIB+QEHnGBn9a13OO4IDEm0cluc+hqxDErhyxAII2rzk/0oOHyF+f+9gY6U5UZMMo69B6VdjNssogAWRjgDnkigADIByV7D3XNRRjzGAfBznsKnKEY5GfUA+mK1iYtIYxKY4Gc544psztGvTkjgdcfXFRyTllkCdcDg9qqXF28rAAojJkAZIyffFaJMzsRTXDb5BvAVQQeOnpXJ61eIInLE4DKwQnrg9K6C9m3cgcLksQePx9a4Dx1r0Ok20lzK4+zIoZ2PoG6g9hj1q0r7mTR8Kfte+Jhq/xRg0yGSIwafajkMQokdtzfptFeGGI5yyYIwCwzg4J962vFmq3Ot+IdTv58s9zPJOA8hkOwsdoyT2AX8vrWKHZPMc7HVSDgNjOfqK6lGx5lWbcrFdym84IIBwccE8+9VWYO5TI2jgZz3/CpppcJgvGcjKnOcngc8Z6+1V3jC8IANp5Gc5IGOp561LMLjZE3u6oeg6nkDPqBUsEZnbc2QoZTuwCMAgcg9KiYMmZF27iQnAYcg56j2q9HCIkkRovL3YAx82eQ3Ue4NNaCvckkR4oI3QiBYgYwY+Bzx0PHNCEXRcnjJOQOOnXgGmGZhBscv5YySG+Ygmp0UqAzRgfNn7oyc+/WqGxrZEocgEjAAGep70yUhIQxR8EhxjHAqYyIJQCC+fTj+dUr91CZZHTC4woYnj6ChkpFOTPmZcrJ825sgZH0pjnzkiUDcVRTn5ckqcjpjtTTvZgDy+f4wARx7VKiLJ/ATlgDnBw2MY5qBt3HLI5jG3kqxZlJzn5c1Lczqjo4y6mMgA5wDge1QAEIEJEZCk5xjBAx3zSOQNgOzaMjlunH0pPQoc7DehCocrk4z0IpLeRgcn/AFY27cAkkbcY/OmligfAJweQGIqRJNuDsIXcPuMRjv3FIhokEfmIiF3dSnzMwJIJ/Ch3eTeN7nOVGCo7e4psly2x3CBByTw3tTdrK5YDnJJLLn9CapK5myXe4fcEPzKrMN+cgemKJV82SXbl9xZ+wPP1qBImVSExuBA444Hv0qUBZCEdOOQT5QGPzqQ1BbfzSQbckgjZgtuJI54DY7elIk42biVQMucgkD8KnXYJU82MSNuL75M8YPPIA7UpUBYwmI+Mjb0x6c5pouxHkuqIXJKg5BpyLt+ccAklhz19eaYevyZDYLHJGQT+FSSGRnIcl9oAAxzjvWmjHfQarhTuB3ZB59fw6Upn5+YrjGPvdz7U3y/nIAG0569eenSgDbySSU2j5icdR6ZqdiExyMyscgoS+FwSMgDH5UErhyB8xU4IOcE98HilDb+c4jDsRk+gxj1xQE+UFAQeB36flVI1uI22Jtp2DczHlhxgfSmKqnIHBUANnn+VL5RMu0lG27geFOc8elOMRUooDnlfuYHfk8UAhjENwBgnrgdOKhZ1VQR/EMjPOOfapTgMHDkdcHnOPp0phTOFRVyMAdvlP0zQtCXuJxs3kYwG9sZGKmED74wD5gyO+OQKbBG9y2xSqBTIcscIeMckgnrU4lSPYqghjyWHTI57+1RfWwmSEjTFdEcPKy4DKQxXJ+lVNqOCCC7KQA5OCePb6UMpfzDIRuyoUk8nB9elSK5dkBAYKSDgqcY55x7Vpa4Ia4PQv97P3Sc1Iu8y52l03EgnHOAMbvXr3qNmiIK8D7p69M/hR5/XkYzz+nt7VGwhsiNySM4BbjtSg4fIkwhZhznvTFL4BSQqZIxkYBwD1p3KAuw3gc4Jxj8qLCQZLqScEsSfv7Rg4wP51bknt5EQ7CJAxHH90dDVMM5/1hyxKnB7Y6U9SC4LEhCGbgdBTsMWYK7gbcR7ecc/Tg+9PgTyy7jcW5wR6gZxn6c/pS21t55GZBAo2bnwG4Lbj29OKbPMDkKGSIk7AeAcnrx61my1axCz7nDOm8bclnOMEsSf0JpW2sAnG3PXFNxnjG3gAgHjJO0fn1peV6sQB0/AY/nVRMmOCtt2j5JNpw6kEbs+hB4xSeVjltrnjDdwf8KdyXdi5cHGNwHU8cVDG2zkD5ssQmeuOP51W5QHJ6Y4XnHYZ6VMpaMfMu9GPzbSFYY6dc0zy1KyHhWUgYHvSDKknywACT2GR+Cmi2pDfUDiIcjOAB1p53q7kHgE5yTkmnhSyAFC4JGMYpnlnuh6kmmAjDIyM84zyfXtTgCDwOMUcq4UdCyYwR689cUiyHEWT/AcA+u4j+lAlpuSo75JAJxycYH86JZSAQ+OcjYMdScUgIbnOckEnrj86a2CxIOcj0HNTc0I1TZH98yEMSPl6DHT86lClMgvuDEHacZGBn0pgUIS3VgM45+tLvkCc5Jz1pC2Hr6gbAFODu9TnFINvG8Z5Kj6ZH+FOLFdhH3iwJBUY24xUW4rvAzwTgqOAD25qkJsewOCSBgnPGcc0rQkEhskEsvP6UpkVi6l08s/N5m7Hf0oRvP+4Sc8cDdj+RpvQq1hVDBg5+c5+opEG3jYMAkfMeOaHmcdUBXPTftPH0zTfOKpxkqoOcnOKEhN2FUfNguMMD/9akfnBIJOenTv7VJyMcZ5IPNAZDgMcLnvmglakW47gdnIbJyMYHar+j6j/Z2pQXLSIY12nJ28DOD161RCO4yQHIUjCYUZB4601MbQpAfdjOcYA/OlOPMrE1IqcbM9x0qI3ltmIuRIiuGJHOe3U4xVn7A20g/NvGMEjHXn3rkPht4kcxnTpQskgy0R2n7p7enH1ru967hnnIxjAwM9yeteQ48rsfO1IODsQx23o5kZuRjAX27VPjuCMAYx0wPxqsJXC7S7o6YJKscc+nNQm7KAo/JI2nPzYPpUchzalyQg5YY4AwmAetQygMg8zHodvBPT1+lRvcFpQ+MEjmiK4aYEOgycgb+hHPfmn6gSwhndxvHQFQByeasfMo4yRgk4pkEXmIhOEY4JG7p608QO2QDx1PNISRFIwKfhgD8aqMhTLAiJMs+IwAOOO/vWr/qlx1zkdAOM++ap3EAlYq5JVVKgfU55/GsWXEz5My5QoBsIwcY6fSoWgY5PXPGD1I9q0ZYhgsoy+CTnqfwqvtYsMjp3z0pp3L0IbWUxTOpzCRwF8oNxx3opHU++c0UDujzpNuwgngtkCrNjMPOCvgxgHcg43AHnrVNtzYIGMAn5+KfCyrMCpJZSVJIyME+9cr01PRgldXF1G1Swne5iiQwqRMiw7lYnPfrVmfbcwxyAlGHznuTk8DA44rQ8oSab5sskhVsheOePasFrg2F1KuHQjgbVPQd61p1L6HTLllpEgv1WOclh823kgADg98VUYptPzhNoLDZznAz3/KrVxcrKSRnGCCfXPpUbnfgMXCnIOTiqlHqjFxsys8bLkZJRsHnsQeQaqyAck4HPT0q9IMsvyZLZzz2HOagkUDOOoORkc0okjI1+XI5yMqBj86sxQA5JGwAHnBP8qigh6EEHPcDpV6I7VKZx1GEyDzXTFFEb27K+CAmcBcc5wPanIMPgjcuelTh/mJHHOeBiot2NgHoOO9U9gsLEDwTyTgnHQY6/nTlXZhTyDja6HvjkmmJgqB2BwR61PHkqAB8mPyrNszYioG4CDk560KiDywSmFbOcnP5YqREYvgDA2j/69DBlXBdtyjIIJ5NO/QWzKd5KICQ+UYlicHp6dKxZb8RPIUACBcAAZJPue3HpU2pXITzOqbuccDqMZ/OmaNpo1ebynjYzeZ0LEZUKBnAPrW8EdlOLZ0fh2EW+nJNOCDJ8yYGOCcZPHrzVqR0YhwG2thmK4GPwNLDtt7WKOMBEAKe+AMYNJIxSVWQDDL/yzOMflXpRdlY7UiMhmVzIfLIwABJ2yT/OmudrkhyMgAd+T35qTG7GEOeckcjIH0qv8zyoYwAHAA3MOoPfjpWiHYubiQ8odhtJU4UZII60SM/Ibnjdz6/WkksltsYQSBowFcbgCe/BOOKaM7CXJcY3EDj+dPYkjkXeHBIAYE8ep9+tRSKHf93j8Vx0qYxBmBGQDye4+gxUbKyqTjIwOntRaw2iCJCxcDlgpZhg5A6Z/OmF/LZ94I2gZDjuaJbePn92g4C7+hIPOD+NOkdizkkkkjI9h9aGD2GqrNwo7+/HOf5Vft4lEQ+cICylQP4gDzVODLEbxwoGSG9RgZ+lW7KGOeRFD5wNqnkA5GeDjFQxRv1Hy7Sc/Phsgdf51nagSx4RXB5YvLwBV+SXcxj3mMuTweAD1689qxb+XykBLF9xAAHPfvQykZxlZLZwOYssx+nGememBVYkK6OzbC3y5I56Y7+1SSKwJU4x69aRVfzXZehOTjHH0rFj2JbdWjJVCDuXHz4H17VfhIZiM4KjnjjpWdbZbLnO5Txk8Yq/AAhRiS4I59jjGPzq0UnfQk2hYQcY+VWIOD1x6VQvFLuSyBlA4yvA6cH8q0GB2ZOE6A7cZ4qpIVMpILc4JwSQc1WpJNpTrbvIjLHmXPAywHPH0NSOzgOAfMZlZQ44xk8DB9Kp2KIl45GQFGSB8oJ7VckQMm7zFfcvCfKerYqlruA0AEuRjO8kdOoFRtgL3yBxkc/TFTPCkRKh95G4Nxjk014T5fmGPAJLHjPHTH581YrFZz8oBjwCTwcYOeTUbIspIKAMCdoXnGfXgVPMixyEb+Fzk9apyOhyehxjJPU+tZsZIQSxAwQc5OSMcVOCVIAwCAPuZ5AqBflckkbnyORQzlsqMuNuOAV5z060IdycnJxyDvGQfUVXZwiO6RvjjI9MnHfH1qXzmKgjg7SG4zUcwAzgfM4RQc8AdzgccCmQwLSFecEEnG/nP0J5qJk2IQvLFst8xPT61J54BwXMmAdvOMH7v8+aQEE5Qrn+IZ55qC0MYHOWT5SpG4fUdqXcMcDI56c9DTlkXY44DuPlJwec1DKzgyFskcsTxwS2f5UkJak6IZHxjlfarVuIgiNgDbzyW5JPPftVJDl8kSA8LuWPA/Wrca+WiCUOem0AHnH0FXuNF7ywEYM5fBG5OOh696tZ2yEgY5JX6DpUFvG2wu+E2qxYGTkY7cZqQS4IHUYK9D3H0qkxOxYtm2rEUzsAZQSAOMZFNjLI5wCQQGYn6+tSRzPx26sM9qFkULz1GMxjgH86rcCMhQ5ZckHH0HFOV/NOAPukdyDkD1pXUupIGNzZaotgWNgD1O4c+px1qWhpXI2jLIR8yBs8enP+FVZATN5jbz174HPsKvSozYJBJBJHB57etUTyDgYHyjLE9aRm99CiUEL5dwN+VBHJyTnH6Gq7v5mXJKHLZxtwc89OtW2xuSNuG3M44yeMjP6mq5RWRM5LrgZB5JpMu1xgB80KSwCsRymQDxzkE8cGkDB1BwQ5Hoce1INquB5aBsjGQB0z9PWgbXAAx09B/QmoaIB+pweDkjPoKdgkkkYwB09c5pgDPgEkAja3A79acXUn5cbj23f0xWg0IdjYB2BlIITI5B4HOPWl8oRMXJGAcnB5pXZtgOchTt2hTnHB9cdaNxZCJN7lVwAi9859fSoNLJiiPcSpQc4BHHXGf/rVMCwJU/IFyShA/DgcUxFVG6Z6t05PORU0eWRwgOMngcA/gKdga1D5SAOgHHHH8qmK5GRjPBY9hzioFzsJI5wOmMj0/MVKqmQ4Un5z93g+9WxJhvHAORnOMnripPKDq7r/AHstyPXHGcmq8h2pGRyyx7iuOcmpEydmAAxLAYXAwOf5UrCvckhkVDvABOSwAGMY45zVkMfKwCUwFzs6MQap7WKgAHpkncCSc+hHepYN6scckYyOO3rzQQWokDyxlUB5GSFLHJPfFIoPIHG3GMg85pFR9uIhydpyoxzjPrQJCGOXJJPTNNFvUjZFMOHxubPYdM5phjYo7qAWGQoJxkk8GrROWHAyFIweOoxVd8q5ygI3ADBxjGT371QDJiyXDs8oRCwDFwG2qAAQMe5rct7xb+yitkiJEjF1P8Q5x37GsN43a2JzyRgjpgkgg/jir9pJ5c7kozlZvkUfX1GDj2rNuw7tjoZHO8T2xiiVzEu7Dh2GOcDOBz3pJYBsLoSjg7m7jjpweKnuwYTHGm52YbiIxxkn9aRyJeHBjGSCvfOMYP401K4yjbX0B8uAo8CRoS2cfMxJ54NWLuFntJwGO8KhU4I4OCep9Diqd/MCvBIC7cmIBc/Nk8kDtSi7VcuXEgZdvO0kDg9/YUJjW5Ql2/aY/KQhPLIxIc8Z9RV62CQzbFk3ptBGewx0z1rOlRbZgAjGNWYZDYJUgn09xV+JYBEA8hjuDtCAkEMMU07DbsX7ctJjcBv7DOcfXNLNGXYkY6DKDheae6uiKhcBlHOO3PP1/GoJw8LuA/QgY9aOYkgZEHmAj0I5PUHI/U19A/skfEKPStT1HwxdB3t55EvLVhEuBJlgyYPPOM8V89xDpnEgC8jkHkt2Ppj1rY8Ha5L4X8T6Zq0cZa7tGbaARxkdcHHrWMrHZQlyyTP1A8N6psaMQSjzQwDiIZOCck9B2rtbWb7REgYYJUZ55X6gV5h4Qv01nRrTU45T/pEUUwGSF5QE9vTivQ7VxGhRP3YYduOfwrkV+p7Da6HUWkoRCUTPbB/+vitD/X9JANhPXoeKxLKUSLuLlCwJUYx0rTgmYMUjJIQjcT6//qrNlxZbDnb8v3h1IqrcvtkACNhiOo65q8q7QcKOaJkaUbR68etc7NUyk6u4w3IHIJ9fSsjVdGt7w4mt4bhocuPOiDAfTI962jGQuCThjyKbLEH2I/3T8uS3T+ppXtqdEHyu58nfGPwV4UvfEmoLrIuNHd1hltpYCSkqYUMMZABGDXiej+LdE+HnxWlTR9Pv18OTI0bi5XLzAYG7IY85BNfcHj34W6T8QdNkgv4vLIjKwSxZVom9emfzr41+JHw18V+C7+w8NahPm0Z5Zra/kI5QZB9+jdDTvzR5T7TC4mjXoqk1qen6r4H8O/FTQ7LUIvuFQba/hJ3QHADLwRgAivJ9N8RN8OviBE7htQk0mbEQlJXzMHIyRk4PpnFaPwiuPFnhHzdBs4ZNV0gxC5kjEYyofnhuecg8ZrC1O0l1fxPq+ssqIhBf7LIw37h17f1qIqUNzTDYFwm5yWh0h+KfiDxZNBZXt/HYWm15PsVvGpTOOMtjJ/Go9U8G65e2N3caVHJdvHGS2B95Bycc9e1eRweK2GpPFFbLANpHlsfn3emK+q/2ePir4T0fSYLPxXYyBohvN/ADIuzP3XUEY+vJ9q9CjPm92TNq1OnQi6kVex89r4duG0yUy23mMTkIQVPA96l/tS18PWkemeIdIi1DT1dmBjURMMruGGHPGK++tB/Z7+H/AMZo/wDhK7XVLmTwvdzMoAJjbdkKEUkk/e45ArzD9pv9mvwR8KvCy6nPdzW9pNP9jtIJ5386WRlyCMDkgnPpgVToRV7M8OOeUp1fYqOp+f8Ap+onwZ4tjvIoMWq3HnxqzbvlJJOB14Q5r6stPjt4i0Pw9Y3HhDxNpWm3MCsYiY1hn8snJQggh+fevAdV8I6de2D2p1W4wGDK32dFYEDbhWDEsMcdBV/wvox0iGK2uLy01m1CMI4rm1XzoWJyCGIPQehrk5pJ3izHGUVVd7HoHg746HxX8UbTWPFGi3Pi/Uri5iSUho43dNxDbVwOd2ME84Hpmut/ab1PwrqXiWS1h0yK2hNxsjWSBd53AtyRnpnFeJ+E/D3iTQ/FlpqehHT7vUIXaS2xIJBkqRhlOB3P86j8VXnirUPEllf6voflXELHzI3hG2QjOWAyRkGu+E7x1PMp0HGp7rsjnNX0XUPAl+9zFujhjlzHIVGVzuxt54OPXmtrw/r8XiuzlXxTqlzIsMYt7QRjcM/7R6nHsK2/jd8W7T4lRaIi+C7fw7PY6bFaXM0N4WS8ZNuJDF5ShWGW7lj68CvNNBtrkahE0ET3BgcSGKMdce9ck7KWh9dg6zqR5Km59g/CTxP4u+Hnhi4m8ZW93caQ5juLZp9peGJQSck8/QGvoS1uYdbWKWylF5aSIrARlAVUnqcHNfIN78eZviHd2Om+JIpItDS4Mtx5aAMSVUCPeMELwcZrv9V1XQ/Dmo6DqvhGSa4EkUTXbqrOsCFvmRhwCcd+vvWkoqS90wxeWJL2kN/wPdntVKHZIYyo+ST0yc15b8SvgpY+LWjkguWsrsgkSxjcu7Oc8V6bpXiCx8Rwm7050lticKIzuAwBnP51M8cZVwu4hOoHI/DOK4nGx41CtUw89HZniWjfAi00xEM1491NjD/KY8gnJwRXodnpsGmwxpaoLSOEbVCjgfX1/GunFqrpucDaPunO6qktqm2XAJU+ves2up1V8bVxCtUkzm9T8M2FwVL20dw7ZbduzjH90dP0rJv/AA5d2KJPoQjtL1QVZHAAnUkEg/3OnvXVbG2phDhc4OcDGfSoZw0qYZC44xjj+dZ+0lFnLH1OHtfjFe+Fbx4vEmkS2Cgj96GMqMB6FRx+IruPDvx+8O6uqf6ZsLYO2UnG0ep4NVQyyxfZefLYESKBj68Hjisu/wDhf4Y1yPbdaXGMnaxgYRvj0yOldUMQ1oa81je8a+KvDuq6Dd3FzLbXFk3yMvmj5sjBAUnOfwr5d8KeOV+Huq3sfh+Y3Gm3YUSRZbgFiQOeuMnivVdZ/Zp0y6uzLpusXNlyCIbyBZVBPU7s54rCj/Zu16a9jjk8Qac9tEwLm3LxMVDZ6bcZx701V99NHqYXMHRVnqj11NC0vxfbR6lEIjqDKBP5QC/MV2/L/dzXhHxJ0m88DeI/s9np6XliUYNAI1Vw3LKWZeuW9T7V6xqfwv1bQrWKfw5qLS3SEJJbXLYSUg5B3DJ/SuL1T4lWWv2H/CNWekWdlrI8yKXUL+Xa0Drl2Yjb8+eAORXfOcakLvc+mw+KhiIrl1R4nomq6voGmyQNokYtL2V5wk8OxmLfLy207sNxxXsvgjxr4WtbDT7QXV74WnhgO65tppVy5JbLKADjcT2rsfhN8XLLR5oPCnjS2tp7W1XFvrFzEJUJfpkbflAYg556V7Lq3wt8EeLU+03uiaddmQB47mzzGWGMcMOoz7CuOnaN7nFisfTpP2VWnp3Pl/X/AI16tLbWD2vjy532zsmyKPa3EmVLE4yMetei6j8YtTl0n+2tE+IUU94hjElpdRBYy20EgKBjgg1Jrf7HOhaz4lilsLuCx0NpBLPBLuM2AMYUjg8+9b2p/sd+ANQjlgjuNTtxIpAZJ8rnnDbSccZPalocUsTgXFJ7+hykH7TPjWxN1eodN122tf309uIkgxHnBKsACcZBp95+1P4zs5P7TtbPSLywjVGbTsDfg9QWKg5/GsPWf2MNWDPFpviSwltlAWeVhsk2jGRt24I4HQ1W8Zfslz+HZbNNJ8ViWC43DLQMu7GMAKCQ31yKiMW2X7HL60lGD1aPVj+1rp4kjt73wvqenNJtjZ5JI2WFj64bO33xmvPvH/xU1bxSs8SaiYbOBmUHTmZfOQdGJGCB9a8x8Xac3gqaObxGJdT027u1AvreNcx4+8rKTyPoa8ruvEt09wslo6xwFTE+PkLRk9CBkE/jSqR9m9T2MFlOHpy5kj0fwp8VPE9lNe6No89zqelzIVj+0/PISNzbUJB6E5r2L4dz/DrwLIupXksl74lgVnkjuICVV+SdueAQCDXimj/FiHw7ZeH/ALFpsSDSnlT7WEAOZVKjcQOvNP8AGPxP03WPDK2Fhp7xaut79rkvvNZmZPlDKVI5zj1rWDUlaTO7FUFy8qlZPex9I/8ADS1tb2v2+bwvfR6J5ghNyWAO48jjPXkVynxY+O+q3Phd20y1l8PRtKn+lOd+5CeCDjivHIvFnivxp4Tk8O2WlXFzZw3Ed8/kW5JLKcYycEAhc9+tZ/j/AOMtxr/gmz0V7bBs7hWKiMbzsyAjY+8oPWrtTaufOrA4eUnJdCpq/jeTWdbOneJ/FFzrtjAinfFCGVAWBJ+bG4gdeK6L4W/E3QPCD6pYS2Muq6M14yRyxwqJDECQwVTjqcd682vPiT4fvrxNvh57ZmKySoLgspJIVivHyg/3ad4f+K0Xh+S/0yDw9p+qW088xtkmIBi3SbgVOOTjjnFYxlyO51x9nBKEIo6S81PV/FXxAu38H/b7TTjNJLaQsNjQplgxOCc53Vy2veF/FXh+c2d5dSooQ/Z4pvnyD1OT1Neh/Cf4oXOjeJby6vtKgsGuLNbSNUhCqigjcQf73ArS+Nvxbs7v/hHLnTNPhS/0+ZnYmTIlBGQCuDxmtlGnOLdz0rNUuZrRHiaeGLvV9Vklgll1G8hRXmjaLaQxOQoYEnAA69a9Q+BXhDUdN8fW372PRpoonu7aaaNZFcAZKlTkY4AwRXAan8WdXufGdzrOjJbaRdXURXyoLdQuCMED0/EVS0nxzrkXiiyuWubn7TGPKj8yQgYP3hxms01GWiPMVWLk1OVkfVvjnwBqPxB+J9uniu4iS4vYpZBc2tmlvt8qIYBwxLZAHUmvJfiP8L9L8DeJ30HV9UGmW6Wb3cFztZQ23JEbKvBJJwCeKo3/AMQNe8VanpWsvqFzJrzXDWUdqYt24EbGJOcjJ4HHNdj8VfB3jvVrC08UeKdA1B9Jgfyry8iiJMShQBkHGF2nPXrXW26sW0h/XaFBKHtEklt/keMJpnhye8ljvtamEAR5II5FIG1UztOM9W461sfDebwvofiR5L/RxqelmEJMPNdTGxI5GDxx6mu2+Hfws0H4qJLDb23mXVvbtc28TXhiM8ceSyhTgFiOxNdfpfwv1LV79tF07S4fDWjukc0l3cRqgA2rjcRksPfpXJCLZFLG0qk27nOeBz4mutH8VeHPCulC50G5laR/Mwwt4d2V+YgkEDjiub8G/Avxvr+qjw5HYTCxLZF0JQYSu4fMckYO2vq7wf4RivNDfQ9FAg0exy2o3sZOL5ywG3HGFLHAzXbyXun+EPA3jK2W6ij1OIwJbQdHG4KVAA65Gc4qKjTdkjCvjlGLcO6X5LX8zzyz/Za8HXmmxabpt3eT61PBJarc3EzLHDMu1lcKCeMKR+NeQeAvBtz4e+IHiKxuzFJc6NO0MCDL7QGILse44GMetfUOn+GPFMumi+stMa31CQSG1nc8KyqSxIOCTjIr5y0QSXXxSE5KuZdFV5ZYYgGkZmVlYkY67a05Jez5pKx41fF80ZU41OZfje/9L5Ho9rDEsMSgDIVcnywoz35xmrS+bDEFj8xF24EayEZHp1p8J3ZA3ptOSMYHNLJHw7DKNnKvj7uK8x+R4yiupBJDPdHEbmMFWGCehIwc1SYGJwFLyE5ztOO2O9aC2dwpBzhCxDc8nAqP7ETgyZjQN948Vk73NfQ57W7200+3lmvnW3tY+XmkxgADoOtfIfxW8bWfi/x7Fc6VPiO3QW6XEUjfNg7s7SMdfevev2lJ7lvBNpbx8x/bAZYSvMifKBgjJ5zmvn5/sl5ptpaR6JJBelz+/BLmbc2F4wAuOprppwb3PXwtJwj7VHp3wOs/+E2+KUdzruoJ9tjtnnWOSNQZ2UAAKAB/CCa+v7DT4ZExCgEZb72AvFeEfAn9nrUvC/iG01vW7wSXCxZjjjX7pdcc88ABv0r6VtLNLdTEhwEXAcDG6trWPHxtf2tTR6Do4/JxGqDYqjGPWrcY3KCU+fj3pYrVpASCoGSMAHjFTGExEge1CR5LepPGnlgpyY8ggY6YHSnFGbzCUfYcEEE8kZz+dPjjMWPNT94QWQjPP1q0kpP7onjA5PAqrENsqwwhPldM45z3H4Zq4oJWMDIADDBYDJ7HFZHiDw8dY8uJL250xo2DJPYztEf0GG/Gtu3ieO3CSOXdSRuydx5rSNypRSjcdCAnHcZ4Jz1/Oplf5uRxnn6e1Bt1ZQRyCO57mocko+B97rg8CtlY5mTNjkAY9KGcop6k9uTVacSLs3IQc4woJ4/Op1I6AYPUZ71pE55MhfkBuFGc4AHJrNvE2HcqFzuG4+571p3RKuCAHyRVC5LCHYMgheT3B/lXQRzGJflQXjkyiEYJHOfyr5W/bD8ZHQvCNxo6ORcaoVhQZKkIGIbOM9K+m/EN99lhd8YZiMn7oC9D+Rr88P2o/HcfjH4gXMNo5e105WtklQlQz7ss3rVRV2TKdotnihXbvCIUUAA7CcbR0qGYmdX2ZAUD75YEjJ5yRRKcHAOF9Tznj2qlJMX2OzkqhBy5wMDnpW9zxZu7I3kbJ5cH0x0xz/OolcvNGC+dxKjB4LE5yeKJZHVyf3fU4xnBz+FFu0huSAJCuOw6H86h6mWtx9jaG3ffIH2gFj824bsFc4zjrzVs743RgHHcjoCcnt9Cal+ymKGOIR9Ad+AABnp0oeBmUMPlIIGMgk5645qrXK5bFRcq2wDg4z1qyD8mQeAM8k1FCpbacHbyeOoA9anWTc6eaXTop/Gm9RWFR8EPzjGc+WG6fXNUr15AgZnPLZJ2hev0xVqdQtlHtjwxGCSRxnqOM1kTMHfbvbbkdSST9Kl6FRCMF9gKE4YgHOc46Up2ooDYjjJwpJz82T6UsXKAkbFGAMdR9aSWMbiuGwfY/wCNZLcdhm7IbaSvHBTgZPt1qZ33iQEHDHPX/Zwf1quTjB+5g4GeDwPXrUjL7jBG0DpTJUhWGMgDABOQTn9RQhCsik4yVAHXqPen+VgyAjYDk8Efd9aj2BckHPIA7/yqhO+4pJeAkZ3EDIP69M0/58kiL5ifQYNMVjggZOOvcjBz39qlMSq2ANwJB5A70a9CdxuSQc4RSAoPUAHPJAqSQ+Y+f727jAOffmoSMJjhBheQeuKcUcqcfIxJUgcY54qSmTCReS2UwxHIAHIApAArFRzgYy/NNaRG3hcDPRWYEEg89ef0qcIvTAwcknPSjYa2G7t3yBjuBABfBP60pP8AewTjkjikztUhvu88AZHAoLiPec4P0AFXsimNYfLkk4OMNHkYI5xwMdPehQW++d5ZgM8EdN1O8nIGAMKCOh5O36+lEZiPIwFXAIA5BA25/KoMU9RquG+fy8gI2MDHO73pzxL5wHD4cPzuUlcdeKc44jJ6HaeTgjnJpcZmjJGwEsVJHp24qtTQSP5YUCnY2zg8n6dcUm5sgEckj6470uwlCwGVCgDntjj1qxDCZpSGyg5AbjrVXDUplDsILcqG/L/GrS6eYz5lxIkUXmJnJy7EfMQAPbiplnjs8JAm99pCl8Enn05HNUndmmL535IwT1BPXtSuPTqLcTO1uiJvEaqW2q3ckn1qBnJ5ZGAJIIwP7uPWk4WPOzAIUEhQerbe350CEb3QgPjOOBnOKOpLFRmKSAglVAIBIyfmBOB7CnKAjggADLudkYHHIyce1MjjMkznI+QjGR32jijAIz6/L0FNMiWxKpJUEEk9OvXnOPypDGykkbvU5Y/40xYwGBGcZyD2zjFOGTsP+z6kinYUXcUrsPruwCCAeKe8a9SwxgqD7ik3NyCMAE7iegxTTuaJwoGSo/WoLtYjAEi7+RuUAk55IOTgfSp7W0mZpAq/OFIJc8c9KfFbJvDPxgkt8zemOOKkvLkGFFt4wEQ7SA2c/UnmtHqATutv5sUXMZZdx3MN2APQZH4VVDuyjLgHnORkAZ96jDYeMN13BCOpA25609QJBlHOCAQ3seSMfpUslDlYhTgnkgtn2FNyRxvAyrHJ5HXNPYsw25AfOTjnik6Kqk5IHfn2PT2pqxQ8R7gQOmR+eP5VCwwMpnais33sdWz3qRipOQCCTz1pQpfYzHcwyMEZypGcUCbuRMhVM46EYBPOR9KNofIA+YqdxyQffGacSYeRGRhsgqSMYP8AhTmj27QRkrwCeQQaCRpyrAKM4IwemKa7ERORks2T17GpDgMcnBPpT0YcgxnptIx1+lADI1SFwwjJRnIJBAwfSmqrGOQDeQScZA7HPX8aeCm8kHavLNnGBx7UCNPLGAOMkEgZ561Y3G4knBwEZGXpxwf6/pTEz8288rwMVLLKwYHe/OfQ59KhO3aCTyG5596h6Bcsclfucngc47VCCFY56luRuYD8MilUkM7HchbLYGOQO456VK7RyRshTIPy5k68HilYrRkZkU55yyr0/pTQ6t8x5XJOD2weKeJCmG7Ht3//AFUmzJQHywoBGCcZJ9KErAOiIVcIu5eBgYO1u+eBUe9/3YKZ2Lkt6senIxUxIcI7ZO8E5AYgnA9jTAc8k/IOfmHYjimhsQoE3lcO4K7lQgHJPJ5I4pSTkjYTkHnGM0jI5ORy+cHgcj8M04xAZI+RhjAA45I9SKaYnG4ikjnjG7oeuCMfzqTh+ORxxnHWoPMVWd3A8sttU4HODn1zUkcrlQJANynjbyMZz/Ki9yW7EyuFQtIg4HzeYQ2CT9DUTqoQcE44pwchWC/Jk/8ALMYz+dM3DeFIz6H1pDZc0jUZ9Ov7eWF8NHt3EEk7fSvadLuotZ02C8TCSToDnjr/ADrwxXVFBfh8DI3Z5x7CvQ/hp4gkKf2dcCLyzsaI5APOflrjrQ6nlYqnzK6OvmQJJwDxzyeKhKtHlUQ5GTgdc1aeFlUKQHIJG4kjI9qQRSBQSQ4I3B0PXJ964zxkmnZlVtynLAptyMEj0wOnvSxN5qgP0JPXgfhmnCNUTCoUw3JHQ85FOyVbDgycEjJJwfxoHYUPt5z9T61NBdOjHGCGGAC3OD3HamBVLAggN/L60oclgoPA4Ax0zUESbHxyvEUY/vAp2kA5JzTmfZhAS7DBOcZ9+1IIsJyhQ5Oc/KePfmmyOXwc5JyDgnPSpfoCfcW4B4x344qKRBIoB4GOOOtSKwLj5/mHzEDrjP0pVeN5iSQqHA+bgr6Z+tRZDfkVgGDEBQ4PzEMm4g/WirE8J2qQ7beQGToaK0sK55KZCuCfk4579fpTo4m85DxtJwe2KUtjgJg9OKeswZCnpg8VxyPTL9ldGOyKSEOAR8uBuB9etYN5GJJ8nBcgMpwByTkjB9q2LKTe6RS8Ky9zwDnvTb5MSfu4sqoIGQG+XGO9RBWNUYpi2oQ3GOeeM0zhcHPOM45qy6nYADt25XLcnpx0qGcbVTByMeh/ziulajvcgVd+QcHrnHGM/wD1qesBTOfnwDyf608lpWDEBl4B/LFP2llfGcYI+taKI0OjAXEZRgq7S2zoQfQ0yQNuLAbDjHXr6Yp/3F3bMJtwOPwpGQ9C+WI9cgce1a3sZ3d7EQOE6DgAnNSjnJwcoSDj2qPadhJBweCKkGeuD3/WhlJjwgDAjJLA8e/ariQsoIAA2g7SSSDxx0p1paSPEj+WcZwTkcH6VfgtVWNFifzSW2qIwWGPqMVkxrVEdtCXiA++VG6QDIOSOgyaZrYg02CQNII9+5QCcnpjt71Hfa3b6TADvjkk3AAEjIzx2zmuB1jxFPf37zALGm7AjXjndnPHtTSuzSFPm3KlxeCUo5bCDHMnPRsn26e9dr4RiNrbG5ljPmSk7WY8bRgg4FcXZ2sUt1kYkXONhBJG7APHWvQrKL7NbJEExgY/d7ulelSij0YrlWhZZ8NkEGNSTx3z17VEpDrEFBO3jsuM/WnefwfkOGxwCf6YqExmX93gliCWIK4GBx1rpRe2w98LgHrvIx/EfwqEI4aI/MA4ViGYbhntjpz9alkKsu8g5G4fU9jWfcL5buAfmJByfmx6flQ3YI6vU2BDLNsOyYoq5KhWbbj6mmTRBGlLFgS2B8u7t3z7+1VoHj+zum8PCp3ZGcn1z0qY7ggU8fKSSDtX+92z9KpO43YY9wrXBfHzE7vlyig8VHLvcjrj5ixGfbA60TSBYSA4LAkkBunTnp0olilGEJjyMHI4zkbvX8K1EQEEEhsbQcsD60Ny3z5c9y1WZGQEI4jRsjgEnPHvUGfM4CFCMklu4PSs3qZpu4LM0WF3Eg7QfcCtFr+SSzktWk/dSPn95uyuOeCBnpVGCLbgMcnAz9fapvLLNgIDyMkEg9Md/aqNExC0MjSl5P8AtnG2PmPC9fb2rAumkHlk/uxjOBzwfXNas7mNQr8HA28LyR9Qaw76faZHUhDnL5Bx0xx+NQ9QK8zuoGBvLZ5Hao2XzVZSFQAEDHUk9zSu2SXTGC2c5xgZpYcCZCRlQD2z+dZNFLYerBXckcdfT86uxMJGRx5UYAIOZG7Hrg5qiufuY8sEAZxg+/rVpN5dsvMJA2wBMDODwcZPWgH5F7a0pcAR4IBYpz2qvcLhQu/YDkDPHFSZl2gcjeCRkDsMdvemCMSZAAwF5xxx+NXckpQr5UyEfPsZV5O7Pf8AlW1dJIBkZ+YLwFB4DZ9c/pWVLE8T7kdkKkMeDxxjoD6VdVzLaiRTvG8DnP3s8imhtWICuD0285PrTlJ8voGH1OfypJQCshY8EHHP5d6YHKZIPzDGBjjpzVXJuJPvYENkBi3QdRniq7KHO3BIIC8evtnNTSL5kONmTgjg+/tmoblUWRyp6Ozr5jbtoHTtSFuAwVyCcjjB/XNOZVHBwWIyM9/51GXyRlxgg549acsgLYUDdn0/+vSRRJ0zj1NRkBk2gnOR/sjGMdqAR16nnPHHBoUHeMcrjGwdSRV3AjhVyzkIJmwxABzjnA6+/NP3sr8NnKjsOoqSW4wrqQQu0EZ+Y8moyu5SqA7VJx054x/Oodikh7hC24gFiACMA4FKiLKNuz5D7/hVdFcM4AOVxk56/SpNpSIKBwQAcdeOlJCv2LI2FvnA2rwM9KnhIByEyxAU5J+XPpVJfmAJQj52ycdMDjgkirEeWLsD84HI+n4VQJXLsXy5CfdLZyO/rUoQFctyMk/3Pp1zVe3Yr5e88AnOCPX6VaRRtBQ53AlanYehNF1AGBnpk05kLsCecZxnnoaMYQbUYqM7ucgYqQSusu0RgHB2iTOME+orSJFmRBehLk47U5F+aNDkZAUH6c9KQASWqARBCeMAktuAA6E560rPKjbtnTkEDDDPHc0XuPYrksUc7Uz93jpyc/XpVS5ZSgYJhd5OAckjt1xV4yx5zg8Z5H0xVOZjj5su6qqnndjNS2KxTl+cEEklgwJIBPNV5c7nITCsxcLt6Y981YuTjnDgbiV3DHT65quyje/yDnB9hikwRDMGRMhJBgHbxu5/ClkZd5KglVbGCuOCevWkMe5sHlgQGCt0/LFNRV35UKC2OMHqKkkcNwSMg9Dn8acHKsBn5QfX2+lIit8gZSC7YHPT73+FT2jxCX98ZDBhT/rgCc+mAT+lBqlYgcYAwBywA4p21T8wQBTwfqRjNSNhlcjaEwxUs2MgZ6ZFR7g2BgZGAfm6Y/CgWw8fLx0Y8dB071ZD5R8OA23epA4yfwqCNtyA439Scc45xziplVyMn5Ado6+gwR+dWMkjjXaRs5XaCT1Bxg9AO9BBTBKccgFucY46inFc5Yj5SC53Drk5pocj5QQOeBj5TQJogKbkUIM4Azs+6QB6c09AUVJQh2jg46AkY/lUbKVDGSVcqpKr93IPIGQewqyY402eYFTLLyTn5goOM8Uth2Vrj432Nne+Qw578YIpyuZWfJCDhj2yc1XDsVIAXdtzyf4h/wDWqxA6uyMPnKnOMZpkX6FjeJd/yJGVx8qnqCSOuKQuAoQ4BAz+tCvLLCSzuAAoEZ44H0qONGdZNsZJVsADkYPPU0tmMeWeNiGz0wfLkGM7sg9Kjc5Q7kBILH5vXpmnmJkUNnALYXJHIHPY06SAjKkg87T1PX6VdwIRjzDtztUjgccVNZs0DxygmP5i2F6FvTNV/wB4rZUEf/XqSNhIkh5CKjAH37VLKNeK5jRIxNkGMCQuhPIB5B7/AKVk3GobZMRP5mwbuR94E5z3qWR/IiKS5ClSmQDz696t6bLb2RyYjJub742jCYXjkj3pJFWMaGy1DVpMQWkk6HBZ8BEx04zVptF1Kz80yxiMrtJG4MWU8bgPpXQw3Si2cRH7RFN/GSu1RzxgVT89rqSKUv8AKUAbaMqAOoB9a0GooxRo7kF3j2R8o0nlgDPGOAfYUy3jV7Zx5cNwMnbkAsMdMHFbNyj3ETofujBBHH59ax7Pzo2dX/e/NlS53DA+vSoaEy0rSKmcb2YljmnxoSwLHKNkn14NJHKX81nGGPOBnHPpU0alm4JLY444qCEM8sAHKBw2FwWPbJokijjTeQjA5wDyKsDKLkEoQMENk8nuDxVaV2HmKcBcZwQ349M07XNIuzPtz9kvx23iHwFJYybpJdKaO3f+HywVKjnnPQV9J2EjXMRcDLFiqgHI4r89/wBlLxsugfEM6VOQLXUiFC5xh8qVwT/vGv0G0m4ZtjvgHncAeN38XH1rKSPWpSUlc2LeTbgn5zsxwMYHpzWpYy5d3GUJ3Ek9iBgVm27K2ADgkjPmLWjFCiISMbCrE+tck0dkWdAjjywD85OCceuKfgE7H46kEN0NZSXJTYQSQTggDpWlaQO2XIycE9axcTZFiW1MuCMZxzj1qs0BUoWyQOc5PWtC3BKD5MHgkbhn8qGUlgGTIHOD6VLQXMOSA7+x4J4BPf3ryv47fCRfib4Q2WbrHrFsxms5WACHJG5WY8gHA7V7RPEx2snBOcDPTNZk1ssyhSC4KjIwcZxnvWeqOyhWdOamuh8Mwp43+D9za+GI2t9Hvb+dYzOZcw/NuIAbAOACeK8j8SaDq/h6S7lvLuUrO7eXdx5KtjqAw7/XFff/AMZPhrH8R/BtxpSymz1BHSa0uem2QDAXI9RXxnf38/w2m1Hwj4m0qO4WWXEkm4SfeHyuGIHA/wD10pSbVj9By/GrExfM0efeFvA+seMNSnubK2e8SORnlaPhiDjbjP0Ne6+CPhdfrp4TUhHCxCjCjBVhyAeufTiuQttO8SfB/wAXJeQCG/065iHEikK8ZBYEHOAcGvZfB/xM8P8AjHULO0s9RiF5Ki4sbqUeaj5PAJHOe2KXNKNjDHwnG7hsS+BPibd/DzT7zwNreoapp+hx3TT2d7E42MAAzdQSCG54615V+1t8cNc+JXjbTo7+8in023jD2iRxBFIxgyEbupGTnHt04r3m80wXM3yF4pOQpPUHGD+n514X8ffh5da7qGnX87zDZD5KTJlujEjI44BOD7Vv7ebVj5jDYWl7dVLanjem3GVDiQYLc5B9c9Op4q9JdRvD+5QHawVDFhgMjbxnFV5vhzr1oYjA4nlT51MZzuXG3riqv9hapayGO5tp5HJHBhJUY+b1/CuWUXe6Z9SlF6NFraZ1dJ0EvlsVJMfzAD1yTn8KtW0Qt4kWIAQg5Xbw3XJrf8NeC7y8eO7Yi1TJBj8vDc9cVtr8NYZVwNQe2wTu+UEgE8elUuZaJh9XhvynKWl48SIY5ZD8uD83XPY1btfFD2buDHHJtBbMsayAgfXFdIfhlbW6yGXUZSQTtTG39Qasf8Kftbt8Q3MqLsEYwmeB3PIqo89ynSjHW1jg/Fd3puo+RcXN0ulQTzYuRaqVXB6EqOnX1Neq/DD486R4M0NPD2orFqun2dzIjNaNk3IIQKysOePQivNfiD8INX0KGWVbhrnTfkDMo5TLYPGcDA5qW68Mah8PriKe30O28U6JI4uxdTW7TFyQDtYZwoyuK66cpQdzqo16L/dTZ1Phzxjd6zLe3vh3Xf8AhG11GeXyNLRQFjjVQVO7IzkjHAr2v4MfFSbxlpt3Z6y8cWqWEnkmQgYnXapyASOea+R9W1Qz64bhNHk0WzmlE0UflGKOJQwyqDtzk9/SvovRxoXxYuVsdMs7bQbOxjDSzbv3kzlQu0NgDOacF7aXmRistoV488Hqz3+RvLZCZCit327QflzxgkdeKge5RcHzEwMcYNeAroeqfDq9n0S48XalYaJMN1vdTyki2cOD8zZ5XAPOK1vB/wAQtdvJ9Ut7Y2/jC2s5VjS8hmClmIHRsHP5U50WnY+ellNaCclqetXi/KChUHODnsKz3ucHaAEVQMl5C39K8t8UfHDWFe70zT9Ij07XbOMvLHqB3JjKhcZCkk7uMVzmk/H3xFc6M8d74aV9SsrpYbmaAlIlBLFQwOdpIX1rgnSd7EQwFdauJ7rMo87Y4PmsCORnn0zT45tj8g4zlgD/AEzXkfhL413fiPXX0r/hE5bS+a3M1vFazed5oB5baFB5yK30+LNpp1zPZ6zpz+H5FjLxveHKTAY9gR+NJUJ2vYc8JVS0ielQMI0XJ37wO2MHHvTo7pYWQNvd+Ac9ux6Vwdt8YPDGoO6xajHdldxKROHYdOAOM9a5rWv2ivD+jxxz2Vpf3rIVM8UMW3bhsctyPfoKOSS1sYLC1X9k97hYR2zs4Ehcbj3x24zXA/En4M+FviRpLrNb2umaljemow26mTd23HjI+lebQftZaTLzLpV+luyExNLGucgZwQTz+FVtY+PWta7P5Ph/TryztmBU+WoaQMFzgKOlbK9rI2pU6+FnzLQ8o8V6jr/gnUoNF8QaWyR24NtBdNFiJ4SzKHUjjcCc12fhvxn4w8C2yDw54hu9Q0aLYRbXy+Yk+VDMgyTgBuK47xH4t1vzHg1KS5kkdCTDfxYyu7IOCas+BfioPB+sJJNZ2M/moYx5g+UHOeUP5ZzWsNNz3nKOLgo1Fc+zvDvxw0DV/C9pql7eWujXkkAea0mkIeJ85baB19q851P9qPX5tSgTw94Xjv8ASp32LLdOyyyAnlgAp4FeP+IfD1vr9nc+MdT1jToPPMn2XRrM4+zx7tinnOSetc/4d0zTtR8PuJ9Zj0i80aF51tru88hriNWBUQgg7iVptLmIpZXSvzS1Pqvxv498W2Omy3FrYW1myRkyyNGZJEQEZKqcc/jXzF4h+KmvaRcx61D41l1CZJJFSMsSpCkblaIE4ByO9dZ4S8ZeLfiVpf8AYmn6Y8unK8jC8mU8KTxuPRh7damtf2Pry2vXe78S20tqWYsBAc/NjOPm/wBkVUp042cTadLDYSWjSkeZfEH4nXfxVj0+cxLBtjVDFESq+YM5YDHXkVyR+26XcxreaRhlIPTCyL69K+7vh78MPDngfRbeySwtb+SNi5urmIbt5xkDOemK7Kays7pAJbK0l+UD97Apxj0yK4ql6juyJZ97L3YRPjD4Sfs6a1410eW7bUIdK0Oa5CSiSJnZkXDblPHTpmvW9O/Zd8KeGpnn1HXdQ1CxiDMASIUDFf4iSeK9ykm8lBEuE5wqhQFH+6orxr4ueL7O31DVIZ7tjaaVYpfNbb8LKWYx4fngbquCtofPzx+IxM3q0mVviB8VU07SCdLMen6ZB+7E5w7SBIwAqqACckdRxXzLrXiaXxDdvOsA0+yG4CQjY84Y7iW7jPbPWun1zxBpupaYdW1O7/tO/kJeIQgrHCm0bVUc46GvL0stZ8b619k0+A3rPg4iUsiKeMuSR0HSq1m7RR6NGMqau3uZuoeZ4l1q0i0+zitCSEEQjIMmOrHn5iRzXdHwdoXgDw3c6nqcsTao8zKYnj8sqMnDKckt1HpXY+HvDWnfDnw/dvPHBc6uyMr6pPgrBht37ojp8oIyfWvBPH3i6717UpgZy45zHncCMjr69KlpP3T0IfuP3k9+xW8S+KrzxLqUICIdi+VBFax43Hg5OM5OAeRzWh4Z8NavrgaCwtJdRuYiXkeMErEOhJ61zXhO8u9G1iDU7S5ltrm2yYjG2MEgjjj0NfSfws1O38K/BbV75bn/AImF9ue7/fLI0UKKMN0GMlh2PSuijSi9GeXicwrOPuvfoeNXPw91aKeRLiMoy5kK+aMEDvj+lVZdG1jw8gmLGK384bZGJ2DG3HzDnvXsPw08L638Vr+9s9LsJb2+jjku1jiwXCDGd2SPUcVhancW9ussU6bJQdrwzZUK6n5lwR7eld7o07XPN9pKbtLc7z9ljx7Y+BftV1qv2AafrPliK/ms1uXt5IZhJuXLAgHpX1B8bv2uNI8T/D+eGwuVa5uENs1taO22ViwIdlP3V6dcnmvzbv7gWGp272F7K9q5DCPI/dfMSwBz3AFe/eFPhzbWtpaXd7qmoaqpVJ2SZlCqxA9evXv/AIVyyap7M8bEYdOrzy3G+CZEi08y6nbF7Jn86KdIA80PzbTjpwTweele/p411Txf4XtNNuBak2kYtYpoIfs8zoSCmcZyAuBgccc14V8RNXXw54bu7nFvHKAogSQDDBmC45OenP61g/Cfxj4g0/S7zxCbJtQ0exuFdru3iYiBXGzLHptBJPSsqdR2Z7GDi2lLsfXFtd3WgaDpcD2tzb6HcyGC5leMub11dmwhJHAZAD1z2r0z4f8Aw6s9SuZNS8WqY9X1acXFhAyAJAgQlVbg/MF9a8P8P/HbQfEi+Gv7SkLaboKS+SCARPPKcl2B4OOwzj2rsfE3xw1bxHpY0rw/DNbu8glGrXo8pojjovXIxxxitaUacW5XMcXOtUhy25Xfpv5fgJ4p+MjJo+l2OnXU0mowXF+JzFJs81pJsLgDJwFJ9OK4/wAN+HV0+3Sa7Jk1CWOOGSQ/OqxKCFA6dM1W8M+GLbSPtEr7HuJTvuLglcs3rursrewdY/MV1kLcqF4HsPwrOvWc/dWxyRUabtFEMNsJHjBJRdoUZ9qtRW/7l4yd8eCVOAevSrC2zTMwdGBX5x8vUe3NTRxsuNuQqkBgBnjPH51wtF8xnywoZcoUfk5+bGMj3Fc7401aLw7oF5qM6Obe3jYnZ3IHFdVd/uXw+TjPXivIvjN4qSPw8+kITL9tLRTRRjc6oeNwH60KnzOyO7C03WqJdD57174ga98QdbS5OnRz29jmWO2DjBQLjLAjrxXqfgO6sfiRrHh+PQ9CTSTBJ/xMY4yZVcopOQdo2gn61wV18LfDn9iDUdF8SSQ3MjKktptzNHhgp3KT8wODivrT4SfD2PwL4O0+ygMks0kYnlu3i2tMXUNhj6DdjrXW4ezXKe5ja31Wl7K252ltbBC7kBC+TsXtnt+tXiSGA65wFA/Wp4bA5Yyv1UBdn0qymk4XHmBGx0AyQT69qy5bnxMpXKMM23kPgc5zn1rRt4ifLYJ7Zc8UslphJACzlsliKntFKLIEAKAAlDySe9XFamTkmSANs5zgd/T6VImJHIJAwMZxQUSQISTgEHH86esK78tJtbgmrsQDx4UAnJA27u5pkMMkDDdh+ck55xnninPPvUHjDcgj09RSswyYuTwRjt7inaw7jQzjKjCBCOvcD0pIk7HIKk4HrUsix/u8EFu4Lep+lMiJONuSe3fFaJXM20h20DB4xk9u+aJWCpgkHoPwpShDAOMDPXtnvUUmCowAQRg54rZKxyyI3uBjfjAXFZ94NinfjC/x4wPyqw4MbEAHtyfasbVLpo/MKkpggkkjAAzmtY7mbVzzX46+Lrbwh4D1TVZpAn2ZSEHmY3OW3AYx3r8xtS1CS7u7m5kczmdnuHc5+8TX1L+2l8UV1SWz8KWk6vElyZ7grJh87SFBBPQGvlFm+XfhiCOQrdvp0rWPc4601F8qIWcE7VHKgEFCR/Oqc0R5IQ52kdKtXDmQfMWDkjhiDnHpVGQlwSqcNn73ApyZwPUhbhhgk7gQSOzdqv6ZEgBnTaSxKuAOMg9h1qksfmzBcdeDg989qvTlsxiJwDDks+CMe+e9EVcLkmyRTIwJLHkgnHfjrTHuRAyOXwwJ9+49Ked07pJMVfdgkgEds96gCEuQXKgH6cVTC9yWA+XDtZtm4kMM8lT15OKfIgne3KuN4kUgZ7DqDT4dzlgMeWVxlyAevYU11EDzuYWADPjMYJPpjBqVcNCtcsDLI5jP7oqxDLlTknHGayhNuVHKCFxjPXA59QKsahcq0cZQEE98dcdKpR7WYMEwSvP8Jz60n2B+ROmRyRgENn6fjil2/OFweox0xjFKr5ZAoA4I4NK7hMCVx6jgrn+dSkS2CHanOBks3rwacdqtu5OOOtRKhbIYckEZQHGRT2AbPO/B42DHI780MzQ4LnfsAkAPTGDjH40pVVbf5AU8AADbjOfQGmkM4JCOSv3s4YEHv1o3NbyYf5wGy5Pt0zj7o/OhF3uhDGypxj5gwyOgJ4B/KpCzB4xt5DDJ7nA9ORTUgC2qhUf5MnAJ7HinyACQlX2jeVUsQenHYetN7CWo1HP7wDqcEE9CD2pevzjJYgkjvx9M0rqNoGeG2gD1xTXAeJG5IUnB+mPx71IPQf5zHo7HLHj0z60/cdu4ZRiT1O7j8KYqqrkH5hyeD1pY4wyEOQn8Ix0OfegaY9CrlSckds8054ypyOjdjTIB1ATKnjpj+dOZEcIDwR+h9ataiGFFRDxkly+ccDjbz+FK0RV5MHAB9ug6U9ZBuIyN5J/iAyCfTH9KfhTlQfmXIOB0we9OxL0GDaOSMZwP1z/KnrEyxoyj5Tnnjj35Ip8bh5SAhd3ZQp4x93HAGaUzBreR3fBZG+58o5PpQy0Sm3S3UASAuyrvKcBfTio5XXeAD8oO7/ConkZJHzjduXPToB9Ki3Ax4XDgAIMnJ61I7lmKTAjRsOo25UgdvWq6p98rG/XOSPXimyJ0APO0bhnkYzikjnAAJ8vBDEnnlSeDnOOPpVtA3YViVJAGAcHHT+VM8s7uHAyxz2JGPU1MrZcYJz3OOBgd6TBMYEicgZyy8Nn05NNE27EW4xYzycL2Hfjj+dSLIIwATnoRwOtL9xsnoD0AzxtwP1qPBLc9Ttz7DFOwrCh2Gc8YJ4bHr7U6XcGcEvkgKFz1I9qY37kHHyK2cY9zSuzT7CokJJY8MDtHNS2UkSNEcO7xYDbmII4XHFM3KigmMknAdwTgY9qQje+QcjbyD6k804Ky455Y5I+hqBsa82XBBwMcZBOfypgbBw2wYPzbelJ90BgvB4/dgnqfpUhhVAH2Hb3Gc4z64qtjN67Dd2eeMEFjtPoMCkTjgAhTgZHbDZoY7fulsAgEgcc1Idq7yDgE5A78jHNG4LQDIxUDheufcZ4oQqOCMAHce2c/SmGMlS3Py4xx70sefnwgyMYJOcipGmTsCmwkSYffngAcNgYOc/pUe7D4GcEAYpFkUZYBsjIxjoQc/wA6PL2PsGwLkZG7nimrrcp2ewjy5+YcKVJHfOKcGwAAM8hc57c0wxEPjk5Ocf3aVTk4zySQAnJ6elWjMcqMQM8fLnj5ufwpuGC7cZKggH7v8809jtYqDtOMqRxUa53SEkuwHGGyefakA4SgqSjuhbK/K3HPHbHenbxgkhSBjHXODTgkjOhbcAMFdw25GcjPJ703AIIPUdweOBj+dJXQ7kZjPmfOfLAYgcZ6D8O5FP8AL3BCQc9Wc9uM/d/+vUcYVWQdME4xxnJHp9BTvOEjYTDbieN3I4x6HvS3KJSjGKMMeWOG55CkdOtR7G2kYd8k7SQB1Oe59KVM7gcFGII5PpRIyjOTnpjv2xV7DurCKjhEbByG3fKM8Z+tJ83mBcYYEAD0BzTCiM33MqAVGeM1I0exDtJ4UDbgkDHTrSId2LCZDhSflD7sOcACljiRFwPLH3VPU/KB700IWbAAVuQMccdutEeJJMH5CSM88ZFJlEjFnx3waRnkj+6+eOmaDxsHTdzkmkD4QBjg9xmouO4mxd/U4yWBzyKcnOHxhSBu5xjjA60xiUb73X5iSfepUjZmPmRk9epBzg56ematE2uJu3IAS+VxnkHHGD196B87YHyDop98UkmWy/lYyOAi8ZyPb3puSu8CMFwcgFMjOcckGrYPTQm53DccsNr8ZHtjgU/T7ufT5454vKSQA7d2WA/MVRSRXTEeB0PzBsnntnHT61MN4VCNv73DZYfwk9s1lIxnHmTR7ho2prqdjAUYSu8e5XUYGOh/I1b8uWLYXAfCgYPIGOtee/D2/LbrbMgRMMgLZJXOcdPWvSbIygRvkoNhzG453E45z+deZNcrsfO1Lwk0Ri2/ckvyvsMcVHJaSSZZMDLAAH3Na4DsuSgQgFT2yD1zSxhJIiRHJGPmzkZPHTp61FzNMy2s2jBJ+6e4Xv8AnTvJEf07ZHfPHerzwxk5KZIXaQBkcVXa1iPygZJ5xwP50XTM3cieNlyEBRh95e24iopYyQgyVdRkHPBq4I2YgjIDEsyHkjA9RxTJoid4A4I+XNSSVUYhyxfDMSWPPGe1P8hZRsYhg+W4+8PqKds2shfnowAbsMc9ferUFr57uiusShygckcnsTxSbSNErjdLspImcFiFIBAY0VJdamtjItsgIMagFsDmio5x2PF/LY9Ac8Fh/d/SmiPkE98dO4pwJj3jywzLkE+X2H40zBAOec46dq5Gz0rFq2AR0CHAXlgTuLE1Lqds6yYQDkEgsuQR045Heq8MxjZ0RAGPIPQ4Hap9RdLiVGQeZtABEhyAS2TjNJbglqZk8RGzGcKBnjAb1xUZZnIY7gPQdhVhlBYgDZkHaAD1H40KnzEDpjpXUjWxXCBAcHkjPQ8gdKGjKZJ4weMVZZcg8nB7VBKAOezEk4zwK2EQGORDjbvViB1GcnnI/GnNG65J3oGUDpt/rTwpRyQoJyMcDt0pFjdQDjGcdR6UmyW0EUYAODz1HoKtW8WZP9Q21sEkKB7d/emxxG43bHxjLtwMZ9MZFaWnxRFIpZI94JBXI5A3FsYzUcwtXoadvYrtBSPAJJByO5rP1+//ALJtARlpOGx26c8Z/rT9S1Y6fZF0fzDjA64yOf5V55rt495N9pkGJNu0BeRnpUbnRFaFDU7p7kgv5Z2g4LFeefTrWaqtI+APnJ9M8dO1SuWdipxzgn2PepLC0M02fL4BIOPlJz7iuqmjrgdH4UsZY23s+UkOBgZ+ldWYwkzqh+UHbnOOlUNHsTY2gUhQSFPqB+VXQiRt6IQWIHXn0r1KcbI1JB86uSucn27VHJxwDvXGeRzT2lQcrgK/OMdOagn3sX2fJjGHIGffimx3I5HJHfHfjiowgZhkFCOmwjBBH406NFCOB759ufxoMiOIwx/hxj5Vyo4/nSRcQaDEvlkFOGBZuP51OoKxEL93YSMk56/j1qFo/OG9HEZYkk4HcdcEipWLSJGHT5wQWJ4GB6YzWiHoRyNslL7yGIK8+lH2puXPUDB/pjtTmjRjIrEnblsY6ZFQSZfYMP24MeMY/n+NNvsKwl05fA4GQMNGAcU5W+dAgfO0DcSM8VTmhzsw/f8Ah6Y7cdamQBcjHchSB6+tJMixciDkBicHuCOn9KvxTwQwkOgkYoQd5+6wPUnv+FU45/KTYxyu7BzgA/pmryy2s1kEW5jSYnY0LKSwGCcq2MVTYtjJ1hvmcOI0fC7IxxgdzxXP3KJGzhT/AA5OSSBznvWvdSC5i+fB3Y5LBTyPUjNY+oEFtq8lgEyeB9fxrJvqaJJlVgEO1c+UqkKgAGTnPXr0prqVGCg2kkc56EU503qcuc+YQpCHGNuPX19qaYw2ScuoAxiQZ469ai9y7DlfnKYH0x2/GpUIK4cK/JxkqwOfoKZgyZYEDJI4I5zThMQMqIwCGIwxHUY7H1pklqMZUMCY8LgZ69cmrDBX8weYA7gjJAIxjpg1XibcFA+cHuCMjP1qc3IBckhCDgYO5mPfpxQ2Ai2RunyCFkIDF0G0Zq2IZIE8oD51JLDI4J5/lUZnaFXfyhI64wo5yQcZP86ZCHnaUsEALbt2dp4XHGapCYyQkohJwCAKiERlcAAlt3QDOePappVzlhk5QHPPOfwqBQGcgl8rIQxxjGMetWHKmhzQDYMDPUnnrUDqWkQgngMfvEfN6VYYdAE2bVAPH+eaaMK4aQnBG5ecfXtQUkVnjxv2Y8wjID5x04xSgEDIc9c5DDGO3vUhkXH+0o6ZzzUTBU2BTggAA/SgQ5E6KMDAPGTz60iZWTIBIDbiAO351G+11wQU3fe3H39qMdk4DBto8s546d6VieoquibEBI7A424x065pevmFWB4OMnHOfYU0IO54BHXkZoDsgHJ79/epKHOTGyYzg5OcjAx/hQjbUKgYycbmOOnp1pAcpgAHJJxgdRStHmTjIycn2GOlBC1HKWKlgDyDjAqdATMkZ/1gICjufw61WEITEfDlsgYPsO341YTG9hknBByBgAenNCSLLsJRRg9QSTyMc/hV6C3cEgcKuRuH/wBfFUbVQhj29FI+R+eBVxHAUx+aNzKAEKhu/uD/ADq/ULIu3AUs6uBIxynyk7QCevGe1IZluriNQRBlQOZMe3fHelZQIgwXYFOfXdx2x7U1IUVhniIgdRyCDn+dVcbsCw5wFKBR1A5BOcgiqhhLLyM4ADHORjr3q5Iu6MAcnGD+FVVXYm1Y1AYcA4zgDgVJLsyJ0OyPMY4znYeCc57+1QybY23FDjO/CEDJHTpU0iOSi9Ub5lOR2GD+VVtwkREVP3jbUYcHBPWrWoivcDzQECMMAD5euTz/ACqtIynkIcAMeeoNXFkjlkzIdiM2W5IxhcDmqcqxiQqhLFcqfTketS0BE+595L45Jzg9j9aYr7kUg4yRj5uxPXpUjyHAGOD/AFobzGkcjJJYEYIwAOwrO6QmQoQNjoScglcke45yfU1KTsQgdBjHHBApAMum4DhduF7ndk5oCHZsYh2OBwMYyfxoL6EsbF02jcmBgAdh1/lSGY7dxYI2TgOwGSD19f0qM+YMnJEgDMcAYwBtGKsm4UuVQkrHlcZyeaewmRK2/wCXII6N+855O709aslmXC8hQxbknuciq4PykglAAScgHGTnt7VKighCw+T7pBbHQVSYtR7fNktyG449qBL8pIG7dg/JxtBPvTgpKZ3jBByADxlvw7UuBv2KcqcKSaBMcTt3oMbcrtGB2XHrTRKCB2bYRv2gEfLjsPSmRbNob58deSc81IAOSDn0/CgYsMSlNxBA3Fjx1wMCrAj8vGSGIPqMnP4VFFg8LycHr71L5x67yGzwaaDQczsI8keYwHHrQWUykFwV5YB8f404vuHyDOOCfTikRFJB++BjOSeeKNyeZslCNANh/dFQcjA9Mdj600uFiyh4LFl2fl/OolXEu7YUYDDH6HP8qfuZmAQAbscYxwTmjlRQ10JbDE59MHnHTvSFXDbVxu47jHI+tPdTvKrGCWB2NtDA5OR0I6Co1Yq7u4G1AWxyDx0pXEkyndzeYj9wV4IA6mo4LqaOYjIWJ2w0TKpP59a1jbq6De/y8ACM56D8OKo3Mwt5UNni3k4bdgsR68c1NzdGhp947b4ov3kDvllB2BABxxz1rSuJYUgMkBPyhWcdSMHJwPpWBawmN/PRiWUbXJyAx+nSrllIFyUkxMq4MOMgqeD19R04q0wZb8uVsSzoQMAgPGG4I6EZphid22JGXIAH7uMDPH41POvnL56RvGpADrIACnuMYqJYkjwq843KhckkgrjP51poZvcz43njcyPIEXZsCsBkHOc8H09qtWssqRCOJv8AWEc7c/XrUVxEeEV9inngcFsYxVcKHYjg4IhXHGCfp9DWbQl3LsUu6TBlcxjAIjbHI6DgVDIGEWBnBBBMjFj/ADqVZSXaM5x2IIpyL8gdgUQfe+lJXG9yXR9Qm0nW7LUrUhLm2uFmR33Nggg4Jz6AV+mfwp8VW/jbwppmrwTCRbmNXc5Aw7Llhk+9fmWsTRoFMmBnnn0GK+pv2J/iJPZ3OoeEJ0X98Dc27PGWJ24UqDnA+8DwO1Ek3sehRktj7Xi3vwTkjJbnOMVqxMygA7MZPT3FYltciaCMA5bkEe5rYtpSF8obOOfc1zNHoRZq2y5cEDCEZHHWr8WI8FnypzwO2ayCzNkplGTA56EfjitGymKxbZjHvbj5OQfTpmsGjpvoacXygIo2fLgd/wCdTrMuPmQ5I54JqtEdxB24wSKsEbkwwHI54rNxuSiBk+ROew5AwKr/AGKQqDLISCc+5/CtGO0CIoVAAM8gjt+NNLjnI+YZwaxaNldGFdacZsDZllHua4Xxp8NNC8WWsqavp8N3JJGIvNl5cZ9D3xXqRJDjagKscHms28Cs2F3p3B7Vm1Y66VeVJ80T8/vHXhDxP8KbyzOs28174ahuI40kLBo5U3ZVW4zj8fY1f1P4Ua1quk6R4otreXT7doUuAkcoDqQzBSq7cgYx1NfaHiTw1p/iPSTYX8S3FpJIoKyjIBHQgfWvm/xTpnxC8LO9hHBLfaYrCNJI4C0AiDkkPjgYBNb0pQtaZ91l+NjiYclS1/M17H4l6bfQwPqUF3od4+2IreREKx4CsDgYBPXrWl4g05NRsmRwbaVceRLH83zcKdw5BB6nFeX+MfilpPjq50zTdbs5rC2JZL25swGwT8qggjseTTfB/iLV/Bmtw6XeTyar4buZCIdQuYmjQAjapDN/tcdal09fc1DEYJwl7Sluuh2OiWVhB5lpqcUdveAEpIGwOGyCMjoRVfxDq+h2EFwqW8N7PJjaY9u0c5yT3/Cus1/w1Za3ppW9t4rllJ2yZycHjAYEV41r3wwv9Ce4l0Z2vLMOWSEAebFxu7k5HbgVD0Rng61Nz5azsxrTTX12EiQRSTEpFE52KTnOQT0GPWqp1ieye5heKWIwFhIyyK/fjkKK53+1p7e5QXcM0D8bopoWBVivHOAORzW5o9+yvG8Er200wWOWFcMDgZ/yetTG19T35uH2DUsPHOiGaO01KV3SUDYIpAj5PQ7iCP0rTTx1p8Fw8NlqEECEkBvOXJHYN6H6Vg65osaaDiCTT5ZXP+oeRHkT0OAcr+NZEHgtrvLy2emIdvzwvNkEr1JIaunlTW5zSlaVmj1NPiutgnl6jb2N7aMVkPmgHzFAxg4PcV4d8QteutQ1YaVoWsPpllbMPs8yABdpYkLuPpmtbXfhbPqkD3ttaeRp0QBIttzqMdeRn+dcbrXwjlv/ACxBeCymgiO4XuQjE8E8YI49aHdK55VdUlUu0WbD4jaz4eu7/RvFOjDxZFbhWtvOIcxsRyd4A7Hp0rpfD/xdOrawI9J0OTw7exATtEjh4JlXDcYHB4I614ferdeD9ZuLdr+G485VLm3bzFGAQeQT2rqfh94w17TfE9rrj2hn+z24WMGEbJkZiBuAAxyduTzSpTfNdGlGrGnJS5rI9B+JHxa1nUdRsodWspgphZITJHtG3ccnJ68H2rF0fSLvxW0t34Pt7yK/tpFlkMIZIUT7u5m5Gd2K6LxBca78ataAsfCUdzdrGFFnYQvKW4znYuTx0NaPgW48c/Cd9RsYNMj0S8uZI2mi1SNoN2VBUbXIODjnJ611pTlPmudU8ww8XbmuzkPFOnePfEGvXGvzzSS3tusMExEitNu2gK4XGdoKjmqmr+GPiH4cs7/V9Qju/seoNHPdyICWZwCAzDbwBuPrXdxX8Wrvrn/CS+OfDvhO8lV58spmkmIcZjVkYjo3AHPHSvM9c8X2Z04xJq9/rJIKGJY2iRVA+XBfhvwrKrRbfNc53mkYy/dq/wAi1oPxb8S+HPE+n6pd3uZrWF7WOS4jLbU+XO7kenU4r0Wb9pfUbrxVHqz2dq6Lay2jCIBYyBtxIQcjPB714ZPr8VyjiKwiSZtwAlDOFI65IIHP0ol8VaqkUaWWmRQfMxQxwEEY7ZJIx+FXBuKs2YLMJSk24Ht/i3486TdW+garYaNAt9a3sktxNIgMUynaRwAMAAHOao6lr2ueP/HGo6t4Ehi06yltozJaRTogBOdxUEEZ9q5jTrPxdYjRvFeq2N/ZaXestsNQ+xiOB8DD5+U9j9PQmvZvAem6nd6PdwaRrun2l1b3b26+SFLy4VGyctyMPjj0ocZTVrHVHExdNzSVzyfx1/wmSXOnQeK7yFpIMLbgTK4b1zhR0Fe7fBvxTaaB8ELiRvD9ok7X8ypqjygs/wAvzFVAzgDgc15V8U/DviHXdUsLDU7df7SjLsjOpiWVAACQW4J57EVzGk+JtY0vQ30WLUXOlAsgsSQI0bOWIyAQf4a5Veh8RhKP12ybOvvr6TxrDd3ADXEEZCl+GUZk2gjuRnHcDmsm+0i1+x3FtcpHJD5YVSGUgHd82fcVrfC74van8KbfULe3tNP1C01NDHIt5GzCNd2AVCsMkN+fUV5xq8zXL3I8yKNXLEqgPIJzlfmOPxqp4mNrJam1DDzpycZLRbGjPry+CdVRwPtCRorgRTCP5GQ45IOCCR0rlX1a48Var5kshxEXVAx3fN1IBGOBWdHqctnqMAQrcPGc4Y9cYGD69PWux1PW7e/uY9c0jS5NDYvieIFdjP8AxFARxXG58zse3RlqkfQfwk+IcfgrwWumatYDT44UNzJfDiOfJGAc9SPrVXVv2q7e2mNtonht71cnbc3M3lIcd8belcj8Kfs37ROsR6Brer2llBo0MhsoshftBZlBEjbsEjBxVfx74E0HRpnt9Ku7qUJtwxZWXjO4YHatlQ59Yny+LVJ4hxtdnaaR+1ZBeyiHVtAnsIWDL9qs5xKAe3y4B/Wvc/D/AI80fxhpgvNHuRd2sZxv8xQ6kjHzLn5efWviNvCkLzSESSbicoVIAYH65rlkuNS8H3qO6SpYG4G+NCRnDZOMd9vNVLDTp7nJUwVKr8Lsz7W1/wCMvhnT7kwT6nCJ4i0ZMZBAftzu5HPb0rx/4tSQ+N7i4k0+5W3k+xmN/NIj85V3MqkkHdluRjrXNeFfjPBZ6BfaC/h2LWZrl2tra/kP7xFCq2Tjofn69eOtWrT4reO/DulT6VdeHo7972IQoZ7Yu8QLMFKMMYweOadOEFq2a08JCkrqWx47ZPNrF/pdldy/Y7SWQxD94C5IBVioHDEc8DmvojS73w14L8GLbWGnYe4BNzc3sgEsxHA24HHy/NzXk3i+88SaZb6FZ6veS2+k2k0strZeUhCSuCzMGC7u5HJrkfEHiDXvFl4kQ854Y14SPIPTaCWAx1qXeL9zqddGdN+9N7Fv42/EFNRePTdMlTyWUbnizjqDhvfgV5KkZkmZ3Jd+hPqOp/SvVoPgyTbgavqMWnXUkZnaOSTZjklcEjHQir3wL/Z/m+LHju28Mf2hHp908yxRySgunKtlmxyflXtjk1rSoPqedmOLes3sjy7SI2ZXRfl3qCDjf16eldCI5tHmkSZ5Yjt2DcTt2Hn6dulfXfxR/wCCf2oeDfCieIdKv5fEMWnSyRX9pbxeW2I3CqV7lepJGa+V/Fsz2aT2MthdaXd2s5WSG5UgkDpgHmu2dGMI80ZXPDwePp15NNGh4e8caj4Nu5LvRdUn065KsksttIULKcZUkc4OBxWXe3SXSSysSDIzcxnHJ5zk9zXKNeyNv/enDscDA6jv7fjSXV8Ikcy5ds7QI5AefyNee5PZHutxTuiPUrmX7W4ijLuSI2YDd5akYJ4Poa9sn+MtnaxvbadbTXkUKqolZBGoYAcEE/NXgtnv1K8dIkyQCrCM8E44zXeaToU+ozwWkUTXMgUrnOMMR9MY96izkzhq0VN8z2O/8NeIvC3iDxta3njITxaWZIUkiX51VQVLEKFJ7Gt34mSaNJ4zEfwwEyaTfxLbywlmQT/N1C+nfmufn8LWmg2ok1O4SKNBja0i5cgYIUA56mqfgW/Pjj4macuiWEyLb3Cu7RAnaiqBgnB611qlLl2BYmOGjaO57h8P/AqaPoMSXMSvO7MJhIDkMX7ZyOBXpem6eIztjQ4yR14IHYjgGq+mR+UmSCBvZinYc8/lXQW9r5kxKg4Vt2WBwc1xuEk9Tzp1nUd2ya2sRJHG/mDGDkbevpk1sQRbw4KYXJwnXqePyqGCBAJPkAbGFIHSrabwudvyLnoPXp69KfIYOWpPjDgKgKrgZ9qaZgxcEZ2Z3YGee2cdP1qodRQ3DgvFsAJdg23BHbvUV7ewwW0s9zLFHHGN4yeigcn1pOJpG7aRgeO/GNn4Q0a41W9YmKEgGKEZdmPYDk18+eD/AIo2Vr4hv9R17w7O1lPcELNNndDmIYB+Xpgg4BBrE+LnizXfiPfyJbRvZ+HoSJrf0dRwrkZHcGuT8GaT418T6Pe+GdKnv7nT5rrzZoYiqQO+FAZmIJ4AHeim3CXMfX4WEcLC89z6R+HngLSvG2p3GvPbCK0iVTbIgwspDFuh7DNfQunIsVuiRoEVBtznjIULge3Arm/h34Un0TwnoVpdDEkVsqzeUysM9xwK6+O3YP5aIyYXuSf4s84FbSk5O7Pm8djJYio30HJu3gZOSfapoU34ZCD1z6GpILUROGdfvALkL1457091VVIQHH8JHvU7njshEx4BOCVHAPY96uxRebsIA3Hqc1FBbuQWJwMDaauwKFBYICF6HtxWqTMmxkVu7LkjDHOcdBS8HAcDOOSKWK4AfDIwOQAM+tJIY5VIYkDGcjt9adrCuQzCNvlAAC4xhh+Pagxt0XAGSxJNOihZOMkgZwPXirCxKdqnBbB/KqUUJsYFBXcXORjp6imvOkQJOOgxnjnP0p7wMoLl/kB4A71C1u7Y+c84Py8dDnv7Vqo2MpO4NMvBjPKglt3r7VCSq78Hjp6YNOmtSAMA4IyScHH5ZqJ9wdASpAJJB4JParMG7lS7n8lAQcqMnrn868z+JvitfC/g/UNZleMRW8DvtkIAY7cheo713mpS+S5c4EQzvA9DXxh+2L8S5I4bbwxaXBCELd3AjIcbc7dp9M9aaHFpas+XfHXiq78Xa/c6re7ZLu5diZB8uF3ZAGeOlcxKGXeAgBAxx1FXblDscjBCbfcjPB9OlUJZ/mAJGMncec5xz0rVM8mtJSlcqSR4dJGAyildxA3DNQyNIhOTyFIJ6jI+lWZNoOMo5wWOxueBxjI5qkUVpEEUcmSSMAkcn14NO1zG5e0y1CSicyZVM7QMEbie+QKmXzd0gLkE5z8x5zU7Wkunp5QADAklMkgnNOCvkOQc4/DNWtCbXIHVmGMEnGcE9celUrSQuZHI+6ccjNW729EXmohBaMhDgYwe+GNRWtqiIiMdxViOpbP5UmD0LrQEp8meOmFx0/Gqt8JIpghTyvL4IWTOM9cninFgsbvk/MQ2QPXrWffSx2ySIYzvZduB8uSe560hN6FWZnaZSCDH94cfw+tQxgkckseBzg9vf1qRW+UklxgnqakQEhA2FwyngDnArNahbsAxuQAbGABAyD1+lSRgoOXOCCNyqT/WkSI8bSEbI24AqRoSsWW/Tmrv0J3GNk8DflcgjJFNKlztYj5QSMdelPZSVYMPlwQxzzUbZHK4wew65p2uFrClUkUEoPmyOR6iniHOMbkUMpO0qMZBzjPNKAVwOXGMjIHXFNEfz5dMsSOSVb+lQUrAIvKHAJL8ZyBsHU/7+fbFOcnecYwSScAjknP86aSAoxs+6D74B2//AF6cUdSU3gks2MSeh+mf0oHsgGTgH+6QpH0oUMM5ySgY5HfPX+VIAxkj2jLDA79T+FO2MeM44JPynPX61ehnurkq4Zl2fOxUk7DnAAxz+NRsg3DBxyD79atEPKgcyCNgCnbkE5NMkgy7vkoCwXJx3GeMgVKsNjFJdRuffx1J70rMxyQRnFOABDkgx4JAyM9h6U/KoDlyH24PAxnHWnoirWGhCrhFn2dDjvjvxTVZnBcceYpBJyO/NSOGCgMcnjBA680ku7aADvwSCF4PHXr60rmYwD5sA856nqtCEqkmCA+3HOG+nU0I5dsr8+TkrxnFIcDAIdx3Gf8AGqtcpDADIS5BQ/Nu3kjooH86GLYB35DDdzGf55xTyzhXB4Z8gj9abtJQhXQn+HBBqdhbCq2ck87uQT1qEkbdqn5tmSDJ3HbFTF8yYxwDjmgEPkk4UA5z3yKepW4BdrAAnKnp2II704QHG0pkggDbztXPtmkD+WmPlIOQxyflAHWmiZnUhs9Rzg4APTt3qb2KHs/zOq9wDn6GmgkhAEwgx75oEoZioTPykAg4+vWhkySeTyc9xWlyQQqdmflJwPx7Gm/KWJYYxn6il8lvJc4yMAnHbmmYfvgjqD65qUrgSJ+7iReSBj64HQUoyU3vkKNxGQB1+tIjiSRySDkkjbkdD71GGIhwpcOqK/BHKsOOx6U7A2OXarYCb2LgBQOvpSqSf9X8gZeMDILD1xikd181tkvRlbgjOM/n+lRvtlRl8s8jbsJzg+uTikyUSN+7kJJIY4JHbj25pA5DJkYOQMjnPtUqICBg84xkdCMUiJtcAdMnpz0FF7iG5YxFgBHggHdz79qVSHbgE5DZ4xjA9CaRtsgJHGAwBHvSeWHPIDHBAJAzzUpNbjsSKdy5D4zjHNAw67wdxYDkDHbnrSGQoMZ6N0yMjFJ524gf3sVVyiX5ipz1bgZODSMPmJXoB2/WkTax5yTyW78U7BI25xgZJNUnoJkZiMT4xheFUAHP88/pSq2FyeWGQQM9qejA8LkgANyMYPbk0u0bkC5wVC49+5P1pdRXF8oKUXhenQcDnPaq8oPGTgYyfmyPvZ4xVkSMAjJxyCuTtySahniSJ1UY2EbmMY6EelJhHUbGpEpwDuyO3TuM1IkMky8uMqM58xQeDk9h0pqbTyn8RHJPtTi27YAUA3HI45/I5oSKegjkgHcBnPyknPA+lMI3sWJyuBgYBqZFBcgnYEJJMfGQfqKT5UXcmDs4IPsMfzqm7oAWNs5OQSGwOmPyphUlQxAjLAg5b0HtmkMzA85cHI+mafGxbIJy2RhG74qhsa+MhSm/uSMtxjp09abIA4xkYPB/Gp5IMFN3CfxYHrzUCDdtIB2EjOdvH54oEIJG6YZ9qkAEjn0p25W47knJwPl/WlCJjJyhU9x2odCwwANwPGamwW7jWZwCASAeveldEZndUw7d8UN8ny9Q3BPpTN3y89Kdh6ErKZF3gZBPQDHXH+FRooQEKMLnIAp6nCgADGenPFDkrzjAPAoYnqyMISMgjAXBIJDDH506WeSVmEheQxqOZCTgDoBTpELcn593r3496aykHBJA75xUtXILukXTaXqMFzEhQoSrGFeAvfvXtujX631tHM0jlnU5Eh5xjjkV4GV8zzA2UTkEDGDnvXqfgDWBcaP5DuhkjCt5cYIOD3PWuCrHqeRiqevMd5DKX2DBHzblPJyPfIq7Eiyc5Kb8g/vVX/69Za3KxfMoyFAJXjOCOn1qxFdNFzkpkK3IB6/SuCR5qijWe0YQtx0OV9Dnris+SBLhd4QfKD161NBq1xbcDyyEzhXjJBB/Gqxn8zn7jZO4AjkGoT6FNLoVmfaihHGwZHynHFDTsMg+Xt5wXbGPzqx5HG07cL8ox1PNOhs9jmVk2KoIPoR64ra6MrFiwtkuQZ5ZRHDEpdpAxbK8EgYA7DiszU9eeO5EFk6rGrL+8aLduP8A31VLUJ7iSeKKOWWKG3Z84kI3E/KRjPQdaypCFRJSCAuGBPQ59+BWbj1LWmheul88rIUMzONxZ/kP5ZopNPljlTahVCoHGA/H1xRU2K5jzXysgEEP1UkADPHvTdwHHMbADg88/hxUrEngDknPJzQy5iyO/A7YrBpHoWSIFU7wwyDnhjVudPtIQBPlXBORgkk84xVFpkZW59R1OQRWnaJHdWaDJR1w3AY7sfyoja41uRC0YrkchjSralVcgZ2jkAdefU1qPEEQ5GSA2B05H0qKaAjg8EjOMlsj8MitSmzKnTLuQSBwR0/GoniDYHOVzjH93FaMlvv5wA2RjKkg5PsaRbUSxSEDPy9RkYzweCAarmM1czUtwuGxwwDAfNn+VTrZkMBn5u+fmFaEVoQyKDlgNoGODxxzWglkI4C68EuqjaCRnOTnAHaolNFqDkZa2nkvmQCQr0IBGT+NMv8AVF0+N0TaXx8vPByMfWqus+JBC6RRRHKuylmGRwdowD+dcsbjz5POaUmQnGWB6ULU2jCxf1fUWlllQytt3klQSACRjv7VzF9cbDvByNpUDuffFXri5LuXP3nLdec56dfWs9wC7secnA9hnpWkUap2K6QbHJcgNjdW1pNsZ0t4opBGrOF2hgpJJ65IPFVbWNt2Qm8gnJA6L2HpXRaJaFk3RSY+YHD5OCD0HFdtJJs3g7G0lv5XmBAERVCs+ccg+5wfwFIG+Xg++MfpTlhYffCPgjnBLD6Ajj8KQyk4BTC5OePWvSWhqyN0YlOOpA6+tRyIeuASCPmHXk/4VLIxCZPI7VF57Bgxwm05A45HQUyebWxHLIWIAx0zkcdfXNBmLyAs4kZchwdx6/N3/Korib5SpQP0U59arK4ZuZCSM9iAfeoHuakrmOMHjeWHycrz6etIzljGD1yOPcfw5qXcZETc7uAxOXOeBQqiQAufvkgn+7nqaEOxHK+1uRgEYAz2pv385GwkenNSvEkSu/yvtIwgBJxmq7zSSSxvv4JzxGeB6HmtbIE9RWi2xhgBkhsOQV5B45IzSExhwCcKcYw3X9KSBexG89RknHJ54pxZg7s2UBUHnnHPtSsUyVCNyHrgjdx/ntTHIZs9sDaGpYiY0ABGT1olkHAxyQQTg+n0pNC0KdzL5fmFnyDuK5PfPA/AVlXAKZiSUyIhznA5Hb34+lXL1Mo52b0bv0AUjBBz3rOn2onyAcKQw29fpzU2BaFMp8znAfIwOowTz1FIArBDkYIDAkYz+eamfaXGCSEIY4qGMbCgRwEyMAEdB+FQVvuSmQ7wCnyk88Z6jipnceU4wXKsNrBdvG7PQk1WgI4C9DtHO7GBU0Y+YYj+bHp/9agdrh5hZy56jgHr+gqzC+UABIUDIyACTVcxgMSAQV2lsZAyT7ClaRxsdhxzyM8j6daLEK5dbzCCwTATgnPXtUlpIgwHALgnGQT17D5qgikLKRnJyMgcds9+KtQrh9zl1G4sM/MevtWomLetuaQgBEOMAdhWflUUNs83chy7E9QRzV+7jVHkDOCSBwMcemeapHK8KeDhWAGcevWgY5pVwCxCEgE456H3qNkVsBeFCkAjPPTPGcU8pkPgY684pqrgA5BAz0A4yKVx3sQuvQgYG7GBg5x65qLeUVyHBX0PbjmrBHPCD5mJwPWoCvlud6cg8Hr1+lDuLViwxuMKkZ4AOSVXjv1zT32lXODuTqSCOp7cUgKgkAeYvzAdj+tKGIQDYegyTzjPH86XMibDJNxYbCU3tnAAPQds9PxpjxsRggj5ieSCefpUgGCWH3WJDHmhAMgBD1wMDHIBoY76ESo/OMOFDHAPODViAsJQQC6KAQD3JHr/APXqMJvEeAXJQgSRHp9c4pXIViAXDgncp55HcEe1IpIeDtXYkhBGcEn6VZSQLvPJk56ncOBxwOKrGZd5UHLrnIHJwanKn7Q6YfaGOMDBA/CqiNstwrnYSeAMkjrzVy2McrRo5AQ8sBjdgVSjUuU5+UYB4wePrzWlaqF+cykLzuyuD1555NUxJlgpG770RkJYYD9jtxjjHemuvmSIVJJUcjAwSTn+VT+UUyc5BYgk44xyP5ioio38kpnjGAOQMVKQmgDRlioYBcEYJzkn6UwR+ehCpvWMKT8pHUc8k044i6cHHYmqzH90cHgdOtXYgbLtTYsXlsWKpnOAoJz370yVArIxCl5Arfc5BzxU8cyJNuljMqrgonTnGATmq9xKZ/n8zYfLEAGeWYYxg/gaSZV2QT28qpJjgKm454Byc1nSgDIPRMnj3rcvbaRLbYMB5Qp4O4AD6VkynCCPDI/RjwRnn9OKGxrUpyHHTsMcdMimna6YGHADYwpxnt0IqTyyyISAxGCcHjkelRqAzEgBjkEqAABxz1rKwEhAPzEgKxJGOAeMd+aHYyKD8oIwcElvmHT1oeIjYH/eYIyXUZAIp/lg/fBJO3AAXJyD7+1NDQhQbgzHB24IBPrn6dacAx3tkluSScfp603bsRM/dYkfOdoHGB696b5ZaVC3O37uPWqY7smRtzkB2QPxlQD0GKWPCfvBvwFk4kYLyeB3pnEjZ57kZz94naf8al+4SNi9cEe4qSeZk5WIkJvSR9xUY56Yz+VNBVkDKjvyMgKRzim7yxB5yM/maURoPL3or7WB/eLuHH0p2G1fYeYvLfaMEAlSR0BHTrUgRTEAXUHBxsYDqe4PP6VEigKc46HGeeSc9/arYJuHRSGfeGbggcDp60WZNmyBdwBYJl1XIQcfzqw8eJSNhiVW28kNnA5OR6U1R5juWDjax35BGCO1OBjeNFMYO6MBgWBGSSp6DPvVbCcUIFdM5T5t2MAdcn/Cn7C3O/nOOAMcU0vkAqBweozxgECpIIZCCAw4bLAduM//AFqpO4JWGMoCOxcD5weCSeBg/nT0jV2GIsrgKRkgjC470h2jqD8xGf6YolmczBwgO4sRzn5evOaTKHxwhFTPGcbwP4QFwcVEsR27SFSRkibyhIdygg5GO9N3HOOqlWH4k47ZqbzCioSEwHGT824IBjB59aFqO76Ec8nmW2U4kgy5wD8ynHqfessw+cXTIiJUbf3hAbpwOfSr20GMpMRseARt5isSTj2PtUckUWCY9gAOBx0x9cVDVxlrSlkmXKkBPL5QMeofb/8AXpxTymcAbMnB7HH44o0hJEeTLnDKuPLHo3I5PUitiPTnuMljEGboJWXdg5x370I0bKFtexQOrrFgqVaWMHrj0q5PaHIkSQBWO9x5Zb5evGD2rJWzcuXKBiCQdnPAPQ9KvaZe/ZZp4nSGRpU2DI2+UCuAOT1/CruY2YskQeFEMbbwNpLnqfUYHH41jXELqXdUYJvAI3DIwCMj8Sa0mtzbTSRqSgi2hgCCcY6nHWiS3WaxeVI3jyCfmXknr0Jz1pstWZTs381YwoDlVKkYzg56Z4rSA/clSScJ6jr61h2UrvKkZObgDcFdSQ3Geg45rWSIhAQmQVCH5eFbnPTNFhNoWQEfdxkA5z35/GtTwjr914Q8S2esWXmxXkDPjy8nIIwBtHuKzWO7GB5hUfw45/A0RhI5cvERhmK52r0OecZprcuDaZ+oPwq8YweN/C9pqkM8Re5C7wP+WT7RuU89c16dZpHNhhk7WHI+lfB/7G3xVNrqF74WurmFLW6zc25wQTMpBK7jxgrz1r7o064WW2jERABAyQc9OvTNZTietCV9jetY/lLNhOh/X8a0reMvMCXIGOlY8UpOQE2DIPBNalpOCpQH94AN341zSRvdl1FCrxnA/nU6sAMkjoQfamWoRtgyGOeQP61beGPcGzzg8Y9TWTNYsgU7gccjNPSEdTkkE8e1SAbXJHXHI9DUsW3AJ9NtZSRtcqMgjfBHBIHUZ9zVW8jyEAGRg1pzxgOCQrr0GMD+dVSpZSFUnjn0FQ1cpLqYtxahhGArcYPAGazZ4HhR1Q7DJkP6Nnjp0rqZIDs9CeB05FZ01pEUICdxjknNYuNtjohVcXoecaz4D0zUIZ4n0+1Q3KspZ4wdxK4B46c15LqfjnQbXTG0HxZpbW97ZHyod8eEdQcq44HNfRz2BXI7EnPvg5rl9e8K6bq0kYvbJZdjDGVHOfc81tRrypfM+jwuZ8ulTVHnMvgG6tNEtNR8J6/HdxLGJZYrpgyjPzMowQeF4rgdY+KenxT3FvPpmqloJDEZordmiODk7WCnt711nxC+Ft7a6PqM3hqS4t7tVLrZmVijkHdxgjtxXil7478QXENlp+saFdW8CzBZc27AAk7WJbGeOvWlP32elShRxPX5npOjapoHjSxd7S7iu4RiOaKSEiWMjpkkAg/Wuf1L4f2Rc3GnXkmmTxMXUFRIrY6hh1x9CK2I/BHhCDXdPtPC+spbPeo0l9N5hypThi2QQctwPSuA+JvijV/DlrcaZIrpY3pZbS7TaZAMkttKDOMVDouD3uOdGtR1hLTzOV17xtN4W1WZAbPV4c5i8uFlUY6YYEFfxqCH4myXe+M6RptvbfNueGViWJ9fmNe5y/DX4Z2Xwj0rWrSOPVNUvYZDMxun3hxg7SpIHGcV4hr/AIY0u+AbTrTyEXLqIicOD0znPWuj2T3RVHFyqq1tiO6+K13OZVFu+npIoQOpba3rletcpr3ie+1GN1juJBkneyhiWz0yTmrmq+D5F03fBeRvJvWNoZd28MS247umBis2x0a+dApidzIVygj3gHPTjOfwoXN8Njrkqcouczj7nQ4zhCH5ByecnPvXv3h74XeKfiD8Oo/FuneINPSy0tYrFtLmnhieJN4VX2gAg7m4JIzjoa80v9EuLV91xBJEC20gqQDx2B5/Sugk1G7v9EsrbSrO5FzZwiO/+yRjM6h8oWAzlRuAAPpWkIxhK7PJxEFNL2ex9F/A79mvxBp/i3RtZ1z4i2WixKYr9DpmrQiRowwLJwOcjIzytUf2gfgz4W/4STU9THxXstYWW5LxWd8X1G42NhmBkichcNkDI6CvAoE1O0n+z3SXQRQQ0UqohTI7ZGBn3p3ju/8ACVvqMB0fU5ra1kt4xLb6nPC8qzlfnCm34xkcZzXWpU7N3PMjgpwrKq9u1j1DwEPg34OnF34o0vU/EV1GSII7aWGOFlA2nKuynrz96uU1jWPha9wZdH8HXb5Yuseo3LSvtOSoXYR0HHevJ5vFVhYS+WHdyJCQqRtnge/FUT4sAYYtpCp5zJKowvUD5ea55VovS56EaChJ1O/merat49spvDZ0m18KaPbWg2/6XHHKtzuHX5mcj9K41tZgDu/2WC3O1tu7JHPTjOM1VtPF2kXOmx29/p1lbgOx8+ETvIfbBcr+ldF4Z+I3hHw/NIEsL/UDIhQ5jjA+oUgnmsfbIqV4rYZpWo67rFvZafNc3s9lbzFktImeSKMuRucLkjJwO1foL+xf4a8K6N8NNTuL+3sH1i0vZUnju9hlUKo2kB8Fdy9OB0r41T9p/TokkOkeGLa0YsFSUqQVz0Jyf0NTeF/ib4lm1i88SW8sNhplxPHHOZAJllfJKgRsCxzuI4Bx+ArRV7qx4GPpYirT5YaI+5v2sPhVoFz4Dv8AW7WIpqkQ82EWxGWHAYgc5Hc1+aHirVH1jWLzU47SC0Sd94t7YHZHhcHAznr1r6X1z44+JPGOnXml2GquB5UtvcR+Qyje67drLIoZVHB4xXlVx8M7W9to7aCNLeVQMyBmIJPXjJPJ681jWn7SCutjpyedTDe7UdzyCe8ZcEwSREkYCAkAhcjkjsOB781n3slxqCbfNaBNp8w5wceue9erT/CDUYVZVnQwnoSy9c/w85/OtrQ/g3p0UO7VXuZ5vvxpGCFGccHjmvN5UmfYSx1NK54voPw717Xs3enWBuLZm2rJG2Rn1wadrWneI/DthLpV/ZTQQriTeMbGZh/eGR+tfWFnb2+mWVvb2sUdnHEvlqu0Atjvwa84+MevWkmjxaRcyD7RdsBFHtyxZccetNaM8+GYTcmlscT+z74ss/BN3qd/csRdfZvKtsx52vvznB9qt6Bq66747tIp7mG2s7i4S38y8k2RKjNgMxyAgHU5zXlxMunzSo4faJG853BUxMOMYGD1rRg1BEUoNhD9i2c478/yrup15QKdCNSTn1PUfGd5F4R8R3ejj7HqzQTG3+1adOJITxkEHJz6cc+1cXrervrWmvaPHiFpVlgZ1O7Hfnp+lZtvq+yBEdMqAGA8sdQc8YAr6B+BXwD1D4sTrb6XHlZQRc3cqjbbDarBeR94g8cV0KrOvLlb0M6vssJT9pVewz4IyQ6b8P4mYRWYS5kXfIFLFOBuPGc5q14l8awwXckNtBLLPIArNHycjlcHt1r1/Wv2XfFnw90O2l0rTm8Q2GlTCe500SKZLhQ2SFCYPTtXjuu+I/8AhJtLl1Dw9ZwWFwd1zey3SiMWEZJj2srZJYN6U54Xl969zx8NiqWJk3z3RxPiOSMXEDeIXkFmEMiWluA8icdCRnqaX4a+BtK1jVIH8Q6gND8PyysIxFG0j7BlxuC8+1crf6jHILyQXE14wVVF3IjDcxxzyAKp+H/iK2j3AtrxBJax7hlY/n5bOeOtZU2oTSaPeo0I1VyxdkfVd38NPDcukf2ppF/ba/pR/dNMsbLJCeAoZWww4HXGK8Z8X/DvUfCF6+q6C8gRSp8y1maKcqW3EqQcjn0x6VpeGPFD2rR32l3hKty5t8kEEYIZTwefUV1XivWr/Vfh7cajZwKkdnNFDcyrwy5BxkdRnvivY5oNaHHjMK40rSfMjnPB/wC3dq/gjSpfBuv25vbCSaUNMJ5JHmWRgy7s5xgEg4xmvJdZvLfxL418T+LdTxHoCyLHF9p3IkjbuducE8e9Jr2reFvDelRX99YW93qUq5EcnzMc89Cc4yPSvI/E3iK78W6jcl41tIJnV1gH3F55wucV59SfQ+Qp0EpPlViv4kurV9YlfTI5ILJ2Kr5hJ3EE8884wRVW00691KTascuwnB+7gE984zWr4e8Ky391sBUeaxbAkXGOMkegGO1e5+DfhtYeHLH+2tcK2+lxgOHeRVMuBkbVJ+bnjgVzqDke1TvTj77Mb4e/CVGtjNI4s7NFM1zcyYUIgHJyR834VJ4q+KuleE0OkeDonuLkAtJdSYLFj0xgcA1zPxI+M2pePpjpmlyyWmhJKUjgRdm6MqByTg8H3rvfgf8As86l47ME0sRis1ILSy/L5gG5jk9+BivSo4dyaujmq12uuhxvgH4feJfijrwM7m4DuHIij+WLnnB9a+6fhl+zzpnhXQ5VljKarMmVMeAAwGADgetd34H+G2h+BtJgt9Mt4xP5WSUAGW69QPSrXiv4jaR4Ft2e/uwLmNQ4jEm7djnqCcc+tfQU8HHk94+Tr4+VSfJRXMzzdYA0fkvGY5VOx0kxlW6kHGOta8LBoMOfugdP4vSuF8O/Faz+IniTV3sVhSUuXdIgcjsu5TgdPSu6RZYHjSWI7j8rMRjp7DNfN1owjNpHpwjUVudak63It3RghLcbfQnHevLfij+0Fp/gVRYQWR1PU2kLNDHMcK3YNgcD8a2/ij41Hgrwbql+Yj50MDCEE4+c9M5x0r58+BXhSx8W6pr/AIi1/dcy2Vr5/B2h5S2FRsnnIyePSuTluz18LQ5vfnsV9Z/aS+Id3M5tTbaZEVCmOCLcpz6llJ/Ws0ftP+MPsV3ZaxBY6pBMGTzYoCrxK3b5SM/jWzra6Xqet3lzaWcYGS5ADFFx1wN2OPpWDfeG7Oa2lWSNfNO1vMj+UcfSm6Vtj6OnTpaNoda+CbRvCkOr6N4kieOdNrWkxZvJIYnawJ4GSa+t/hF8O/8AhBfC9haAGe8l/f3EyryWPI25zxivj7wGYNC8XWdhqSfaLKeZQflbBBPGcDB/Ov0D0gb2d8eYAQSTnAAXAwOwx6VnOSnZHHmGJvFQiXbaIrGckjGOq+pz2wOlWolcK+xNjHHIPtmpkTk/O+Gwdo4A4xUyIOuAmCMe/OKdj5eTvqMVXzhhs/DrxzU8bqHCghyMZII4GOlTLgxZPXoSexPepRAVwASNxJz64pqJlcg8wyOQuCMEg0hVyDkfK/BC+/WpxEy5AGXz1xj+VOiYgISCASCK0irGbY1CBgs8ZPbkZPp2qZY1RiU5BxupjpvlG4FAWBBBFTwINnB4C4HtV2I5iJV24JbOCR0p0bdeOR047elKSpcoOWwTgHk/lmpFQbEIByeaexi2QsNqhumenvUGNjYbJyc89uMVbMWVwoOBxg0xsOrkY3gcAn3p3M+a5Ull2j5ADhTuA4O315rOurxRFl9+GIwUXJ5FX7p1EYIyhz97KnjvnNYGqNHb20jxoHJBGAdpGeh444pbjijkfH/i6w8N6FealeXAjht0Z5Ywfm2Bcgjjrn2r8x/HXiuTxbrV7qbO4SaWUxiSIgrHwEBbsK95/a0+M/8AbWoP4T0ydPJtX3Xcy7mJYDaY+DjGa+Y794y8gMRZnTa28sOh7Dit4xsrnNXnZWRSu5w8shZi3UEAccY9fTBqm0w2kJ8rcthAFOTT7p1OUKO75I46dD6/WqDyFnABP3uWIz0Azgmq2PN1Y6dzLkknftIO44H5+tWNKsvOLyFMAEv853Z5rOkAmlIH3ffpk1r2c6WWnAuXfdlk8lgny56ZII/ShMjUuTSu00gZM5OcrzzUTSHY5Vxux0565qVHilkOS8YZ8gSEFlHoQMZ/CmXbJbrnzAAhHLq2CcZxwf60yloZ88RnuZWYjBYkgqc59j0NW47CQKhjRzliAfLK/KOCefeq0RnfAR8gdc5IP97jNWEHkQjCKfM3cYbABOeOfWjUV7kEzJOSuURVBxzjIFZt1KJ3fZ8hPICcHr689at3kgtrZwnyEgLsxzgDnB61mt5rSAy/vELKq/uyOB160myuVDWVWbJA2cnOOOvFPDDaQARkHr09qaxJAQnZhAD06nP+FKcsrkpnIOPQkVmS9CVMmTBGdpO4rx/OrC/K3PbqDxVcZLgcZLcDrmpY23+qHqPTFVHUSFkIZn3Dy057jOMetQ87c4HzdSPXsammH7k7wPmBUcDGPpUZDLuB+b+HIBHQe9UmKW45mcbAvLD9aWFSQOMgsM7DtPQ/4UcjPuDj2xS+UN5RiOTt7nGB3/Oq0GlYjCqi8xn5V3KcEjJ7ZzU6lkyvz4ZtowvQdaiKkQxiTYNqBcA4Ukd+5p21MkHGVZu3ccZ/OoYxrxK8ZKgjIVsgY5zU8ccjZOwFWUqTg5z+dNcqrHdnCnOBjtz+VLKXbr8gHOQ2OnpmqIYSTMQSTvxlhnA4AxT2JMZxIx8wA57DHTFMAZnADvk7gCMdPpUvkiNwycnOMp1H4Gob00KQOFlLmPA5OBuPQikIAMnAQkdH5xTtuM5I3AL0A645qMsQyBfT3oSvuDbJiVYZzsIULz069arnDlAv3tpcnIIHK56/WpfMO5GbGSBgeuPSkBDLnOwMpXORjnHt7UWsFgwTl8Ekll6KOO3TFN3EIA6ZAIKZ5yMdDTm375GJYnc2DzjGaWRNz9MZxnJ/lWi0J2K6qFdwDwMtuP1z/Kpcs24kvuZs5wCuCOnGKaCMuTgn5u/oMU8PtwTkqhJKbjzxWbRJFIrJI2RwCOfrUZLrE+QTgEGpNwjbJHKbSck5bk1FIGdT23k7cn/CrBMc4xkl3C7gR1bsM9AKC+5eCfLDYHB5I70rxj5ygwCRn2NRpuVdp6c4yB0xWbNL6EsaOcK/zYA5x7daeGCKcv0yWAznHrUKAqS4B+YrkDBAwPr3qYeY/O8v1HAXj9Ka1ESC6k2FAuUPBxhTtqqfRcc+uetSAb2ww3lc4JP5VGWbJJ3p6+5HpWiIHkFiH78kc8e9Kx+bg5YcAHsPT0qPLHI6ttOM565FTFAzkq/yqSCEH+NJlIbuYJs3nnAI6A/j1qNOMYwNxOfmAGcVInzAbBjAAyMU/f1ccN94jPTPtUDE3BQhHzrjovPHvikQrEwU5yM5yc98ds0m8BUVMnGF3sRyC3Pb0pVmzHjqFDZIAyD26AcUloPQVdiAqO/P5+lNbJYEE+gp7sCgC8bdpzj0pFC7yQD8x3HOef1q73I1IwisdyoOct0qVFUGPAyew9cUwjGw/P06AE/yFGB1GT1wehXJ74oY0SbTsdc5IXB/GpXI3IChx1OKaJMcBMdW6ngDtSkhlJB7d80w3EdFkCcgSNzlhnpVmBIy+WwGbZkbfaqyH5sKOCeqnHH41LbybGRj86hsE7vTj0oJCUtHlSOwK9Rgjp0NUZC+zYS78MeMDgnpV+5RPsqO27zt5BBHGMAg/wBKz5EPyDnG05xG3UE9c4pNmiZY3hl2kRg9cbSD7de1MwsQ2g4UA7fL9TTSzSsjsSS2FxnPH40sbeS3GSMEH1ye9CJk+pO9wXbB3lyDziq5B8sMc/cwSF5bnP0qRfv/ACkk8hfqBSrhcYGAcHnPB+lMI6jlU4GfXNGSuCRzkdaRHxwOhA60hf5wjdcgcd6SGPaQuQo4AHt1pgYlcMfmHUgAdO/FIT1GwD096aHw7AZcEAZ/zzVWExzs6pk9yeT0oVyQ+SOCPTgY600AhgWK4JBBJ6ZFNjU78jDg4IxSBskYM2xuOOOaj+XqDlc4HY8euakiwy8DoQeelDncxJcOwO4qFyBzx1Gasb2EXIAOMHPy5Oe/tTwQ+84JyVwPQkUKmFJQ424xxtPIzxmmy5LhhkAjJGO4FRcaJGxI+f06/wA6bs3FCcA5PWo1OF5zyTinbyMkggk/x+9BDt0HDIKcAgc49h2re8H6ulprYeScbSuCjfxE9BXPsMg5HPOOTzmkjUIS4fOxl3KAAcA9iaxnG6OetDmVj3eKAlAIwJMAdD6d6mQOudp+XGCM9PwrA8Nao11aYT70gwB5gXng9TjtWrIrJCJH+78x8wHk46V5k1bc8KS5W0XgxUhWMW2SMsp3cjnaRjr71atD5sgQEbmGffaPasuxga43uIu529+tdDFcC0RkiCSSPgbtuGPHTJ6VFiGu5IY47VHEinGOCRzknP8AKs66uXnwCMZG0Yb19ziiYufPLyHO7cI2J7rjvmmMSyAvypYY3ruJIPb8KXLqYdbmZcRk+Y/3JNoJJ5yT7iqU8A+cAsSAMCPGevvXRNbmVtqjg87QADntjPHFVJ9MfYhmVZH5X5Opx0PHvVbmse5zXnPHIxjXaOgDuEJHrjFFab2CocOoI7K6nI/Wir5CTzmRiCCB1OD7VHuJ6cgEmrEu47wV+ZVHXvxUUoA8vaPmIJ2gH0+lcVrHoEQTPo+GB44/nWpok4t1kU52FdoPPPOePwrLllRWJY5AwTtGeh96nsZvs1wCQ8ilhnJwBkYzxzWehojo2ZiyEgY5wahCqpKDeCyjHTjIb/Cml2YAMmwA8DNRuxVsnBYgZ9Mg4/rUuQ7ajyODkIOAAU68etMU5YE/eZhggdfxqg+pwhSCeWIzsHvUUuuw2kZR/wB4CBsdMjDZ6dM002zRRbZ0R2QYEh2BQDgcdRWFq/iJViNvbEEkkuyArg4x3rBv9flu32CQxgqy5A9qymfe4Jc54Ul23c9+gFWqd9WdEfd0RN5uTvL+YQeGPHPTvUMzqcA/ezx7ipNqBY1fq3vnnGe9QKDKxP3sgD6E/TNbxRNyuyBmycZ5wBTGbYoLHBGVxgE5zweK0JLfdEgOUBUsGwBj8+cVVeFneUDy1UsewH6jmt0gumLBDIwREOJCTkdB7V1On6b9mtwgjErIAcucDI/Ksyyt4lS2dJMMCPMHqfQZxW6cNJIAEiDBmyjZ6dMZrtpx5TeCEDA5VOSQGI9KikkbgEggvgjOMdanH3cPwSAc4xkDpTZJgdhEaR46YGefwrrubogMxY5APG4kEenaofL3KiKgwB25yMe9Wy6NJuCBAzZwOev1qvIwlYsmYxggcAHipFbUqSRkseoxycnoe1NjhAZyXd/lUYHQZ61IyyKsaeYduPmOFOfTtSqCrFfUD8xVJDRoxJ5UOzqUyCBnPPPfPaoyCUy6bCc5GffP8qZBI+SXAyW+YknsMfypszlSQRlBjke4xQxkomdvmXfhgBkhu/rTZZIo5OfunoRxn8DQqtH0GEG3BEjHp9TULKJcbwMAg7yATj09qpBoTB15+TAx+lOaTy9xAAJwMHn+VMGFQEHAAwcYOcn35p3sv3ARyBjp9abJYkaliwQZJJ46cfjTZ2ASTJAK84zjOaViS2Tkj6e+f5VWkkMIxHgMQuCTnKg9e9K4LUq3EpZOcHI+YZJzg54/Csy4Aj8tRsDL2xycnOe/GKvTurAKB82CN/rkYqk6FpcAZYfKCPpjtmsyiqS/zfcG0FeOvQD+dBOTgOSMEgjjFOkUKXATAySc9snNQg7lIbhsnrzn86kByS4YgvhQoJz6+1P3FlJPy5OeTjg9KaBxgYBOBgjsKdJGjJgnY5ADZwRx9KB3JQyx5QocEdc9KegPmsR85GRn0qIjbvYj5SPnTHQ1KjbnA8vAzzyR1pXGnfcsqVGEMnzYBxnNWkYL8oztBOD65qFApOQdgUkYPf8AE4qXeD5fXPXGfStUJiz7FL56HDE89qpZ3EknBHXFW7gbUeQNyCSR8x4+gFU2cqwYJwcE+mKdwRIRlShO/IPIJ6g1H5bbQNxO5lUHHTP6UK/y7yQpLFhx3NBB3bVfoQBj9KhiehGysfl2MOSAcZ59eM1E7BWyeEfj5TkKT64qd4wmZCGj38r1wOR1x9DRJFsQuAsabdigAcmna4JkRkzkMNzAHGelMeMN90FTkAnJGPmz2oUtv55Ofu08K2wbkJ2kY9ev1qWrAMUBjuG/G3IxnnP41IgL/MrnAOcN0A7jiogRGB8gXpwAOm7H8qmaOMMpGQctxuCgj8DQikkRSnckhjyN4O3AyOe4BPNSjEjAcAtu6qRjjHp61Ar5cBI48hsghc45PHb0pyBjgnlyG/Eg9qpomI4HyuVQYIUF/wCI/SrkTNl3Ln5jwMep9argPvQvHvUEc9Rn3q5B852b++CT2JNPZD5SaMbUG7+DgZOT78nmtGBzsABkROQAvQ9+T71QhjIXcUO5uFGDyDznkjrWlYRhgGkcBFAdl3Yzn5fX8am9ybFm6mMzfJHsjVVHlcN2XkkfSo3GBg5Klg2f581K0bCMuUGzcG4x37YqEz4+aILyOHDd/wAq0RTBf9WhIJYZOAM8YqVoZQwyBk4IPGCMZ9+QeKijmaCWOSN8FVICYzu/A1HKsZkwnDEAAkkAZOc46dad7E2IruML5buFd8KpwxOPr9aqNNlt2VxuJwT359vepXGdjg/c5bndn09Ka0DKcCSR9rrn5gCQQc9aljKkgdyHAIyFU8t0x6ZqAhVl3BAAX3FQufXjnPrVrcSgJO1yu7ghsDtnGaquTuAPB+UcAcjvSem40VHRRwAIy3GGHIA9xSxwuS+MOj8ZPX8RUgbzE43fOcZ4yM9emai3bWTA4JBOevHTmi4+a24jg5k44GfrwOKkGxSCowNxPIBOAPb60nMjkYHOXPbP50I+V3nAyCCM7QuRgdB61IEm1Y2AL7G+XCqBjru/lxSFQhGBwSTluCME9hSuUUgbwHCtzxyQuR7+3Sj5lhAJ5jAJBw3X8aqxVh8YJGM5TjHNPOB8o3BQOH4OSevWmgsXxwSCMjGMe/NPWLZJhkBGcNkk9PpTIY+KMMwPvgc/xU7aVRCpPIXAB71WWAxoj5AYAMRluvtV58RGUFyRHuyRx93644psaHGWJTvwm0BmyW7AEdgaeJBNMBLiTcoViMAAbc+lRvJsjKDKKR1AwD7CmJO7K698ZJ9ARtUc5qgbJ/N3xOwdt2MrtzhiTnnkdqei8lhkZP8AARSARhlQJiZcj58YPy46Yx1p0e1uDj52GNgxgbv6ioepD1IyBjGO/BDd85Pb0p0MwXPH31IznvnrR50jb8H5ckccfMQw7+wqEqGGVIAUkYGSSB1/KmhkuS7bmds5yM4GAOPT1pYk2iIvwcKrLGMkZ/OrK2R2qRkoyAEkkFf4jwSPpSXaL5rkOzxFPNBdQCpPTp6VQEMQMyR4AcOM5bIAJOemc9KdLKFQvGAUWPfJnkfMc4qLIjUMCHOcZGMnAA6DJ7+tJIySxJHlABt4bIJP44FZvQaIZlbdsJUkEDK/L0+tV9rANgEKACvHX2471JLMsru33CSScFeT68ZpUUhsHLbemCRkgdsUylYhhf8A0gS7DhSCF5C5H1rqbUrdp5hQYJIaQqdwOOAK5ESO4LDJjKjiQNkEtj+VdFpkxlcI85Jk5wh2gMOg5z070KzHLyNFw7ARBIpVB3Nndkgbd3fPrVHUUEV15kQKCVs464Hbj096tyowbcjkMMuTnnGcnn6VLawJexNA8hMiAGJsAlh0K5+vNWFzG1GVpdkkAQS5BJAALY6ZIqeC4PIkT5wct8ozgEA89aS5hEUIUwSEAkHHbpj3qraXbzO8jgRqmMZBORn1pMlEFwptbiPAMUnmbgcHOFOMcGukvNa0WfQ9O0+zt54r37NGL6aRN6mdW52/N0I9Ky9RRblUKx/PyV8tegPqTisiKMwsd+dygLtOOvqAKTYmrmldsr5B/wCPd8lk29Pod1NLNBEkUeEjAOSBtOW+mOKjRWQZB++BhcetTKwOdxJzt4kzwPTihajWhf0u/udC1e2vraQxTRSq8ZG7A5784r9MPgX8Q4PiL4Ts9Wi2O6MEcKygKTnOVBHp3r8yEdQSqoQNwcEjOQOg5r2v9mH4pyeAPH8FlLKINLv2RZIpOY1YZwQuO+ab2O6jUex+mFgpuIU3Om3gnHY5rUCb5A3KMOvviuV0a4E/zLJ8g6YxgjOc/lW1pt3Kp+cF8M3U9ucVzNWPQjqdBbMDyOhIPAq6zgZOc8Arx2rPjkUogRiMBc5HSrkU3mGPkehAz2rB9y0y5FGG9dxB4PrUwhCfKDznNVInczPkk4OKuK5lwChByaxZsiGaAFOTnncMgHpUMMXlrkEYHy9+1aTRZ5z0PPtVS6g3oz7yMnPBqWaJjSFdCCgcA8kdsCs64jMYfAyueo6VZkGJCMEb+gB5PrUc43oVzwSM+1TuWkZcsYSIsw2oo65ySfwrOlSKXIIz8wI6nt71q31p9oQA7sZHI44/DFUmtGtuAS+88544rGUTWJi3WnNI7H7gAPTjI9Kw9X8PQ3to8RtxOXGHEg3e2ea7qaFpG2hRFjPX19ay51zGdgPA2lkz6981STR1Qqypv3XY+ePEHwH01nuJbGWWCZy/ziTBjY9QPY9/WvmP4o6Nqnhm+0iw1F5pJYrmcKJWKiJI/ukdMgqc85r9BXtHeaRSjIpyxdzuz+AzXzH+1z4Gm1SxstXgzK0RbfjJKjHfPNNT7Hu4XH1JyUKjujzjXfiLFr/hKw0i2tjZvZosbEbQJucscdckgdqk8H6tpsvhrVv7Qv4tO1O3jVrC3uYJXW5+9uTcoIBG3gk45ry6x1V0cB22SIwysgxgj0rSh1CS6aNVI2h225kPI7DBOPpU+2lHU+pp0oOOiOxfVE1uaC0u7aJIDOA5Qup2knHXHrX2n+xr8P8AwXP4H1nV9QsbC4gtJxAst4ocxRou4nnpnIwevFfBFprEs9/tgAAjb5zJg7ce9et/Cvxzrekw6jpmnRf2vZ3UiF7SOYQkg5/hOA/U9QaqlW1cpM8bPaTnh1Gjp6Hvf7ZvgDRtJ8J2GuwaeIodSLFVtmUhFEalWA4JyT2NfHfj3RZrHTbK6iv/AOzGe3ERS2Z45JiMyBmPQngDrX0V4m8caz4t8FT2Gs6fcjTLQFI/7UmwIF24IRQexHFfN3h/xG+tXlzpeqhbjyZhJai5xtnUMU2luSOD2IrWpXjPY+Yy720fdqNnC6nYhbaKY3l5diRtjNJdsxZ9m47vmyQB7Vk2Wm3l3ceVYWTzucEiGAueRkdjyDxXpepDwzp83ny2dnFIkxfCS3JAAP8AdA28VZHxlvUs4tN04PFaxOZIpLSyghcfNkZcYYj6kmuT2h9pCHMrSZ55Z/DHxNqRd4dEv/MQ7pfMhK4xx34HpyRVyT4P+ILKFzdJDaNj51ku4ndfwDE/pXTzeMr69eUS3OpkzMfOMt43zZbcckN61UTXzPL5bpGIXZnJMYLkk9NxGeKXP5E1I01szn4PBDSMBPdmLnJ4AAB6k1s3PhXwpogtJZtY/tSZkEjW9sGRlz/DuwBn8abq9rbzziWzuLqS2ZU3ecFUBsfNgrzwfUVRi0XDl2Ex5OAsDMZB7cGqjOxCpw6sv2+q6Dp0pa20iSRmJwb+QsPxAYjIrq/CvizT7j5by2/eQhX037KMCGQE4Zsc5+lcZB4TvriVEtNOuJJH5ZpAwBI69eP0rvPB/gZNI0bX9a1i2me5sljhs/s11GnlXO4kblL5KgEdqjntqzWWHVdckGe4eB9XstPtLiG/ER1S8cyzvMCZMkBepPHA71LqlrFK5kjwAGLCQgA9c9q+frPxbd3ksctxcFLwgbnBHzZYjk45r0bQfG80oEF2j7SuxZ/LwhB4I5HPHpzWsK6qLlOWpgPYI7K3tLdCRKm9yCRgkxnJ713fwt+HUPxZ8V3Hh9dTl01ILM3M0vlGRwAyLtjJG3B3dfavOLTUPKkjfPmxc4B+7gdOlb+k395p8wvdH1G7sJpoXhmWC4ZYzGz/AHMg5A3cYFdMaaTvY+cxsJ8rUHZkPxS+EE3hyDVtZsYLx/B9lIYf+Eknk5DKxUsFU8qW6MBivlLWfF+oXOsaZr7y2r3mlMohkkj3IzDaQSh+93zX3bqv7Snhbw78LrjwX4yCW1nFp728kZVZ2kAB2ooGR1wckZ96/OvVvHB1BL2KC3H9mTXTSQSSQBCEX5V2kAEZ6nB571pUhBq6Vjgwdeo3aqWfF2va5r2sXerX9pvm1CZrgCGJYlbc2cBQAMAe1Z91bS6WbT+1bO90prq2Se3luImQToeN6FgA34etJ/aMl/8AZxcSF4kQKjOSSvFdX4p+JOueNfCejeH9Uu/ten+HLV7Wwjkt4vMjU7D98jJxs9a4WkfSRryVlHY5uwubPzEMVxLIyYbkgHn0AwCK+6v2T/jbcaR8I9U0X7Zp0V3qNzKiz3IMUke6PA5Qcnj5ckV+c5mcXYCbI23bMj0H0ArvvB3iHxN4DsItcsdPe/026ch4pYWnglZcYLKQcfgBV05unsedma+s0lGWx+kX7QH7WNzo/guwTw9dw6Xf3cgsphIokkwFy0iEjO3HGev418W2Xj/Sf7RvLjVonnN7II5UEeAUBByRnBJJJrhdX8QNr0z67PALeV4REIIwcREtk7VJyBng4HQVxN3cTvcl5C5UHaFk9fUflXY8W1DlscWX5fGm00z6p8U6b4W12Cax8LX41PQSI2ik2Mk5baCwIKjoQw/CvDPFnw5vNF824tkM8O4kGNfmwT3zzWD4c8W3mnTI1tcy22wHhW9eua9f8I/EvTvEiRWWtRvZuPlivUIYA/8ATQZ6fSuGVfmldn6NRw1J0koy1PK/DHiHV/DUySQu8URZVdCCY8k52s38JP1r17S/ihpmv+HEthAdOmZWe7CszJOoOFc5JHFWPil8L5tB8H/268vl6Nf3Ij821kV4Zp1RioZQTj5VPavGLG7mk0E2flR27XJHlz8gKoXJXJwME12QnJpNHi4ivCi3CTucNPK+r38lyzy3C72SMvgDaDjjGK6DQfDV1qdxbJbQTXNwzKPsqDc9TatpFnp2nWUkR3NIuCgBCqT15PX8K2/D/wAR9V8NJJa+Hra2tri5hCyXsilpFA6lWJ4NOzbPmnOL1hueiSaRpvwr0OK/12SK3dyFS1i2vNK5/hI6qK8e8YeL9b+KlyReH7Np0KlYLbcoSJQwIwMdcmqF7pN/e6gbnVrmXUZTN+8kkZcseN2Mkj8q9Z+FEWh+MfG9lpepyx6BpbAtBDMwwW4wCw+8T7muilZTSMqkanK5vodD+zj+zJe+LdSGo6lHELJOcNyABz0HvX3lpunad4P0AW5eCztoYyGOFUYAOT+teYeMfjD4f+EXh5LS2EbXKRMmISOM9CQOtfHHxa/aT1/4jaisCSfZ7IMsbiLcoZCAD0I55r6iE6WHhzSep8zVhicdPkj7se59TfET9pc2clzY+GEMnlRlWvEw68/KdvP48ivmnxNrOveMr+Rry5MEDYOSWLStgcHGaTwt4k0n/hFtPsI7e7fYsonMcalpZOdvzZyB06mpLjTNU1eKMRpJp6+kR2t9MivJxGYe02dj6rLclnTjaMfmWNP8P3vg6GS4bxDpvhVmtvtKSXcjma4APCqqKSSfcCuW1P4kXGpXX2g3uuXjSIq+fFdNEA2OTtJAx+FbY+F0d1cGe+zcy4B3zSBjx2yTWjB4RtoU+RUJOdwlAx1/wryJ1JSl7qPpllN7OpuQat4/1HxR8KooJo5ZLjTNTiSQ3RDmSJ0kIDN0OCq9ayPBnjHVfCVtqMEVuXttQEXmF/8AlntVgAvYYyen9BXo3g74YTePLmXw1o175Op6m8f7kqPKdAeCucAN9a6b4i/s3+KfhJoz3eq28MujzPtaSKTzCrhSc8A7Rj14p06Mprm6nmVKtDCVfYSlqzzX4aa/pOg+IoZ/FFhcXujiJTJHbMFkIIIYjJAIzjvWH4g12aTVLg6fIY7FywgEwTzAuflB2/LnHXNY2qu9q79ZYR8yoOTtPIAPuR0rFmvLu7JRUMcIIAwF6dD+dcc5yTtc9dRpp8yLmmXdzda9bRM5k8tcqQed3RenbNfpRoUxGm28pyJBHGGyR3UA5x718Qfs7fC+68QeLrS5lBkhgZXlcRjaQGJAycCvu+zgJTDCODKMMbf4gNw6D8KcVd3Z8xmE4udol+1keVHPkCMA7iQSWwB05OKepGS2Mq3qar2ysGyTkAHA+tWo7fz3AP7rtyAcD8K3Z4bLQ+fgYCZGPoKsRyEptzzjApvl4jRAfMAJwcAUoQPhenPOfSrRk9yUDZgEjoCMZPWnxbCqEZwRwCKjPBxzsBU4z0xUqRFHjZiQABwOatESFEak52DHbipPuhwFwe/tSnIHA+b0FImCOT9fWm9DNkLRqvOwbsnn2pUPzAHrj1NK7NHgYwCeDwf0NM3fIM8OowT2prUTQ5885BJ3ZGDVS5ZYyWwSGwBj61aYfcP8Pciqt1IQu4g7Sd3HpUmWiMqVPmk8wFNhPykdsda8R/aM+LFp8P8AwRqPlXiJqVxbvHawocEsGGG+m3Jr1rxTqNtZ2c9zK4/dRmViD90DqTg9BX5j/H74mzfE3xjcTpGI7C0dobVRnJUSEEnnqeoraKuEpKKueca3fT3c09zceZJPdSF3Yr94nuMdB9axri6LpkYQgnAFWZ0Rpn7MxG7YCRIMdOScEe1Z7MrIwSM/MOW6spOO3IrU8icru5DcSMz78/M5BIboM1X3NIXRUILtheu0HHXrTpGYDkfw898YqDIbAPRiAw4GCeO5459KhvUyuyxHaNO8cr5IUjAGB/KtV4N0mXRioAGMnkD+VJaxJZQEk5MnzcjoMHOMVPt3ruJ3OxwME8cVorAiNbNZPmTAYNggjoT6HqPwqB4riFsEAJluQw+vHbpWgxVVuOflLlhjGB+PWoZrsjKpuI5HI79OmPSk7AVLdTEybsbyRg46cc055EupmcYMaREhQBjAPHTFRpFH5pkDyb3wdh56+mKp3c23fFEHdGUbgy4PJOR1qXdILWIZ5/Oudx+5sHBzkYGP51V8odY0wq/NzznP1qcgRvhc7D1B+uahQAdcgjKZP9096hO4nKwsS7CxKZ3FGP3Wxznvjsak2Ay5IAAJfCE9/amxuQyA5BXaOnYDFPEbDgkbjgg4x8np2oHe4sQ2OjgZAYNUkUZEKhudqY44PU+tBwFxkgYz09DStGWbDvx0x/8AX600GjEyEQoSQxyc4zgUmS2GJ37ySMk57Z/nUi/KSTxuBAOc8Z7UjBHAIj+bJTEhZcEjrxj0pjsiIluvcA8EdRnHH4c0rSEJtCHgncQRzkUOOMFyCpJY9fmAxtGM9qaqls5Qbi33cYxx70LRkvyDbIgynyso+Uhsd6lUsFwCQoL84B6tnvUQUE4OOFBHB7/hUhDcgE9M/d7/AJ03sFxwBc8Rl1by8j5cjg8UrGX7M4AIZwwGQGb6AHIppA2hiOFIK845/CnyCPc5jHOGwfTFFxtdRwb/AEhJAPmBbH6Y4qZ5VL5GHDbduzjgnpzULnD5AwAcc1IQjIQ4woPGe2KEhbCFgqbl2Bg4JBPrTXn/AHj54IOD3x+VDqW3/IokwAuf4gTnOPpTSpRxlM5bJAABP5VpYV+wpdGchX5XJB2kcZwOvrTRMufn3/IQcBj3PocVIrMdhLnAVlxJg9Tu7ZPWgJgYwSBjdjPY1HqU1oOy3K5+XJ6bgSA2e/tQc7cgYBxwQcnj9KYExnd8xy2NwOMHjrTxJjaQDgAKOSePxpkjGJ/Vue1NZwHJUkjPbt6099wjIIGBuYcdc01Im3AAce3v9cUEtNjA2/IJcg7c8DPf2odhuDlCOdxAqVIhKYiePujGcEYP0xUO/wAwdSDjGDxkD9KBJDLhdyg4yF5PJ5pAAHcYbnOABwfxNTjaGIYYyQueuPyzTZYQxwHbYXOzJOOR6Vm0WMDuVAGWByQQRg+2M9aGZfmB3gjpt4/PNDRNHvUt8yY5VuQSc+/anl2jiAyTuIPzHOfzp3sLcOXbAxyB0Pv9aTAKgA+vYnqD1zinK5DfKAcEDOTgfWkBxgDkYOSjN16dwKd2WCAkAbMEj165pA29QcHPQenPrT9wwPkTovSTk8UrLnACHPDccYx160XIRFGOhPcD+VOiTPQlDtI65PHfmmueoGQSOwGfyzTlOXGM47e+aRpaw0yMW2lyBnK56c8c96NjkgBflYhccc+tLglQXycYyQBnGaTpkkZOeAe/rVWMm7D9wKcghcEOOP72Bj8KRlD9MjB445HFPXIAyNmANyAZ7570peMjiRCzk5ADZAx64x196lalDMuEH97DZI4zg57e1Iqj5CfkDYJJ7jGfeiNS2zIyeQRn1GKkj2qQgTftBGGOeB9asGgwyJ8x3kZBP1GBgexqbcN/9/7uc8dRUID7SBwcYyfrmlLA4O4gtjofT2oJ2HDL/MBkEnPccfWnFiUxvcBgeR71Hvjd0YYcYO3lhgn2Bp5bMUeODk8eopt3J1Ii/mEk8k8kc9qYz/OinBLPxt+XJz0PalbJO0E4fOGHYEnt+FSyqXyUK/MrHaQPlYd+az5irkCEhYx6c9B0yaXdnPP3v6U0MwyC8gxhc4DYHc8D3p6g70KAvtznt1+tUncTTYY3EhBjGGBJPWnOpDgo+efmycgenT0qJWZgFJKYz2/2uPfp7UzOFAAG0gltuVAz9cVVwWhPI4HXoOvfAH0zTwuMkDeQ4DDOMA5x6dahEh3lidhwS3Bzj6ULIU5UHDHaRhe33TkEH9KQ7knygAnPQ4H+fSm7RuGOc8h84IoRAzh1TZgt3J/Dmmgrtc42ZyQvpz0obKWo7aN2MDhASASfX1pQCQMj5VHUcdOKJCvmjJOAQRgkDj6U2PapDDk52/MSepz39qBS0FckfgTjGeQPwo3Es/QZXBAjIPH+0P8ACgrnJJHyg+gHJ9hRuYhwofIz07jGeP5VSBA0m5wzHk5HOT9OtKpByMf4cimKuMiPJJ+YA9/Snqqk4zkuRkKfSpaGtQJ6gHqSeRyQR2pzRqASHxghuOOg9qUnkv1foTyBj8aYAAcD5QOMmjYTVh7JkOQCQDjPP8sUzKuXBxtXaCS2elPYZ2ZyCBgjHNQsCxAxyPlODxkd6T1RDeh2/gm/DJcwDZlcFJM85PBHPfFeh2dkJTHGX8tOrL1zn3PTJ9K8d8MXz22p22cv8xLZHBA9a95t0itrFGSMgyruUSHOCfpXlV1yu542I0kX7KW2s1QrGfO2k+WWUgNnAPAzjvUf2VHAbejuQ3zFh6Y6Y9ajS3MJeVUAdj1wM4xTow7wuRk7SQCGHOTnB79awg9TiauRGBYoUCjDjG5kyM8e9Vkdoh5Y+SVSGUlj1x7GpWmd8DoOvzZPT61FJhOSNhzkYU5Pb1rV6kKJL9q8t8kLGcDBduAT9QapaXaz6Va3dpPIbiKK4drW5jYNuVzkAg+nSnliV4JwSOB3A60gyC4weuCdowBuz601vcpp2K+oWyyxIhTPl/KW3L8x5560VLEImiKtGcBiRRVc7Mjzq+gQyoqpsjGQHJIwR+dY8cjSjBBSQg7vlOAfrXSXKh90UjiMgkngk7jjuKw7uFhM4EQSPaCCMYyevXmuCR6SaK0sIUP+84ZcHGcVYij/AHmcDLEgD8BioYyxHONp4HPSpRGdyY+QKdp5OOKwNdy7d3jxW8koGWUDaB3+tc3d61KsYCAO0fZT6Z9TWjqHGmJwSTkDGAB0xnvXIzBd20neyMem7BB/CqhBSNUIL6Z1dTsCnBJHX8afE+5dxO/+Lnnn8ajMDoxzDsHHIYcjpj86kUDkpjjoe1dFktja7LWxX5Q/NuJUfWoxIqnG/B64OaA2MnIGMdjSSNtYDOeCDVpkK7EYAgKOcDr71KsQdSSxBYjnjgjvUaKrcAjJ7bv/AK1XVjzwAAe9UrXFJ9ivcKhiRWPzbSpPJ49eahghyuPv4XPt796tMQ4ynLHOfYVJb27xk9x0JJbv7V0wj3HFXL+moUtyEj6MWZzgY44xV0MvlgAFw+cbO/PqM4qUZ+QxxYD5Hz44+opm1kTdKQGUE4QHByfpx+FehFaHbFWRJdmMHy3kjPkhQD5mRjn1HNVRjZlc5wXUouQTnpwRUsrvISDwQBgAtyahESb8v0BJ2kDAxVWsaRLARVlHbkdeRj8Kr3IC52fOgcr5gP8ASpGkAyQ2zAG3oQfXgc1UlcsmB8mDnIzzTY3oQM20cDK9c9ufbrU9tIpdEcAx8HeDjr161A6HnIJIIXdjk/SopCTnAyw6A+3T3/SkhJF6WfYxdYj5e4oBkdPxxTW/eOjoSfMIzgHgY9iahWEbQ5TlST+fPTp0qbaWicFA/HAXjn8apahaw0GTdgF0Kg5Qqce3enGdlbJwAxyV+gocMyFzgLjkHrVYP5m/lSQSrAdRxVAWodoYknsDxT5nO0E/OBk84GM1TWbfOCuRGRuzggk56cipPtKFyRgAAY4OD+NJktEzLgOyiMdesnBOMDtUbokiPsOdp6EE4/iPJHbpUYnkbJV8/OSNrcH8xVOZ2cDBAXGCOR3zWTbYiO5yEjIQ/OxI9AB0qryvBAJ9epLewqWRBnGNgwdoHPBPTmopTwCcAAE57DFBV7la4ILACT5ck5weT2pCGLEnB6k44PH1qaRD+8BJQYJPtUMp38DAkfcdjdQD2qRhuBQkvyMAcHPIPTtSM3ljCrl12hiRjqPwp7blLgAjnjk44FNLKcEbNrEjqOuMY6etOwLYljIz+8HzAjPpUqncm3Pl5IwRnPDY9PSq8MYkZyCHUnnaScY/KpkzGRjBHU4APAOcc1L3HqXY2+TBGApGNpJJHvxU/Gzr1z1qtGwBOM9RjpzT3YLgno2ccVV7DeorybcsuCcfwkD69agmaN25cp2OTkEemBUjNv3AjJxjmmtJ8yE+u5ccZql7xK0GqN+0oMqQWOD/AImpVGxW3YDDkc9x+lQFv3ZHPT64zStH8uSBywKZ6HPXpTtY00HFSqoRkFQMFGxnGe3TvTXcRpsI+UMWHfk0x8rsKoApxjA3BSByM8VF5gbpztBx2z+dGxLQqKqbwUPJOCG5HFMZQQ4RBkANzH6DJ79+lOcgdwTuJOMcdPb3oYAAAhfvActjoA3p+FS1fUhakZAkZMEnAB444Jz396kUkkbSRhTjIGM/zpGTdgH5xsABADA4J9xQXIjwThwGZSR6sOvPpUjbtuSNmXl+oYAfNx6+nvTeGcKH2AbjnnPXnt3oeVpHIaQc4K4YjmnyMViLsPlKZK8k46ZBAz1qilqP35ZwCfLHzY9amTa+PMA3Hg9unTpUccBR3ROULEAg5Bx6VLEQ77+CT1+pp2KuWbdFQkEbGJLLgdMj0rYNyzeWCRhVCkgFflAxzxzz6Vl2hCrgByDjoc/Xr6VesYlldA0eXUsPnj4AznjJpEWNBiTlRyYwMnHcdMetRybSXJHUc4JHP4UMd45fBY8ZA5xRtCHdsUAgk4JOD681skIhk2oTkYxkDn/HFVnmBc5Ay2AMVZk8ligQyFg4LNjA2lenPvULFVZ+pUsMHA+XHX86bE0QzOu+NmPHAPGenH86ryAlxuwdhBBwCTj61YZQIjjD5IxgHnJzjn3qu0eHkLHYBgH5ef51k2K5C0a88AqMIccdPpVNmLKHGAxOByeatmUou3A7En61Ul5dFIBOwE446Cjc0Qxs+bgZdeucYxj60jDapwC6g4Bxz+QzTjCDkFMncyYYYP5EmovLLBODzgfd7fnRYUl1Htg7AeThgM8444/WnFw8mfnAYhXwx7HNRiJ9pLjyxlSMjrz7VJJEqygpt2yKWUo2Rxx/d9aVgjqJvBBGSQ5+nX2NPUhwmN245xhdvfjuT+lALLkgEgOOcKRwPcHvUbh3Eig8EAASKDzuyR+VNajJFd2kKkEtkDGCen1qYOpGeQFySAMdT7VVRxtA8tCRuOQOcdP51YjRCUwnAba/XoKEgLUPlnzFPUHk46YGDj8alnjUMWQnac5L85yOetV0JdAwyDg4HqSQcmp0lDEBskjOPmAA/MVVguiORlk68j72AOhz6VaCq9vlkD9ASfY5/nVY7diBs5Jw2O3NWN2H2BxlgTz7jg00Re4wyPHvA/eFwpZgc4ycnP4Um5gpVN+3aSu1iPbtUk5WCUbSj7wMkDGeMdqiClVweD93IO7r7UxjiBKSDyCS+AAeg9/rU4TA2pjJAzgYbJOTyPaoA2FDLwzhgCAxwD+FPdGdvkGSX3KFXA4XHUn1pMBZJP3TkYXlmy/OcLuH68U3K44QDcADnnAxz1pgQxvGoBTcqjjB75PTPek4Cj5weh4+uKnYnYdI27jam4bmHYHJz/SnOwklDE5UDABA7VBI/dE6EZxn0+lNEh2jJIHuO9D1Ktcc37xY4kjUsqBRkDk9/akndQryt8ijOSAeDjrUbPuKMDj5skD0xg/rURSaYOhydwA/h7/hSvdC2Ks6MJnDnDcdGbJAbIzxgcVe0u+SCVLZxiQr5hbrwWIzxUE4LO7AcFzkZ4OAO3TsaZG23aAoyiqpjHHOc84yOtZ3aKTsdZaXAuNhG4gnaC7AjkbccGrKTpG/+qJUuCrg9CBjHX0rnbCRYtki4GePLxjjOcj8a3kkzkCTEYUZxgbSO3FboTY4xR3tiqESR34+45Y4ZQCMHnHUD3rJvLe4RdjxSOyKSflJHvgdDWldPPFsdAkgDjBkJXbkk9u/NW5CPJCbLeSXYclzkMffjj8Kdio6oxZH3gRjzSVwqqPlGCeOhGfxrLUPbTieFMPHgFjzk/jWxqFoQMjYGyo/d4wMHPp6VkXPyMYySDwWx0HPU1LQWsWIGQOHGNzbdoAY4xu65HtWlDZSJGhZxJISN5GBj8BWCuYZTGrkkFl3AEdCcdfrWta3JtGRwhdwADyfu+tKLJJQdikyoEKjqAcE5pAwhxNv2OrbkIDBgQMDke9ReY8spLo38X/LQ8Z6ce1SLJ5qRlhtxzkZOec96tmsZNH6Ifsp/FT/AITfwcILi5afUdNfyJ/lGduMq3HUY4zX0dYyqzRkJhGAwT196/KT4GfFfUfhF4zg1SB2FjdxtDcWxbbuyRtIx0xg9a/TfwN4ng8UaNp1/an7RbXMQlWSL5l57A8dKwmj1aUuZXO8jmy+T90DB9eDxVyObb80edwyR8prHiLKp4GCxPBPStWxlAAOMjBzj09KwktNDqRoafcPJJl1KMpHpjOK0QFbJxkqMgVn2caI+9eA/wA2M5/nV7bjBPVelY2NA+bIyAGwC2DT3CldpxnB7CkBAIJ69KcPmyV69vbNRYq5E8KF9+wF+i/jVaaIOpBz8pGfwq44B5z1JzxjGKgC/vMZOATkfWpasaJlTYyOTglOOuPSq8kSmXg5PatV0x5hDA/xcVSkQ4BKY7jnrUmqZk3UMjF8d+57CqK2+yIRbiSCSTknK+vNbkrtICCBxgcdQPeqPl7HB4O7PSoKMS9tQHd0PK4O4D1rlfEnhW11uGWC6j8y2lPzdMgdzXcmHJ+T5FCgYBLZIHvVG+t0ZJJHKhsYCdOO/Ss0awk4u58U/Ev9nS7sL6ebSoDLatuZS/3lUHuMnpXlr/CvU1eNHtLqRY2BkHljMePoefwr9Cri1dZHJTlwwbHHGeRxVC+0uG5ly8cWQOCIgefyqHqe/SzGpCKR8eeFvhBqEKITHsii3HEgzux/eJyTXnnizTNX8Oa/5qCbT2jJEbxsVI452kelfeVxoyKiKcdf4R1zXGeNPh9ZeIrS4NzbxyyFTgkYMZPcVlJJCqZjOr7slofGV/4113XUSPU9XvbyEHDRyzMQec85PpVN5GwJU+T+JSOx/CvQPHXwk1Dw7M8tn+/sCQS23dtDcfMD0wK81dHjBGx0ZWK8gJggnqBkVHkjanUiyhf6hqcUxiMsZQn5ZBGCWJ5wT1HFZ1zqd5bzPb3INmFIYoQMEY4Ycc/hW6NswdHQbW+Uj324zVS80o3OwRb7gRAII5DyAOflY89KuNjtVaUdOhjfb7pvnEjhTyNkgAOBjoKqPeXW3elzNuQ8gsSM9+narlpp5lfy7eIF8sojAB5BI7+wzXUeEfC8Fnq1pfasCLRZMNEn3mzkYVRyxyOgrphDm0McRWjCF1uUvh/r12nimyuLkvcWomC3MMqfu9pOSSrcE4r680y2tYIY4EiGEJIkEaqxB6AYFeIw31l4k1W0lW3jtxGkcUubcRkuq8hlGfm4Oa9hudWttHspZ57mMxxKWEnUHHZelRVi4aHjwnOps2dFd5Fn5azuMIFCZIIx649a+XPiBJcaJ411W2uwf3twJYmI4kjIG1voK7nXPjfff6Z/ZGnQ3ZiAZS8eAQM9SVrhte8e3fxHIXVtMtrOaBj9nmikJXbj5lYbQMVj0PcwlPEUXzakumx2t3BA5A3jDqcYB+bPGK6a21aSG2FjPeSyWyMXXPWIHutebQyy6Zf/AGS6SS3kiwPLbKgg9CpPY9uteg2i2mqW0bwXAMvDOHG0+gx170oR5XdHu+2VaNpHc6Hqb2iDe/2i2fAEigHqemOOa6yRlt7Z7sO0AwCqlsc7s9s96848NtBpNzIdQ/daWAGlmwpw/RdvTvXKePfi69npc9vbTxRBHYgcBgu7AJ98c8GvbpVI8up8/i6DvrseoXXhnw78Qdd+26jBLcXZUyfuwqxkjj5s9sVy37RXwpbWvCNveaDEqS6eG3WtvHtYoepAzyRXkHgj45xeGNV+1zWn9oh0cyGe5MSsT0wvOB9K7yf9rGOcOV0sW6s3Vbog4I5444rGcnJnzjo8k7o+bl1G4glMMryoEHzKcZjIH8XAq4NWknfDNvdAeo5z/wDXr0Hxj498P+N8E6PFBMxGJkumVgcdGAXDZ965zTfC7XCedaWjXMaujOzF1I6nHAPBrL2fPrY7YT5VZieDfDmoeMNWgtLUtFbs2ZJicBFHU5z2r6x8Oafb+H/C8VhA5MMSMgGCUJI64yR1r510Hxf4k0eVIrCyWIDJEcdk0mQegLbQDXr2geMNZvbS2Gp6E+nQFjH9uhhKxDLYy2QMZyMAcntUTpShujnrTu1zMv6d4n8PaDrj6nPaWuuSgtaPpk9uoRopAQzhgAcguSCOfevNPFPhfS9TvbuTw+huIAd/2YyNvhHfqctitDxdY3VxqUsRSK2W2CraugCyzg+2OcE965iO/uLe6jmwySKQ3mBecZ6c1ySdtz6nBxoqknF6nKXFi1rNE6I4BJ++On1FOsbv58F03qx7flxXo2oXGl+KYoAqfZb0sVklz8rAgDGB0OfSuR8QeE5rKR8RZWNtyTRt94BQeD/FyDWMWmdbbSvA7Ow8b32u+D7bwVc3A+wrci9gijbaJZwCuOMY+Vyea9/+EP7KUXxw8NWlzdyWpjsMo1i0i7iehYnBzn8q+RdKW50wwaksf+oCziPg7iVIOc9eor9Kf2dPHmlfDzwV4Zhgt7Ax2Gnt9s8kbJp2lKsrMQv8JJFe7h6sIRsz85zmeIlUTgfK37QX7KXif4PpBc3Ecl5o1/KY7eVZlkS2YEnBzggkD0rC+EnwA0vxL4J1nxBq2qLYW+m3AtnjG4ySO3KrtAwQQDznFfRX7aXxn0/xjptr4bj12K8gFw1xJpdvHueLDbVyxA3cNXg2nePtO0zwXrGi2guo7y5YypcBQY2IBCqfm7Amul1acrN6M6Muw9aVNOW7Ob1n4f2NvMPKuPNgOdqFQOc9etc5q3gFEtXubZLgSuVLw7V5U9+WGD9K7j4YQw+I746VqGt6fpbmyM0NzqTGKKWRf+WYYBsE+/4Vn3+roiSpGIXmypBhJYbc4HUDjuOKpOnFc6PolRl8DR5T4sn1eS5FpdS3H2i1by2JYsTjnk9ehFUtP0aTyrmRkRJo42lCMQCQBzgdM8V6DcaM/izW5HMXlTuj3EkYLDcFTOeD0wtfV2jf8E/7bxz4L03VrTWIc30Csp/1YViQGTIUkYPPNC/fO8paHkYmtSwElzdT5R+CmrKJtR0wCMyzr54Lr/EDkgcZ4Fentd3MqR4wm1SDsUEcGuH13wRqfwn8c6zZTRztqXhy6wwiCsrKWUHJyM/Ka9A0sprMZu0wkUhyVJ4BPOPyrJQhTeqPp8Bi3iIKNOVjImS5HzvvJl4VCB8x9sU027O+0EliDjn0GOhrduUtrZMy3aQkPwqnGB6jHSq0us6Jau/nXIkYEgFMsQD1rVVoLY9R05fbf4mv8OtVbwl4t0/VQGe4tZVaTDc7R2x05r6S+Mnx0Pifw3e6Zol1bI2rQG3fR4oRM+yRdrEttIVgOe1fKqeJ7G3tvPt7O5FsxwJJI15x7ZzivZ7TxDpniTTtHttG0kaPPFp5hvryOQbrpyU2lvlGCPmyTzzWU69leJ8fm2Epe0hVWsjwy4+CupXCtb2P7+3ibEbPKqHb2Bz1/Ctrwv8As+3E7xXOqXAijQqfLg+bgdQa9xt/C6QJuEW9IwcbxvIYCui0yxRYUkS3MbFjlgACQeg4rydZyuzJ4iSglcqeCPCVj4T08WGnWaRWu4EyAbmyO/NdtbM8rDAAVec5x161n2dtJ523Y/ODnORjPPet6Owy+OSDnA6dK6YHk1ZXbuSxupwR85Bxir0ZC8DjaAODzxUcEQhVNoBkOfp0qVIGLOR87DGPp3rY5myWNlUjJ6kY9s1MoJfJBCioxCsQGT3HUHtU0WF2KD8pPc1SMmSBG7Y9KkSQv14IAOOaciLD0AycbeTzTjAsj5OUBycr29KsVhGznB9xgUsTbkJJBOT044z70xCAXzkKGPL459+DUqozYLj5TnJPIqdzOWhGyFpnKr2UjPShIzjlPl6Yq06LCMEb+OuemKr7jt4y/pt71otCL6ENxMsSMFXBJ5B9M1m3Uyo7l9yHGGxngZ7DpVq/OEcZ6A9uQPXNeK/tCfFmx+F/g6e7nnAv7xJIbS243u/GGyccDBoirsxPIP2u/jpa6Xp1/wCFNIuXg1S4QefJDhiEJOVyCOuRXw9NGsaCQADOeNuSWJ6g8nvV/Xtfvddv5b2/kmuL26ldpGlYMCCAcLt6Y9656e9ZZQIs7kbO+NiuO/XJNdHw7HHXqXdkF/LG1xmMkKVVSQqn5hw3JPrVC5cMG3OGkAPQnGSO9E7vKApQhi2VZ/m755/GqbRtGQGIJIJbIwSaG7nnN3ZFdDK435Qqw4PJ47Hp+tW9PtDdE+aMGMllJYESEZIzk+tZ8kTM21MkoGb5OeAOtbtsqlAQkqYxkufX6ZqLaid0WUjWQulsmwbDGpOAWBXrx0GfSp0XymJxjqOMdfWoBv4YocBRwMdunNK7/ZkkCRkquOCTk56960USkVdUu0hAjQuJT0Chfm9RzVdLs5JYEyY3cbcA+/8A+qopWaRycmQsvynO446fzqDG0YTCSsAD+7UnPpmndAy55r2+wbCWTaMxg4zVQiN8kYC7SQHJLE+mQKhYA5KxgEso6t1A6jmnlZSSVyEGR1xkgYx+dJ6oV2gePJ54OcAGomUBsMjgMdvIPepGXdgOcMOEPNIYgWfKAlsdR0OKytYLXGqpJBUFgW3dDyPTrUgVgvyyEbunB6n8aTZhi4xk59Oh6Y4pyIq5IGIzjBZe/wCdUVZkhYnewGdqnOe9Mwm8kZdQfTt8vH61Ii/IN2MEHk980gJDEKmAx3EZPHT/AAoFsSBSbcgB0G0hpAMlRu7An0qO5CzHawfAG7d8vWlSOMcsgjfAzg5z82O9JIFDOgkyUYkk+lNDuRvuIdjgqCeQAD+QoWUMZDkAe+WOevv2oK/KQM/xEnjnGKfLJ5hPIcZXAwG6Lj2oZI0qHR1X92dmRkZ6+tKYgMsuAu9ui54A/wAaZksePvAKPkUAjj2PNWG5b7nDB2HQYwRk0IbXUbkA7tmRhc9/4ef1pMsgHHDBhn0Ix6ZoKnGeTwDxwDk54zSbHcckkHJ+cdAT7E0WFexKwwhJIC7iBkE4AA9Knwv3cgbz/GP8c1XAAZGGDE2WyCMdQMdaVvMGCDsw2SSMjHpxVLUbdx2N5yMY+9yfQY4pqgAgZwCOMk596axADnPy4IA/CpNu7GD84XA6kD88UJiGlVOzAVQAANo707cQoU8FiF79Bz605YyTg/vCMEnLLyB/jTWwdmUTHDDHYkc1ZVrDs9uMZ/nSYLfdI2jbhs+x7UhJGSMbRk9/8KGLH5hkGNlIPNQSNC7suAMtwvvz70RuwYjGwjkp6/U04xoyIM5+UqN/OCCPWgkPvcPggsQg+bNCQETBgNyJkJtD/McHntTljQNnB27dpHOGA/H+VOMaSZ25G7tt74z0pmdkiFovmwqsQclSTk5/Cm9Aihf9XFyMcnp2APFJMPm+fscE/SiIb0wwAYHHU45NQ7tyBsiQMWDDkYP41LZQyQvGSgAA+U5Uc8D1p7ytwCcsoxjgZ4+tNZlV+MA4wQSMdOO1PSQ70whdM4IUbT/OosSPO5Fcx7+Nw68ADg59xThIQ5AII5PJJPH1pkcpAAAKKOoJXnJz+PFPRjIEJAG1SRxzg9qYegqMvZjkjjBPY4pJMMeSXC7u/Qe9KqgbGOUXcMgYpWAZB0wq9BnJyehpsNiMAyHGTnPTJwB9OlCQuVjK8gAKxweo69fWiR2UHOUIx2zgeuRTBIC4LhZyCW+cdxQ9Av0HklXJx83A4J4B9aE7bT1yVz2+tM3Z2AkFgg3Y45B96lClXy+cFh0XGOO5pXJYgQMqHOJONwwMYFKAPLIIO5hn73qaccKCvJYjGDSq3XJPJAOD2FVdAhFIY8dAT/KpVC4dj0I5POajD5OQoHORil80kOBx9aZQFgM5OQCc8dhSCNgScbN2Dv8ATnP8qe7jhCANucEgKDmkUlflyOTl064OPWrG1YWN15GMEMSMc5ApH+d0QFRvIUg5yuT1zSBsI5KcqD1GOuKZLuPRMDGD8vf161D3EkAwqkAAEKQDk7sDkdsd/Wl34D55OCfn5wSKhBKkkDKEHPt+FKg27CRk5APJJ5qbDaH4CEDfxwSfqfzoL5DgnkcHdninfLtJz5m843YwRjOOlNlToHyA3O/B5B77s0tidwy2SnIBwOMn9MVErK+/dvzwSCOgxj+dIZVYkB494bAw2Acc9T7VI53FCAB0XjuPXn3qtXsSLu+XD568+470q7HbjkkkAEDOO1MVicnHGGCn1PrSEFGBPJJCs2AOvsDVJ2RoyRiGVSwILdAOuDT0x1xnlsYGPTHWkACkdweCetDKx+Ucgn5iSSelS1cUQLjoDneMAYFKh5kOATyTnjtimptCAFQCRgcnikIYAAKQ2Dgnnt7UbDaHlyvIGV9SeOPak81tuTv3En0AA69qaWGckH7wOPrTVjDIg/iHQ59aFIlDw4LDP7sK23p7cYp6r5eQiAEgE89Djn9aaWG5AM8kHeenGaQjb1c/OM7SFPGc4yKVyrD7hjNGSfn3EZyaSTlM84IDY2/44o2ksQEPBGDgYwPakBIGCSu4EjjGcEUPUL33DkkHOMZGMD8OabsykhKjeuDkdc55/CnKS2RjDAc56U989Ame3X71N6AlcZbja8bjcmMA4Fe3eA9Tn1fR4/NkWQx4RFAxyCTnOc9BXiaEg/LgZPGY+v612fw41VbXUDBISN+Wi3IAA/Tk/jXHWhzI83F0/duezvs2cBNnlnOTjHOO9ZFncI7uBEUAcYPckHr+VaJU7CGJcZ2vk56DJ61gzXJgvSRyzHnb7nbnHSvOUXE8tJJWNKSUKp4KMNzZdgQw9PXNV71N8ZKkEBTiTvkdsVLHKzQjccFWK7mUDIzx0qBFVk3KQVZSRlsfjyOtVzE2JoZAfKym8KGOOnJ6DIoz+9QE4ZsLIPL4DelZlvn97ggopA+8egq7BJ0K/IDliWPU4465qkxPUkkVlVM4xjiimoi4AXrkkruPr160VQuU4c28cqfPtjwfmGNoJBwp49etV9QtVdACJNoLbcruyw68g1oQjeiRmRt/l5J805JAx92mPbEuhRAnQkg4I6evrXPy3N7HLFdmcgdQQEFOM6HGSAqg4AbP51sXejfaRK8REbkbchuBjvXPy200FwUkkCRhPlLttyT+BrGUEjVOxLcxrcWssewEsM4ZdwyPY5GK5SaJyxEgA3Anf90HnjAFdGjlDgPzkFRu+8PyrMuYAjyFMYJwTydpBzgH6VMHY0izMKMWBwMdgB05z/OiMEc8ZyBjtUkq55Cdx0H/ANeoBIExnG3J5B4OBj09a6FqdEXctTShVwM89eehqG3jLOBvBBIOfXNNV1kZ2wcIRnPA5+tW7a3LsQMHbwdvJA9aNiZOxPBEz4GDndwR0x2q49uwzwAO1Nt4X2xugx0ByT931xTpixABJKrz2HX1NON2zNNsp4UvG6kdSOOeMVuQ2/2meKWOPZCpB3so2jGMfXNY6DcSAQCQ3OAcE1p6ZLIERScrkOVkIPynvgDFejTR0QNOTT7iJ5DK8SEHD7yRz6jANVpo3SNGbILA/wDLT+EHrj0qy+p437I9jRvy5BXP5CqiyASu4ClMAZZa7EdkbkUhZX5A+aQghG4GO/ShkwcnkclcnAOeOCfU025kLkSOrZAJwpK5BxjAIpxz5OZcSJnajGM9mz0JFJs00IUZEwfKHznhgF4AHrjNRPmN3I4B52j5jirkkUf70AgyKTgAAKPmPqf7tUZDuVAGw3QkAjjHsafMRcjk44HygDJ+vamK+ODg47CpPN4kBIweuMnNRdc4Bw3PSkmND1+7lgMAF/vHuMY/KrqljGgPQEg9+c5/lVAsXRgCpJJ/i68fSrRuQwCiQkxncQF4zjHWjUZLNGNpRR8xHA5OcfnVFoX67NjYyMgDOeO1TpLLKjEEk9V78DtUltbPfXFvEn/LU7QSc5IbPHpx61a8wKBQAEj5z93JOefXBp6OFwHJKnA+Tp0qcWrBcAZZydhHJJBI5/nTDBI0rog8va3PNBNyKSRdhAJB3EHcS2PX8qg6McDK59etTBl3ne+wc52AciorlfLSIjcTIDu4A+mKSRWhFKNmxynDttBOcevrVcOHTBA+bOB06/WrUp3WzooG7zBxgnHGD1qrsBfewc/MVbPIwDwaTegNEe0MCoTJfk7veoZGTkMhdgQScfdGOlTOCwJxg4GM+oqNmMjgryMr3HPr2qDS40KfQnacng/40bvKYMT8pJ4PPfPakdwZBnB4IGB1JoBPUIQvG3HXjv8ASqujMtGO1k8t4N7blXKzDJyTye/FNU5LdEOOMPn+lRq7jL/fGMnC7uvbk1K5YbCZDIH+6fb8M0WsXzIk2bWxwec4zUr723hMYA6Env6VBE5HC+XJsIHLYz+lWlkEo5HA4Pz1DGymsga4wW2Dpxk/MDVhtrKCDyDyCPUGornEJjUL8rKeccD1596erB8sfnRsFR6jHFEXYiwKAp44AwD5nPHfrTtwGzA2ruJXbxg++KRI95xgnIHUe1PjQgnPAAxjFbbiv1I/LKs4fL7HII5JPrjJqNpd7Ab9xI5zzjJqRY8sNx4ySNnvTAqqpU/e25HHXrUO427kMgYdDjPUj/PtSlj8g38k8/N3HbpTnCFZXUOUOQ2AcZH40M7HgE9+vv3pXHawEAkswwQQcnnp79aVCjN1ycHJPOKY3yGQEbXJX+LORjnijKg8n5SMdM/nmkK1txRGowEAJzyGjz3zxn2p0cSsxI7KBxxjnPf3qMDeQTgEnjIA6DH8qlDHYRjk939jVpCWg5VXzQXc8PuwcEcfQ1YhCxqA2CqvhSY1HT2BNQpubjzMnaxZUGPp1q7F85AfGSTIeOntmncq5ajO0gEFSAQAF9BV5LchiZEIIG7BXcT09DWbFJ+8iVAhJ9QOM9ea0YGZ4DlBHGx+8Ocj68VaQ1qWGAXk8bCT69vSkkk8jewfkZYh8DPOeMn0prsSm0EbSGwDjHT60juqPlXwrA9O+VqkTISWMLb7c4bI67WHFVLgOocA5yBj05qwZSvyjIzu7459qjckL83QA88dulIm5chu7JiZ7u2+1ok/lNCk20BBkA5HOc81gzYbfgF1JO0+V0yONxzz+FWpmEsaKp35xuTjG7HPeqsiKWMmO24Kq9AOOKztYZC27GScHIXnvxUTsG3qQGJHQ56mlUtInfoASfU1GyKsgIJyQd2c9uneh6BFjdsa5ClcAk/IMcmgqd2Cgxj078UHbuI6gYPoQAMfzpVk2RAYGA6heeSD1znFO7Rd7oXlNhXgHbtwpBGKasfQnBZECjrgENk8dOlKSHXJ5J4XJxgnp0zTTnaScoG3BefQVA00h4k3F4mjVwU3EoSrBieKfIQX3KgT72FPJ4GM96hhUhy7juBlgG6Dd0H5VP5jHnGxnJAI4xlsnpVrQm+ogAk5DkJtAxj/AGs0RqZEOMpnPUdcnrURkIYO2yPLfKCzHdxgdBx+NTxtzGCCSBxkZzirE9CyowcEgA9B14+op3DYBAIzg7j+fao0AjjQIhGwEgEgAcDGe9PZjvwsn3styw646Dilci4qAFHaIee6qzE5wi4GRk1IsTwuQ2BJvGeB1G08Zz2NRopbZGm9UK7GGMD36VcuSkiuSkYcszr5Q/2cD+VUibkI3fICTgADlffPrTVyhBAfJOSVXsPoTRKoRt7bxCz4yQPlO36etOVWcOABlEAGRnkn29qUlYcW2J85yD+8QD5R3x3FKoc9ANv9046nkUkZQAux4ydpQMPbv3zTk3iQE5O2MAHCnOB6AVKLt3IpJSjhSMMB9R6dvemeaZFwpOOF6859KcQXAd/kdh0Xj+PP8qQYSaPaMJuYnIGSMdeuf0qhbkT43knguSQB2UYxSbADkgZHoMinOQEJ2g/KNuCc5zn+VICozujzncRyMDHtUs0TAjb83XORwvvn+dMIAcgY+8RyPTpVgIu3I4JwMe5pjRhSSTzgkilyksrMOoJxzx7A5/xpCp4J+6pJHGMj+tTlMMQduSdoOfQUOTIUznIAx6YJqWgQ+N8+Wy+4PPpirtvdJGro+YiCCsjAkH14zmq0SoxMjkKhIAycDOfpVeeMl0kxHIW3YAJOAGwOSB2pRdgcVc6WC+WbCK+87mIx0xnr19KuapiWaM2qSxxhFzuIO5iOeRnvXL2+pzQpHIVcoriNQu7kng5INbkkrFLdHjGUyJ5IlOQ27K4zz0rRSK5UPiRHtyN4CglVkB6EDHIrE1SABzIBxv4bpuGM/Sr0kIllR/Lx5bs4wduc9c8053huDGkkgjjchgCMBQap6kXZitFufMgw33snkc9elSxttERw2Nw5z3/U1LLAI2BEkbRuvynzNoznjtVXa8cqsm3AYkuDwMeg/wDr1CQ1c048SbCQDnJBGM8+wpAy84Pl4Hvx+lVLabykcJ5cYI2ktHlj9KmQh+SQ/wAx2nsARj1559aptWHzMuW2VXdE/lSBgckAtj5q+q/2Rf2gbjS57DwXqoEiFmNpNKS3DcYJOOc9q+THkQMSx8wdMbgT/IetWtD1+50bUotRsbqS3uLWZJEkDcnncR37cUtGjqozs7XP2d0m7a4UZQjadrZTpxj19a07OR28yMDABJFeI/AT4uaf8SPB9hqEckf2zcsU6yNiTcF3McY7t0r2jTrszDI6DIzg1zPQ9WLNnTtyKN+XGCxIrWSXjIH51h2zMoznIbJ69jV2K/2sEYZOCxzgAD86xsa3LTN1Hfg1PbJ3Jxu9fb0qKMRyHcSdyjkD9KkjwDkdgQAeamxV7onAklH9/IJ4GKqy7o3kB6ZyeOBirUdwRje4/wD19aVmCH5xjJK88Vi3c0TsZ07G24C8YPTnoMdveo2PnJnoDyMgDBx9atXtqLhyiHylAGSOO+e1MVJYlwTxxkdvzqTS+hnzwpzn73AOG6571XljVEyOWzg+3HNXpVKu58w88/h6VA69y55Bx70mWmZdyhR0DkggADJ9PpVG5ChSFAI6HIzxW2ybSCn3ge3FVJrEuzsBlj0ArFo0Tscsqmdp3OcBmOTwOar3ULRvsXrkjCEA/rXSy2KpgDCEZBUHnP0qhc26R4ICyO3JOM/zrM6EzBjtDcZLDYCeh/8ArZqpJpJxKUI2/fb1PpW28En8Qz1J64FSi3ZAA4B9cdgKxkORwOqeHlvvNyiumxlbK8NnnkV4b8TPgNHeJJdaRZGK7RCfLiUKH/I19RXVqExnhSe39ay7+yilkwY974PapNKc3F3Pzi1XQrnSLl4rmIwTDJeN8gr7+4+lUFLxuEIJYnnrx8uPWvt/4hfCKy8XaeySxGOXB2ypjepx6+lfL3jX4S6x4FkuWeA3Noik+esbFfx96tWPTjX5kkzgNICi+kmdB8h3bPvYYLtOPrmvob9knwcdf8cjX5de0nQD4aiF3CuqQmVZm8sxgbdwBO5gxx0IryTwP4Z1DUJZXijjkWZQZCx5jzg8A96968D6d/YOi/Y0klsphO0sV2ih2UnsQeCvseK6adX2buzzcdGVanaL1Pc/2lfg1pUnwm1fxnFrlrc+LL6zj8hbS1ijS5ugCWKbSSrYZief4ea+JfC+k+KtcS00W6t5r1Rh4ny0gYt0LZxxXunjnVvEk1haS3HiM64Y5z5S+SsJBZcFvlyOntXTfDGy0+70yIn7M9xHiMyXUhXKDGGDfga6nWjVVmb5Vh6tFc7fMeM6X4aFzYarbSW0Tzk7GwoBHB6Vwt7arsKwCNFQFBHH8m7HXd9a9R12T7NqepW9iPmE+Ir6KQmMqM55A9xXN2vhzULueeaW2W/tzjIkY/LnOTnFc1aEdOQ/RMLiIxpP2y3NLRPDmkeM/D8dhr1sZXjdVhmJIkiTA27WGSCDXnHiXwNqnhBpJRJ9t0uEF0n43qoYkbhW5o9x4sa6ey0fSrq7eYl4R9kMxYKT0AI9AetYGp/FLXbG7u9K8T6UYreeOSFpUtGRomwfvA/e6jOBTWHqKPM1ofE4jHU44mXJL5GDN4xuNSYB7t7aMKrxhVG1zu7jpWxq3xYTXWtBc6F4Xe6tvkWYaYokkAXHzqAQTn2qtF4f0NfD2lXVrJczamtwI7m3eLbEsZJZSCWJzyO1ex+D/G9x4EtIr7RvDkEVwoG25jKqG+bupHPr1qF7r3PWpQnjoaHiKeL9S1GYtDpGm3M3C50y3VNuexURjH411eh+KPiXrl1FFpOh/a5w6rhNOjZ05xgqVGa7Txn8QPFPiO4v55rgabc3Ox5LiCfZuA45wMLhuKzfDfh7WLq8kW88d22lXBDO0z6uADhshSSuelL2kVuyllcpaPczdf8A+FraLqCLqOhmxEX/AD20WP5em05HT8K6fwf8W/j3p1pImk+IWg06JQs1rbWVsW2YwMBhkkdyOay9TsY9FldF+IQu98YPnWmoCRP++sCuf1HWo4vLLeJW1BtvMjfMVBHSqWMcHZDnkykrSaO60f4zfGrQYIFPiDWw7BBCfssLgn0J9T71uePv2qvHnif4Waj4X8V6HJrFlqAEcl7qdikfksGDI6lCBu3AYyvFeOw6vZS+UYrjzNgHzNGcZ9uan1C/snhuFMsLkqzeWYsjd+JANXLGurujGplNFR5p2bRK/jDTL/RLBL3ybmd4iNmcNG4Y7W3ckDHPSuQ8RRNol/bxPBHe2d3tRLmGTzAhbjnHX5uO1fQH7NFj4ZX4oR6jeabDqtrBpk13JaXNqjIzshjjX5uOXYflXr3xy/Zl8C+OvDGma94btx4W8RwBRqMQYRRBwgbLDJH3iDwOR/drb2dNwu9z5R4+eGrezgj4Slt/JikkiQ4Ug5jO0g5B6CtTTtduobJ7SVLe8szuERmi+aMkEHaSSRwTW1F4c1Sy+2xXnllWuWRsxllJHAAPHVee1VbW3jkv3CaZFBHHkiYyBsED2WvMcEnZH11HEKtTUr6nN3lotnbkQHzAp8tkdsHBw3ce2K+gfhP4pbxFoBtNV8PWOsJZwosd0IxG+DjCswGWwoH868YeBdUudru2XcDey8cfNxz+Fe0/CTwi2i6SS8qy3V1KspXJBWMJgEL0GT6U9YvU4cdCnyJW1Mz436Pc6loFpeWGnwafDZ4jNraHgI2CxII7ECvCJ9QW2mcSxEANu80xA4x619nXGlQajZSQXMEQWYHiYA5x68V4t4y+DF1E0j6VGbiJwGYQjHXr71pz3OTC1fZKzPM4dX2LGIN6bVDkg4706bxOxikhLmRnZchmzxgADjtwanb4d3kDOj206ncFb5WGR+VdX4P+D95e7HW3+zxYVfOYcNjPQ+vNap6WuerLFwgrszfAp1mx1WK9sEeS5mSS1GIgwRJVKEnnHBJNfoN4O/ac0zSvAtjpU95Z2U8dso+1WsPlHzEb5hsBO4kLjgDrXgnhj4c2nh7T47fMhUR7WkjIBzjjBHvWvbW0ugWZSMQSFFYRyNCGcDIPJOcHI61rGq4Hx+YKONmm0fPv7QdxrOvfEbWPF6RTjTtbdniN0uGZAoTLL6ZBPWuF0nxjqVvoMGnRDKrKXJXAIPQcnnpWr4h8U3viXVruXWtQmuJ1Z44/MJwoDEbR+ZrEeFY1RB5flgF1JbBbB6/TPFKpWlU3Pdy7DyoxXIyzcardXKusknlMjHI+/k1GqGZkE1xdSNuwrq3BJ/vUQRb3wOWOOMgHJ/Wut8L+BtU8RTbLezkEO3Dt91Ac8fNzj9aycrH0PM3rUlY6L4V+C4vE91LbShjbW7EuXkO5h7emfavpvR/CtrpNtHb2tuY4jKdgzk89PyrjvhZ8NH8KWBllMcs0qruijQlEAGMZ9c16ro1l50ki3dsEVBjeQOvY1cdrHyWPrKVW0XclsIhDACT0GMqPX2qwlm0iRkO8bMRjjjI9q04dOQK4Q8AgY7ED26Vdit180KjuIyCuDzzjrj61tCB5LqFNNPQg5Gfl2AHpVmGNosEkkngAnGOfbNaX2VQgCHBXpnvUltCsEXCBD1O3itVGxhzX3KSwyq4YuHU8EDjn8TWvbxKik/LuXIIz7VDKrOxJ6Zz+NNttzuQU8sjJJcDqaqKsZtXLMUfmknPH1P8AXFOaFFTIck9QMDip4HyiZAAHGUGP51GyCUOM4JGN/atrGVxUZZCMdc4xSuh2D5AcLjCcE/nTkj8vAHLbSv4+tScAZcj5QMlv1pPQLkduuxhjIIJ4xjr9KmDDYeD64pD0x1POSKiml8h/mBwcY9zT2Ex0rN1PGBn/AOtVO4kIUEEAg8YyP5VLLI7R+YRhCTjHQ1kX+qR2UMty7qkarukJOQoHVu3FKzZDKPibX7fw7p8t9fXHlWcCM8x4+UBd3fHbivzF+Pnxjv8A4veNri/Lumm2sjJZw/LtEe4jdjPvmvUf2ov2lH8WXN34b8P3WNNUst1dpHy7H5digZyO9fK81yrzT7XMivjH7vaBgDPP1AreCs7nPVqckeVbjNZRIZvIiRzGBuMgGCWIz2Y/SsiZh+8JPmAnoccA1YaYxsAAu5crleCQT71CZSeCxHParZ5LZA0pjXoI8dz0/nVWeZZ2yChZmbOGKlT9MVLK+co+R3I8zPHryBUJtXnTejjaHbaEGC2enAz1qTPYltYDFIYnEbqysPMGc5PYA8frWmGYoIimd3PznnHrTltGjR3ZnL558z5gG/OkgHyo7AghcDPYVaBsmDF22qBg5474FZ97ySWYnGRtwB+tT3cix7wxKKVZWP3cZ9+aybu48vhtnl9Y8k8/jmhsEQuZEI8xJQfLCKqEEDnPTd602GXzCWd97gAcjuBVcgSKSeCeAeB9KsRqrkkcFhnIIwCKi19hbkkbEjAwGBUk7vWiZcBy6dScYX+InOakWDeshHViBzweKkb5OWk6ZPHHJNVZgkVzuOdp5VsrnqQDTiP40GCMYyvGR1796dIVHUcgEA+uTTXVScKBhScA98DH86LGiGFQu/bnIUDGTxinmPBAePYAf4h6fWmqC3Od42rgjuTUkRdUTPX5lY4pMYvmgByMOQAeMEEc+9OkILFCVHzGNuxJAGKiMZKjcDt4BFSYILsNnU/w8/WixkQhWdEIcAMqjGf4ix4FOBDJg8HoeByDx/OnNgMNw6Y/Rs01cMAoG3aF25z03daLAPII2hlx1Azx1NMdfM2HBJ3HBcD0p2QMgSIQc4O7vn6dKVVLcPny1JG4Nzgrjp9aQ7DNu14idiAhRvyGP6AU4KirtO0phhnyueTSLu2BwxjLAYJzxzkcZ9KGIVySHUbWGQRjcGz/ACp3sUtNx/mNIgUqM8HacnH403IRCVjV/lweA2cfX0pXYCXZkDdheWx0/CkdWOB0BjYY6jORjmmjEGcqXw6RuxZlL9Qcewx1qQhd4BGxuW+Xp+mKaJPnkAdRnIwCM8nPTrRu+UKXTjGSTk+9JFkilgT0wT/+unrEffCglseuelRg4XJcck4z06VMZN6IvQDG3CjBz6mjcoYy7d6YznjZIOfU0hzgYQY5B+oUkfpQQZVIJPLZySc1IPLkbI4YPtIAIGNuO49KadhNkIALcYyxzjHtUu8sQAgw5X955h4wPTGKGXJ3E44wMds0CQA5wc59atghhjzKBkjMRYjHG7NRZ25IzkHBOM5z6VZUiYhlPysCeR6n0qKbbscjgANnGT0pWBtBjcRwN+Ths4xTR8o3bHcA5bAGeBj8aWRUVmCf3mwMjt681Ey7jgcFsg/jSBaASqkBiDzlmz3Az0xSkHODuwpPVRzkduaGcjIZ+Afulscn8KhdEXoMknGwj1qdhiy/uzguRgDOeuKi2xgIcA8ZySP8KcRtXl8seCSM4GaechgS7Z5IyMDAJ96l+RIoyrksnQjHyjoBjrTkc/IBk5PHHJ/GmBEYYOMt1JHyD8KcGV1OMRgEAJj19KLgSAmQuB9fl68fWmSt8nJbqGJX2PSpRgyglwQeGJ5wDUJRSg+cYxtGD2P41SQCBCBnnd93IXnj8aciblJH+sbr+NIAAzkIMls4+tSBNrFwflOOnp3oYrDWBR3U/dBGPMUHcDx1z60sQVnO0BXcZHHU4x/OmpNtw4RsRrwdwDEg57e9SJMxdCgyoA4JGQc5PTNKIMlEBQAtgnIwRyTULcP8/wB5icYUjPNTLJjkja2c/eFKXYco7gj09jWlgtYiz85XPHzAdOx+tIQTsBwfpTy5PsOTk8/yo+YjcRyfRcfzNIYA9FP5UuzeAcZIzyf8OlIjLnAHAxnd2J+lEeXX5QByRjJ9aaAfI2zOf4schc1VYgPkfdOAN4UE1O0qvsIG88YIHAwaruypkK5JXBBY55FS5DQYOUOCGHJ4P3SfrSg9NzgFW3E+wozlRjGRjqPvAHP8qeY1Kk4xxlge2anmJbuNY5QneEJHTnrijaz8Kdh9T2qQfKQT3OGyM/ypqtt3sPu/zp7jI3ZkyGJLDIODu5Ixn8qFjJY+VvOCcYXsDnoTS7yz7DHjOwiQjOdx7Y9KUtvGCgJHZgccfhUsliSK0UpOflU5w+BgDt1p4DFZHyqZH3HxnIoK/fGHAILcg9/enyTlpC7kDJP8QYjB74p3GkIw8sgZBXOFK56UpyvUEbcZ9qNh3YHUYpJFZX2kfNznjAPHHWquXtsR8leCAArH9OKcQsuQHwpHOxsYHrwKQFOSeFHzZPbHWnOwjQMDkKDwD7YH60NXJEkXGcDhcYoIaLAPBOSASO3tQx2+XuIAI6Zz/KnOBK43CPPOZAozjPuKhIdhjOTgt1wcqBxk09HaP51DFuSCD29OMVGwYY+c/MeC+ME9hxQoI3En7vXnI5NMadyYBUxgZ2k4JHJFK/QBck4BHGccZph25ySehGMDH50rfIcr3B7jkGi4eoDG3PXIGPemGQsSMcpgcevHripFU8b/AJMMqtx2zz+NHk+Q0anAbaehxkDvzVXJGP5Zc5PC5I29KvaDfNp97FMmMAr+8OP72ehAPWqRi2FAoQAEE9eeOadbP9ncOe7cnJzxUSsZVI861PfdP1uG7tXnEnyNuZTwd2fXAqhO7DUEkUgDaAqhecn8axvBOqh9LtovmDxGTMibcFSTgFcdsir84W5vtzEBzgrhdpOPrXk1VZnhyTi2mdLDLGLEl/L3IQoyd3I4yQB61lG4WB5WB2NLIWIeUupyf4eOPoKaJri0hEc48u3kyzGIli2Dnpjjmq5uf3UCmUmINySMED8K5iUkE+9L1EWQhpRiJScFieoqQ3Yt2KOTGYwOpyPxxz+lZ81yLjy2JO6I4RtzbvqOOKlVzz5TmX5gCgPB9etbXsJpdDcim8xgVGCVydkRYD2zRRYxpL5bRpG37vaweIOQQfX8aK0uYanE2Mku8sXJ+U9BgnPQDJrTjiZ1j81C8WDukLc8jtgYz+NZ9vAEAVyBt5OYw5GPTArUjtwVjA8qMMOSvy5P55FZ6nXsgLp5OwElRznp3zz17Vz+p23mTIUcBQMHHf0rR1Fn2IJRjfuBHLZGMVSWNiiO33Aw4OPw71hK7GjnbhWSYqDsAwvJ6ZNUZka4ijAc7huODJw2BjnitfUVxMUABPykjvxVJrZ3GfM5yWJU9s5I/KsHdM2Rzs0Xlu5ITfwFQRHr+dV51ZgUUSZ9Nw65zWnqkccNy6+YIiF3hSC2SSO4qlGyHIYjccY4HBNdEdUaoLWzT7rOHZsHnLcgcVrxjcOBlsjdgdSaqQRHzsKN7Y5DdOmK0oYWYAL19VXuPxoZEmSRKWy4HQlWHoMY/nVG6lWJ3zIpPyBdwJJHfv2rWIYFQEcBslugx82ayJgZnJ3ufmOCcZHPSuilG7CJBDKWdMOvLBRyM7q2bKKQRo7uS7LhsErkdvWqNnCJSm37zN8vfkHr2rV8mZUjWR2kYgAZzweeOlenFWO2nEYsa4cFAMMSfwqUxIIJN4QdNuQxGPwqsz5RQc5JG7px/WpWlkPIyAgIP4e1bJ2OpaFeSTzZJCByqkZI7A8Yp0fy8DnJJGO2etMkV3ycKGQHIHYdaVQRhg5G4dCPWk9QGztw4Q/OOcuc59evNVbgMSEGS3IGzvjjrU9xk4zIpbJ2krjt3NVZ3AZAo24z/H1bvQlcbEEhXk53DHyj096TcN2RwcZI3dM/hSo67QG5JBUjPpTWOMlvuHBP7zkgdulO1xDDJvTO/AbB4OPmPpmrVtcoxBHEZBwMnOcetVFy2AX39ARjcRjv2p9mFZ2bIxxtTHGSKaRNyc3AdgUQOqthgrFT0/KpvtclrNmCU22B8oj5PTBJYVDHJ+52c7gecv6HFSJsj4JHU8D9aLlLUZHcyKE4JAc4yPb60byZS5+9uwQTj+HNI4UDjHQgcd6ru5fMbHCseXyRzjFUxMbMflwmMY49qheZsyFnGwZIznge1SsoeEkAhDnBOOcY71BMjS7wjqNqgIdpkJ6dgQKht9BjGlLsg4GcADn0qOVhnI4UBV5b/PenTfLgjrgEc/zqHaRKSOcknnsc5/nUDYFyNnRAT1OTxtz2pQSfmI2hCDySP5VCJPlyD1A9u2Kfv3EfMOR7ngd6dhNiYaMkEggHkrkcD60iyKXww2sCV45zxT9hbjIPBPz96jYqEOMElckDGefxqkS9ACOefmABbJz2A9KmCsyk4PGPwHtUG35cjIJUliewBxU0LKqgkI+cIuJTnGKTdyUJ5hDIemCD+GamRn3AHO0OSQMcjHSq+Aj5I2YO0hzn+RqeLG4Z5GeXwcAmpRsiWVfMUgkgEj5MjH5UsZLpGwBBKgYC9B0pgVmwRtJZyTnjgHiks5jI6owIYhc4U5yOoznFJoUSUJhuMkjpyeaA+NjE4VQxPHcdKkeB0Z0k47FRnIOPXFNMQVHIzyMZPI/IVauN6oYxJJGcZ57dKjA2ggk8d6mkTfz8hO0lflC7R6c9fxqF8x7yw3gYI7Z/KrEtBkoymSmF3bhiMjOevANSGT7hOTxhfl7CmlTGMH7vGBnsTUflrwcEEA8AZ4xUDHEKwQtIdxGAD3AFMMfToMLtPJ5p+/5QuASPUU1VDdQepJGPfrVWsTqGwEZ4xnjrzg09Ocse4HJ65pMFuEdio3OAMDgfX0pR8xIcv8rAcKQfXnj0oaJSsSglQCdrtyGBYcc/SrEakZGSQ+cDiq4ZicknLAE8etTKGZnyCGGcnHTFFii9EqsMgcgsp655x+H61dgLcjJBYegbnGP51QtXaNfMIZBgkHqfrV23dSkoOx1Vx3YOe44PvTTEmXQzbBkqRgjGe9RmNVz8gPBA5pxO5vkz3POevHtj9acquDEAC5JHU+tWDImiCKMOXZ1LkcnHGMD8aguWCnaRxtDZIyP0qx57osbr93Jy5Pvmqcr55WQJx1wR1GOnTrQ0StSFZWVdsbqoO5mIGeTxkVVkuZI3IVCN+Ixz1B659KtPuk43/KQcjA/+tUbW7bQpG8KOw9+KmxZTaIOQxDERZJ8nOOPqOlRSFD9W4wOTxU80aeV98oRgEfe4PrioW4OYz93ByoHBx71LGiNmLPjh2OC3fgnOaasYbLJ1OTxkdKcFjVsEkAOpI3DJxx2FPhMRG6OUxkHKncB14Ixj1qnqOy6DcmPed+cHv+hphQNwHKbVwhLE8/jQ8bIp3HDEKqZx33dePamz4TeDIgK9BjqSevOBWYtx2DJsIyfQHg80RsysCCYyQSu04zgY4pML1X52JAwNwxj60jRFUCn5FG5RnqMtuo3C5YghkZECGUZZVZsk543etSRRyE4G4jkKeSCCeozVdFVwm8EhcnHvjb/Kp7Uj5EiCPtx0ycD04rRC1J4UVHQAn5zz83UD3JFTZy4MaPGhzjI3Yz269ai3DJVXJGTgAeppIwNwUDYN2QoGOg55p7CloyxNMY2AXfkc4ZcE5P1qLcF5GSQQOmP4vSmqN4cu/LLjPcHdkfpVgbHfe7jDuT7jnP8AKr2Fy2ES5YGQnZLHsI2DHBzx1qyXiid9ibFVhtAbknHU1BGIWCJsQngsT2xyaa7rjIwBjGc8k5x6VLLTsOe5aTYT/DjI3Y6tk4zntUXmKoLlxEFUuCOuN2McCpSSEzgnJ9QeOgpvnSgld7BWXH3sYG7JoFuNcFWQ7A4JIbAAIP41B95c9jnAIGBmngM7ljySxbPX6U4gEjD459vr6+lQCRBtXlu5JIxnsMetLho2IL7WxnI5wT1pyqoRc4PGVyAOp+vpTTk9EPQt0Pb8KsdiVZQEbYFcliSenQ+5pXG93KgImFB6tzjB/Wo0JkP/AC03NzyDjn8KcHZsDIGMnDd8nI9adyHcr+YkgwJASpyfx/CrCsQRwXABGB7U9VMi/KAACq42ZJwue3vT4LfMSHIBA+Y5x/OpepSTJw+ScS/Kx6ZHHf0qhfGORMn96w+XBOehz/OreQqczjOBtCMDluv8qguGLKmx+gPbvWdrD63MyPCS5jQOSCT0HJ6da2kuoy0cm8HIXC4HDAcknv8AjVGRWkkCLvO4rjLA8hSf51Fasy+WnykuC65OMA9OKllo2mkBjGcRICeQOoIqo+3eXEbORjBGQAAOOpqtNO4ZwiNsRAzHII6VJBaSTufMkMYHXzRwc+gOK0QWH3l6hfMT78DA81fm9uSD0qe2gad3CxmQk539Gx+H+NW7XR44S+wLMu4pkckcDqOakSH7PGBg5cBSckfKT1HSnFEmXLatCgJJQZI4P3QBT4325+c7mADc8DndW5dLbyt5ByVKZeTbwAO2ASc1k6iJLYlFRsElgXGOMYxj6U7XEyFnZy4fqeR7cUsWHyWySoAGR1qOQMmwEfeIGcHgfXPWrNtlgjkfLyST3x6VGw4PlZ6j8FPi5efCzxbZ3InB013EM0Eh2opJGGzt7d/Sv048F+JLXX9Jgu7S4huLSVfMWWOUbCCMfKfrX5Cx3MjNFGDJgOOCfl5r6y/Yz+Obx3kvgrWL3Fo0TS2LSruBbcx2AcEcClONz16NVSVj78sJ1dBkYUBQMjqMVqIfMZBGCMdeRXL6Zer5SKXZGTAAZW+9+R7VtadG5yxJweRXK0dSN2FwE2F8HA+ppxUyIVIJ4xUSRpKMnIcjk5HGKsB+wzjPXPWplHQaK5cq5LJhupFWoJmKEscEZI55x6U02qHLknOFB59KjaBm3kfIegHrXO0dKsy0FEmSMkcA5pu4BT6f4GoY5SpwxwWYg88DAx6etWUt2kAyR+H60WIInQEEgDa3HNVJLRZM4jLnHQEkj+VW2tyo2Hkhsimy2YKgHHTk55qXqaIzlgViCMjnPPWomjVMsPuqDgitBoViUMxydpz/AFqNoC2AeEOfxzWbRomZctqZm4Bz94Y9TVOS0CIdyDkfL649K2GjeLeoz3B4OQR261HJHujB+/zkVmbpmA1krOSC/wAx5A6YpfsI2ADO4gg5IH07VptE2xFCcqBjHc96gZQc7DsGRz7+lQ0PmZhzQMFJ2ZO7ue1QmxDncRk4xW1coWYAc8hi/qKgktTGN2Dggms3Eq6sc9f6eFThPlyM+/OKw9X8MR6nGYpE+RgcxyDcu31+tdtNbmRMHsMc9qqmMdDhMnjB6/pS5Rc7R5pP8PbGyWNYrC2EJwuyKEKMAcZxjNZn/CJmJNiRhI27hf0zXqdxb7m2gDaMgjqf0rLuLIIcgA7TkH0+tJxNYzPJtY8MosMkqIoYAjgc5HpXzx4r8TanYb7Kw1B7RPtDJcHyiCoTOEGSPXmvs2709BE4CZzuwDx9fyr5++J/wcln1XU73TInktLsrNLCmGkjf+Jlzyc9+KUfdPpMuxEKcrVNjgNA8S3ciSJbO9mkYO0IdqkjGODn0FdZN4u1TUPDt3bxLMLkwfvJbdgNoGe20msfQ/h3rF7AESCSNlcq0lwu0nGOcV3Ol+C/ssUjy/PPKv7zPcjsCK05nF3R9BjMXQqUmonq/wADvi1aeHfD3hOHUdPsLW+0uZ7ma4uiIrmaAxsAFJGC3XjPauX/AGwPGWi/FTxF4IitLuwi0aTVfJnWGNftKho42JZg2ME5HNZf9lxXSJaXllDqEESFEEqk9fRu2Kdd6Fb3WmjTjZKlsreYIgRtDjoeldscUz81lgous6l9z558QR20Go6iltAsUSzbiMbsIDtU4HTKrnv1rJfxSt2iM+n3JTgKSSoAxs78+9dr8VfDR0uF5YolQSIUDBWBUht3XJ7D0rzNPDeu3UKSQWd1PGwIDRxs65z3wK8+s+d3R99ldR0KPKhv/CQWYcolvJ8nyp++3DHfHpzUkmvWQyrWU0m5SrYbPzHjPTpTbb4ea3OoePRL+X7xAFq55z04FdBY/CDxlK2I/DF2oK58yeMwY/77FZKKe563t5vVHNwPauhRLaRycDAHCgVZV2QgJaROCoOGXjPb8q64fB7xkAgMFpZhj85mvYotvrnNSp8IdYleNbnxH4fsgx2iQ6hHKoHqdrDP4VXJcl1ZM437PG8SRGIIcHcY/wBMVZQMY3C4dhk8dD9a7iz+EWiR26nVfihoNmzglDa2ck2Mfw4EnWrN74N+HFrYSf2T48vfEOsBPktrbSJoojnOSWOR+tbQh1PKq1U78zLXwpszBZW97FbxyRyW5jnWSPduO4sAG6rjrXqek2elG1kmjgu7sO7H97OzhZCAAeRzwAOaq/DXwaNK8PWaSxNbzuGZueWycfMvXO2vQ9P0qFYcbDyeVbpn1obktj4+tCm5t2OAbQSGlKKkjXDNwqgdRjPPtXK6h8MIdQf9y8lnIGzIDGCDnqAa92g0ZHVDNHkF9oA9PahtDgMnA2BeAvXgfSsZKRpCq4fCeJaJ8HbG0mIe3ec8MrEj1ya9D03wx9mjieKONOQq+WOMCuwttGSOUERgFicZboOwxjNXf7FCwny/uAjKDtmnGLerCVdyd2cidPYKSvJQAgAbeD2qKXQ5biTcshJyFKDnP412YsAQ6OknmruGeDyOnUdKlg0tS2zZjC5LOeKHEjnSRxcGiwiFAkGwn72QMirkGiRxQRqEI+bcokAxt9c8V2R0mBWJ2ZOODTP7HwyiKDy+B8wzk5PHemkzGU7o5waW4Vzs98iPjg56/SobrTllWSHiQsCHCH1HsDXaJpBRMFOW4GF9Rgd+4qq+nvI5YkAe39a2SdrHOrXPljxP8BTda3cXNlIUSU+asefusZMHOcfWq2l/s6Xsjb59Q8vB/wBUkJJGflxu3Yx3r6tTRYUiBCc5JzirKaXF8h2Yx27cjFaKLPRhjpwjyrY8L8L/ALP+h6VJHPd28uo3Eb7laQ4PA75969O0fwhGsSJ5SBCcqi9BXXR6QLiTPloQCD9e9XksfJBRUYZJCkjHQ1ah3OWpiqlT4mVtN0oxo6kOcj5j05JyetadpaC4bgNkDGCvy5+uakW0kVXLlmiXOcg849ea1BbrFC4QDn5gAM5OelbJWPOcne5n+RsIUfwjaSOQcVNwOc5ZgeO/XNThS4G/58E5B7jtRGqZA6MQQpJFbRF0CADOTkkYzVsKVwRgdT81RC3O/ID7Gxnp+lWZLZ1553HlQf61roZ3IXTfkAgjPPXgVZiQ8gZc4B6UkUUiIDJjIU5IBwT/ADqaJkjlTJGGPpwaLWBvoChnAD5wc8vz/KlKLwDweTipZXjOdnyt147U5VV/u8nkgZwT7c0NmLIR2y2M1J5Scnf97jgU6SMM2F7H+VN8puoHOeKQrkkjKMY59e1VZQMBcc5ySTnAFOIUc+YMDB/OobiRfKB5BJOQfc8Ubktmbeu0UOEfnn5CfQda+Jv2vPj9Oqp4Y0K9jEzR4u5AGZFBJ+XcP8a9a/ak+Pdv8MtCk0+zmjGuXsY8oZ3GJC2CzDsT2r849V1SXUrq4u7kme6lbc0oznIPHBauqnHqzOrUVON+pUfUTtLpEcGVtzPlsErjHIx175qhLJIQineQMlt7HHJzUs0u5iXTexwp/wAarPgs+4h2PQBgvPryDWx4bm3uQTSM6PIvzgk5BwfpUEpJYkDC4B5Of5VYkZU4GCpHUDuKq+WY1JUdRg46VFkgbQgh+1sASyFR9/PGB/OrqW5tkxF8+1gEXHv1NEUQhiCgoS2Q4ORwQemangQ+cGkTYCoCg85/EU7WGmPfMbPEUxkHGw5yRjnims0jI+Bg9OVPr9alEqtynyMikMOnf1pmoSokjgEhBlN/HbPP6ihE7mfeXIj8xi4J5AK8d8cZ/OsW4uxL9/IXaCgPqDzVjUpDdHB2yblDY7jsemeoqnFFGBIBkjnG7tWbKWhJHGAgLyJGdhI2AHkNgdB6c1obG+9jjJPp1HtVOOJhkpIUK5249CMfyq2HG8Zy+3AP5UIlIdHL5eQfvgZyOhJPSkmnYiQImxTnG8A9fpUmM7wSBvHOO1QyIUckE9SfQAVYMTh2/ucKvr2yaRdrgNjBBbpzwTk1GQUbO87sNyCR1+lSxjBfDr8u7PPoR6A0mCeoxQeAnHCDkHrz70KccA5HzAjByMD6VOIwz5IEafu2AwCSR1qFEZYoyPvFSOnSpGPSRGUneRg9M+g9xTnJXYcDn/pm3+NKWYnJc45IA98UkhKhCT8qqScsPXg5qyXuMYMW3AYC9PehOGAJAXgnB5xnOMU8cP8AOd68ggfT5emaj4X5RvGQoIKnj5sd8U5AEbMEQEkBQXGCckbsYNSeauTzgnIxn1OagAZyNwGQCT5eQCN3XBp+4NgDOST0PSoukKIjL5fIA+XbjeewGOhwaiO9HdSCxVmJ4GCMVIqNskKplkAB6U4Fi7++4Z4/wpPUe4Anyzl3UPt/SrGxpBsfrz17U18Rp8rjI2nB56/Q0MS6uDkAg5x709hIHDlDhGAbzCRg9RjtSxp5bnBwwOF4FI8ZMpHCMrNuyCRnG7HB9CBQoC/Lnoen/wCuixZIqxhRkEDdnFOIQSgD2IHT8s0ilSuMfMD1z2ApCCPLOcgAA7xn6YJpoTY7cNjgZLDPTB5z0pBlpEDdBnJNO4Ku4HJOOevXnFIwPQ8bdxOee3tQlYhK4RqS204+bGTk8fpTQqtI4wSBkgoT0980AfKCQCcDoKA2WHJchSMEZz+daBcbvxwxGAAFccEioXmyrE4CgHC7uufXirCDzIkI8xACpONuAB0HTP1pu1W+YP8AMcjqc4B7CgTVyPOHyAcAj9T60iyHBAAyB+HJ/CpcCUBSOJCNpPH8WBxSHaWB2ZU8cg/40FIiWVWXMeZAMMOoJwTnrQGEaFgfulRz6ZoVBJvdyc7T1Pp0olXaNqgDgZHX+dZyKQjgowAJw/TI4HBNQ8tChKAMAB93qD1p5fJAVsgZIzTIFDZV2wNpOOM8DjvWZKHsxBOSAFyeRQJFy247M9MHnj8KUqxXbnPXp7/Wnbw3mHec4LZ+tNBcapJba2QMA8jvTlKkOocjO7pyfbinE5TD5GCfxxUbRsV2spHAbnJxn1wKu5IbiXRdmGY7cFsZI6YpAWYfcfkYIIPWjH3yxyASSe4PtTiFQcEbQRjJ5Izk/pUsq1hWKuXfABYnIx0pcFCSc4XliT2NPUEAAfOWII/OnZUZD+oyD9aIhcUYQBAeGXrxkfp+FDBRypAyTnGeATmkyQoAyOCSw55HIH9KR2B+YP8AK/UkqCp24xj61d7DvccxwwCnGc4x3pu0FMumQD7H86dH8/tn7uP8mnYyhA4LcEfjkfpVIBFCrhiMLkOQh9OlP2FeTyq4B2LjGTnv7UmG+4RgkYyD7VHO3DkEAnLc5IzjHejYCu2Wk3pG6ZLHYM4CjrkUH+NXxwcHORgn26/rTpGcYCEBXcjHqMDPfP6U2WMgORhwcfOTjLHrispCWokciMCC+DtXaQ3cDHIIzUizZkAwMO2SRluvAqHzQFwSfLBJ6j+oNSEiPg/Pg9evQ5HTHapLaGqyhUAPPA4GORSlDyMPkY7deM//AFqeyhNzD5MFm2D6cY/GowyyMd+RjBGeO+aq1jIdGpLAdADwB2/LNOUYyAMlck/jTHG4HjPJzilVfMwB8g4B+ho3NLD4kPJIUsAc5ibPHvmpzlN+CQWJJx6VX+zlrcumUyBnGTz+NSSuABjblgCx3dc59qVhDlbZkAZOMZ+lOkkMryFud5BO89PWmABuAe/b/PenfKBjvgnn2q9txoidA3BJA+bgAHOaRTtLAIMEf1zUjfO42v8AdIwU7j8ajbK4GRgY5NLmJ2YrHzWyXkHPAXjA/wDr090KI/JIJwN654/CmRvtzu7kAjsfSnOQXBB5yGBRiOo9MetDKTuMl+RgQ/OVKrjAHHOaTOSd7cc9W/8ArUocgIOSePmHQjtQWxkk/wAPPJI6U2rkRTHIf4Tg53YxxgnvzTxjYiHnKrk4HOKhGCxBIOemBnP51J91sgEuxCgDGBzUpDbAbcoZCECsSc85/KpYgCm5D8vAJHb1qMHZIc52jJyBge/5U5VKDAyD0xj16VYIRkYDeXIUA4zwcepppEjxBx5mN2ckHkA9PTntzTvNcw7P4WPPrg+9MTEm8AnC7WPHXPp9Khqy1D1Oq8HX7Qz+SkZdJwXKFcFcMCeh9BXdud+HkDkgfKZMDAPvXk+m3X9m6lFcpGAFXbhiSVBGCTj0r1S1u1ls0YAkyL8wHQ4GffHHPFebXWtzyMQrSJ3Jh5Dt/qzkBeCT61SeRoRgmTa2BwpJ/U0+ZSgyRvZ9p2IAMA9+aoXcsm1zE6bk2hcAksc8jH0rltY5NGWYmD71OBtxycD/AOt+tTWzxhEd95jUhjvkX0+hNUIwZWuP9XGSo5kBGDV+AsYUdNojUmMe+R15ouR11NzTdxh3M29TjndsyfXFFVFSMoNzEKON2Acn86KLi0C3gXaCHIMZ2qbcAZBHPUVK0aqgR5fM9JJAMn8h3rxex+I2pWhRmJkAJLZOR+mK6Cz+LkeYxPbfNwCV3N069fWpdz0vZaaHezWvmPgn922Rg8EZ9CKqtapaxhA7fcPbO1h0zmucX4rWcapKkbRkEDOMEGs29+Ia3M24MRGDhlBOSTU3ZnycrLuubIrrO/aCSMJgZP1NYLawNuEfIQHdyOp47E9qrXviEX/yGPYpLPhsc/iSazLiRWCIrhwpAAA5PfnPtWai29S0iXLvKX8wu4PLe3arccZOCHfsTwOarWscm8u+dgwGIPT3x6VsW9uwwsjiQ9iuQCCcjH4VrsD2I7bTzMhJ3FlGcZC5A7Gt2Oy3AMIgPMzIQo4WqtvaKy5ZBubqDz0rVtU2I4UHBBGemD+NRdyI3KV2scKddjAYxzzntXM3MnzyBNjiP+MKw/ma2vE+oDyzGHBIfcuxlOB78VzX7x3EWeenzev1OK76MWaxRt6UDPI48zgqpAkU8ZPPNXZ497lxLJGOMcdwfcGobCKSKECUPndjAYdPapmUurhGGF3EjocV6MdtTvhoROEjIL5MpbkEZ4HuKEaN0QqQ4J5xn+tOjjTOG+8VGCXIABJBzj86Ty45yYi4yxXGfmHWqOjdEYlU7y4k3AYP3cEFcfzokOCm4+mc9sUjgE42IyMWAwD2PFHm5xgby75Ugev1oZNmgg8lk86eTywuCB0Bz9fas+VgiycYVZGxySPzNXbRWlXymdecnaI/Tdt7+gqxfRxywRR+Z5cvCsM8Z45Hy0EsxMDdIOBhNwyOetPkt22bj0Xpg+lPYbWAbBYEKW9ajadnjUAYUg/Of5Yqt9hjJTh8g5YA5J560sByx2nZyCDgkkfnUbN5xLFOoBIPTI/XFCAPx1yNxPpimJa7mrOksrMTkK77dgHI5yTwT2qJ4S8gKDILZHQZyecZoSVWRMAZY9T1GRinGSJuFO8cEcHp9agsq7CY+DkBs88YPpTWk2sMHvwBnrUtxKHOwHZhTnvgZ9qrycMoxgjnGenvVIm9hFA5GP4cf0/nUU65jTIc4IGXyPTuaU7tpzyS2OvbOf51LLdrIjiWJHYR+WpIJxn8aYLUzgIgzlnXK44yOh/nTZGbErE5DIRwMfN61JKSWG4vlVxz7dMev40jAFiFzjHX0/pUNAVjh2298sD9B0qRcFchuV/pTm4AByT3Ix6VAWSUqIzgZyxznA9PrSuCROWLMRwRgEHnPPrTShlO4Ahlx0xkZpCzYBGcrjJKnkgfWo/M3MQQoxuAOSQfTpincHFClQMZckn5ee+TTsHcCSUGQQRjp6U4Z3Jk8kYPy+v4mmg4IA4GSB+AqRWJFQKMZJCjkjqOaaxG/EQIYDLuGJBOPQnFJkj5Tw3f1p3PLKoJXBzgj29KgpMfE6uCeEO3AIboT+FIA0M6bEMgJCqi8jk80gbyzwcZJzknipMjcjNkEcitr3He7Ljr85PPJ3ZNNJJQEcAnqvXFOZt/z7CM/L1PQdKXzQoQADJ4A57/AIVQDFG4PkSsWB4ky2ACF7k/Wg8PkHJBG3jOD6GiVt748jy2QnOR1UNtGP50MgXJHAPKke3rVWBakBUZQiTBwQfM4/LpUW8lciQ8jaQhAwfwNTyDcwx6HGAO/wCtNKsqZkTYMcHjJI9hz+lTYAZFZuoThmJJJ/lxTAVi3vxuxjp6mkebYwVXJPzFvvYxtzj86JZioAOBuGffik2VYR2G93Ay5BUl88Ke2OlClS5KnAOSDjGSBj+VRjBEmZCVG7OSAevGOKkRV4Bfq5Y54AyPalfQzdydGXYmQd/yqRhgMkcH8asTJtkAQLgB95x97OOlVoYFMRIK43AgDOeParnRQAc7Qe/vQgJo2CSb8l15QLnoMY/nWlCwdWLM+0AZJY5GPes3KoTux3HBB6HJ6D1rQt083aAQcgBlLADPc5Iq0OxeEar8+woWzyQTkY9QKbJFmPawwScAE8+3Srl1Kklt5UKRExoRINzD5izAbQDyMCq7K6879mwBhs7nOefwqkwSRoaZ4G8QeJV26Nod/qq5Ib7KucEnP48elTan8JfGmnxme48Ia3HEzYUta7dqjnLZbjBrn/O+zjMc0qOvKESMrIcY4xz+lV7y/u5Mo93duclSTdyMG78qWI6UENdiK6s5IJnjncQMpKv5mDhj0GOtUy4VwBIDvClyFPAxkigz7XkK5Ckj3xj2NVpLqRnkABz8uOAP5e1TcLjSsgQEoSDtXOPWpDlWjTqwLFgVPbp3pykJv48wkcA8BcVVRwyghCeFyQQeT1oRSsWlBDoQTlcEmI7ckHNQyFmcBXO0g59snP8AOo5JmQZAYqAw5Axnt71I7KzllIIHGemcelIq6Jo5lVuCZEfDFWHAwCAc9epqq0bryglkiO1WwwGMck8809QqMUU7wRsJ6EjOehp6YkicYQs8RyTnOSxPHbpSuFyl0VGBL4JALEcZ55/Cnn5TlsFixyc57Y9akH73fuJBOccZzjjHGe1AjQoBvQMSFAZsEnr3PpREkcmBnPB/zmncEsQckHGe1RryAw6+vpT12rsAfjIXn171oNlmORk2HqNwDD6VIXOMbsgZI/HjrUSqVAcfOVB49cmnr5asAXAUA5IIIwCP8DSuIUlS2RwVOR8w5xx6U3/lrkuwV9uCgJ6jB6gU95t6RbZAVByOnf8ACjzBCf3ZBRGAU4GCAfrQncAUoqPkHbjrjrmpHldXyHOUOR3zUfkbDhQ/BXqT0GfeiPKtuIOO+MmmBIfMjaNT5e1QNxwc5z9KiLSFZNrryrc4HHGKep3Jg4IUgq45yKb5mXRiPk2/MABnn6Zqbg0RrnbhgcqoHPO445xTzKzZAfYCCRkDnjH8qaxz1H3jle5pgDzIQP8AOafQdxGUF8nPAwcsQcnj1qUqHCvvG0EkY7A1Gz4YgYG4NtzjsfrS+X82zKcsFI56Y55qQuLHwQXAITJGRjOKUHbuBcZAUDYOeM9TT8HYCvG4N1ORz06Zpqqquxj5GRwpOP1p3IuSxAJsxuAAyChPpirQhI6nOFJIZdxOT8vQ1DGdiAq+GXgA4ycVOmxMnH3Dt+6RnH0FNmidxWifLBeeQBsB44xzx6VTcLj5cbiWPJPAAx/OrW0Bn2gdewPJ7VXnG/YFGOqgjnvk/rRYVyqx/cg4D7VViWI6n5fT8at6fYAmMFMRoo2AMDwAODjNVjukUBslVcN37Lj1pDq8lvbbEttgwSTuX9cCs3oNG3BZ26b3kQTzMXC2scR27Ouck9hTbqe64lVJJEjYlYgflyPug+v4VR0/WpMGMSjzCq7P3ZYY24OT0H51uSXJ1H7qjMKiNfLGBgDkge9UizJtNYuRLsljjDTDI+XZ/MkVqWt4hicKiRsoUHLbiMenaqSwLNG7FsBdysCDkD24rKeR7GQqBKMvtwVKj3NN6EGulvJHchiiSswPAzu3ZJJJI7gimmdbnATldpypA6c9OabDebv3hBcAqWbbnqAO59hUzMUmdw+GKEBQy4Hr+dNMplRrACUb03xlMnZIoQMD7ilj2shKuAF4AGSBxz171ajAuN6GMCI4LAjIGKoXSeSnJw0i7x/COeM0nHsZMd52WJSQEnsNxwO5PHarvh3UbzRLy3vNOcx3UMoeMgnPfPJ6ZzWXw7PgACQg89vWtKzZUZxghW57ZGDwaS31N4Nxdz9Hv2Yf2hLfx7otpp2oyxxa5bqvnRyEp5jFWwQx44xX0npt8ZYY8DB2rznjn0r8dvBHje9+H3iOw1zTJBHd28iyGLO4SKBjBXHoa/Tf4MfFzR/iZ4Us9UsrtXdyfNgBG6JscDb2H1rOUV0PWpz5loe2QyRoEBBLjANSwXSySkAgMo7jpWFp16wcrNuLPgggjj61vW7q8hAQZUYJ2nJP51zyOmOhpxAPwrjPQg9QfX0pZYTGuM5JHHsaijYQoA/AIPB5/lT5dw5H1/D0rJopNhEX+cMSVO0c/XNOVCGPoCQPxqTKyAKAA2QScnnFO3eWAB/Ceakbeowkcgjjpnr/ACqpcbxKCOEUfMAM/wA6lmGTleAefl45pHTKoN/zDh6hmiIo253YzgEfn60xYz0Y56U8AkPt+UZxz3NOGAQv0I/ClY02K0sAmTDJsLDJ46VD9mAXAzjHAyK1EXe4IftwOMZqG4jESGRcfKORgdqnlGmZjLgZJHGelUTBy46qeeP0rVKAq5PQ5yCMY45qGWQcgjA6txxxUcpdzOlQNgD/AHT7VVnJj8sHgZxy3f8AKtjYoZsfw549aiuEfypFTD5Ib5jyM1DRcTEbe6ybRlgOc96i8tlTvzz64q9bwO7lJBsMfzfWnSWrK+QDtHIHX+VTYbMeKHc4CfIcnBxjn1qGXTUSIKSSR7e361uvCV8zPc4/SqzxHYQqAcDtxgUWJvY5240kyK7oPLUdtp/xrOu9DKOScOqEquAM12EtosyMvVWHIBHTvVQ6bGXAfJKnOc/nUOFzaFRo4Wbw8rIgkjJWPDEcgEE9sDms9PDqRtgRHPJHmZ5+mK9EGno3DD5eON3YfhUMmmGIklxjfjaCDgfXFTyI6Pbtqxwv/COoZvktwnduenFRS6CvlAkMQB8v7wcevau9GlLJG3BQjJ/wpsOmgZGevTjtRyGTrNu54f4u+G3/AAkttPEfMRWyqygfMDjAI5rzL/hU3jnQ1e20nXIZLYRjK8RuPmxnaRjNfXM3hwyhBGUJcEkAY5H1rNn8J71+aAvknd8vIwc0/Z2O6jj6lL4HY+UIvhl41k2CbXbiMEk4jjZwR67hgDNEfwO1aV5C2uXMgzg8yYBJ92Ofwr6iTwzbLNIGjdy3OGH3cVZh8K27oQiRBQSQNh4b25oVN3NKuZVmviPmGH9nuBr1I59XvbiHJ3FCST71oWv7PenSkRHzpW7K8qqFI/Dj8K+mIfD0SMDEMMRkY4wPxq8uhjYjiMPjPGASc+taqm7nG8wq/wAx896d+z/oYmLyaXHI6H77SM3TqRggc112jfBnS9Mud1rZwxueN6xKM47Z6ivXo9PCXHKGREG3apUAH14FakWmJEqE9WyzDPSteTQ5Z4yo+pwX/CMQWoj6x/dAcgNjPGOmea1IdJicOvG8cA/jXWCzSRg6chumOnHIxTjbRqAq44wTx3qXAw9pJ7nLTaWF3BQdw6kEcH2ph0XyU3r5YwM5DD8a6eWGKRXATY2Txgc0xLF5fkBIOSx5Pep5S+exixaV8iOXDuckJ2Wnx6YqAEgFsD7nAz+NbS6YxPALbcBsDA5+tTf2XInLEE9Rxn6VSgS6hiLYBlGHO8EsxyvT06VWNqQ+ChI6YyDj6kcfpXT/AGACN2/vYyDx2qvb2pgLuoxuAyAo7dKfsylO+5hGABgSNi5xkkU4afGUQ4HPfB4rauNPW9hBOIwQNuVz/Ki0t1V8YLJt2Anrn1xSUEJyMyGzYhEEfTOfYgU5LMjOYwQeAMdT61sNaKG3jjJ+bBpQi70ITAxnB/nWqijLmMdtO/dAFCepx3pn2FHVMgpIQAw8xeMVvvEIQAeXAwcfSomty7ueSenateQjmM2OLbMnljHAycjH881dWzJY7z6mpUtthUjDnI/SrixvzuHGapJEuZVS3WSJVEYweM46nPepTbNBwedwzxipwhHTIx1qKeN2UkHAUkcdaGrCWpWe1KRoWkyehIjPX6Zqe3s4xgjBbnHHHNTQQHliHB5VSe+KuiEhw2BheuO9OIN2K8cSopLdOOD6f0pqKxU4H0z3FWWgZnfOMk4/CpY422EKmX6YIOT+tWZc2hDHbliSTggdDStag4wchuc9hVuJAsWS2TjtUuG2L8g2gYHoapaivcymiSEoR845zU3nGTg8lckH3NWPLZ5c4GFp0YIYYQY5zuHaloJtFRGLSZPHOR75p32pI0LOfuDJ9/pS3OVIJTbngj+VUL2XZC5XAGzGSO+KQviEu9ViVisbg4XKhSOQO3PP6V8//tI/tGab8N/D15YQM1x4imB8iESKoiK87m68dqrfHf45WPwd0m7jlMsuqTxEWcBCswJHBYelfnX4s8Q3/ijVZ9Q1G5e8upNyvLLgMcucj06VdOLbuxVnGkiHxP4l1DxVqt7f39295e3BDSOOQCGyAoPQAdhXP3Lbd6Jl1U5IZTj19aleeVkAGcrkDeOg24FUniZwjMUx/ETwDxjj8a635Hi1Jc+4qTB8ORkYAGOMn155pCPv44kxhWzTDjvyRyCcHpULvnGSRJkjk8Z/D2pLU5wjLyy7Bl9uM8Yzk+laCxCMoyRg5XBBB4/WmWqMII5QTk4yEB7HtxUz23lJyFBXB5BP8qew7EHI4I35YdeeB9akimjztySShKBBjGaijuzcyThQUSJiruYyvTuASKsnY00jtGAuMKTnOB3PbmqE9AREjgAEgLAYzgd/oeazdXuS8UgjGzapkEmNw25HYd+K0Li6VGjRCIgNqgjtkdTiuevXG9AfMB2nByQMD69fxrJ6ahEpTPJJgs6njbkBcn8s0ISgQODweCAefrzUjndksMDl89c4+lRqgKuQhBBOCSuD9am42y9GARlQcjPUbf4sd/apgMlE54bnI7CqqAqqp95wT/Dx1z1ye9X0AcO4JL5PbgcfXNVEfMLuI27ivQdvfmo5DjGVILAjn61MpUMCQSMcZ6+vbNV3YFQoySWJ596uwEB4cDZ3IGD0pgnYl2JGQZDjJ6ZGBT++SQcncDjGM9aQhuEB4yxPA7mkvMi9mOWUdFCNwAM5zx6UhdUDhcbhkr74pVAOAThmfCAYzgmgqzdR94Y7fLk1nuPmJWZi7JhMqADz6dfSkHLucL0G3gZ5+oHelUMGGMjknPHUjvTmm3bDHvBwmefz7d6auPfUa7ty/BUu/dcgfSmopLkfu8HGOuM7s0/jyiSAWz97cwIPUjpTTIInjJOCSHGeR144FXcQrtlXyM8nB9s5puxQhDYAyxL4wMHjv70wOUiy3QZ3Daectj8qlGNsiIBEpJxGB6tnqeKztfYlEWzPyl/TdhccYxjj3p53KmB0OSfekWRk438EKWJzxzn0pV+8AzgqpIOzI+nWrS1L2JoMbGlDxYO1fKWXDAkHBwR2pDnZgZ6dj6UM7bAM5BdcZ6nAqMLuJ5PCnjkenfFVbuIdLgNIQQAHZhjsOOv5CgEGQB2yDnLEZ5pxVmbcM8AggD1pWG4YyM5O3B+n41Ow7ibeE5Lg5DckdRUiqNh5IwOuegHSoN3ynJ+TuMjjnFTQlSUOeR8pOc9/rTiSxd4UYOBj33U/GPlB2EhgePbH86g8vZsLb84IPJXn14qYSYwBkD35I5z2qrDilYWaIJnIKBfQ5PTnpUYjYZPcbsAHmp0IkJRcZZjkg4wD9abHC0rHGEk+bHPpTIdkQgjgg54UneMYzn0pBIPkY/I2QQcUFT+8I3EBQTx3Of5UwFdsagYUKBnvmgadhokKGPL527WyCBwDnoQai+YIAzcrw3IyfyBqaNvnyckbVLcnkEEYpynYEwTyT97nIoKImBReQXxgbe/NOdC2BwMcNz15oYSckjB/i3Hng8dKaVVsFjwDk+/es5DRC5UdPvscEZHH3u+PahGQDJkTkYzikilLyEOXBAJAyMd+n50BUZNkRKSFhtkGG4A54II5rKwyUKTsy6vzjJORxj0A/nT9qiPJ6KD+H9TUal/MUtKSCCWG0jocDpzz16VLu27CEIHGSRyc1WwrC7+pB8whuQMAHPPcelVlfaSVQfNgkiQ4x61M82SVyARzy3cDA7elJExc47bFOBJ379hUXfUNBEUtIIgcyHAOwHufpTlOPm4HBYO5+8AMd8Y/Ok3iJt2QDnJRTyMHpRGFGwBNgwB1Jx69Sa0BoQDa2ACCcYHt6U9HcFw4PGT90kEZ4OTT0ZYiCx+dd2N3IOfpzSojDYEQlTkYRSSMfiapKxKEdfLGCTkj685z2pwchyCevHX8aeq71dQcbehXHHH1pQhPBPIJ7Cq6iZE8kaJljhUHXr+g5oMapNkOCM4Byewx/KlZIi0jAcsu0EcEHPXNNOCzDgMGJYHPcUNgizaMIeHQOQq/OexNQ3Y+feZMhsggAcE0bGI3k4VVJJz147VXMu8kSAjqc++eDSYbjGkCrgSZjQE/6zk59AAaGj2cAEgEn/d6Usg2HGd+D+FN34OBkknnGemKTQ1oxOY24kPzbs4zzgU3f+83A5j3D7nHscZ56VPIwzhSUx6nkk/0qKQ7nAJ9QeOKjYpscp3eXuy4B689OvpQjI74T0xjPvkfpTUhjBLtk5Gc54OPQU/yhwDjg5/IY/lTbuZik+Xgp9eGB/lSK2CQDjBHHB6HPf2oWFVKYQRryOFxnn8KVAsgjIi+f72drDoNvHNJGl+xIs7+QkSHgMC2cjIPvjH61LgbsKmXOV+Qk9PzFVzFwVD7MggHGMVKVJckZI3MyqSBwf8ACrsO9xcHcq9jt5HYjjP50OqlEVuo4yMmlSXZkAYlYqM7Rt4Oe5HeowxcguSH3AjPGflyf1pkgSWRFIBzyfwFDEhnYKHD4IQHBA981JIu/YChBODgLxz+NQmXeCSeW9fasidhFzI6kJnG3gfN0+lSzgiFElT5d+CG+Y4OcdPQkVXgZlcEYIwQTyOnpU4ZmB5xgAfqD/ShMqLRHvUxKH+QKFC/UGpN3lsMkjeeAOfamoEZwXy4IH6U4gJ5eJC5IbPy5/lk1S1HcVmP3cjYo5AGDkfSnMMbyoG3ccc84HY1EMhBtBGcEZU9/wAae0ZLn+AZLY7fnzViGvGc5A4PABHSpFBdzzGTlSpGRyPXNHVpAcHBOWz2B9KiAIILNvXgEHrU7i2FUE/OM/MAfakKhEIHBXpkVKj/ACIBwwG3nkfpQwDcnqCMiqFuLCfKfJOwtjPfjpjj35ru/Ct4ZLFIg+GiZuB9eOOv61wUW1nc52A/N8h74xjt2rpfBc7PcSo/DIhZVTuMiuWutDlxFLmjc7aefcroc54Iduv0qnO7M+8ZkTdljuHyDHpVyWfcqB49uCME/wAQwf61WKYCsxwdgLEAYOfavKnoeOtNBEYu4JJCNxg8kEfSp0UFNo2FAo2kSbeR7YzVcrhkBzngZjJweavK7MhRQAXOeeeO45rMSVy5bb5bURTS7ljY/cXg8nB6elFR7Iy0h8kyMSBjHQAYooEeEvaqGUDjAxgUwWrLkiRk2NyBjnOatsjNwMZHKk1PGgJwYyg24P5Vo2esrsotp53IMb1IHORnPenixQMQ2Rnk468HsauqpfAwoPB5pTgLhAMENjHIGai7I3epUjb7OxbJBP3SME/rUkSNcTZJ8xsgEuBnOMfyqGZdzEA7CeORkcfStCwj8v5uPl+7nqff1p2L0LdrbB0AJ8xQAMghe2Ov1rUt1c43DeNoGT0GBgVVhi3xA7AEbli2PX0q6gYlwOuQRj09MVnfUykr6lobVbDHBXt35pst4zbz2UHOc8HOKVYZJlOAdx6Y+9gUl3EEjYCTaCOfrmtYomxz18Asw80eYZOMkDAH+fWobSQNJEg6kjdke3aormdcyASZ+XOeSfwB6VY0ZXe8MgTftGSR/wDXrvpvWx0QSNx5d6kggrkYG0ZGR61CUHzhhsAG3Prk1II+MD73p2wKSJfMKKX6sGHIzjPuK7krHXtsSy3E8oLSHIVQgGAOAMDp1qvueJ96koRk716+35Ur3DNv4+RcnJ61EZf7wHOQCCehpXNVJIPNKJIS/wB0HgZ9MmlkbaNrp5mCDyR6+9QjP3sD5gcAZ47UpAc5cgkHk9cfnTEpsfamOJ43APysTnI5GMf1qG5k3vgvn5zg89ccUpZA4DOgDD/ZGBnIPSieCWKNyx3q2XUDHBBpbDbRTfJyQDntihFD5K5JQZ6dKZIAfqAM8kdaWFmi4ABbocdCPSrdrCTu9SVwRDyCSrbVYKcYIx1z61VlBZgJC0YyRvQqvJ6DnNSSZkiII5cnkdsHIqk4YXRkfaAzHaOSBjGKhuwNW2NDT5S0To0nQghsqTgduKnkcrlcnDKAAOAPyqppyAxyhcdTyg21a8sqqDO/AH549aExNsYSdmC3VcMRwf0pJSsiuQgfepTIJ4PrTkVJDhSBjGSDux+gqJioc4z82OgwPrWg467kbsdvKYwW9fXjt6VEV3Lzzg9fTilZ+T8gycdz/hTGRthZePfH6UvUezIwhLIPXOM9ajYmMZJ4YDYMY/PPapMsuecnnJ6dfrUUpXG85c8bgSTwD2zRYd0txEYOzpgggke2PXjNEqABCdgOQSYwo6n0GKYHkXBOMZOQMkgduvrT9xJYBcNhdv1HvWY00RuF3EsCNqkAAUjAx8jpnI9Dxzx1pVVmlI7k4BpsUqqQMgvnjnnBGM8j1qdREqw4JAAyOcDg9MD9aZtaRMgZ3g47HJ/Ok3DeWBUZwpyx3feqREByRlyCdvmEHp259KokRCNxDh3dgpHy/n3pq5kATodvI/DNSBFRucBc/wAfGOD/AFIqSA5d1EY3Z6nOemP50DsQptfYDwHyQT15/SpoCxV2YEgDPPJ4+lPcYwG5baAQBwB7Uke6PIQbCecfSkgRZjDMiIDhQgJc89PXGaQEfOHGME5wDwO3UCmQnYX5O7jAAIBBB9qcpKKcJjGC30q0xvQVgTwfnJyfXgmmKVwCXyvenrxIQU5I2kHtUblFAIP3srgAcc1ZFw8va2eUc4/EDt60RSo4kRyEwhYIMdxgc5zyaJM5yfvZA5JHJqBirMCQOgB5bnknpjNLULgUOzaThgx56jpjHGaiWEDIbOBwRnnn3p8kQVgMY4IHPTimghmwcgMefpjrSsFyQMSj5JwQRk5PGfbNLGphwV6Kc4bn+dRopKiMOQwU8njI/OpEX5MYOSxPXnFOwORYg2hgd+SNoJHGfzqYcMQAcbePmAJyearRnac56HK55/nUsbNg5QA/N/yzxj5s+vpTtZjL0JH7vLvGik8A4yT1OetXIInicgkA8ABzkH8SazkVFJPL5z1x/jWgkuGjUPvYpt5Pf8qLtisX42cqUHUMcFOdvJP8zU0sXloSXlIHJzjPTHao4HT92VcA8g4K4OOtEs0xkdUKgFwq5+UtyCeuKpaEtFaVGXzQSHC7cnPIBIHT6HNZxYsDujPLtgnAYY+Xvz71rXNwUV3LYZzlsdc4AH6CsqQI/BQF9wznkD65pjuVZEVUf5Bv3KAfYjJ4/SoG42E+Y+MHOB2GKnc7XdUOBnhjzn6A1C6M3IjIY/KOD/KgaGbto2ZyflGBTPNDqx8te56Cps/vNxySx7AdcVEY8Mox95gD8wpIEhIwGUMRjcR2zzj3phUFMoM5+8B8uKkPmHk9jwAT17Z4o8xQ+c78HcRkE8+maVh2RHuXfneG28cnPGafG6s6EnGSM4PQdKYSy7AQxMbA5C8kA5x+VIHxwFwQBuGO1FhXJJWISRckAbgMdQDSrIwbKIDtkL5HPRdvNKw+fKkAFSRv6kj3pHZblSp+Q4Xd9Tg/zqdhgvyJgbiOOAKcqryUJJJLBSPfnnHamIX3Ag9z0yOh96lEkjb/APYCgnOBg+wp6vYNiRFIlwTyCABnrUiSeWd6kl9p2gsSBliW6D0JprLtbcoAyMjEue3vUaooUJgc4BKEjHHrTsgHn2xgYK4OOF+tA3PgeYSVXAA6ZNMZWQheNgXBMg3ZzTsMxyE+QHBOeR6cVQCrJs2qSNwzjJweKVbs9MHJbaQTnsPSnRgERiNHOfL2kkA8jnrTQV2jDeWxOWBwOfwot3Ak8wdTg7Qd2BzyePypQcHOTxnPuBTWGVx2bOSDilYDgIcgA7gc559abVhsccO/JAbIwSCcflUO0JyMxMQ2ckcY/CnM67iUc53cAZHGKbguNrgleGz5jZO76msnoSncHVihcuCpAA7dfqM0sRXBCPxhsd+R9RS3Vw11JvY4QnHPJVR64pw5wE37SVAPAySOnWqQyRYhPLGTIIwwCqARgED6VYaGKKLySfMkIU5Cj/HFVk+bDcoG2sMcgZ+tSkbUAGcMCQMDsaohoclusmSTt4GM4JI9eO1TJFuVyX4wTkdf19aiXaJnBK5ZgVCgAgHjGQPWrGdodR3HdSwxn1NBohlzx0Oz5wOW24wN3v8ASq8jKkIfedpVshlxyTgYYH8aszu6uoYnaDzsHUE/WqjcODIcMSNj4BGAMdDxU7ivcpmNyEREGMBQc5yduT1/KpDZgwo6eUFx2YZJzn+VPdQJEVXBL5xgDIOfbFN3tGxfJAHJIK+mKLXNLFSWEwsCkoDNnbiQ85OO1alpfyPj7OHjY/u1wy/MuMHk89arJEiyuoJBVRg4x1qFJJYv3gk2OE+UB8gZbP0rN+6FzbW4F5C6BN7Mfm2fLwN3+FV7i0ihVE6tIc+Wvoe2TTba7WZxnCOucZYHPX0+tXopFuIw4wC2flbaeg96dybIxXtZbcuqAIEdFKck7i2B09q0bC4M6lDlJCTgttUZGcnkUm0+c4R3HJToCrYIOSRk5BqG9LQ4zISSVDFM8Z6Z+tVa2oJ9C9LPJDvMeyUEDKSHrjrzUZH2i3kV4wgPClTkqAcj2pllOZyBK42syqqdOOO5wP1plxDJA8ZiKAjeD5hJUnkZ4J6GquFtSsQqYPmZXI7HP6gCrsTYTOcBgMgjnipQJHso1kmCAruXy5Djdn/dqtNLJbH2KjnA4OOaVrh0J2uGZgFADOMbvp0r1j4E/G+++D/iaKZZDcabegRXdswVAcj7yn1ryKFjLE+0rmM9X71OkpDhm/eJ9/8AeDPIOOM07HRSnys/YvwN4rsvGOjwavYOklpMsZRshsBl3ckenSuxs7iOST5HGcg9D154r8yv2Rf2iG+HXi2Lw9rN3nw9fZjYIygQE7QpDYA67s+lfo54W1Jda0+yv4bhDb3KCWCRcEMnTOR3zXNKJ6sZJq53Nu4LOxHQAfLwOPrUxfgBTx61m21wjYBBK8YBJ5NXC6ZQn5G5+Trj8qxaNEyzGd3yA528VM64B5xg5qvG4MqAEg5zxUvViGPJ6Umiutx24bsEemD68UMnmYJHJPpj+VRTAAY3EAjmrERCJknPt7jj+dZNGqIFh+YKw4xyaGjAxyARu6VMkLs+AMMAM4Of50giLcgdiGwMcH61DVh3IolUMFK4wMrkAZplzGZVK44wRn61On3HJ4zk89eaRJlAB7/xAUmWil9lU4GM9ecnvUc1nGxAYAlgQeTVhhgx46MD+B7UnlsDnJHQHgcipasUV1tVRyDwBgZPuKabaNMEHJwBk9wKmaE7nZe5yck/hSTQv5Py4BYDg/XmpJuUpIgcssYAB2r7iozGAMDjjqOP5VdNq+1MjAz0qSWxV2zvwPQelFl2HzGK1kUBcj5eSMc5qDywxAPcfhituSFcbGJTkgD1Bqj9l2rsIOF4OM9qOUq9zNls8Y2gbh0A7ipBa7yCMBlB6gVpPbr95E5PpkgfWoTEVx02460WG2UntzuPoBj86pNEZN42ZK5z35981szAsCASjcYwM1DBGCcvgsT8w6Z/KlygmzLVDLwI94wQCOM+3NS/ZVjQkAZx+VWhbbJ3A5BJY57Me1NePyyQAST1Pb8Kq3cTkVBGzZ3jcR6HOKge3ZOOZAxIJB5HFaC2/moGL5K5PTHf2pYov7vIGcHHWrsIzltXmlcA4wTkkDvU7WJjZdi52nPsa0UUdcHj2pZZClu42AgZ5weKLBdvQzhbkFAIw/y4J64Bqwlqipsx8x6+n51ShaQXJUOQMduntWukZZMk5JOeKlO4mis8Ax8iYzknjGaDGVygHSrbxMATxnJCnnvSpAygqQACcA+lXa5FjMtJZMyYODk/dUAY9s1YWAyZJJA3Z464xj+dXpLZGzgZHpk0ksJhjGANx4x+OaGrFbGZNZ7pQQ5QAHOelWIlV87fkHbnrU+0tgugyevtU6Wa4xxyDS5Qvcqt8gGUMmcdPT8aftLcqvvwOlW/JRdhOcgAFMjg+lPicNhRwF7ADmnYRnPGxA7Ke5Gf5UqwiQnaOWGOauJFutyAAHweAelKlsxMjKQMnjPQH0p6oadjPit3w4PC8/dz2pfsxIQ/LzznmriQFGJ5PJ6E4pSWTHXnGB60JA2V1sw3A+QjJxgcmmTQHgKAGI5z9OlXYoi7knqOg+tPPy4Y8qeT8vQ9D707GXMUBF8uAgBzliPT0qVbUMhAdOTkjbwMe/WnCB5WcgcE5x0/nUkY2TYdzjqABWiuRJkcdiANwUITgkZJNTm1KOSUL4HPtVxIgQCOc8fkatS28U0LkyYJ4wDWiRldmSVEaHJ2gZHzACq7wNI74Q5bOAO/41de0Znw4yBnAzjIP0qeK3EKYBwOTihotSaKsMRt0Ifdhc5Dc4we2M08ud4yPUgVKitNEjA4bOSR0xUhx8mU3gd+mR+NGg2yNYQQy4yTgYx0+lMNqqM8znBK4PHSrMYAUMABjAHrT5kBUgEOSMgdqcSNit5exsYwMcGnBcEEfzo5LHIxu7jOKjeFZAR3JPc1IrkiruztGMnvTZosI434bHGcU5W8qJMk9T171VmvYnEnH3QccYB59TQhFe9uYrVv9ZJ/eJ65/OvBf2i/j3p/wj8LyyRuJ9akQm1tJWOWJ+UMQMfKDzXRfGb416P8LNONzqcm9pVPlxKwDOQMYAPvX5i/En4gan8RfEl5rGp3dzK8rHyxKxbameFGQcD6VtCF9xTlyRv1K3jbxzq/jnWLjUdWv5dRu2+9JuyqgdgD0x7VylyZh87ZDMu4gr0OfY0klwPnYS/6zjZkf4VCwEs0hGMjIX1xjPrW6VtEeROpKbuxshTfgFeuCCTng5/lUE21AgydxzgEcHBz60lzIVncLgkHG4AHGRjkGqolEkgAQlt2wcDrQQSNIgZFTjYvPGRz9avaTEqRxTvAfMLFkDLkYPrnj9KqWMAnMhZwEQNjg8kcY4z3rUjh3pkyfu0UHfggk98cdqEQDok2JuIwzFmwAAMH2qlcyteRZ5RDxlSwDDGOoHrSTyJe5iaQpBu2nAZcjGR19ajhT7XD5iHCKNqQZPJPOfzqtxxdi4se5MfKZWHPftSEld5DkIAcjbnIPsaeqnO1DsCuCCy44xzWdqV0+EEaLI4wpfbxtJ74Io6EvuQanfRxv+7lOJcKdmBgbcdj2NZAk3M5YByykASHPB69elEjFmLP88asFGCO5qPG3JI9uOa52NCoqwbNpJxkcE9CKVE2IADxzuG3ce3vTnUgZ2H7xBA9vWpBC5YCLgsT/q8D+dMh6E2zy8qRnJbaFj29Tx1yKubBG7kAE5GT9ajhB2EFyVJAJwMA561IJAThuxrSLEgYnCIT8y4IzzxnBqKTj94AOWJOTwABUw+4hPUJnnrimYKvgfJtycnJyD2xVtm1yDG5Uyp65/KovlHBzzkd/wC9n19KcpEpBJJcKDhenNNDLIpwPlUEg7D1HHp0qLktIkwo5BUsTjHfjp+tJvJYsMZCjCHg8k0pB3EDBbkAZI6NnqacqgsmAcvtwQWHfpxRoRyh5W2UuEz8xyCf4hRvXy88HZtAxgA4PuetSIdrJHgkZYnEmDkj3zTUYMrkkE8ccEZ/EVSHaw5n+cYIJXJbJI5xUSlkwARGNgUuBk+o6+1KVxgO/JzkED+lJHhXU4J5BOSey4+lRYltCgOy7A55U9z/AHsihiowQBks37vt0AFCYZc4bsFOT13YPb0qXjecfMu44JGOnXrU2BFYspGQ+AdvTB46dx61KSFbBy5IJJxnvTwR1z93GOSN2Dnj8aXAEKAj74JDgnpxVXGxku4+WDzjJYBQMEdOTThHvBDcZyp4HGaGAU8lHyx65PHbqBTi/wB857En1qrjI33t5gV33MWwccDjjjHrT8mTKGXBGT5gUA8j3ApHHzu/Azz+fNOIOMk8EdD6UrAJOxbe7bjuwTgn19KfjdkZyMnI/rUi/fyRvUY4X0/KmrypA4yDVIlsACWwmcHJHrSonzc/uzgYGOc9zSKuSCCeoIp4IVnw4diSvAHTHPbtVFJCBQNhIGR0JHX04pvl7lzjB5Gfqc/ypxZSCRjtyetNYE5LbtzttzjocHHb0oFbUa04AjHOcleg6Ux4wyJgfMCDgn1p+4/JznBBzgZ/Ko1XvjoAD9cUkFhjx4cneUABGeCDQS8anHAz9f51IFKo7bOMDPowP8qTG35SPlLc5OQPyoYN9hjkAgA4b1GB1OeMDHSo5ByeDnHSplXAwezlsc4Ixjjrj8ageLy/LCkncqqefz64rNs0TIC4UkqinHGceq5pqtKMKCCy8ZPAzx0qRVMeSQeCBnB5+X60m5EXIJyDkcDGc80mxCh265JUggYPTjH86eJiRjYfNJAJycDHTvUfzxhiMZJHT1LZ/lTiUKAjBI44pXJkxzZaQdXPyjO7jP8AFUYn8ny1lcdRzI2Mk9ugomclPLQ4YZbABpyXRPUoUYAgsD26fSixQq/MgOT0C+/HX86erEZOT0yaaeOATwmOQTzn27U44aI4GCVIPqPzxTRJJ8i5b+Lb1HTNWA2cj77Zbn61XYoEkO87VXcTtIwDn1GP1p3ltvcZPbrx6nPHtVrUnYsO3lSgJhwMZfJAB/GkEgds7zx1IGeRycD3FVioZBjBDHIDDIJxUowjyMM7mbdyTx8uOKbKHLD5yAId/mLngbcGlypYswOXHp/jikXLN/fyc54wMe1N2siY6DkDHWo3AW42C32GM5dQvTJUd+maqSEh2JGAVAJOT/KpHYSSJkFPmBPOc5+lKixrgBthdiSpJFOxSsRSbF3k9mJHTp+GaiD7XGCdy/nzQzEqQQ4Gxuynn3zRzGR8zElxkjaeM1FxaIMBRxyRjnIJGPXJz+lS7z1/HP8A9aomQsyOSSB1yRjr6AClVQcjfg9AD0pCH4bzpFDgZBHGP8ilBDAg5+XI6dc+lMYEs52cdyMcZ96XBVdy9VboSKCAbhMjpggevWnh0O9c7eijDYPLZ7jFBATeGz8pwMEEZI/xpQejbycAcEA8j60FJD42YpnZhnPAJ5PPOKRIpCoCjIBAPbqDjg880u5i2ASVcbR07n16ij72HJPAHL9cjtnrWiKTsAXauQME8nPYUpXBDA8YICY5LYxTx8owTv6qM4zinA/fBPy9T6/nUjWpCwEOTs5C7gAQc0Q7m52h1BwCBx+tNkjBAOAQ3Hbjvz36UyYRMzn9Dkrz25pJXE7D2DHK4xg/NyMjOQcYzTSxOM5+Xk4xzxgdSO9GxeSQnPOcA9TnnNIuWHAK4yoI75OaajczHEHZgDYed2M+tOGRuBLDGDwcZNLG+75hk7lI44/nTozuQRk4w2QRzn6mlsWSjEToGC4Vhn168flUQBQdDtbPQ0jbo4t2TgHpjdnP0zSIfMfCDJzjHYZ+tO42AAfJB8w5I4+Uj/GnYIZyCQOecr2pzQ44cEkHPT1qMKoYAgA46YH41W+xKHbwzBUHDKMH69OmKcASR77cjpjNG9S4LnzBwSPTHSmKjcdI/mJOD37CmMA2eM7sjjHarul3f2W8Sdd2QdpdO/Oen0qooVcEYIBxThlckgIVw4b5vvYx9P1rOdmY1NUeuo4NoJkT59mxSxyDls5x06VBPiObAQYGFIBJ3Y9AapeF9eafToo3H7xXOAQOBjjFXpi3nuT83Rz0B469K8eoeE9HYhGVUuU6cEDr144q9HCSqBdoTIIJ7/3qqhguwE/ewRj6Zq1CBlA5Q4IUAfrXLfUVy2lq4ZWj3mPYFAx+tFBuWjyGdmJOcIWQD8NtFa3JPFtpVUGMEqD25qRIw2T3GcinFeCAmWA6D/GpYbbaMEgDn05zWd7nqx2K7RHlDxgcEe1QyFovL/dgqwIIU9MVpSovyITwQeoxgn0IrKuFw+zBj29dx5OPpVWYeZHbEzv0CHyyMfdO788VpwRkkMpcttGRtHH41HbxI6K5GT2HXPuc1dt7NXlBJ2HhTgDI5yf0qmZylctWqtIxHUEYIbGBWnHZBsYzwePf8aZbxYwUPynO4FR/UGtCCHdKiDIbggE8D69qwITJorZ4lMiB8xoR5mPlOT6gmsXxJKlunlq5DZ+cKAQBjOck5roPLkRGJA2BCrDHy/ez0+lcT4luDNczxc7kyAC3JH4V0wKWphNIInIVy/OBx/OtnQ7do7IPId5YnkDtnjNZltZJK/zOEViFBfA5z9c11UNr9mgG3mIgqoA5IFehSi27nXTj1GOXyNv3h3GBxnnrTHlIKkjfuByTztxTpvmclA5z/eHTPPfFQx7pOAMFwDz3rtlc6UK8nkRYAKKSMZOck8exqNpBucjJwQMg9x9M1IWIyUOCjLn7w759KYAqMg74wcNn+dQDFRgwyDyR681HIBEpwm8n73IGD+NN2KVIGwkDjg81LEYm+0GQ5jMW0YUEhgepJB7VWgiosgOFd9jEK25yGIHpgilllcKMSZxwHIXn8KlcxiRwAdz5OSOAPTHShpD1wCSwIHsKa21Aqznejk9xycfyqLYjpIWbCx/NxxkfhUpH7tCe38O4cD8qh2E4LJs7kde/tTSsXZISY4jlii+SPccNkkkEY7mqxjzycsSCOan9geo3dz0+lRsxzyOTkD3qNBXuT2W4SbCfvcHPJyfar20h5OpWPAA24B4HvVGxlS3usl0kkXDEck7vTpVsyb8hwPl4x5fNITGtIzvgjABHckNUEquyHLj5VxjrjH0qZlQOWXKYweOcY+tDKeG+4hLYIwPboPenqJXKUigA8gbQevr2pArBwFjfy2X5ii5HOPU5pZsHhf4s9s0x98jkk4LPvzH8vPpVbmnKROreaCP9YMgGQgj8ulRKTwCCQgIyerGp5m3ZQyEgnrk88fpUB/ctkEbs+u7n1p3JkrhIoLZx8ozyDjFKhWXA7k4x+NJ5nyhCPUnFRnPkiUnAZ2VRgDkHjHPP6VmEdBy+YACU+8qkgdiS2e/tT1b5Qgc54z82eM5xkgmkB3n5B8oONxwPXP8AOlwZVAw+NwLFey+vUUGjfQhEZJQqASSM8A/MDn37UsD7eRnkKTvXGMj3ApzYkOQhAOCuTjHGKjZcJ1PABxnJ/Wgmw5ZPM8zb3VSc4bB4J7irlvMoQB5D85ZcOBkAHIORmqUhD8M2WyTyh/xqVLjy2+Yg5GCqgDqMdRz19qBGg0RTYGzIuOMDGeMfzpip26kZ98ZFR2svkqkYfgKyjeSwJJz1JNT4U7wckZO33FND2K7SeVNjqF9O4Ap42gEDPKqME1Su32uTHIrtyCqE7vwyMfrVk/fDORjvgc4BpbEXexPgyM5GAQOOe/emhAq/KOvTJ4P9alUDCAc57jPGaczESAgFTk9apO5aWhU3vu2h3jUFWL8EFQcnBPtR8zGQkZ3gEEfe6+tT+SrkAk8NxjAHIx1NRrGE3ZI3cYIJ5GeBjpQFiO4TbHgum7cxzkdNvTp61AQVbOM4Yfy5qRX2uQH5bdnJJ5/GkLeXnOAR1+m3PFO90GxH8vmnKKCeMlR0zn+VTgAgAkAjPp04qJlXJ5c8fK+Bjpj1NPaBZAN/PBwOBn8jS1CyQ8TKuMf3th79jg8ZqxHG2Uzgk5OD0x0zmq8HmAOVc5IU5OCP1qzEjMgBy6hSTztA+vancRYiJb+PBBIGc4Jx24rSthudNrksMMPQ+tZtv++SMja6YyuDn196tW5mlkKAg7unGApHbjFUh9DXhRxsQHzGcLgK3CsTzzj0p15sVpSm5zHnYHHGTtBwevABplmgibAdyxYuULFhyMcZzTZQzARHeQFDltw5Oasm7ZnuIoFuZCwCk7wPmOFAz3Of0qpvKKH35DA5yBtHORx1PFT3dxs3qEJEhVcZ4XNU8LK4BcIwIJ7nAGO1QQ0NlIBJwMDnOPSoXH+xg8NvJzk/QUsmdm7J5XBHTBP1pjlix2/eY8kADp6YqyrgzfvAQATuyMAcYp8PleWcY3uFI4HGaiwWVwEAxwBnr61IJI4w5wp+ZQXOQAO/5UthoVkG+MmMgBwXTAxtzUQHlIR+7dSByI+cgc1GZSRk9wOe30FOeZwRjIOeMN1znNMYPGTzzkknOT3GKAGQbiSTjkA9gP8AGhmO3PuNuCBx+NITwCP4lH6moYmri4cOV2E9xnb3x7mpJBvSNhG21s7jjkMOnemM27kvnp1yenA/Wli2jflBu9DQNod5pLEZ83dhMdCMjJ605SFwZU5IAOOwAwPTPNTSrFNb+YkaB8kYyWOR3xSIMoQM/Jweg75/nTQm7kCGNVCDYg3jJO0Dn9akV9gQlAMrtPPGT3xTmkD5wSM5xjbjJ6dqcu5nwvByMsxyB+VUCVxqlTyuMKe/HSlwep5bAwfXFBTdHI4B4yT8vY9+tB3fOASQGZR0wfyzSYxkinG9tkhHJA7Y6daCu5jt/ebeOMH5h1HemnEilQc5HAPfmplEfUx/cJcDJHX6UwHYgEcu9XkVgcfvAOv0ANPMqyrw+G3nJwwO0Ln6HmovJKcDjGODknHehJMYKvhsHjPHAxQJu4jukb84I2rkbgOvP16U9dysQAcMAuXwcgeme1Ok3MQMoA5XI47DHUA9qZkq+QmzJOO4Az70rD2GG4cRFj+7baQVjC4yfwqZAkanCABW+XcATx9KcsC7zmM+YTz17enNAQsyMA+TwpCgZ4pkpsmDgAbRgKRntwvT1pSoYgAFHz1LcEE80QQqynDnZyM4A5Jzjr6VP5UfVCZEjJG4nHU8cc0mrlEMD+S+9U++QWBkJ4ByB3xzVgzNIwJJfKnOScihRuILP97pzmmFMKf4nIwVz1yfWmAGIbyWjQ5AOagZcnaMfKNw+b16irBBkVACCAwBx7VD5RKYKKmGJIAzwBQhJELjzp+RhW3MOBkY75pUgeNAJURB8oAZQD1yf0pZERVAUb12bQGJGM/ePHpT5JGuW35WM7yxAYnjO0Dn86G7FN2IZV2I5VOgOPmHODxmmSBy6FY1cL1BGRwOtWmt03vt25yByPkPr71VkUSXBI+SNQzHK8A4we/rUtXJ3KKsIZNwiQFhyQMc/wAv1rVhuUnIKFkuUUnAK44qi1qWy2FRmboSc/41UDiKbchXA2qOCOD1wSMH86yehSOra9NwriEhJNo3jGBnPJFKITcpIDwu8FsY5x93tWTZzvcXIdciQn5QAcHGevNbdne/bmkX96k6hghzhDxk/LnNap3CxmXVh5k8n2cF5CQqq+QOD9KsQTRmHy7kRBFBwm1eoO7rweelWFWRMlzGeeexHbgdetVY7cQwmWTHJ+YAk4BBY9vwptDuR+Tcu+Y4/Kg++My84+mKtTwpKAAm9iAVYkj8uxP1qsjGR3TASRsDGDjb2xmnR72lETSkbGxwTjbnjrjmndAkVhC8SSOHj8tTyDnKnPQ1MkgYcOqA8LuJ6nHvVm8iS4tZJQAkhJRiWO4is1HwSTJ0fpknBA4FJlpGrCZbgRpvcRBweSuCAc46Z5NfVP7L37Sp+HVzZ+HvEFw8uhSSCKKQDm2LHPPqM18o2mdiOczqjhfkjCjPbB74q+JjHhpuRu2xqBg5A+9kdMGnZPc6qU+XRH7OaX4psr6zgu7edJ7eZQ0DxHO4YHOa6i0uEmWN1wFPpnqRX5z/ALJH7SZ8PPb+EvE7mfTnZPst9KSTET13cYA/Gv0B0PUIbsbonUxMQVw2QRtxkH61ySg07no6NXR0sCiV3c9OQCvenupXa3OOcA1TS7ELoBwucYHarsbpIACfmUjp3BrJoFIZuIbBBBY8Y54x71PasqZHU85B7ktupFYE4FP8sP0P+cY/lWbTub810WEXeobPy49cfypjngBhy2Byc0sarEHzzls9elPUK+T1GetS0Mr7XZCNny80LEPkPXjuAKusoOcAZxgj0qvLC4c/3TxkVDRakiB1Tof4s0FRwDkgHPHtTnQMEAGMHg0142V3wQg4xz1qQ5gWESOAnTvVcMhweuCQamBaNDgDI6HtSRxBgm7gDnI96ChodZGC9ySB+VDLtyQe3NSGAfITww6HpTiNvLDKnqTQTuUpZg0oT++Pbio5V8xQQTj7xzxU1xAI5i2wcbeB2BFRtkc5zkYAx6VBWxDs24AzjtjqfrTJIP8AYyCDuz1qy6lWQNxkjJ9B3pfJ3RgB+QOc960sBnyIOAueaqrDt+ZR8x5Na/kZIyeR6UxrVW56/Lgc0h8xku4jfnsfxyKfPtjQE53t90Dmrf2HYgHAG7PPPXryai+wDliAQAfmx/SncaaZVAaX5RnGMEd+aWOMxMUAIyDn05NWFRhgkjAI574qaOPzMgE5wevt0q7A2V2hKMecZ9Rn+VI8DFdpJUnNXZFdTw4C7QciorZCz4A5YkrvPXipZJS/skNMGXkKQOOMj8atpaFWBOAcjg+npxVpFAyo+YEd8Hv700HOdo681IEMbMqgBMoenYj86aVLopHToTVsYYYJyecZ7VGm5TwmEAyRVJ2ArfMSAUxjnnn+VDQvKiNjgkirZfGSAAQSOD/9ahGZV28Y7H0odwuVvI8vcShckjgkcULEQQACAvH6Vc2bs8AjBPT0pjOwxnB68+9SAxYVk/gwehOBx71CbYch8jb0wcZ/KtBNjLhSG6AY5zkU17YjZ6gAHPWtETexWjT7rY5x34P6VMEEYPGVI5B6DFLEN+Ac7sDt3NJzwoPOckEU7BuMAUrsA9sA4o8pYEPUbex5qdYPLfcPrjHU05U2ZIz8uOnf1qrEsrSu6eWylAgHOeoqYKsmGOSBnByR1+lOuIvMQJ2I64pEj2IoP3B1z3oRDVwCId/BBUdTzn86jt3WRyB94j07E5x+VSpEDnk4zjmn+QFUuDjGDz7DFaKxmyIRNDvABC8k+2TUiqXGc8A8cDmpWCOB1LEep5oAxsGOpHFNEsikXbwOSBUYcjGOQcg5HNWpyrAqM7u+KgMZC567sfqKtalIVB5fJOSBjGAP5U8Ydc4L+oA6D05piE7ySRhhjnsR3qaI4JU55IPrUICrNGQModhJx83OB+FPSNxyDnC4AwKtwwAujEEYGRUUsoRcDG4Zzk9vSmZt9BoDFOc/SqlwzByQBjrmrSTZBJ698Vn3t2qAlgE7HngClYa1GXFwdoVgPVTn+deffFf4n6P8NvDV7qOq38MYhhYxxyPyzjoMdeat/Ez4i6b8P/Cuoa7dyAW9qnBY4DE9v8K/L/40/GfVPi/r0l3c3EMdku4xWxx90Y68da0grilJQV2VvjX8ZNW+L3iiTV9Rn/cKdlrFESY0B5IbHGc+9eZS3HnCQkDcWOQef502S5GcqDtb52wvByPTNUWVZHJAJB4zkjpXSmlojyJ1pT1ZM0mWT5yN3JIxj/Gq8k581Ckj5AA47k55pkxy+AOB6cH9aqPOoGBJyenvj8KGZXZK5w/T5scnOMj602KN45I3BxgEqi88+uaWAG4hcEEEDr7fjitC2sWdCTgJGuckjnJ7c0ib3JI2fzccnAJB8zrkg4x9am1CWSONIreOJw4Id8txn06UPZ3VpDA7RgJKzCPayucgd8Ems2Jp4RJIWGTuXBAPf9KaRQyVVFxHboJNiJlvmHUEL1JJ96twwi1RygJZuBnovHI/Gmx202xsjJwCCAAf0ov7pGc7pDGUbeYwOw4z+Jptha5BqGobshWAby8hSp6fU4rGlYs5JTO4EA46EHOMdOlSXTtNLI7yOipkpwRlQ2AePaohl5CQnyljwOOox0NYuRTIsmRgfLPJHAj9KaqgW+49ChBOe4p4j+dCr+WY1V95HBzUskcaQRlcLIzkjPI7elJolOw0rlSiySBCSxLx9z1qUxiTyiSMHJ+Y5yB6VH5K+bAh5cgDB92I+lSx/P5ZALhQfuKMAk84zVJEvUsJ+64IGF444+arAkPBXG1icnPT2pY7YyqfLwHbBXgjOOD7cmklTtzk5GPTjntVgIcD5mxwDTHcE5GSR0zSyfMgByFAOOKYQd4z/ESB079KdgIZWYmM4GVBVcDHGO+Ov40hyYzt3gEHPXB9R1p7xmSIoANzEpkk4z0yaikjVihUAOFYbMnb9aixXqSr874zkFiRkk/zpyqQkQCbM7SAeefwqEsd/I3KDw0eBgk9TnFSq3zRk7sZG7y8DH5mnYBgcmHd/C+ep6Dvz1qWIhmfGccbUHAzn3qGISMEQk+WFYMM1ICivIHB+XHVj17UITJZISje2TkjimY8piN3GRxjPfNOZwEeN/vDduG4556d6QnLZGTtI5zWhm43GqnlglcfdPGB3bP8qFdd2HGcZ5xnGevWnFN2WOQoBBHHHb+VNCqcdxhWz9AetKwLQJdsSRMCdwA4cA/ypQoJyX2ADaAew+lNQBG5zkAYx/8Arp4y2R6Ke2TxUtaljFfzF2hChBJzwAOmKYDxtYEN8ynPcdqn3gPyhGSATkdKiU4QDZvkH1x+gNUkA8BSOucHJI9qduYqMkn5WHC/lQJdpwr43A5znjikUHb1ILAjGB19aVh2JMfPkuN5Zsny8ccemBTdoCEdCVPGT/OkwGAGCCBjPqfWpgfLQjqjLg5JpDsmCkHAKbGCkHrwR9RSNgHn5Dngg569+KntLUT7JHGIc5MnIH6c1HGiq0Plp5RIVBsyenB4PvQDHEhC4faeAOMYyKjY7VIBAO7OTyM47YqwYluHk3kDOSVwBn1PTtUf2fHSQYdsKBgdc47VVjO5UztXJ5IA54xS+YeSCADnGfapXXZECUGyTGOV+v8AKon2rwMPtHQUy7jJeVJxjtjJ6VF5h/u4zycdKlcEsRj5cjvzSiMPgJzt49c0txbsaWdAiEShe5yRnPc8jNRAABATnOQvGKR1jTA4wp+YEfw0xt2c7zz8w+hrNlLUaypJsOBwQf6UFGAckZxjHvk00uQmQM44xx+HenBCVUADIYdu2M1ADXAZwivgZJJXB4GB6+9PCbQS34hMcc55/CgqAmPuDDDjHfH+FICMbMxgkkkRkk46KCfpQKSEGI3DDJIzz7UpcD1EfUAnoTSlTnIOD0PpSKUWHDhR7bs5x07VSfczJEkIYgOdxweOBSxhgoQDgfJkdee9I0bKpBjJ3JkEY4/Wo3ufL5YgFQAT0xj6ZobLLAxLLmQmQSKFwSecD06UkflyROH5Rhk7+ONuMUkbeU8e3YQvPHB4+tIuV2AOSuMYJ6c/4VUWTctSHGAccE4x70wHLnHUcfhUixtJwQAR1x3Hr601kIQrlCw5IzjgH2piSfUPMCY5A25yQM9fXFAxtJ6lRkgAjB4z1oZU2v5QOwdx1OPyqKccAsi7SwJxGehP1pW1LIxgygDllOP3eD06dcUrOpLlhswMgkZBzULK+1zJye4IB6+maUfKgCElSQSAccDtxUXBMYHyoILk7QGxnr7Z7Um35cD+6Rx+fNLI5bqSQQSAeee2M0p3xyY8v5ckA85J9MYx+tDKlYJHJZ9x6568k0qpl+Y+AVOc8HJwc8dutJGojREMbcZwWzz0+p709MDkhfncbCgByCVAyPxzSFzX3FVUA2gDr98DnFRyQB94TYOB25PP9afjrg8nqQKbg9t2DwQVwR+RNAlYai7xnbs4wcfXPQ+1SqGZ88E/Lxjrx/WokkyACcqQVO/r0x/KpABMgDjG4jcR146UCvZkhAMLq+MtsIxkYzz6fhUxkw+XAywIOen5VCmS7lE2cDJ8zpkkjj2qYYX3AAXJHPvRcpK5GuJN6g9M7uBwfwzRNlxx68D8PfFJsHzgZz7c5pr8Asf4SOnHT6U9WJaC7kWVS2SHOG8zAxkY7D0pyruiCDJTAACknoKbtJLgE7cgKQ2M+nSoxC3JJCopGMScnjk0wA5O85+9gNjrinHhUAyhwMYPo3+FHJ4AAQ8D34pVQFgMdeR7H3qwFLtvKkA5zj8sfzojfGwFNjRjPr/Kmswxs4L4yPlA9+v1o80KTnoT1Xj+VZMp7FghCAB1/LGfpTHjVo9sp3o+FyTjOPwzTRJ8rkO5x1OfQg+vpSkCLOAcZxkD1PHTPWnuS3cc0iljwvzdCCcDHT3pCSvJGeuMUIBkgjBwc/UHP8qcRlsnHAODyK0J2GISXzjA6j8akj2E5O7qAR0PX3qPaNh6vlRng+v1pxlBDnrkjcDg9D7igLgDGqohHlqRgbj09enrRw64OckCnKoCFeRg8bARnH41Gyna+ME4GMkgD8qiUUJ6o6jwrd+WTAeWY7gzEfL+tdqtsTv8xCGXJ56lT34zxXl2m3Hl3cTrujZMqwLbi3YYA6c+teroVuU81w+8omzcxzxweAccnmvLxEeV6Hi4iPJK4z7OAI+oZWJ+7/8AXqa3g+dz8gPO002eJUlG4oFP4/yq1CBKxQ5T5CcooKggc85zz9K4tDhFW7jtYlE0jo57K5A/nRVe5XyrmVB8yrgLJ/fGOtFO6NTy5wFjJ6ZGDxjpTk3IAuAFUYAODnH1qzJDtyBynIGe+agZCNhxlmGF+hpI9JFS9uXSHAPlkq20nnLduD0rPtI/32Q4RgcZduTwOmPoalv333BjAL4LHAxxg+p9KuafaGT5QcKAuCuATgEHn3JpltWRZtE3EEgxqSFJHOR61p29oGAcjec9B7DFRW9vtcP6qqrvYMF+vHU1oxo0RjfOCgP0oMWWoo/9Xh4xuzgoRk8Y9PWrlsVWNwfMIOMmTAO4VSt3cED7+ByR8v8AFnjOasby2QgbcD/dODk1KVjMdfylMFY8sWAx5mAFIbPB+lea6lN9onl8gEEScgcAKa7HX590IAAfY5Oc5JwDwOD61zI01/O3sh2sTjGe3TOcV0U0bU0WtDtA6h55BH5YyMjJOD6itSUmWNFicvwApb+tULONrfLAZUnKMD8xyelaMa8byT6nB6Y/OvTo6I76exBEQ3zZyPmxtHcdj2/WoZsFDgn8G4HPFSsqom1HAyeJDuHemCQdVGVGT1HGPrXUy99hhK7xtx3qAqVJKkE55Ap/LCMjO85PKjr6cZoePLc8AkdKyKQgBbZ2ABxzTXO7AJG88g9zjjmnbTzjBxjoDnmmvGrtlMeYTwfWrTRVhC53E43gZ4z1prbFzhzngUpiQAEHKDGDyDgnnrUZ4V8jBHLE9OtOxDFZzgHeADkHmiJhExLEIQCMpTGzu54Hb+tNlIT59/yrknPpTbKJ57z5cq4yxwcAgZJ6cVReMjjI256jkehpxK7dw7klcHpmmSAeWqMdoyOnsc1NrgPid7aVz5mzrkOxwMVa85ArkbXIJORgcg+4FZqAIcyp5hbdhQM4UZxwTWkwMkIxkhtxJJIwPl9M+tKw9hwYDOfn4Cjjbz3qKcqwyBhQTk8/3t3pU8jiEBSSxyMZAIH51FOY2TkA44YHHpjrTtYWzK8pGcg78Zqs53gEvgYxzzzU0wcuioEgDE5LkOODjsR9aiJ+Yj7+c8beM/XNUVcYDhsHIXJ3EYyBjGcfWonASIOUCYHbkkevFT8FtwxncQfXrnr9ahfEcRI5yP4SR9ccVBN7EZ+8CEBKHP8ArSP5rTUbn5gSD6cZJ65xVgggyE8tjd8561CGUgdOrEYb/wCtUlaAAFLsU+Rwdw28g/nSM2C5AfBXb8xwfy6frSquScAHOCeOx71Gxw+08EfzNBL3JHbckbYztOCQewpEwfMG0YPGR1znP8qQBdoJAySeNuKUR5zkgdPx4xQO40BjgkDqfyp+8csJEQgjOVzkfj70rcZOMHGR26+3JppQNkjrnuffNNDJGJjlQdweRVmKZkQsCAijHzdcn3qtGA33Ty2QT1x+dWV2DJPLFgQfXFNFaDNQMgw5djEoL8t0zjt+NMtURvmQnlQCc9AafdOJEHYhCGAYl92QQMfSmWxaKFwECybWIGB/COKTSJsi4g2s7MhO7GAjdMU7kbB2ySCe4NKkS73UhAQMgjpzUJ6ZOeMAjrgD6U0kmJyYrSBhmQfLxlT1BHeoziRsnIYEZ46c5pRDvUAnJJI4zyO1K8Slywz14Bxj2qyUQrt2FsbAAccdTnJ/SgJHvk2MDk5+Yj+5g9+xpGAIfA5Of1GKX5SeRnDZ54qVYsY4yGw5h5BAEnfNICSUIfhSxOT2B60PuVRnlQFw5BGDnkdaHTf0I3gHIx2J5oTB7Dojy2XHIQAkDH86uhiMF0yjAAqemagOSXcPlWJ6+lSKHGO/HGauxJajfe+Wc8HscDGPar9qVkkQtJ5Uewbldum4+orKSNwpCg7gpIDLx1x61q2YaJs/MQ4VcAAdPTFIDTDLACRIAFJTjk9OOtV7pt8LqAI0kGzoB0Oc8+1WPla33KC7qf3nyhc9uM4rNuLguz5BYEH5CAcA8D9KpiuV53LIfLxtIJCGTn2qiWNrK+ME4AOOMZHtWjJdeXxnIBAIx2rMuWJIZsxsdrYJ7moWgWuKfKeRC74BAzvyeAPemYKqm44z93HTJ54/Cmgg7wAHLHGcdqUMFTBDbgcnnpxjj8Kq5aS6jFZFxnBVTuY55xTflRABjdgDJAOfrzR5bbdpJ+6FyMd/WpFZiCd4DshI3Dd85xgcU7k6MrtHl4wg2A9Mt8uB35z/ADqcblKEI7ksAcYH86UJsmJLhCFAaPkJx6D3qQ/ccl95CnHcZzxipsFrkQU4w4+cr1PIyRQFYMCEJVWIVwOuOelPIaJMmP7uMjB4x9eP1pTsJypzxg4HrVlrTQhC7UdiMjAOHycc57e9P3ZBbABUlhx1okYR7Rv2YU9PQUyNiylQQDwRknnI3fy4qEiW7EsT+TgA4+Y9BgcnP8qlMijJizGz5XgVAxUYxkAgtxjJxx/KnbvlQ9Gz+lWIkVExgE5wpPJ60F9mQgwAMn2z+VNVgF7cj8TzTmUvvLDHGCDzmgocGBCAgbQAPrgUjKHVwCAcHt3NKsYfLKVy4LcnpimMyIwzg89iMdKlkpEkflhzkZXJUeoIH+NKjxwcNGZFKkAAnJJ759qaqpLC+HyW+6Bx1+bOD7cVI6FC2wk5HAPIHPt60bAAO5cByevXrgUM+OT91doIoUDeByOgPHrjPP4058IxcxjGDnccYJPynFUKzECsykY6Akbj1oaPzONh68fTGfWn2yiR3ZzlSePQfjQq7cE7PQYByc8UroZEMjBI5KkcAcZ5+nSponbHnMnlqGG1Nuf5GkK5yANoHAGcdFx3p8So3yomA2AMjHU5/lRcL22HoMAcjAIA4/2SM9fWpAT5qHjIYHB5HXqQcimJFI6AoDIGAHQYDE5p6gk/LmMkDJbHHNGxBNGcJ85AyOPlOORQU+SJR8827c+MgAY9/emI6jywWDk4BG7t69KcB0J3/NgEnnPOT0HpTKQrGRCCiYRG7YHOOuTVeOKRptnOzaFUk4LHAz/OrbpIwwcybtvzAqeTzgH6VFNuaF2JZMFthMeCOMDv6ihaDIpI1Rj5nyEOTzz0HtVTcjeWQmCwGOD1x0NW2Pz+jHHTgc4Pt2NSSbHxtOCAQT9O+KT1IavuV4syYdhv6nYOB+tSBIdgWXywrKodBjrkknpSkAqQ3QEKASecjtTmdYtxBIjxIQTz0YKufzzT6AZ5UMZJRl8EEuSO7Z/lVVoXnUAk8E8df51oTIPMKjG5CFwAMHAx/OmmMPk5x0wQp5z+NZsrczIVEN2jDHmfdIUjAxWraXyXlmiPHHHcsZArRgElQxHXg1XVmh3srhyWk2x7m38DA/Wq4R7dSUkwcpwUwRzlupzz9KhOxbaR0aPFM+boDzEZUWXdnkHdycdafIcQu+cH+HnPOcD9eayE1NpBsuJcNu4JGM/LjP1rRhlFo2LkG4i3By6kgdOMfWtm0xrUJCzrJIc5wg8x5Cee/AqKV3lYFXA4zhQF+Xt75rRhXcr7H83avzOEC4OM459OlQ72eVEONq7eWi6gDBywz39KaRRUtnaWJ5HAIOMjfg8jGeR61Wvf9HO+N43GSMhc1ca2illkEAjjTBZhIuRnORgmjbFE4RyJEO5QykYPpSYmVbaXEgHll1JO0nsuOTgcVZN75iDcTtBD4HPGcmqhlaCB1IPyYJkHBIPUYpPOXJI35XI+6FBA69z0qNhovpcPNDIYpCgKkZBwd3Qcj0NfYX7Ln7Wh8MeV4a8T35OnIzJFdTLtMXHG4kgkA+9fGdtKsbxDJKp90bRjJOc9OfxrQieXkqH284O7JGT1wc4qlZ7nTTrOO5+2eh63b6vbJd21xHeWkgDRzREEEE98V0lvcoFAGMDofWvy+/Zk/aXv/AGuQaPquoLP4aklRJPMBDwruwGDdPev0e0DxDBrGlWV3aSi4jnQtHJHgrgcEk9OtYTjy7HbB82qOvhZXQlCMgfhmp0jLqBjjjP9azLOYKASABwCM8/4Ve8xo2BTO0jnPbmuU2RZMK7EDEd+9IDgYPGfSqrzEklRlVzViACWEk8BcZ5qWxkwc4wPXvTFVpi+OxB+tSxtGEBYjfjOAc0IyryxwV4qdxplZUy7R4Py+vFLLgBy3VRxTSSJXL9fXNTSRFVzjeoFOxdyqeAAPu+lJg787TgrgU95Nr7SRgdfahzt6ng5xUmq1FYglRyBxz1+tSSjzcg429h61CHLkNnBz09qlGMlgCBjIFF7jsUZLWSS53NwiqMgHoRTiExtGWzk8CrUTJnI+cY7ADn8zTDCm4kR8fSoJKshCn5iMgnP4VCbgvzggZwTnv6VdkgV4xg4b73bmofIUryE+XnOeKCrkMsexg/fPP0NI4KnoCMA5FTsgZcHP5VGQOCDxjaT2xTasQ2NjRpEQNgZJzxTbhgvmCNCSM9R0FXUiyAR+eTUctsQ4fORgj26VWgIzBA0mc5DuR/Dxj6ZqxDA0fL985x71M9oBvPcAfNjkcUJli6AHqO9VFJ7jbKl7bs8SIhwx6ccGohZbJY9z9jjHatThkwCSF4/I1Hs2AYxzx17UNIEyqlu0YycEA4psYKjB4I4PXkVcEe0SE8quSwHJ4qNI2VcAErxk571kVciVfNyo4OODU2ARgfh6kVIFO4HpxgilVSQM/ePGfSrWhJDtySRkc9yaTYo5OMGpJQo4zkg9O9JgTcEZXtj60Ni2GyxbE2jjAzx7impErYPSpM/eA5z/MdBTSGLZGAB1zU2GGRFgEZ3EH8ulSgng4AyRgmmDpyO9TKoGfqMA4NaRRLRHucOgCEjAOR7U1Uy5wMA9SatNtiwdg2k5ORTUQNjnLYGRR1GnYjR8g8nDc5p6hjjp7e9KQiuRzjFNGA+0Hp1PYVYgc7VyecZ4HWmhFkbB6qe9SFsuAwzzgEfLn161L5QPI5HJwKl7ksgC4GOuOf1puQzBWOeDkcfl0qy0Pyv9OcelRIgjJyTjHXnrVGY2XauWBHtk9RVaSRmkCoA44yd3TH4VdkT5Dg5JA61GtttXG9wCPXvTb7FK3UI1BRHzjAqIqA2SgCDr7VOw8uPCfj9KhkQnfjnjA75NWmw0G7TuUAZIqcAjCgdDgn1FRRDZlS/yEDHHI9aeZgofvgfjmmZyehYa6SCLA9yMnrWc8hVy+7KZp5kC7wR9Aeaq3GoRW9tJJlMjJyRwB+YqrGXUdPdi2UuACCMH615j8Sfi9oPgLSvtOr6nHYA52ROctLhc5UHtnivJ/jz+15ofgFpdM0W5h1jWjKQRbNuVcDIDDkA9uK+BPHvxT8Q+PdTluNTuftasWEaOoAiUsWwMjjnitowvuXzxp7s7v4+fHnUfitqcgV5YtFWUCC1cnbKMHDMBjpXhFzIVLyGQbNi7QAQCxHzfnVm61GS6m3BzG+wAc7cH6dKqyXj3keJHLgcYJyv61pZLY82vP2juVzKAu3YgUDbh8Z4HtmovNKIemcjH7w88dOlSkKzuQB8xLDAxnPpUMpRQP3ixM4ZRyDz69DUuzORENy7MRvI3Zwe+M0+xLi/iIEcuUB2nng/THNWtO0aXU5oih+R2GN+3OB681u28KadIYyyStIChkGG2rn2HamgehnrALePEYGMY64+vX0qfz0jj83eNhBZMjg46dM1HJ5cSylpQUjc5jMmWKjvyP6VnzoblUlc+XCBlEChuM5IOfaqY0tBv2zc7xQYgUNuYuRwSP4SBTXvEd/LDhyTgSJ7896rS3xuXKwny4t7DJ9B3GM5pvm+XuRHzn5skhhk5PY+lTdIGi/dXK7Y1LtkkglBjgdM+lZUkxn+V8bhlScDJBOakeVJASuVyMsMccn1qux3ZIO3buDEe9S2Qm0MkfzMhWO04IIYjBzntTtyyZZmBOTk5ySR6U4wOkKSc+V/e5wagRFTeMAEM3bpUDbGvxKQAUGFUbvmzj2pvmKuwAqgAAXnrn2xUjKudo5GQTlsfpSoxRwAS+CBtPA5PHXHSgB8UQR94PA4wec4bI6+9XYYyWjDR79xBUH0zzUMJbOxk+YnJYFQp5/HFX4wocF2AJAUEtjB/WtYjbHx/ut4by+2Qi9Pmz3pZCPLQDyyfMZgSMbcj2zmlkmZwS4yqrtLk8njHSmcHAOQQ20jj8KbEQF93L8MRxg8DkZpm479qpgDDE5Hb0qc7lIHARlJU7gQDk8dPYVAF2n7ibjnCY/wzVAG3KZGDs5OT/8AWqERg4O8biuQCeasSPt4JlwRgcHGR94ZzVUgJ5mI8KMYyck8cnjtQK7e41NzfMBwcg5FTFWV9vllz97gDjHrnr+FHnYAQHeuSw46gVHJmWUF0UkcD5Rx9PSk9CrjHcMCjjCYO4g4OT+FTnJ2ZAcDaScDkgVD5jYBG/awGTnFSGQJksD1J4xgDtUpCBUVimQA4UA57496cjA9jnPQmmuofCjnHXrkU6M5GAPlzknv0qwHbx09RSCRT0B3bgBjocg1IfLOWB5A9O/HFNG6JTvyFDDoV4GKhsGhpnc45JZcflTN53BTzuDZwTQqMqIBy5QdSOtGGVxgnIJwQT938qpALNHHuyY23Ahh2zinSBQ4BXkA5GKQuzLgBOcEgccCmybSkmSU25G8nk8Ci9gH7QGGORjv6HtQFYgA4x1B9BS4HBAO0nufbinEE4wM88+1K47jtn71NmenzelKsYBAPJJ+Y9utMXJ4DYG31ofJUgcHcME+nekSmWFkVElSMny1+YjPXnkc1DuaWaU4I+YOME55bPBwKaGAJz0PX0yadHhiSTkcdTjp9aBtixyGARgZHG0YYk/mas/at++Pf8oK7SRjOPpVRof3xQEBlJUbCuCxHqCaVVJyRyVwpPPHX8/wpohoUsI0YDO0YydxP8OOhqJ1C8DgDOcDp+lP5OCc5JxkE8jOfT1qCVtrZBwCe447jvjvTQ72A/u/ML8g+1NeQgnnJQE4FOaPep4yvy9O+R2/GkKna4HU9cUXERvJ5gbJ3KAeAMEnPvTJEKYYnHQdjkD6VI+5nBc/MRyDnrmoEYcMuCQTjHAHP4VluapjinPcNnHJ60glUKjZKOcADcfvDr+dHlscKAc9efY/Wo9zswfG/nBHTt1qRPyJfMyd7IBkEkYHrTfmEDoiIFI4IAbJ/ShFw2SmRtwfb60pBZUAy+TnBUn+tAr3DecHd1JyeOgpyMWwUO8seR1+tJh1c78gkDORj9CaVWKMVxkAYGMdfWggI4o2cIRkMcgALz6j8KdGCGcDy493QKMdfpxTPO8sE4+7hhhh+PapkjfOB84Vhjjbnbj607W3KQ1t3k7RGSTnMhAOAfalQB8sI3QsehHoPrRGpDjeM5GCBjOfrTioYlTz3znvQhk0THeCOWbI78DjHap3B8ktn72Fb2z9cVTDB5SSCOBjHXp2qzGwCHERG8A5GeOO46VadyBJC2cHDY4HHJOOfaq8hDSIFxjlCc9GqdtwVCoD9cjzOR2qozhXGSnzucfu8D3PXtTZS03GCQOzjONhGPm9+vSkcfMMEBR1HuaWZsLtJICgc5x0/OmjAUA/OWI7c8Vka20GKzgHjAXBAK+2OOfWlLpucHBycj5hxg02QAknYD8oC57c5/lSgkOR5hBPGNw7n6f1oIaQq7EywI3Zyfl6ZP8A9agKOgHC8kk9Og/pSnClsklhwMdTT5Ebe4Cc8kZGM+lNOwlEQ7Y+W9hxtx0+tAkLMdse/bhiQuPbufWmup6sNmPmwPm9P8DUbQmQbAQ6tnHAHQ7uc+3FILIlZQUQt8m/7oxncQeeR0qRIyc+o5PSkjXawHl7ATu6gYzyafwjZOSML0x61SQDcEZXZzhf4Rzj34p7OZGwByAfWkCYBDZxkj51JJx9DT2Vo+px93qDu2kfXHWgL2EUbxGVOePmCZGDk+tDgjaUBIbjBx6c04xsHkADfLwc+1I67hs5wGJ6YI6elNAREZbbgJjGHI449aFJGNgL5AycYH61MYt77gpdRtBAJGcfWoFZ2TnIK44K56k579hUsdhdoDkfw7h05p6OFwSeDjIxSKrbMdiM7se/5frTlQHleM/3zx6fzpiGSPjqIhhW684PbOfakWJS8bb8knBx/Ol+RtmCeODg9eMUm/bjAyMYweOc9aVrF3RIoMaIwORs+YHruxjihgG4wOCeec47GmhsuM4Bzgmn53AEk8/0q7EDIgOTk7mO7nvxj+VSKTuwc7eB0z1+lDBfLGwknBGCBQ6rujRypUAKCeaZLIxiNiqr1weRxwam2CME9ycgAkfKT1pI8yEFXBH3WBODz7GkRcbD05UYB6etBSQmBuxge3FKrYxkBwpyffAowEKA8rg8j17UEheQnGcsRzUyJYsAjzgAoeNwYHBOc9M8816n4ZvBJaRPI4DKgDBByG24HHoa8pB7KhI+8CTnHOfT0rr/AAHfFr908uSQYO1AcjOOhGPTmuCtG+qODFQTiegx8JFHlPNILAO20nBC+nTvT0h8/wAwRYdGU4EfJOeMVKkbzeXKB5UiLhiQSduOmAamsYysrkReWd2QcnG306da812PIKlqRcW0Z+zEcZPmSbCD6YorbEbeaWIBJzxuxjmisgPF3iygBdty8k4HX2qjcSJAPNd9m1Q3PUAf59KusMqc5GAATn88Vn6ggAPyB3wck8n34pJ6nppGSAHkJYg4wBnPOetdNpSw+Wi5QhQuYhlWXJJrB08HehMhTLbuAeB6mteyvXZAAPMbhWAb1bOefatipG6jCPgDYOMjAOSOnSllKREDIOdwPzen4VRid8AJ87ZGCDt+Y06BHuezj5gWyWGMDB/M0EaFiMNIRxkKAcA4PH1rUtLZIEJfOSQcqARy2eQenFQC1G8kPj7ygt6D61MSUzJsZAcbmA+XAGOmc1V7Ge25l6jKJCiy5j8vLqX75UHsfUEVlmABgEQZIYjqCMjj8qt3967oIlkKFOcrjoWJx+tVyqP5gBld2GP9YwOT9PargtTeFmiP/Uo4BGQOeQD+tK7yR4UO0aFBjIJzye4NWJ5PMf7+WIByec8Y7+/tVV4/lRhs+VduSMfXkV61PRHfGKsIj45LkEjLEsSM/SmOBOSCV+QNkEA5B+tG9fMkEf7xQ25dpI6HkdBTWIdtw4OD1Hb0NalctiVogqhkA3AZBKg4P41HIcKMZwuOX+U5okaMKdmzKqd3zDrnP8qbJnlXOVUtymOeeDzUjQ1ZT0DODkAnpjn3pskjO6MHCEHkhe2KGh2dy4bOScnBJ75NN5K4BKEnA57U0rl3FDsoKN84IPU5J/wqCVmT5WOFVcfX064qRmA2cctkZzkj6U1j+6PPPyk8EfzqrivcQghTn7wJ69MYqGcDcR1DgkBmUc56VIr7GOSSeF5HYnFR7TIiBzsYKAuFHOevINJiGbSHyUxg4wGDYzn0xRjCD1xySOhqRVKrgoCSQBjHaleJkQAhiQDnOD32jp+dCHYi4jcAoApB/Kr9u4ELlZDgsTggcdP8KzpXwHAIAbA/OrOnMHeRXwF2gIPUg9aL2YNtE0z7uVOec1GQJHAPCjghQMEY96lK+ZECeT09P5VDKzRDIGSBkbu+Ku6GQuMuSHw7c7eOOMdBVdY1KFAQxJHGOM96klcBiARGrKV47fpTGOdxc4AJxg9aViRjAbjlMcY29vrUGxXQASAnAPzAnHPOKnky2R/dAGT1NNkkCS8+vUHgEjOD71JRE643n50AYkZw3FIW7HjbgZ69fpTQDDlVymV2gjucYJ/OnMAjuFBQj5MDj/Ck2mAm8bucgrg8E5puz5kCIegJz/Sk8wfeGAcjPP8A9anFl9FbJA6elITFBZuCTnqeelPG352U9e3pTNwU9DjI6U0yEYPPU4GBn2oFoSExkAdGI4G7/wCtSqqq2QMg4796apkbBLnAzuOOBj3qTaW4AKjPHB54+lNBqKoGCBsBY9jj+dOEgBwCCQeRg/zprAKAWIIXGCe5z9KsKjfIig7lBZuevIpCasLtVo5SDx345xjFU4tqjB9CE+X1+pqzHGrDOMYIU5HY1USKaa4iY+U/mlWKlCTtP1xT3LiaIVug+TGcZPUg9qBkAsDGA+7JDbcHHTketJHciXCguQSWGeqk04s5i+Yl0PynIA6c54GaYnZjSVV8AgBWO3k8/L7gd6SRMq5RTyp3Z9uc8Z7U4KN+VAIGRkjB55phQBdpdggUjrkHjHXr0oGthkilHKnkgr0+X+IDnOaiZVcuyum5TnBPXBx6fjU0sR4bL/wknbxwc9c1FuY8nIALcnnkjHagVxA6KhYoduQMKvVsZ6ZpJGCERh3LjIA74pAFCghACoDAjgn161FKknmnCOxIIBOOAT6+tNKxN7llJGPzAdex5xU6MTktjJXHQj+tV2YR43sTjPUZ5/CrEaqOEP1wOeaokmhUB04GemCeOa17Jy3zduSOTjPT+dZyoweMnqSDwfQ1s20BVAQhkJPYYHXPc+tCQDm3JK+UwVyQdrEdM96oyklM9doAz9KvTY5AcBwGBU5PPpxVSYAFtuMn5cHNU7IS13KEzAYf5yCMZAOPaqcpVmfLguMjk9Me1WrgIWI/d9doQDAz+NV5OnIxkE8e9RY2TXQaWTpvJyCB5fX2ppCpgnG3p71MrbJkJCIFO0gAEc+oFQMqrgjMjjBHoapBqJLKI037D3PpnPvSAqQQuOCBz2Izn+VLkhsKdgyAZO4AFDOHchQM9eevPrQybIcN0bOAdm9WCk/N85HH5UBS33tmxWXIbPUHmmj5WG3pvGMfqe1KkTKhRU7Fs5JGT780kytSQhSSTgyZXnGc5+tJuDOGPO0j26fSlLgnO8Z6j6DvTSpKgnGWOePc0CuHlKIVZugGCcjpnOPrikFuWhSQcAgSDcVyMDoeaGyzZcKQpyBjpxj8aSVlZgmcgkjgjuKCWxQjbsEDnI98k5/lUiH5SQOBnB/SotzrkADc25hnnOBgdKlXB4KDnG0bjgg849etUlYSDcDxjBJAyfTOf5U5UH31OeSec9PpRIVKO+AAMsBnGOMd805iSdpHRsbx7dKV2WjRXS0Nmkr3tuGlYL9nyS+MDsB0qtPCgOYpBKACxQNjaQcAc1CjSo0jB9g+ZmIPIA6YqVcz5VgMiQKSGXnuf0ouFhu8LKSOQSU57gDA/WpWXe23bsHyqdmeDnPb2qRbdLoII8xtIAVjfB5LeozTTasmdymQhi+ZJDjCrj09aNwQz5lAUhhyThiACAMe/cU3zjAuwAANjKFtw5Of0FIh+/lBu2qMqACMtk9fanALGwIwFw3I9hinsJysRHMaZU5AyffrUu1l4GQ4PzAnpijyxgqQfnwOOgzUhz5WT9/IA6cknvzUohO43b3fkng555JzSKGDdOQNw/LFPMbnLGPeCQflJHI+tOEX7rIkIViCOByo+8KqxSJNsrwkpHsVVLHAwOPfNOSFwgZEVBkZwAOB61DsEpyI9gb5fnB79OhqxbNLN5Z2AszEYGckY9KZIrFtu9Bx0X8uKI4QJiCAikOSy56hcD9akZNgw+UbDHB/vDoMe9RYX5CHMmQMiPOOeT1FLqNE7XNxLbeSZNiRyozL6HYQcVWCLOhjCJ5at8wAPc5pxXcu44RmIJwMg8Y608MWR22YXn5w2OMYHH1ovYSdyKSBYZOXKKPvds4GP5ChY422KFO85x3/AFzTbgFiCflHCnHPJHrViDSnu3gAiyJGY5G04waYEUyrC7hgS6yE4xxxwKlMEMsJRHcRllU5AIJ25PJ96SK2d7XDBkeQA4dQSM8kn8KjdSnmsjgFyWUODnOMCgCvdK0yykEedtYjYR94nPPFILdInJZBwQpAJIyOpq+lqJSRnYN4BO4gn1NVpwzZ8wDPOfXmlYFoU2ijZQqny/MIAkJORk54PWi4ZmMjFztALAbs5GAM8+9SSZK8dR0J6DFRSAR7wC5CgKwGeuVPtWbiN6ogmiZZcAhyC2B/tAY6/Wkgu7izhAfzJFbCMSoIHbAyf6VpzMs1pHEkchJVmfBAGc5zzWVflhKCXDnzNxPlsMEAt1/ClqjSL6GvBKyuJ7SQTwllUoB788HvXRWlz9otog2BA7tJKkgGUGc4TBrz+31CaxwI9gHlkNyWG4lecHjvXQQSxzKJUJS4U9EAGRj06D8KuM7FXL94uT5sEbyRhiVTbtwMYGQSapTSeWyAEhcH5M9xTnnN5gM4STGMjjp3pxLpv3rv2bjyeead7kXKk6K6+RICDKPlBBxkHODz6VnqrJcyQSIODx5jcYJycE57VdkRVcxv85y3O3JLYxgc1FcQgu7gbsthRjheMcn2qdWXcliu4/JQGRHHYj0H4VetjnEwMZIYlSADuxg8gg1kQ+YHwC+SACoPTmtG2kY8EGPr+7YbiMe/SmS/I3Wv0uBOZdsZdQrBFCK2OmFHH6V9K/ss/tU3Xw8ksPDGvGS80NspHNFzJCzMeuc5HIr5SaWOP94kmNoJwSBjA+hqM384kQocOOrA9MEHgZ46dqHbY7KNTl3P3E0vXIL62hCyidJFVlZW4KkZBGPy61tLcq648wPkkbQMH9a/NT9nP9sFvBMEGjeJfOu7JY0EdwFz5Q3AZbBJ4wT0r7y8FeP9K8X6bb3un3kd3HKNyshDde2Qetc0oWPRUk9j0C3n2yglBgjjLc1bdxuG3A5ywrKtrry16AsR1KkdTnv7VdhczyxrlAMjJOelYSViuZMuYONwzuA5HtTd8m0ZHXrjsRQgUtgPwARxVghVTB6ZFKw7jRjkkDI7fjTlkZd4wW6Dgf8A16duByPT09abuRDkBSOvSp2HcqtCG3sTwxJxUfIbC85Jz7Va2ebkEjPI4qMRmJ8HqO1Ztm8WRujKmWGABzTcsUzvJJHFStLuXLDketLGFKuBhWbjPXFI0TsNtRIVxKW45O/1omJZHByA3FWvNU4bO7J7+lNcpzjrjAzQQ2VXi+QBefQ04AlBg/L3Hek2kuOccE+xqUYfqTwOMeoqyWV3TggdccD1NRbM539xgVbIDHk4I7im+Xu2cdMGh6iIg5hYE8gZOKhluTKQAMrngZ61fWMBjkZ7Y+tIkMWN6IDyeeallIpYLICQM4wfc1KhEX3gN1WRCBjHY56VXeAggLz65qtQ3GsrFiAMcn9aaykbMdjUxxyxOPSlGCMjnninckhk3nAC5OCCe/NMJyzqCOnr3FWniZQT7fnmqrIxAw4BJ4pFIa4z944NOOVR8deqn1xSW370AvgZHY55/KpywLIh+pYe1OwnoZoUBznqPSrEO0KRnaAaldAOe564qIxjdycHg1Fir3FG13wCMd6c2BknkD9KjKgYI75zSfMWLLgEHGPWkInbb5RAOX4x7c96RCG688n749KhiJdiWPBPOKsxxkdc85YZHatExMkIZsKenTNRrECp2EjA60qkuqA5zjnNHlknC5OMbuRxTJuNlRhk8g46Hn+VNiik6HgHPSrEnC5A75OKazsW4x8nB9KsY9jsXHULk+vNIDgDcQkhAIQH1NM5ZiT+npTlZkQMckkHsOCKViNyVuN5zk7SOKhCNwoJ57DntSq4OSTj2/n+dEVyGMg2YXBJ9RRcgQRuCR1JAB9qe8exs8kBsD3pyvg57kZwR+VKWOcg8dR7UxMiChcfL9aieVH5HTJIzTWnYYJGc4B69cfSqry5cHBwcgYIJP4YrRabiuWWkBY46Dkc9qpXE6ozO+Ao6ZOM1y/ij4leHfB9u82rava6egHImlXJPsuc18ifGT9vSJ3Ol+BowPMhPmandxMULHOBGpBAx7mtYxbJd+p9K/F7486B8IYY312fDSbdkELBpWB4yF7jP0r4++Of7bj+KdLOleFLe6t0mUrPNdxbTGpPYAg5r5m8W+MtY8Va3cajq+pi/v5cb5biQjaAchQvTrXLz30j+b++MgZQGQk8emPXNbKCW5hUrKn8I/ULyR5jIZRJJOplYgYZiT3zWZK4KIHBQ8EhGzz3zirAZWKO8e8kDHcEf0pgt40UIXREJA4O3qPeq8jzpVHJ3ZQkl6nfnG1uBg/rUQkZwABkKQ3yAjoe+TV2WxCrhnHm7lVvMJPQdsDFVBY+e/OcseCihgT6HkVG5mQS3mNhRHRmXbsP17VcsYfts3yh0B3MPL6demfpVi20kIweQi4Z1Aj8vjDbsHIPPvWrb2iWxnCHYXR0YDO5SVwMGqKsNgke2ieNTHGAT1Y55HuBUM9x9jO/A3BWfknbj3qS+vILc7AmyQphBjPRcc/Q1jmU2n7+ch5HwoBwenvmm3YmxK159otzK/IkBGxR1wB2Pasq6l+1P+8fCtxsHHt/KmT3xkldgWKk5TzIxyNuCAATjn1qtJKXYDkE/Mu3vmsnIrYsPKIwBvTKtiPcB1Y4x/WoYbl5SDnAVWwqKPmIG0dvrUEe+4k4O8lg2NvIrRtomaCBvKIG1iSCAR8xo3FfUl8pfJjwenDDj0zUHlrvDfe+Ylh2wPpirWz90oDIGY8kgEDnHY0GFSHwTyCACM9a0M2VrhI0MhO0YIA4yT69PSqzn95gfICTjdznP5VbljVCTyRjKlfUVD5XzxnfsQE5wMZxSaKS0I4Uy+CflbbnnAH4VKFaXKuAFIGCOc0y3wsMSLsjClTgDOR371Yji+XAJAIB+Ye5o0BPuPhRQ+XHmKGJAbBFWY5AFBAweGGPUGoTnaNkZfO7oPceuKlTI4IAYNj8M0xPUcWVsgkbiDn6g04MGOOCWOQen86ac7hjBABHA7+oodlfJI7hcEc81Y0JuLggqdhB3DOcdaY4A4Z/myCPxp7Y43DqCBjufX0qBmULkZfaBnGPSgQSJlMYUFc4fvzVYrlUdMAEDA6EDHNTkHcCM4wOnPWo2XBycYwR8/Q0E9SPJXZh3Kr8vA2jH40hGFx3Xn3zUxt/lIc4PIODkD0pfK+bple5Py5/Op3KaIN5ATJ+TnkjtinAZAJyTtwRtx0OfX0prI2x1PQRk5zwPXmpQcsrDYhPTZg5yMelShWsIA3J5x1yP60/aGBHTAxTj95/908cnp9KAo3fOe/Iya0BoYZS3TeDyCCPekdlcuBsIyMBBjPy57/lUgPmIU/5Zknc/B4JqGYMC5dM8thyhAOOmKljHBxvwchcbicdj2pCQx54Vsrtx/XrSnDqQccgdDzxQ20OhHfOM9jikSxGLMyM45YYXZxwfpQMlMMNwIIOAOhHvTQCi4GcjaAT6Cnl93LH5Gzg9RgdiaBJlgNFI8nPyqwG3I3Dj6YqNZAMYPQKT75J6Gm7ycgvw2CSKQ5zv6EZ2keg/wAmlZlaWsO3EpgOSQxB9uKV8leBk4OAe+aU7UdARvzkH8qQumSokXdkggnpxxUlWI8OWwU6sMYPTj/GpQoIQEjLsAQ4HzDvjJGPxpo4RGGCDgZHTg1KMBHKgDawLH22/rzVmciRkCE5wDuI2EDr/Ko2gMkcQKAlUXbhQvI696EkJyTyMluakD/KckHGevPU1SAgCCNiGOEGQcZPIP0/rTAFGCE+QHHb1z/OrAjWUooRQ27IxnnJquIvPOBxuwAM5plJX3Gj7o2o528dMAkUfecYfGcnp704Iu1Bn5ly2Bz1+maiaP74J2ZAx+DZ/lWVmDViJnZ13oMkEjJOF/WhCSzlucHPzDINDoWbu/Xg/dHI7U3Yy7gRuBBGNvRgenWq2HEGUE7yOeQCOmKMFRwjgkEqEHXnHrQzYIAj4Y/0/wAaUqHOCDjOBkev4+tZsbVhjsEA2Z27QRngnnnNNZVfGAoKvu3Y9OopQxPY9C3I9z1/KkBwcHGemB347UhtJj12xsiKQWIGRxn8sU5dkmQnQcdORj1qNHZmTAYhjyAPfjt6VKh2pEy8Lgjnr+NBlawinHAfnGBz1qYFUBDAyYJYkcZzjpnNRmP5iQOhGeR2pVxvf5+Mn8Aa0eqLJt6M8h2AKSG4Bz+WabvGMIMMQeCB2GOn1qFGAbI4kOCOnOOv51KX7A/LtOfbnNSgJ2Rj5gB8sgcYKknPy+/1pyKY4QUcOxyr/QdO9Q/IpTOC/PU9cjBqVmAJKuQRjGW6jvT2Aik3ocgHGcKcdc9qqtsKggDnA4FWJ0YlGXBAO8jPTA4qLe2SMGPHPY8g57H0oZpZDDEYwQg2DIIwe3pTSpKSAcs2AMEAj86c3zJuzgDHXnPPbGf50wozMM4IJDEmM8frUEghCugJG1m4wwPbHp6UsLL92Q4+6xAPGM9jSxfc64fPDjqMGgRxn5QAeBkkfMMHigdrkg+4BvO7nBIAxjtTSBxgnruye/GP50/a0qBieSzcj3qJ32gHj5lJG9QehyelFrCbDdjIzgkdR8vPP19aVmzkn5xnFIzCNiARjduUx55zTPNywCsRgHHHGc0EJEqqpxjjIPT2qVFDHaX2HHp2FQruOBhwclSOeOakVwBkld4HB3dFz16Vp0GTomX3AbCoPpwTio2xKmByGUcP0x1p4O5MjuKRgWQAcnhcnipKA/eU4HfOT0z3qOT50cLw7c5yDyRj+dOKyBMnAYsCBjPHfgVEyKzEEKeR2zjnNCJJizYBO/cWBIA3d/Y1GSC/G3B9R+FIyKwLDaOc4pYvkDneBu9RnHPvS6jQ9SYmTKDg8HrweaYY2MjvwS64YYOFG76077py+SBjkD0pGB2lUABBIbMJ6Bs+tXuDVxNowAhTaMc5xzn3NJt5cAkkYAP+RUhIIIPIYnI2k9xjrUyI7TBC+EIGc8H6fWs7k2tqRbQd+HxgAgEbiSRjjGAOfWhfMR36bT8oJH8VOdSybCAEkIOQGPQ7juwO1NDrGmH2cDJz1OT2zVNhsOXD43OUyRw5C4HOeMnmk2AkkvyGHH+eP1pPOK72QERqOACDz9MVM7BXIxz0zgZ6U0mLcjVSXDlF3ZBJbngU4y7yXEiYJBwCM9aXeMHHUfWkcyB8KSWwPumqDUT7vXHtSFgeBl8sFOR0HemD5ChIWQYycE571KpTZlRjoAMHr70tCl5kLKFXJzLnBwDnPGOK2fDkyw36B5AiS7gQV2gc4HOevesYuWcEqOMBRjAIAp8DbMAJgPIOBjjJ25z+tYyWhz1Icy1PdNKX7VbZQ/IY9u/OCxOeBitm3hM6STImyKJtxUk5HH681m+Cwk1kmSVjCjbwDyM55/EV0i2kNk86uD8uDzgYycnIrwatrnjOPRFmSVbaJXjEcYY4CO2w49cZorz7xT44ub29KW0u8KfmfyRJkjj7v8NFYXD2aPPJ7kRSOodR784A9KxLu9iuJ0KGNwSdsnmHJzWNPqVxJk5KFjkZNTeHohd3BAflcsAMkYH0rdRtqetynR2yMyAkcc5CnOfQVYa3HCZ2ZIJGMHI4wTzUkVtGgEQkBlBzyGXJAAHJyMZq1DCV4H3i3Oan0OeUugy0gIlAkI+VgcEgnjp2rVi8tMBQkYUYyxxuJOc4qOKMtv2ycKMnPcegNNkm8hNhIKNkr7Ypp2M27FwukUmGICjnr3NVdRkKwypH1K48wLnOewqqX/eFy46896r3EhCABFJPPp/OhPULplGaXcwJ3ISMgbecYwO9JBl3AGzOSw9xtqvIvzgxgchUycHtjj8a09OgdULZUylCg+7kEZPTGM4rvoq7NKUdbIiBPIJADZ4AbsN3XH4UvEibAMfLnJ96arsMHMm4gqq5yCD1zjPNMXLIEB5yCSFI49Oa9VLTQ9JabCmIyBQDvA+fAyScd6jZwBkYzzwD944qYfJsBLkgNjtj1pjxbnBxyMkYBGMfU96Vht9hFJckKWRyB0OeSMUyWFN0geMMCMfvF5qOZyAgILljlsEcCmsSWQsN/BIJ/SpEhwQNlT8hfOCehqKePGdp4PHHQYqQyD584+Xdw2T1+lRtJHFKDMQVBPU7Rz+HehXJJonVnHyL83BZwMAHtVV4ndSx3EZzySac37zzCnGMYBB5I+uKRmVBgkDerEAsewX0+tPUvUgIKuFGAwI9+n1psYASQBXCg4wnBGBjt71M7AuEXZuP3j0x+dQh/kAKEbsZIx1zmmAuVBCk4yO/Bzmm7suGToDxwBkfhTS21zg8p94845qWOEOzjufl7/h+dNaCTK+59uTxuxgFeh9av6RGs15HE4PmMxAcYUAd+DmqhKs6I6ZBO0g/0p1q+ze6/wCs7HPOD19alopmimEwoO8EsxfPbNV5T9oaPI5w5B7DBp8hO1FYAEDA2jtUMzqOE7df61SsRchl6vzhn56d6SaNw8YYOeu3HXJ708kPwoBPXdnHUdeahJ2iIBBnB45JAxzyKGGpCSfTfjAPt7/SkbnzIwc5Y8jjOOh5pxYBtoI6bccdB0puPkJI4GFI6/XrUFLcikA2v3ySQB7nNIWUcNwM8YJyeKcEbACZwwOCMAD8DzSuOckgIOOgyTQU9hi/IwBk2FSMFuR+OKMAxhlAAJ4H1+uTSCMZwf3ZIAOBnP5Zp6QFG2E4KjDOg7Z60EkTPt2IEyp+YnPakU7UALlMFcYG7PPPan4DbwhXBBU+gNIreZh94TIPCgD6GkwHooOB3OTx71ZTJQkcFWO7CnPXGOTVRSfkLYHHJDd/yqdEkJ24BJJPIyf5YqkNEpyC6/3ufnOcH8KZ83UnJbjPX+VOX5iDg5X071JzGOOADk44xina4MaJRvk3vwcYzkdOP51DNGyzB43wFLY3ntV20s3vjIiGKNQjuS7beAc4Gcc5qg4T/WMTyowcEiRiTkdaBLexfWNGZAh2qWAVgOePpmmiMrhuByd2e+RVeJ/L8ve45+cEr/Ee3OKtRkEKTFHyeDg5z9M0kK1gIO/jAyR1oIAxkYBAx05pNoC5LHB6Z5x+VNL5A56AdqZYxwpbccnHoKhbeThOM5Bx/kVYDAOccLgE/wAv50xsyMM4cYYZpMTIthfl8HZgcg8cfWmui8EKhYjsN3f8KnSBZT8qfKMZGB17GmTqWQY+diBwQOlO5KFVFBQCP+ItwD1/PNSIzEOQditgk9xVSNMuhB+cHHIHWrkaZQEph2XgE8Yz1pouya0LtpHsR/v9CCByc9utbNuJHtAQEIY5KkcgetY0EnlPhXGR8xweSB+NbyRPBCSwfcc8A8EY4FXczehXnREfI3ZXkbD64/Gq05DqQj79w8wEn+HHpVm4+V0IweMcdenrVPCxcMpB24D8AjPbmkLYoMFLEly7Bjkk5A496iLrv5PH9BVpihlcrHkM2cA4/OqnIiy4wSAMEdzTY9hTIGTaMIUGFKg7iT61E7mQr5cgIIIBA24wPenH59hUhDksAQCCR2OM0TyF3JPCAjgKDjPHGaRqtUIgjcYU4IUBlJ6cCkJIBB+8DhscdDx1qRWXeQX3ndwSCNwAxzxUjofnUJlig5KkjcW6HPtQK1yFIt4ILncpC8gHk854pwJIcAfLuzgk9KVQUdz0yQcdOgx2pCCd4OCSDjAqrBqh3mn7owOM5weOelNdguAfkOD14o2gryMDcQc9u9OKrt6kAYHbp/8AXpkjWAbAIw/AHHrSMnlvkE7V3OCO+eO+aTJAICb9xJ5x60vlIwIJCZXZgEjv7GgljkG/5QQCq7c9Dkknt7UrBd+SOQSc49BSvKJN5JyGYHIAA4GPrSec5HyuUznkgdCKCh3lsRtPzAjaOOmfWhWYl2PCgGQkjHy/TNM2lCW3lwGZuD1A6dCadBbqJR+7J2gI2PpU3FcmiPmglED59c8juMZFWEkZA7DzMAkkAdc8evpUBjDbN331JKnGMHOdv5U/Ks4QIhwdp5OaLIVyQSAMUSPYsZ5Pmc8YPHFKbqQQYL5Hy8eXnqcn9KrqA0oBGG245PPzfQmpYkLfeGOADycDAxVFXfUUKfkL4+8QT1GOmam3LuwmNpOMgg5z1p4EX2YKu8XTMFZeqBOT3HWqoiVMgIo5J+uaWvUh6j1TaDznjg5FSAlRtKZJyepzxUUalgSRGAud3HanNmNwfM5GNxAzz+tMCZXAHPznuD2zQAzYBPAwDwDj06UkOwff5Tkgj5SMDjOadGgCPk7OQAF9QetAnfoRxYeQFEwH+fONuPbnNWrbMZjYDbIrZBJI6rjt70kRiWIggcc4APOPxpWJJJx0AO3JJ5544p2LSHXEqyu8+C88hZt7nGc+3b8KrugUAt03EkEZP6VYjYyYB447nmmmPDSfOU25GVqdirDQPnJxlRnA9ge9IQxTBLJ8uzBYnnO7tQd0KkKST05PPNM37kCsQNhLcEg5xjt7VJnsNjdG6DPzFgWbJ9qtQR3F7MEjld5VIBETAAcZ96iUmQknk8IcnpxTZEMivwASOo4wO3SrGy20TTRSOUEciheVIx6DkY7VVkUeZjeCQMDPB6570Mu6IxCKPYxXJIOcLyO/ehwd4cYReceUMbQe3NUJajPnnfgOfk2kKVHJ6HmmO+8FjsOHbcec4Xr7UiFQqFsDaWH7znIUBuw/Cot222cMdrkZVB0BY/N+dSXa4kTLJGyogwV3YLevUZxU0xDu5c7AWYY65wOOnuKagUTEmcKuchM4B+X6etIkDyrHGPkYuSD0Xk56jmn6iQ3yd7YBUMF6GMnr168UyWSUxkCRSA3yqi7exXvnsasm1xI58yRySxCjgcemaYbcJyBkDCn69TUtCuZ5h2/MxwFCr8uOpOT+gqn509tc+bvIjDNuG0HKj3BFbIjyfnQIG+bJ46DHaoZbPPyALtClRjGG9cZNRZMaepatp4ry1EgKiSEKgPOBnO4noO4xzUJnYYid33D5FkPdv0qhb2shuRKhcR7zuSTuuQO3XgE9a27kWU+wuZAzMcBsHoMZGOnPrTia2KaM92BHFHGs4dgG8pjwBw3U1pWuktHGZTIuH3FnBzhj0zk55qa2ne2uIHtpfs0cQMbvnHmZGMYOO9SW9qi2byJfxSFT5g23CHLZK4xjnHXiq0EtUWpdKVRIjxDy2cqzRyLuUgAjJwaoz2ENtCHtTJlz8wkB/lgYqw+r3ttDIbq32LLIZZJlUKxwQMfe7delV7K4hmSR5JZEmYlv3zLjA6Ac96W5RUaNhE6fNzgDGBwKrTMOSUIYnHHbH61rIVubpIo4yWYErIRxmq8+niJQCSWJB5GT+GKlxEivZSrA8aJHnLjdkZHGcqfUc16B4J+I+t+A5ZJNIvZbQLKJAIZCibR6A5xzxxXnawtDOA6CQHJHDcsTn+VbCTRxCOdMNIdu2EDcTkYOfmxxVRd1Y3hUcWff3wD/AG1IPEVz/ZPit4LS5IUQXTmTEhA2kOScAj2FfXGm67HfLH9nuIriNvuvEylSPZv/AK1fiik5fLrceZMzKgiEeFJLEseW7V7X8EP2pfEvwwuILOWebVNFL4MTspEWSPmGfT06VnOmnsehCpGWjP1iikcISR9SPWr0UwwCeV9fWvJPhB8adE+LWgpf6NeRviRVnjmlUMrFc8L+lekQXQxgc5zg84rmcbIu5r7xggcZJ25/nTQ4J6D2ql5wk5zww4I6Ush3JknGKxkaIuSEInHB9iOtNaRJQd7YbAwfeqSt+82s42jvikEyqQA+eM8jj2rOxui75yRlywL89KrozTu7BPLGcinqg3sDk4Oc+oPPH4UrvjIHK4yOuKLFoXIGMgncRmpFi2TD8+aro5bP4dKeXcuP7vIJ9PSnawmSqhBz1JNPOEzuPBx/9ekXdhB0epAiO43OB6Z70EbFZeo3EZI7etCy/Ns9e9POCcD7vqKCoCnHSnYVhrMJF/2SQeaSRmwWA+Q8YBx396DkrwU+UehpqnzWAJBwcHJ6elLqWSpOrqSTj1PpTXVm4OQOMH1p7RjIBGM/w0yZMce3PNOwLUaU5+U/LzTtvHXj8Kbv3bdp7fnTioHI6nPFZgBAAchy4JHT0FRLtYc8HHcdKVLhDvC9STn0pWcN+I/CrHYXnaCpxnjiowjDPH3s/kaUAhTgcZJqKO4IuCD9wAZ9Rk07kWFf5vmJxj+tM3IQcen8qtTBWhITAzj7/tVYoN6YPQVL1AjCF3wcbR+hp/lhlIAwSTUkoCx/Ly3J9zUaN5kOSfLfJ4I45P8AhRYNRyxK2AhJOfQDtThxgHoR19vSmQq8QJ35weSenNWIoAq8kEDoc1SJdwXIwQO3PtTCZAcuCCP1qaJR85PT8aLqUZwRzg/nSvYzuQNKQcL070kRPOR1NQvIzK4QEtj2xmnW5aeMAjEh5Iz0qk7lvYmdSOR3FSgfIVHUjPQ/40jgbQDgEdaiRsHD4wrZBB68VZnck8tQgUDkkZz2xSZRScjtnI7mm+YrucH73J59Kpy3CFXAKDywWJJIAA5+b2wDTSM3ItSz5cDzMgL6ehqvNqMVvEXfqeSBnAwa8c+K37Ungj4aGW3udXW91AIdlrZ7XeQ5zgMCQOPWvj/4pftyeJvF9tPZaDbf2BZs2PNmbzJiDzyOAOK6IwbRfS7PvTx38TvDHw/0573X9TgskiUyRReZukmI7Ko+8a+LvjP+3xfXy3Gm+DYri2iIcC6uQEfI6YyuQK+S9a8WX+t38k93eteyF1YmadXJIUk4XnGT6Vz95IkkWUMm0bldS/3gR75zW0YRW5zOtyqyNnxF4y1rWLo3WqXMl7KWYb5JSxPoF9PxrEfWpmB3yYQ/dCevODVSWTKAjBHBYZ5557Z7VTwBvIyjFT3DdDxnHSrvY5nVb3Zae8edMSnrjqBzVN7pnRjGSNoGMx9QRULvnBPHyrjnofepIrM3TmMR4bGB15A4/nUnNLXclhvXKPGOCwODjpilitppnd5yMZygwegHQ89akt7WO1ll3uSSMEg8VaIRHRmx5eMc46+vTNGxBDdWkdtCZXDo5Iwm046du9QtIzJgI+5juHOOM+9W1kYsCMF2IAzxk/jk1LFB9oheXiRQSoPGAemDn0NAdRtpGqkuY0JU9R94n1HWpNQ1B7cbZYI47p4ypAbdj3IwKp394FTyovndflLKMhT6cVVZobFOYwZJF6hgQD3zTvYB07xI7tJIBMVJ8twSQCfXp+tc/JqDGcBMxAMCGXjOKkur95WO8yOzsrA7D93PIqoIwG2hcgOVzk56c/lWUmBJIHC8ne54Bbufc+9JGqSqCBh1YbeOuKFG/C4GAy/8tPmyO+KsRQMqc5zztyMZpbjew6ONFeMhAjAjJAFWYgQeCASpBBA5yc/zqKNwM4BAKgrv5yT9KkRgFBIyykgH39K1SMty0hTzUxhNrgnaMZGOOvqaDHhSVPXaSD/Sms/zbs7sDHPPU5/SowzBsuCwwAuB/wDXqkgYrRlUOSMLkn2JqC4hjkjjO9zt5wDg1N5ahAAcfKTz7VWZZA6MhKFtp9Bg9qGhxkIIjMHzjoAR0I9MZqQKdyFyABx0z0qM27HYsn3lXGc/eIqwGO3AA2EHI2j2/GpSsU/Ikjjw4JwRxkKMYHfpUkZVlyJAQeFTHVvrmmxBQ4LeygZ61NHA4iAb5FUD5Qc8g+1WS0NljZUffmMsHXZxwQ2M5A7UeS/m7AOAVHJ7+uamKQ/OIwqAgrsKgc5yaWVwpLFAW3q3Xb/jQCKhBUFWB53Ltwe3pzUT+VIcmJUU7eFGOADnrU01uzfMU2bGcA8N1+nNJIqlifvjHy4wcg/WnoFyJGy7hSTkHHyen40jYk3gHII7iiVwMfuwFyxBA9RxUWfncbwBwBx7c1NyVuI7yBDsKJvT5A/c7cgnnpmpmIdwcrgHkEHgGoC5TzAScsAME55244z0oL7ymcjoCcnmpVzdDAwVd/BLBumBgDGc5PepI18xjvwhDBTv7en50fMzoOvDL2x2pwB2O5kGcqcEDlvTHX9KAsABK7mOwsvT5h1zTlQb+o6kcg84A70jHadoOQBjOM0u0ssn7x2Az90kfw47j1poj0F8tSm3ZnC898Ypkm1fkwOpGAenBqd3LQnGHYpkpkAjt396gYydcj523Ec56f402S2xkgRYdxljOyNicIUwQR65zT1lCPGDguzsDjGF49SKjSPC4JOGBJI+tSO3mTByTkknt1xSSH6jich2J7ggnpjGD+tC8lyQByxz2we1NLEqFwdowGPdcnPTpQ3zbyc8knI9vbpSIHKgLBsZUEHpQT5aRoZCDkjZtHTB/wAaQEtjBOcjoe5NOZvmJYjPOeOlA0LIVH3CDu5P1xRght4wSSDz9cGm+UQwONmWDcjP8qF+RBl8ksSc8cZ/Ckyr2F/jTABTPAA6EmnhPlIOCx6AdSvWkGFfB6Dn5SaYJDkEnBzgc9qm47kobeewcAjkUiDeSO+aGxtACk4BP1pAw35yAfu9a0TBK5OIgPm8wFVIfuCKqb8tISBtGTnFTBsjKcELx1IJzz0FRSJjkdAen1pob0REv3uhQFcEjjmnb1cAjBOODz6YpSCDx0FNXhQR87A4GOp/AZ/lUmdnfUjcAOmDlAQxwMZB68HJqJ8EoFIyu45I7d/yqVwyshOQTyTtPAz9ajbI2BlOB32knB57H0qGy7WDg8A8Ade9QyRqRHwHBI7cjnNOVBKCRxtAIZ+OSc4/KlLKykqQgOMEHPT60rDEA39M53t87hl4Geuc+tNVV3IWQnBHtj8qe6/OSeGwTjPXmhSGJITqxA9OKT0J5Xcd91gFBwDxj24qMTFi+HHI9u59xSkMWyMEoTgZOaeWkyiuQcDGe35daSdx2EySZF2dcjjGeKA0jqTn6bcDp9adt/1ZActjc5EeAD+JpkxGD1fHGcAAZ+tFxaj0IfAA6t1xz+malLARZzwozwO1RDh1B7MCc9v6VJEVMe37jgDPJyfX2qosaJ3X0DkhcjjB/UUMo2nO7AxkkZ6/SlZ1Ykkgtgn5uvsKGmKZGQMkthDjn0q7hYqy4JUcY+7j7pz6c4preWHyoVMgkARqeSMYOBSzMW5YDHUfKe3Pr3FRDLrhEKLlfQYz0/OobEOB+XIBAHbFSpHuUgJ3zyeRTC4Vsgh8DkDkimswwBsyATkjn5h2pM0uSModcjIJPGMc5600Fc565xg+n1pAGRC4cZJ3KDzyTz0pQrBwADyduduRu/DNApaIb5rnywMISFAwRkE9/SmgszIiAh1LdcYyT7dqPK3bFwMH7v51GSFXccxbWBzjnA6cigW7JQS7kh1Q/dYopAyD0wabsXdngKSdwIoIcjKFsZz8rdCTn+VKFDb8OcsenH40IqxIVUZABJDFeCB/OpPKZvXJAbhh170wbMoDgkDIbGfzzUmCMkIhbJz7YP5VRjYsKrHJKnGGBIAwCORTpdrw4KBs4bGcfzquAqPgkc4YgHjpSmTfvBySQVGeen14/Wmi7DZMEKnCDGDjjj8KjZegBOcipJF8zqmcDa3sKTHCEnkrnAOOce+KbHZkGVJ+cYBI6MOn5VIspYKpxhQceppgJPST7q4Ynop7ZHWnhc7AdrowYehHHBBqQWg12IzhNwJzj8qkdHY7htPOWA9AKMgF3AJwCBzxTtxCucE4wCBxwfTOKGBGZiMBeMtj+tKDhcKhR2UKuCxz1Ock4zilcCNxkdgSO4FJGyRqduXiBAx1wQMZ4yfelaxL1dkL5zDJCNGwAYEMcHjB746U+NucnMagjJKsenbil3bAVXnYDhsYwPTmmkIXKIX2M+7cD6U9w2BfkQgOwBO/Emc89euKew69Hxgkg9jSKvIyMdOopj/cdhmNQCCSVG4c9jirAlbKruLgL1zz0zSb92QP4u/TpSSOS3y4RQAPXIz3z0pCny4Ax260vUHIaUHJAA5OSM8cdKTPznJ7hgOO/P8AKnOhJ/3s8gmpVXChTtxkMXH3gAMYz9KkpdxglTMR4A3H+H/ZzUUbFEckdQCgPABqf7OQM5GM5AIHPGP5VGVKsSPUA/SlJGTZ6V8OfFksEM5ugpt7fARSQFYkDPB57GtHX/FtzeQTi2cx2+GDkYO7HTrXnOlXCidIiBJjnJ9Rnv8Aia3Z5nCBCRGXPzIQMbe+PrXi4ilyy5keXOKhK6GQr5iNsUP8xOc7f0oquyK0YwS3JwXODiiuGwro4a/hEUyDHIOV+grd8LWu/IkwVVQq54479PSopNHe+myvUL1k6c9cYxW5Y6abaJm4zvH+r6E+nPauly0sjtlONjSEGQv7wAjGUHQ4OfSn+eqbyEC5PYk/zquVIcq4AC5C8DmlDqYgeN2ec/Wskjgk9SRrtnfGQAOBnj8qYs+2LMgAZM8EcMD6D/69MZdxGBv5O7k8c0q2wAO4O46EZGBxj+dXyhcbLuKl14OSxGB0x0qjqBCKFPznBIGc/nV1n2oUIwqADexJzn6DNZtwyM5GBlVz0Pc1aSBFVUd0yycfQ8HOR71tabEsEJLgGZwpzgZGBj6dKyY0TfkJzgtk+1Xlm6ckHBH1+lenRidlJDok2IhfJZRsXBUfyGaaFUkEgP1JBA/CnsArkAHJJzx6+9B3/eIU4HTpk+nNdy0OsZ5Xyvl+ewB25z161XfYyclSrHqec89venTFiXUIR71H5inIBBBbIwB+lJjuC7jJsCDHIJwOBipHRVcRuQG+7kA5xjr6VDIdjOw2k84yWHb61K9w8qOuU788ntUBca8iFpCBgRnr0zTEDoh2B9p3ZGD/AI00g9Rwcc9MZzQflOf4cnmmihJjkkEmMknP8JGPzpBvit48eYkWD5Z6HnHv7VNF5ewzq+wxn5ifT/Ghgfs+PMaU7V+UScn9OK0NLFNm818nkHAHU55pnlq7EKd4JAHfB9O1PDFxhUO1DjHpz+FNIDIBlwo5JC5z6UkKyY0qOAOcsOPpUbMRjADZzgiT3z/KnhvkPGCvzDH9e9KNsj4EmQSyr83qMelJiaINzbiDggN1BPBI46gU5ovkCEAjpmnMiYIGUOQzHkAY9xTFJUkk5zyM5/wqbhZl5T8pIyAFwDkcn0xTCp+RXjAOSd3mD5jT4QGtwxC7t+DsUnAokQpglMbGwN0eccHPSmkQkQTKZGOf3nIHPPPpUEoKhyi4Y5CgEjg1LIMhCdxyMHjGD68VWxICCAR1VieRggcjH0NWWkJIvIAORk44HT8qapCjDfOMDnpz609pGAyoPy5HJ68/1qKc53FXAzkHHbnms7DVhmGchGw8hU89MfiaQEgjAUlW3K2SQc0SZ3c4JBIU4BGR9aSOQ4QKM+oAA/nSE30FY7FyHJKnaegzSksqAYOT1BJppCLkAccccZ/PpRHl3jxn1Ynp0qlYnUNrMr4ZUJYsBt65pNoKYwDhiD8pHT8anClxkHt/KoxAOCATyemCMkLg9j3oauVoKV8xwFzsbAGzcMHHuaWNjkufmRQRjgZ596cVVsg/X8e9IUDx9QcjjjPfnrQkTe5MJFjBUvnHZfmx68j0qZCDjGfmLAgjGPXrVRyGYjGcHHoD+VOeR5FcHBDKQRgHg0kwLhlQIRMQijDc4HU896rauotlgCPhuHCNt+UBsjoPSmeYfK2Be+TuGcc8dKjvvn3tnMiDeoBwOOMc0rk9Sa0I8vzBIHwAWCx9CPc81OcFBgHPzEdOoA96jtpCIELfdON2D/nvUrkKUGSQMkY7/wBaq1hpDGJ6h8AKV44ye1OGC5JGQu088YIb/Clx98E5U9SBj+dN2jZuySGBxkEZxxQWPUDcD2Xb6YxuJIqDynjQEEEjPHfmpQuEHTaPm/KjZnAI6JuJzjv71SQrEbTlItwYBmIXHfAGc46+3SoJWd5N7DG7Axzjbg/yNWCu7nbv+UgkAcZNRBFVCV3l8ZHzA4JOccn0rMlISNRvIJ2kZOTn/Cp4lL7yRjbxjI6kE1UVCmw4KB0Zg7jIPPHSrkKbXA2KuHB5GMY65qlqUlZGnYrsuQpyGcFlcgEAehxmtZjlTzkdfxPHr61Q0qImaVmTCKAvI798VZnlQ/KEI4U/Jjkbs961S0JauyK5/c5QYi5/i/XjmqLbUlLSfP8AMCc8nj61akbA+eLLBm2ksO54qi0DDzMhwAVUArkkgcng9KYbDZmXe+4AjuAcE/l6VASjFEQ7FG0DcOuKkAwu9sIQu4g84z9KjkCkFxxk9CKge+5Gu3YhOSpII7Drnt7UrBtoHQjtk00quctuQYznBI9O5pGjx8rISuAQd3XPToe1BS8hjudjnZJuIHAx8pPvnH61NE55Ztn7x8A7RjjoeCaj3b84ITdjJVycEAcAEetSJsljAzgnamHUc85PBAHSgB0chMWD2UDPXJP3qlg+ZtpBCklic8kdhTBjcg5TDHgDI4HtmmJj5ABtx0OOvrTTEx8nzKMcr0KGoyF8rIQcMDz2A6UE44OQDkg44p6gEkAY4IB9eeKoV0RYbegA7EdPU1IoRcg9NxPXnigbX5Hf+lJGm8gpk5OOORk9RQ2JgYtxUr8i8DPHUmlwWbIjePglRJk8Zx2FN2KXOI2LKykn5sc05UKvGjn742qE9Tz9KgdmxwQEE5fecqSegB9qtb9uCiEhWZjj5cgDCjnvmoSWc5wd3PzY4p5YNjf84yPf3P60AK0piYmQoQvyZzjDYxzRs+XeV+8Cecg5PTGO1N8x1IIwc4III5BPfmlQF2JL8oB1bqB6U0ZqQu9DliBtJ3cjOMdOTzSECKFyZCST8vHHJx/9erdmbYzhbvKRPguAOSD/AHew/GgyhHlKRsihztDru4AwM89ap6CbGhAGLDaS2TjJ6kY/nTjECQD+LDt+FMVB0zjGOeMHnPp6VOrhcMcjABJA5Gef5VSY0xEjdUcJywQE5U9xTlCS5aY8A7sJ14p4ZJlKAsNozznkY74NN2JwI87mXBxzgdT+lK5dx4tnQB9hMbArz3I6/lShCigZxn5s/XnFOWQTAKoQYOSR2z1omwRuyxMe5zwD90AdB70noSM2RlzhACAeMdM04KDhggDDg4PenW0gXY7gbQ2Tv46AVJy2ABwOSVPGTQO43ys5dumcE/WmI0iyYI4+bP09aep3KV3h2QBs4x+eev4UjsMGRcPwzgcgtke+Keo1cj+ZkbbsJ5PK4xiomiKAoAu7bjc/ODgMen1xT2wEDoBgkINh9een0qMRuXdwXCKScIMeg7+4rMXURgLd3c5IKljzzwMdPrT1bZhM79uFYinJE0oIHDlSGJA4yc4prB4+NnzYzgkD5qpCHsS2FGMYI+uentSzRlir5DqXGUUnpjjr605UYliMEAg/uzkADtzTZo3LylwCzdBk5JP4dqpu4FYEmHYCDmM8qGHLYI6j2NOmX53jzGj+Ydvzdhz020rosW9PmypH+s/urn6DvTpP3KAO5yzsB0OMioZfMQlcqGLkMwBIJJ5znjFO8xTglMxjBKAntSFAlwiI4Z1kJAUfwgd6RIiVwqEnaAMcZOc9/aqIvcmaU8RjBTBA6kjPXrUZBZjkH3wDyfzp0aE8gEMSSMsOlHknZnGzkbcKPmOfrR5AAVmD4Qn5jwR0Xr/Ons5kjMaHzAu7B6YJ7c1CS8jh+QFBGR9cU77sQH3ztGSf1qUA+3gCGMqCGWQ7S54ZQpU9PTNZ93G6DdChA2tuI6EE5HvV5Cd2QORnjJGMn2qGaQmHeTiN8jjOAB+tI0Uu5izy/Z5EE/z+YoI2MQODlsDPrToI4JhEkBA2DaoDAAZGOPxpl1atO75RQuDghtpGAc9fWqkN1LatsQgqQTknGADnP51DujQ27W4uICejrJvMnmNvOCuOMg4/CpjdLcq7yxeVKW+QjkL7HPX8KrWuq7lcqf3jksoPQHHGD0/Wt2IwXjxmIRl87XQjkYA5HbrTi7iZTtriaFswTiReQQABgEe4qzHq9uMr5vkMqrtckYHPOKmOgl7dpPm3NyARjAPTt3qF9Ik3lXw/8RUYJjAHT0znmqZJetQTzB86IVOS2csVwasC1823yYxHLhiOmGx6YBNYVsl7prE20rum4MYvLBAwMDkY5zWnYatHc5SbcJ0Qvhsrz7ZHSmgIp7EBjI0WQBxvyTknP8JHaqjPJY7E+aNVyud20n165NakDLGEIXYfvMImDAkemPai6Wzv4jJsKThWOSSckjnr0rTVlqVtUdJ8Nfi1rXw41yPUrBxEWdW8vcDEwA3BiAPwr698Nf8ABQqKys7P+0dAYzqFjmmhmZo+fvEKcHivgz+zjFefIMs2NxDfJwMgDOcenFWpJWhZgAZGMZBw2PmPTB9KykrnXCvY/Z/4e/FrQ/iLo0GpaXqFlLDOQFEcynHTIxnqK7SK7NxGAo+VySDwOB9a/FTwd8TfEvg2SOfStRk0po5RIsMUm4A9uM45r37w7+3Z8RLIxSX76fqMvyB1lgVQsbfxDPpWPsW9jtVSD2Z+mqmNYUIc7yxDf56VHGiSMCDtA4xXzD8Jv20/DPj7MGskeHr1Y1cLLKoilJJX5Sc/XrX0DpniTT9RtoJrfUbW68zLDyp0POcYwDn3rBxadmjbmtsdOpwoA/zxj+VOD/L3H41nw3TAbZOCQWB25AH1FTpcB97FCYxxnpz+NRyvcq5ZJTkZCqSBxSYOCQMYOTzVWIlmcEHcpB4PtxVkHHBQ/McNScWVcA7Q7/NG8kjBJx1HtTkBmbI68EZ6fn0p7BJgm4YwRnHNO5ClExgLhR2rOzJck9h7r27ZFMQrkqp5GMjvg0GYnOeVB4I702HaHyAeOhz1FaWC5MoyuM4x196RmVuGQcc/rTS/zcjAx25zRKgTBB5I5FSwTGyN5cW87uDwMjmoy5c42cDGeTThMjxOCMg9MjuKTeBkjvwccfzoLJPK3dCU47AU4DcAo+bniopSGXaSRkdjTgxkfg4C5B7UrAOMMaByo65zj1NQsuZCE4GOAakyWyByfajyiGAH3hyfpSegcyIwWiRzjJA5x71AxLyfMcLtAJAGdw7VLK+TgDpgDHeqd1MywnYUJx2z978qgtakzh9uFJPU89ackbHDE81Qs7hi+Xcbs9PStBnLhAMF8c7eMH8aaCegizAShSM4zgd6nliDuQA74PIBXjioNgjUEjfj9fWkUhXJHtx3/OrsYtlk7D04GT/tdPpmm5O8IBkZwfeo2ZY+xA68VFLchVcpl9vOKpWJbLbOIsHPUc1C868r7ce9JGS7AmPPBH1qteNgZUEMR/EMdPxp2DQub0SMMMAt/B3qBXAYdC+AM+9UZ71UhRwgC4wGLfL9c/8A164vxf8AGjwb4I097nWNf062iQ58j7QrzHHXAUnkVSjcm56DJfbTzgq4PPTH51UvdUtrO2ae5lW3iBx5jSKAcKD1JA74r4k8cf8ABQmBkurTwtoA1CMDYl/fXGzJPBKqFI4PrXzN8Tfj34v+JEuzWdVnuYGdQlqm1Y4gG3HhQM5x3zWsaUupm5RW59/fFT9sTwV8NpvslrcNr+okEeVZAMnP95g2B+FfHXxd/bP8VfEed0tJG0jTgWRbbTcRyMnK4duSepPBr54nvWLO0aKqlc7Acc5wM88+tZkzujZI+VQxznOO3b2rdRS6GNSvb4UatzqfnMhlne4WRtwNxIzluMctnP61RW6wPMUqJeMeXuG1gu3GTWcZgNgAB8rK5XgFvT1qJrh/3hMhDuMEde+c1fNZWR58qkm73LlzellRgCd2CPMOCBtx3qGSY+bkEjGV2q3rVRpftMwZxuOzaufXtUCs3QjB45IHX0pNkc2hoS3DMSwJ+VQD74GB+lVXfKxt8kUjHBjAznPfiiKF7uUpGAkoyDuOOg9DxWvZWSRb5FcSTiMMUGBjnqPaizJTvuR6bort59w4/dRAKT5THJPTvxj3BqeBTbF0BAZhtyfdsgg+9TyySFXDsvz4YjB5Of4uOcVm3eqxrFhXEk20KR/d57U+hVrhI5VAjLlRzkqBnP0NMnMsqSHk4HJUEkY9BVS3SS9R5NgdfmjwT3AwDnPrV97uCyZ9iKZOT8oyTg9u360/UEiaOH7J5UjphkkXJkPzfkc9fpVXUbu4vUnhIkhjCAGTzF+Y5JPykDvim3F0JIo3ldokGMZA3kn1HSqN/eFHATARm+Unuo/SobCxce7ENriGTnDfOBty4IzkYrAnmaZUckFnO4c8e/FQPIb5Qxk3iQbs4H44pyAo/wAvGVIOQDWbbZLlYjIVjkdCdo+XH0604OyHP39xUcdc9CacVMqoxw7LtO7LdxxwTjmmruGwLGTuxknAI560rC3GpkciPLEZIyucZ4OetXo1HBJGTkchhn+dVLfJl2AAkYXpzx71pJDKV5GwlTjf2GetWkIkWNhsOwcgYAz2HGMDj8aTYFQufuqCD7H1q1GrW8xKOE3OF4yMjHeoSCeRtIK4I56/nWqJQ3y9rlQR8uWJz2qLcpIRdm2Q475BHfjNLKSGL+UACcEAkk5+tI3zNkck5HAxg+vNUFx8ZJiR8FGODiQYPIPTJx29aEbKHehwcdSOc9qiSQAAgja20dBjjP8AjVixgiJAdMpuDY6nJ+tBWhLKIzyBxgnk9DUCCPgjA68VLMiqXQYJG7Gcc+ncUzAIIGAqnt3H1pXGmorUlO8y9CF4C5xSRsEQ4yinuO/NJtJ3lMfKfc5GaMdT999pBI4xzxweKEJu+xMcyNg8/MzZwvXbn09aAFiJRfkDEbfy9qcjRcuQMsxOwqR/DjjHvTWKBd6nHAJ2g8Y+uKfoQmNTczgj7yk42cdAfWoV3InB7AcgDH5U7hgCHJmDMQD9zBHc05FxKSkY2nlh97B/OgTI3jKhCxAHbnrUeAvGCADkl+1SvIcFCS4Az0qN5AW5yTtbPGR+lAIijJQZwCRzgZOaaVVYjkTIIyoPlxlsjv15p7AlsB8gg8pn1poOM88AkZxg8NjvUs1TFWJ5FlAgO5VfHYnB6nn0oxub1IIJ96dnacj5TkkE+/FIVJ4535BzxikkDuIm84A5JHHGOR9asPCPuNtL5yV9e45GabHGwBy3rkk5x7809g2xM8puBGQDn8qCU7ETHcm0oCu3jKjOc56/WjojkAudwBx8x6eo4pxyMrnC8nHPFKoCnGPkZwxwcY454H+FWF7kRUnBPAI6ClWPOO204x3NOKAxggtG3yjCDzM5PPIx/KpxZu2WIw38OM/496gGVZVOznAOACQcA/nTeVkJB6ZBOf5CrM1mVWPONvlncWO4Z3YHy9envSeWv8X3mYknHAqwRAu5jg9wGIIAxg+1KpKPgIMEMcfh61KzxEp86OgA5BA4/E0zoQSeOwJPeoGMRGOFGcMRzuxz6cU94mCgjOHBAIaljYCIuNnl8FeM9KfHskDhThC3TB4yPpQkUNWNWYrn09u1OeIQ/MRlQOO9SI4Q/JsGNoyTknP1psi5myeCMggnIyD7VDRJDx5YIHJz90nI/OnNwwPVsZztHf8ACmIhGQXwcNgnB/nQrc42cbQWOTjpjj8aBXsPUfxAY2ndwB3NNA2M5JyoI4PsPbNJlVjkAc8rgjdgjn1xinEZ+Q9c5LMcg4+lWC1ImcbQwBLAcAevpSTxGKXYMnaeDggcgeop4zlBjvgcDgAU2YG4JLb9rDIJBJyOPSrGQ/uxyAT8uBjnqfeoFTacBAMYHCgdFxU7xFBhipfAPBAxj6CoWiQMGGHGA28qABxg8detYyBth95QADwOTk+mKiDeXsGEBXA/DGP51K4BRQH2FjjGDnp9KHbCuBGeoGSBzg54qRIYVD98Ekg4zT1y2xQBwNpxngmhvmTcSmRknnr6e360LkqS2ASCAQxzn1pMu43qmM53E5GOakVe68swIyTznsM0pdiqcfKAedvIPfvTd2HTvyFXC+1MBhj4cYBXIJOAfwwaQk/w5PBGwjOT+dOCh0BYJlQenUntTgilXIREc5KsRwD3zQyeo5FKjyz3Geem3pn86lT5+v3VwM7WAP0yBUOwbCjSDEikEgHgg57n1qYhU8tY3cggcsd2T7VSsNAyY5YjGR+FEhZ4SRydrKcbecenFObKtn+LuOKZM6BD0DfeOAOMim0Mi2/KA/3AAN+B0C4ptxHGRjO9RyMcEkdOtKc54IAGev6VETlzgjvw3PP41BDJAMM4HAY46DkfWjcEXAQYXc245IyT3zUKh8IQclQB16/nUjjiQA4zu5z1z7U2CY5E2tkkBWZjxxjOKlysZJBAXqCeAPyqPzA0wGQEbG4AAn8+lKgMoclAMqAQ5zg544FIpu4Of3qNkEgZ46U0jKSAkkg4YbccFSfXtTXfrvAALAjGOQaYoDK4KjggnBHpj09KATsSqilhjHbAHbjH8qYcL14xkdBTmGISSdhByDjIIHXpzTnjw4B53YYfz/lU6i5h8YUq5ORkZqUnZg9QeoGOpPpUK5HHQ5zxzmnpIJPLKgfM5J8sZO3ngZx3qriRI744JwevQ9umDjH604xrvRN4ySeSwyAO9Qqqs2RywUgl/X6VLFDG7oxRfkIO8rzVFXGFwyBhwGAPJ5POf5VGpxgHsv8AEe9SlkaEKE6tuZ8d9vSoFIGzJLZOR8oNCfc0voPK8hkQ7gfm6ckdyaaQCgycqvAqPed2RtTORnA9MdOnWpl2kZTO4c4IyDxRdEAj7vlHH4VJBMU2OQHYDgEdeOfyqJ4yMA4xuAzjjn8aUuRgnqMEYOBSuSLcKZX3FBtKbSPXn1p3A83bG4Ycx7cKCcY5Jz2qPzA2Mc56AEfXvRtZn5wdr5AB64GP5027jTtqxyoTjYBtzj5weSQfehRsG7HHQjNB+UODjG4DhQQKc+MYBOepJ/oKS7k7kqgcryAAAuSetN4bOQAdo/h96AockHdtGCr44yKa5fAHUDtn3rRblWHMpU842kDt1xS+XuIKYAUDGCWHP0zRBIsKAbF3KPlB5OPU5okfoBweF4yOnTpTaTJtqNGDgD14z3FIoxgAhe3OaTgk44YDHr06/nRvxnHUEcdaRXQMucDHmDlQMgHPb+KkA3r8mQG4B+lIyAgHgEHjgc05SI8/Uk1NrkMntX8qRJCMFmX5uQSCDwMkc1uXE3mJExHKKONwbt1JAI/WubtQZWjVwD86FV6njPOegrb09zHCSFO5QA/zHkAY+nWvNxV0jjrRRoQIzMWC5BA5oq1Y2hC7ZN4IAyc9/SivA5zgCFUgdAE2BeD9KWd13uY/ujG3zO57io5WZyTgAL0prPuYbueCT/SuyKKVwGSMdeDk5pS77dwOT0Hvzmo23hiVGTkjBOOaaf3g+UA4wGwemenatBMmLqvVCFLdQvBz+NII0dcE/uiMBkXkHOaZEsbcjocADHTn3p3loBkngn5gB3oIvrcjkUMSQB7cY6VnTO+QTkDkfJySM8ZrRlAVMuB8oALDrnPXFUnUtkk5ycbwMVpCNzSOpFDuQPxkKD15Jz1q7PKruG+U7WI9Ov1qOJMEDOB6+3pSMpfKnHJ43/NXqUlZHoU1oI3zEgkYyCD04pxmIdCSH24GCMjJHp/9eneW0KCWQYXrkDjj0pgj6Mp+XO4DnnHtXStDoI2I8onLfIeEA5Iz3PSms6KwVSpKgAgEZyR9KeF3qfulSMgZ2gg9sEUjgL8yHnJzincexDIjBXIfLZOeD8uajkWQ+YS+OFGJCD9ehqxgcYcknHHfIFQy7gxCvliBtB44z1rNoLDWQM4xkbunoafsPlFyMBew7U1WDbAB0GOW/wDrUhG9Cpc7gMD3GatBsOd4p0kXnG0HAjx1+tQK7RAFeCQCcnt6U94hKSz4wThu/A6U2WPyn2ud5OMY96EXcbIVk2FhkjDNyc8+n41Gx+bjAGN2OOefrTCCMLs+YHHP+NKHXl+QSM4yeKoS0F8ol8j7yjOc8kelMjBV8l3QZ5xz+nSnECRwCRkkZOegNR5AfrsOTkPz39qho0RYjlYb45Nrx7QCBz9c9qh8pHjBTAKnoc9weDz/AFqAylEwHAZs5wDjNKGUTF1QA7MZ7sR0NSMtwxtsG0bMYYkjHGQf5VYPyoWAGM5PHHNVYb1mzvPmRso2nPPHHTHpU7sGdyVKFiz4xxz/AJ9KvYhq42QFCBwd2enT86q3cnlxFIky/LAEkc8+n1qXeWzygXGdoOQKjnIVd2M5xjHPJoUjO9irIQMjJjVVGB96oJHfySyoN/JOf61Yk2s2Bw2c4HH4gVHLGuxMPlWUA49e9TcaEBGzHG7nPtSBssN/XuB9c/ypokDAsTs/u8Z/OnRw78gAneR244GKQXYkecIOgIGcDOT9DxTypH71CXVRtx5a8n8M0iZjCGMkMu0gjv604CPfkucqeoJINAwjJaKPJx8uORg5B5OPep2dX5J4z/GOnT/CoBlur8txt59fyqVUccMejfcx6VcVfUnmsMdfmKkc4J9uTSqNiBV4Gc5FKVzg7DsGCCDxndnvnoKeEzwPUdx6c96oSYxkbg44PKn/ABprnl+hB4UBvT8KVlddpHYdO9SRBmYfI0bEsCA3r9TWdirjUQpg5x82TjioniVseYe5ALjjmrOw8Z74zk/5FVblvlGc425wR3pj3ZPpg/dIc5XIOO1WIz84YgeZtILn1zUdkiiPg4CsRgD+EDA74yTU0ikh8YTOTlz6U1puXaxBliwBAdT1z6Yxx+NPiGcgOQASq5GMZqMEBQo6cKuB2zmpc7+QfmHHH0pLUbHE5YgHgYzxUc4LjYQC3qfT0/OljZVx5nAOP4CSAOT09qYYyvHmDywBkYySSc5Ge1O5FxsaAvhU5xhh6+lLJEib2b5GH3scYwMZpVDE5Xgg4I9T60sWQ4wM4GMn19aQLuRFFj8pCNihdnGT83HpVyE46AFmZjxkZHvmoVyjOFQhuMFcYz+dWrdiPILoUR3+XPJbJ5xn/GqWgzdsEKRZf7xO8nH9KRvnYgIki/N6ngelOG4FCY3iAyPm6Aj1pXhcxHfkdTkc4/KtUSU5IwN6mMfKM4I7A9c9KguOMt8mVBOVGOtWpRvUgSBIwGyhUsD+XNU5Bl9uf3WMEncOfxpEsjeLzSgT5QQVPG0ZC5yM1WYE8HJwc1M+4YOEJAK8jPVdveoCvynZxnjjJ/nUoSdyGTCNk9yAowCCPpUaCONiyDZszwVAGRVlXEjJ2YHPT096iOWXB4AOQQevrVFINpCFVJfjGMBSrZzkHjPFCMGbIQhhlupxnGBTTEucgO4IySSSAcY7mpvuIMEAA9+BUNFXArtUjABGQQO1KFHz7emCM8cGo/MdQMJ1H4EntT2+ZsZVgxK9R1FAXBgNxAGdgII9eKRQHYLvOcEjn/DNPZW5IwX68H1qMxqSc9D/AFobFyh5eEPJBUenfJzSuNuz5/lBLAk5Bz9OaYApDkZOckZxx29e5qVFaSSJUfBJKYQH03f/AFqFqK2o0/NwE+Ukjj1p4dtyEfwEnj07VMloIJJFZw4VmLbTgjnrzio8bOCOB8uc8cCgvRBhWwF4B2gr6YHJ/E1NEySIXOeh29B9KYhUZIw/GTgjilXbtCgADI6ADgVVhepJ1KISATJgYOPlHXoMU0lEUIdoIOB06Y5461aikJQ8HcFYAZPJNAt4vPDj7/8AESBkD2PemZvQrlwwIOdrKwAx97HTNTtjfORx8wHscjrSfcMXycY4yR+NBfCuc5ZAeg60PUzaHfOo2GNZI85cFmAz06g56UBA0jlUyDjGCccLj1pfvKC5wQy7uvI7mpIIsxoQnyeWrydMgscnA69Paki1HQbBbiNXLAEuR0J4JqaNnjOWiVCQeDuPBGM8e1MjZnPzR7B97YTzirKybQMJsbgcdhiqS6lRHJ5exFMeDnt6Cq0e5yAAUYqQAPlJzye/rQC4ztCkIFzyeSeucZow5cswBcbmTGG4P1waQh8TGWImSMnOAQPU/jUiMy/KCexPJ4xTAojUkDoh4OBnB9s05wQ20YDA5wW7A/Tn8KaAmU79hPVQAM89PTFSmBnRN+B5mFU9eM47VSUMgCjIK/3Tjv71Yi3s8h6AZKgH0+mKL66j16FY2ZheSAwY8uQsh+bPK8ZOc9eKjubaRosM7BPlVsBgQSc45960hf7crHI4c7A77t3Rt3fNV5bppCWd5JGJYkk/lxRZdCoruVeHyZJBE2NxwT3bj9KfHCgc5Hy5+VvXFOSJZ3IlUBcruOM9PXFKsbQuB8zloxgjgBi2CcHjGKpKwdSUxpIhOQ+4AqBgdfrUM6bJXchQuQRv5xj3FTTNmSQFfMYOQAAOAOKj+6MoPM2jnBznJBHA9qglj4tInvrMzhBLAyqn+sxgsTz1B5+lQizEbAkeXklwI8dRgDnNPF0sM6OQAykuUKhhgdOOnFNOoLtDOQRvGflwDn0HQfjVN9xDZbaWBjkYkzjAU5O7jnAqPyXeYbSSpdsuT0AXr/Sp7jUElkRVLxIzFtwcgcZI4H0qqkasgHmEuq7CRnBy2fWgaQyGNZSV+TcAAxOcAFuv5VYkiigty5kUjLMAu44x93r61DEFDEAkAHccZIIAxg/jUZjmjhjtniCHaoOPcdaCh6uVCgg/dGcc/KTyetOYsUIJOMD/AJZ9Rn60i/N5hePO7OGPThs/ypwXGMAHkA+gFApaCGWRYeE8tixI4B6GorlEELneoOR1HHI5qwUEOMnjgDgtiqsys8WAS+ASflznH5VIkVJCSXkCeYxJJwMD9ayby1zlyA+1CCqdQ3cVutB1x8+SNvyn09Mmo7mHBj8vZGoVnbAByxPfNS1cq9jnYpmtwjmM/MwZhICCB7YJrVg1ABVYP83D4jbKgdcepNVL20IgMqZKqGVpAoXAGMdc8/hUJgMF0UUb0yNjA5yAPvVk00Xe50NprBliKyvIVyCEZjyAOBnOa27a+tmjdGCRNtyzuSu4kBcck9q4lMsgILOcFmACjIHbk1a+2SOdwyPl4JxjJGc9D9KOa4JHewtbeTEY+C58thn5Vbd19/xp8dpDJ5ZmjilIBVXiDc8tjOfpXOeHLz7VqH2C5cOl2+2MKVDbx90nuMtxxTF1ia2lEKkJIoKPG5xghsHqTzk01JXCSujpDaZfHliMdeFwBkYqN9MKWcrlz5p5BcYX8cVl/wDCTx4y+diKf3hY459hWtFr9vLGAnlXEZixh9wGCO+a3TTERyafNaCMvA5UkMNvzhh3x1PH0oj0x2urfcAEDgNEkbZCjsccVbl1BZZjHEJf3eVZEDBQAeoyc1M2sFCkEUhGDuzGGXJz0z1qWVcwo7G7kuJI4oDvRFJdm4JJb+H8K0I7uVLgidMsu4P5oYgEHgcjpV+3vLZXEUyBHlwCnmN8uDzk/jUup6nb3dw5ig8iEsFKmTdghck5xnk+9UnYpSMV9RkaZ8OY0JCiIRkBRn+EEYHy1o6d4hvopBKs91Hgs+6NgrMduwAHOR68VIdNt5nnLoSGXe7JKeuMDAJxwPSqb6TDCWjhkWQhD/rI+R8uePxqWkzXnfRnqvhb9of4heDblGs/EmoRJbsIjHev5gYDbnIP1r2fw5/wUL8SWMUFtrGgaXqbI5YyxTyRMy5OcjkZ4r47maaNjvjlRw24uOCxHb9KjNw0DovRCGb/AFfzElsYz+NHKnubRxMnufpX4H/by8Fa/g67aXPhiRnGzzGaWI8dQ4GcfUV734c+LHhvxhDHLpGsWl/5nK/Z5dxPHQrgEH61+MFrrk9s+FdIg5wXwTgfU5rS03WZLe43rLJHIWLFoZDGWHY5TFYukr6HSq0Wfty1380YfdGXwQCMZz9ev4VKLgdBj6n1r8n/AIf/ALWnjzwT9ms7bX7qXSlChlv4xMsY9mYkivofSP8AgoJorW0Sajpd9I6gs7Qhcs/GcKO1ZOmaqUXsz7WEynpnbgH2qRSXPHI56ccfjXyfov7fHgGSeJr2LVbOIkofNs2KqQQc5BPGK938HfGfwv45s7a60TWLbUIZQcxxsPMUH1BrDklu0W12O/uJFiQuc/L0HrTWfCA5PHY1zl/430q2mEc99BAxBfZNIoO0D0BNQad440zXPNOm6nDcrFjJiZX68e/ejlY43N6OR94OcrnIOeKtGQyvwO3Pf+dZEWqQSRx4kGATzt4IA9qlW9kWHzSi7TuJcHtnioUWjRts0gWODjqOPakJKKADn1rKXV1Qhm4Xgbxu2fnxVn7csiZJGMcFcnk1VmidUW0kxvJXnrxUv2rCOCfmGcDH9ayv7RVA4HG3j5+2PWrLSLJGGUEpgnORjI/GotfYl6ltUDMDnuOn970qncxZ5Aw2CR3/AJUfazjA6jjIB7dxUI1BE44BTryRx65wBS5WOMmhYoxJgyjJUjkDHBPtVveGHUZHrXH658RtA8IfZzq+r2mnmYZhE0ygNj1OePxFZ8vxc8LGzedPEOkyIilj5dwCfYHBPNVGDvsE5O+p38sgRTnp0B9zSfa4gpc42ngFuB09BzXxR8Wv26IND1iSy8JW6ag8Bw1zK3yBySD8p6gHnivGPEn7dXxM1+2aykv7PTFKNtNlaLk44yXI4Nbqk2LTqz9M3vtwBXEoHORlR+tUdS1+w0aFLm9uY7OJiVEkkiquACSeT0GMV+VEH7WPxZs4Y4V8aXRhCk7ZrWNwcDpgg1xfjP40eLPHKZ1rXL29VBzFIwC5PXCgAd+mMVoqHcylVhHqfpN44/bG+HHghJFGvrq93GCwtNMzMTx0LKpAP414l43/AOChguLGQeHvCwgmKkxy30+45A5G3jk18LPqskKSxKdgJKnyztyCuM8e9VU1ppbXBDIxzn2J71bpJHO8QontfxC/af8AHHxAdxPq50yyckLZaZcNGFx64Yc15Dd6rcSNmeSW4LgnM5DMpznqcnp71Qa8Ezlzj58khMr17iqJc/PlC6sSVJY5zjHXOa1SRzyrN9S7LfvK5ZiRwAADheDnkDrzUf2xA5cEgsRjBJOapFm3AseAByAeu7FRu7fMSQCCCce1Bg5tmm9wVTYhwXwS4P3RjFU5CI02KTjcSvbg+uKiaMqpHO4rg4znr0qSCyuLjJ8piAxDNzjHTHTHX3ouQ2MDK64KF2DEB85BHfj1GDTXO6QlWJyoxwMHjnGM1qw+G555APMSKQFdq4PQkn19CanNjb2uFAMkgGeAw+b7uOScetJIk5soyjIJwx3ECNsgDp2q3ZwtNEMuUEYH+sUfNgY9PWthA1tEEGXIz25OB6061donQIN5LAjgHJzkDn3q+UporaXGsYlREIkDlmfbzgjHb3q3GEyF+XaAVUj5Sw44Jq2bX7cHvYgEVUAeIKEO8nOOAaxNXuJYVEQ/iI27w3yknn2/WpCxBc3yyZg2IJSrfvMk8j1xVZLNW2PM4dgq7u5z+NRQj53dQSQSTjvx7ZqRmiWYSXJJbg88jA/SkybvoWZb55oykEckMasWAG3JHU9eOtVZZ4rZpSgBcyEbjgkMRu4x+VU7vWI2UhDhM58wR9FPHSqB3SOm59uc4IGMsC3PH0qblrYsT3KzzJlyWbdukLZ5zkAD6VEh86IGNw6YBGfmH9KjjhATAAH7zOSByCmPw59Ks+SFj2P9xlwQOcdMdazbuRe7I2iG2NCI025CgHHFKqlX+UlMcED2qYxeZLIuFKDd82OfamtHzvZBu3HkMe9WrIGhmWO8/wB3aRnnI5pCqbX3RgnB+YDBGPY8UhG1EJdXQkAEHuD0qWKPcxJcnnb8/Pfn1o3FsPiVUlwDypOc989uKvxxgR5lEmcEHOCM59qZaQmGVmCRopwD+749ulT43A7gIxwRiTknPPFbWSEWFmQbxEOVI+8Pb0PFU/JAQ5y+F3NgDqGA/lT2PJ2cnP41G0pE6AABdp79ct3FMCPO/gJggsOM1GULYJweMjqf4senpVhwwmGx/UFSCuMn3qix2fuwBlCDjvjOf50CaJCFwE4GOMU6JwcKEIGOCCeTmoWR8oGGSdrkR8988/hS8PFkg7GAwRkYNS9R3sWiW25JxnPB/L+dORgxKhO7Afe5IHTpUTRBX5zuQtyJAQcnPTHrU6xtyW+7wRSSuS9RrPvU7chgDtzggHPQ4pzxtwH6kfN3B+lSKih8DAHtxxTHxsIycjoParBdmNCM0qAfPwQP54B9akVZbbYMhCUJx3AB70kbBOEk2MDvBI5HHrSPICRITvJXknpUoLAYyBleCcjHY1A5UMSTgBeferJmYGRyRkjBx24qMxZy55Q9T6c9aoVrkEjtgk/w8qOhI/GlV03kpkB1IAXIHTuRUZBIyTnblSX5yKPNwcjg85NO5ViRovLhyHKBshsSsSB6+lDAO4PHAKkFs5yc5596AwVQGwUOeCccUPJvOO5Xn2A7ik9Srg6gDPO9VO4Edx+NN3qFOc7+BgDA689acAsiYAR8fMCV55AzSlm6Pjdk9ec+lCQ3rsPZghJIAJBxjnj0p7XpbBHGMZ4x0+lRLw6E8EZPqDTo+GGfue3PU02Q9Bsm8sCRyeOh/wAaVYvlJJ6EdVPzDHrT2kBOIxhcHBbuM9KUlmbIcge5PFIdkRb9oTsWXuc4x9eat2sux4zsSTMiswjXAHHvULWxfzGwuNp5z0GPWmJE6szpGNsbqrck5GPbI/WgTNBZFuYUllRY5pF83y0XGATnoM0l5tjuSmQNucAAHOfWs4xgQxxr93aAQV4GD69ae7B5hlCQJMhweMdvenzdCGEwZuibzj6DAHbNNli8mcqxGSAAPvYJHPIyP1p4G192Q+EOSeRn8aQMSwwd4DfNtHf1yeahjTGRhgqARNGpU4GRxlsdqs26QTzgTkiPaeVJzkISPzbiqiKNgURoCFwffLZ/nTlYhflxkEn35oTZd+4rOJI8D93uQHrz7dc0x5E34UgEHOA3UmpN6vESRyoHOcDApXEhi2CVgzkE/OcAY6c4qWOxE3GCenr7ZpUVWlwWxknOcjoc+lND/IQOvbpSFirkiMZJ/meakQ4f6skHZt+Rvn4wfamrIRg5GQu35SR160LKGfk4JUkqCMDP40ccg9e/FaIAfBZSxweAT0AB4pZ2McOxSM8McZOFPvSSJ+53A9FAwetV5FI+QDAAAOGGOPWnsAxyPkOWGB8oDEkkdefemIjIoL7mfGR3PXOMn3p7OA4LjdgjjoOfpmonjLF+SAo5ySSec9vasWA/7nXoTzgZ7e9NbcT6DnHtTj8vTIG7PWm8d+O+Kl6CuOEZPI9MVEVBYA9QcAnpUnmELjOMkdvft+FOkdSSCCSzdh0zTGtSEKdpyAAOWx79aVYwzjAHr6ZI9M0uCz7RlQSFPp0PX8ajBJGSRI5IJAbO1iegyKA1LMSrkFSDnJPtTZSE+8CMjqc9+vAoRl2x84GCBhdxBB5BwRSfOgjyShCgMAMbT+dJCQ6NTwS5xHly7kkdMjjk+1SbU2AKctxggYHTJ/LpUKKdgbZyQFWQkkk9c/nU4DBmYHjq2OOhyMAUylca0auRzg4wRnqc9aXdlyQRx1xg9eO/vVhgiIN+7d04B6n9apukYeRQUAJbgjHG7IrToMjdcIgflgBk+ppmS/BUDH6GpJFG04+8KbGuZAmOrE8kZxWTBiS4PmKiH5l2qRhzkeuacfkfgdzjgUSZJwE3gseXP8NOY7mABOBgMRxjP1oRFiBY8xbMgjIBAYYJH0BqxDEEcBQIxgA9SfXtSAb2d8kk8YA6UB9ik8YAGNhxzRYYbRtjJ24OVb0Ge9MY/OGIwynqGbGB+OKQLuUoQAGITOTx65pGDHYo5TB6VVhuw7eyEOAMjI4xwCKVnDfL1+XOUPGdoHPemxBl+dzgcAcD0qYKN6spIyBk+tG5DHrCUbIOQcNj+dPVC33hnpjPbv3PrTEG0biSMdeTzSMAeqZII6gEfrVpWHckf5d5PUE8fWkIaRUAL7jztBwOD70jIS7gOByCec5HpTmBDHo47YGepoaugRFLGsT7SCMLgjcetHmbt4Jy4BAIOBnt1p8xAcsAEDEjHU9PeoWc/OTl9oHXntWZV9BsjK65P3Qp54wec+gqVg25AcnBP5dvWlYFgQX3q2Rj170Ek5zge6CgT1BcsyKRGM7T90EfpSLujOSdgAGMgDsR/OhQVXCjHAB2Y/xp20nqpzngEjpnIoLtoIw+cK0Q3oBhhhgePQ4P6U/7qnnk54Cgc5z6UxAG5AUKQB97jp1pu4nPOc4J4Hf8aaVxMmj2l8FAmB6lsj8MUpjJjAPySMMjgnk9O9NUMecc9CeOlIoXPTuNuVxnHT1qtA2JsDeSgG0jlfQetNaP5snhQPXnIoEXynMny85YccfjTixXBMZ5zzxgjsaoTIwDvyO3NSIzSDODx0JNROW2kj7zcZx2zTt+XQjYFB5BpbAhzwIi48wA8lzzximY6Dg9Puf/AF6FbyxgngdfTmk3hsg8nPygyZPH1oZUthrOR8nD8kYBx64607GcYBwQMZKnOR7GpFxE8bqUJ4boCf1BqOP93GQCSVAG4ADoMdqSMtxkSlcqBgBj3OMk8VtaKreckQwA2RhRgHnPasneC2OoFXtObbMgTfgqQu1uQe2a568VKDMKkeY73TY1IHlZ4GG3nZzx2op/h7SwIm89ljhYbt8h3Ese35UV8tOC5mY+zMNiSoAA445z2oe2DZA4GB1q0iBEcg5HXoe/XNMLIO4bt970/CulXONtFcogXLSLuDZYc5yPwxUpt9hcjP8ACflb09acku3gu0keSSmeMfSpIVIXaQCwGMjjjPetFruZttgbMqDuGR2706Kx3tvCEkkkj09KsIGLIcKckH/WYGOc9QemKq32tW+nCVWk8oFQpY8gZ+nNEm09DSNNtkV1ZG2QyP8AutwAHy7jwfrWQ9xBlCH+fGAEYIMn1zWNrni5JkkMM5dcbcxxcA5/A1iafetf3H79OSwOGC846da6qcZM740VY7O3uTdw+YqbFYnjr+PGalicQg4GDnNEa+XaQFTwsaj5MdwOwzTRlnI5fPGcDqK9aC5UbxViQuZsg8rksBnA6+9VztmJdSQVA9eMH0/+tUhZXiOX2HaQvf8AnUMs2xNuTmQjYB7eorRmrsBMhc543EDGemKYD5n3XwQTxjB/WnMWbH+0AR65NNz5mQT5mD1Ayfx5qUTciZT90kg9c5GaaQwfOz5SeeeRinPKvYDG0Dj6Y9PWkMiMdxdBjJ4TPB9PWqtcqztck3nAJ+fG7GGx0+tMJ3FARiMjIbgdTTXXzUHGRkk5XAx2PJpmwASAY5LDikOxLyeAmQMcjnqce31pksTA7myQxJHHBPfn2pTKFMYbD5HQNg/qDTJj+5AaTJ9Ek4GfwoERSeXvcISeBuGe/rTN3twKXJXy8fw8fhQeFAA9OO9NA2JuZ2GMgkgEkcDFROqojggAdMn5SKfIxU4OODySelQBRIAgOM4A5HFSylsPlxudGJTqeGI5HTmhg55HCqOCWySPwqNi22QgFVO5m/djr9OlJuaFiQcMN27GPuiosBPaswmAJZyACzKSFAA6c+9WJRzICRgcH2x61nAlHJyDwQOTg9xkfWtJYg8frnKkjoMj9aq9gIWRmMYK8ZI789KgfecgDfjJ4I4x9auSo24ttO3JPfjnkjGagkCCI5w7cnGNxqhMpv0wT8pbOfM4XP4U0HJOEbaCcnH/ANf+lTOM5cnkjkfQ+lRvDhyFA8wv835HNSSxkio2N3K9G74/lUYjdlHVMfyqSKNRnagjXA5HApTkqDz0z8qk9Rj19aB7IaVOxwEwcZUZ64pwU7uB90k429R+dKzKWCZG8A9R0z601oiGJAAZd3I5GcdKoB4XGMH5R2+nenqWjyoGVYggg59+/tUfy7cdCAcZpSW+8pyBjIAHAC4ovbQgmVTInTyywOHHXIHtmhUAbg4PGMN/9al3yNghB0PD8YIpUkLLjPIYdSQfwxVNpGqiSRgsuSAAo+pqOVE3noQVBO9QcfiaeFypXG4btvzZ9PrxSmY8guQoQA5zyO350xctyIqdmTnABDDHXB7VFdPhXkSMELwNwPUd6uyWzx7y7oMDdwcnk9hVW4kAYlS7sAcjPBH41DsGxetv9MtY2zHlQQQkSjvketJJbs7OpQFipH+NQW3+pdQeVABB55xjOT7VbN2TyQCBnBHHWq3BspeUNwJ4CgkgAZzjj2oLkykEjruOMDAH4VYmlwHCoDuVQoIIx2PQGq5GQQBs+UoXBJzk1N7DuA3Q/dJBwcOSTwRjHHtRvG0DI3fw8/pSSDpglNp4x6Y707JYjcMgd48Dj8apEMZGwHzOUTHJJbgcfSp0iwrgbTgDJDZHI9agCkIMuc7cYchuv4UgVtux3+X0B4bHTii6RSLUsTwYBKujrlTF8wwR7Zq1psJFyhG4lAXGe3OT+YqhaiUONh8iJR85wM4PUAdK3dOtZfLJlwRIuHICjtgY47VSsDdjVMhRosM4OScIeOetVbpVzJscpktkAlePpU/z7AQHJQYztI7+9UbiRQjkglsEHAzjIHXFVsQncjlklLlnB3lSOp6jr2qpO7AHfJ5h68kk5Bq3DNbiYG4TeitueNOGYEdBmqEsyzO0joIyzNtVMHA7DOTQTcjLb+FAxxjjpUQb5kySDjJHvmpZR8g2AEkAE7h1z9KgDNhQBznO/sR1oNFZDhGUbbyFPHT0HXNIQDvA5LA9sY+maWNGyjgDORIOc8HqOaaSHTeOQxJOck/rU3ARYhwmMZJ42/5FLwi8DgdiO9H3hnBA4wPX1pWx8gHUnrVAOYsGwcY6GjLAbQeg4xjvTMMC4AwcjAP170itzJuGCvHHQ49KBWuP3guGPQlTjocChgOhccZGQexPWlIO0ArtKgLmlMePLDFgmQT04xS3KTQqZKjb8+QR25wcjr71JbR+XG54R3TBwDkHOf8APNQxrJsIcZVeWLDOMn/CrT8MVw/lD/eySFxnp61I7oYzqSoCJGrKQC/P/wCv8ar8rgnqCfpz9cU4hhkLglQSAOOrAdTTQhLEBTgliPQ4+madyLkq+vI3HGMDt9M1NGnmEDgZJGPxyOTjtUIbfzwG6AE5wSeRz7VaQqXB4TJDDbwp4x396e4LUaZF5cYHOc5zwPoKlD446twBn0pqrIvlhSyFQU4B7/Q1MFEi5PUDrx0FMTsRmEMHBABYNt749BTo4x9oG0EDIXcec5HtUiRqqyAPkgjIA5B6/limo+JSU5GAU2cAmm9AsESAqCerZJzng9qkWNmmDADLbQQCeoGPSnI0jP8AN/ESDyOBtz3I78Usoj+4ArlkUZb5ueo/I0JCIjGzbC42OdoPPQd/Wm8xQggnc6EnJyeuBjGakwRwN7NzjEZ+nr61CgIwro4YdCRtOPoaG+gWZYBBcsCXRQ3yYJLEe5IFSII4/wB48Z2puUcfw4HXBzTGgQps6ANzgDbz171NCYi8rCPA2ARmMd29cY/WkBFujafKJsAztUEnnk459qnRyNmST5XAJ4wBz8pp7CGVy7kxqNxAnAznbt7VBbyMkxCg/McDC888E1WxpYfIVOwHaWB5BPbPB5Heq7gsXYEvkgr+NW3gaNHOJHJztJbcM/N1ySe1RFCAAEBYfNwWz0x/OgmxX8srkgDABLZ47YH6050Zc4/AHHTHNPx1GAVOCw/HNNZSHwU7AKT78UJEtvoKjGMELkEkE4NTRbHbY7jaSRyxOOc4+naqjHa4UHOevB4xUyHcSAfmIAyOOrZ71ZGpZAVkJUxlWUj7xDckN/d9jVpJLV7GVJ33zup8hFPyhlAGW9ce1UVmXesweTGWA6dBlR39TmrAvp1jQCeTKhQuCOMnLY7jikrFPVFeZlIA3oGYhFEZIJ49T3rNe5SSeJpASFdSdg4OOm7Gc1qMoUoSN6gkgnOOOM4NZ0pKLPEE2AYAPXk/X0pMWqIwnmLmRj06ZJPJ9PoakW2YJuCLhwXHJBKgY6Y9atweRBPvkR3Ee8MRhdxKYHX3qKKRGEaAR5BCrgg8HnHT1oa0EVjbqmUGUK7QPmIzlsnr7U8Sl5Msd4ILD3I4H61YEfnIheMEknG/scYBqARMCgKOOeRt98nnOOtRY11Y4Rfc3khTwyDnB29RnHemtHuy3VgCOuMZOemfSmbyo5cIzYPzNuxls9gKlRicCTOQRnaMArszu5z9KBNFR2MJlfzCihs4Q8kD2pwh2ptHBIAGcHqcnOfapXj8x8J2+Uoe+R1z6VF+8SQZKnAYAkHBIGAPyoEOYDrgI/OT0xn2FNJVcKCCxI49vWkjXf5eQPmIjwT1x1oNu7PGd8Q3gyDyw2e/y8igbKcyLNEhGeVdgFCsCT3PNZckeXfGxzn5TzwCuPp1raZAVOAA4G0AdBVeWAHBGEBGQF9M9amWpWxQ5B3EjjI55GDz/KlVRcxE5J2qd58zjBbIP5VOYyQGGPnY9ug24/nU1ssZP7x/NGEUuecgj06VjYauVEMkCxyxEoQQwIPGccfkava9dTai0epyRkG5gCyGPBxOFKMce55qvJbhGB+/kFtwJ6E8frWhBZJ/Z5gkgVEUtcAk4JbPT/61TYq7MOO4Mbh3OxsbTle2OmBxSm68uJ497kODkP2zUlzaHJAOXBBbaxUfdGccVUuoOVeMHLE7s5wPTFOzQXsaqakzyl/N/wBILcv1yCQSM9elWRr90TvM7yqv74LjcNv1GK5/y3j37P3eCTz05GO+KsWx8yQBEwc88kYH0ANO7KR0Sa0TDvl4ZJGJCRn5lwPU1fh1iMIY04bjcWOME8Z4z2rmPJVkUlBIp4zwRmmqpjnJxyFPJJwfTp6VSmTa53EuoRtGkSSZPl5QbRtJLY5bGanjlYvJJcoZVCqFIYgjjHY85964aMy2uCZwWRwzMQSMA7gBhvWrFrrT22C/+0QzjKnkkdfYjvVlbHdXV9ABbSW0m8ugMkbx4ET5IPzfhmsm7D3L+UNkfIDR7A2TnJII96kttVsLvQciCR71pVBkMipFsKc8AZY7jjqKoh90+zyzIhIB8o4IJ+tXuJ6jhG3mpksHByRz+pqZT5wjYJlfu7iRxzWhY25B2kq4iYSNg54PZs9c+1aRt9Pk00yvPF9rR1iNikeCEwSX3Yx3AoKtZHOly0LxneRIAig5K8euKemqSRQ/JKAcNjYVBA/EVrLfRNEUIBiicOk0e0Eq3bA44pI1tYHlCJH5coChpoVJII6e2e2KmxSk4medWmQPF5shbqQjdQRg81f0/wARXkMhMU8wmLcmKTyxt7DIx0praRaSFBJ/o+SGyjBiFxzzxVOfTojDEi3GMOAcAkuMnkkjA6joadrmqqvuX5PEFzdyAz3MtwqBthkO8sT25Y8VY0nxReWLySWU8tsxjYedaytCdyqWBABAPNY0WlSRoSrxSHblCDgD15qS4jmtcmK3VFUA7y+QQPvYwpNFkP20n1PQofjz43sbOKyTxDdxxqAVYytk5GDyPes7U/in4u1LebzxJqUrj5cvcM3GewJrg5JfmRCOADg7SDtzkYOKYblxE4U5XO3BBO08dhRyrsNYiSW56zZftF/ELR4o47fxbqJjjUqgllDLx04Neg+G/wBu74i6DYSQ3cun6yyBZEkljMPI6j5SK+ZFkmJfy9+QD/qgMjP1pWt5lSOMxEocgHbvPI46ehqXBPQPrEz6Z1r9u/4j6sHktLmx0aBDkraxCYuCME8qCOfWoNP/AG3PibbzRXEmvwanDE25rWeyVc5OQMjnkV80I13NET5ZGQC+ARlcg8/nQDLby4XIGQzudzYIGBk9QPzqVCKWxq8TJn1/4i/4KB+OdVt0FjFZ6PMRtfMIkTGfmIJOf0rzbUv2sviXNLPOnjO7Cy9YIQIx19Aprwq2umWTOw8DnaCAD16GmNd+UjgklS20OZB/nNPkj0I+sOx1eu+NL3Xn36jcS3coT55rtt8pJJz9PwrNGpBiy7I02KNwhlYEkdCQCRWBO00yP5I+YDO4AZPPvUht91yDmLeQF3lgB15z64qkrbGbqye7NKS9eUAksI+uBxz7E81SnmdZUYAg4+Xk459qe0BkOzz4pdu4HMn5cY6U1rKf7wQ7iM4J7AY4x700ZOTluxsd0VXaT8ofBxxz+NBmLAA9toDdjUcelXVxkhPmVssJPX9alj0dg2WlT5EZspu4+oxVmfNcoOBJMAGBycj6imkShMEMD0xt7nt1rYi022t/MVpDJKIxIAFOAxPAz9KV9xOFgRFYhmJHI9B6VJO7M9bOR23sTncMA5I47Ugt1MbqcIOAQCeCST/StJ4TI2dxRHwC2S/Prg4qz9hEbkmMSOqhTgHt3PPvTSBoyjYTohcpIwTnrx69al/s9Qz5QHbwo6ZyPX61qSsEgKbBtVApXnGfyqs+xEyOgIUbOnJzjk0WQDbaGNJcGMuWYlsVOHQPtiKxjdnD5bHzZ7etZNzqEKp80uCSQAucj0596gfVwnytjCnHv7Vm7FWNIzLNNjKPkB2KnBXAx37ZqFdRWOaRvMG6STIA5wNpB5PfNYEmsGQJsw+CyM2MHbk4GOfSqB1A4AO0spIXYccdcnNJyEk7nVSX0Iy++QuoLq5YAYI5GBxVVtbjDuIxvaPbny2Azx74rmZr0StjYHGOBng8Yx+dLHPO6/JLsVSDw/cevFHMN36HUJr0dtIuZJTGCMRp0LD1qjql4Y5kYxErhXOVA6nPfNQW1pL5Mcox5bjOWHp1Oc1fvLpr+aQzzmUOpVwzYOAOMfT2p81yWzEm1OV0QRB43UbcSoB14x0qqTM+wvvIZimGOAABnpgfTrV6S22vI2wgkjaXJIIwCOvpThBlwQPl9j+NTZi5uxRitP3OHj64JGPep0ijLFsKM4HBLds+nvU6qzZJO3jn2waczBkAzhgckjn+dFhXuRGNY9i9RnA461IF+U7l5BA4PTHrTN/zAYCbj8p3E549wKcsSbSoDghgRgnB45zxRYdxRHko4xzkEjpRsdpBkEE5znOOPoKftDIO2eaMeWDjpg9KqyBPuRbGILeYVYqMnJzuPepY0DEZ7nPOCMHr09Kbk70Aw5UjkHuB3qzZqJVcq8aHYMcEDHdqaQ9C1bysII4zknIDYyO/fBpM7VAaRBgkt8xOFz1qRY+UZUzkDIUFt36CkYMVwScNkMM8gE8VqrEtEBTEUg5Ll8Dgjjbu61CZPkROCBht2Bk8569aszOxORgfvMgpwMbMfnVTA7fhmoaDUbJO75YkuOp5zjnvmoQ2xU3ZABC4IyCD9KsRbsFB8nmdSCSWGc1GykKPn46Ht2/xqUD0DYqtkAHO1cBgpOBjvmmq4IJBIXJOB2APvimBVZgCQPmBDA1JDHt8sAYwCC/41Q27j4sg7Qco5OBn25xUrQEq4JztBJ59KSNRghjgjcc7uPbtVnYrSHcmGIYHk8g45qBLzKw8xN7qOBwSe3FOD/McDIwRnPeppHLR4DgMWJYHsaYsIjUlBz9459xVXJvqNQZVmMbFsqPbkfypdoG5RyQD06dacz4YgHg8de3am7QMgdMGmtRrUj80CQ57kYHr602MqRIVBywHc+vp0p7NtG4j5QeuM9fpURKICcY2g89+KTGNA+Yr874HcY5NNYHtjoeKHlzvRxsYDcxz79KG5iGOhJxjsB6mlYBqk+YW42BWCp83JFPeLYyE8FsgAZPG3Pp60+TdId+DsZjjHQZ7UMo+8oOQT0Oeq4qhMfArSuVQHJ4QAkZBXHcetITvQE8BgG598gfqDSQxMCHIB+9179x9KWeMhdmdgwAM/NwGJHp6mmhXEbByBlThto9T/KlBJ2FQctxj9ajO53RSMjcckDpn1xmlCYKAABuD7UiG2ShVztPBwTg+vX37U1lOcjPGBkg45p2CUCqDg4JAzgEjb0INRqncoDtYcEEf1FBa1RIsrB9ockAHHpinGQ8kJhsjocfXpUeenUAAgADrmpBC2Sc4xzz60Eq6GqDgggkZ68Y60m3cUA9QN/Yc+2akC/MQPp+NIY22yYIQhlC7z/8AY0DBZOxHLbs/SmybmwJDnkDr6/nQzApg5Bw46dxQZGPlORg4UE7QOfYUDQ6OMvnA6DP5flTAdmCpIx6AHP50hLyuM4JYHpx6+tL5YySMDByCO/NHQNxN8m1lJI4JcY7DtTNuwYB4OCKe+HUg+jdBTEXapG/JUKFz1xnrUCFYFumBg8e4poyuByfmHXnjdn+VORid5T94mTk/Tr2oZtxRSeozzxkdMDNTYpDomD4BxwMHA60mz+MkkDrkdKZErFu5ORgADpnrU3MnA45xTRSIT2BXkioJI8ZyExzwBg8+54q0kTKu6QrjnGT2IwP1pksQ2d3J/gJyDx6dKq9yWik5IB+RznBOB0wfrSqpZs85bB/uHBbb0+lDKFOCMbQueBjnd/hTfM+4w5I4yc5wBWDGBchckgckbPanIVJJPHB/DmgRbjuPHBA44OacCiKNyZxnkccfjTQJCSR7kJADqpPQdMD+lQqQ0ZkCDa/AI9e1WicFwMoPQdvWpLowmFDEPLC5Y8g7mHXjtiraHYos6q43E9RuxnnBpVMkS8PnknCkjkHjrRvkaEEDl1B56g98UwMQxyT5ZJxu5xmkO2g4RqqBNnHzZwuOtSKE68YPoKZlV64GRgcdcGnpuOBsAySPbr3paEJDzJuCBSOflH48U523qBGXL4YNwvGB6nmolBb7owrkEEjqRSrNuTnnO5Sd3PPHpQlcrm7lmR02k8g4AznngVTWTpj5Dg5R+e3UEVLLuKb1ydp++c4z6YqHY+H6AbgQEz2OP/r0NiHZKLuymSCOh5NRMFV8F41ZcgkipWicfPv2IUOB1OM9eajZWOXfaQzYP49azK6ApaSIOqEc/OAQeKcCZAcjIxzn0qJiRG5CbyAxwqkdPqasRxDOUBIDKhODg5HriqRIoV1GThFJIIB5xTH2x7yRnjJHc/SniJlQKz4IXdkjjtmmORnGQGIPfp+lFxXGKrIhwN5cHHy8g/nTVjOM5IzjIeNhgE4J6/jT0VHwR1PIwKaA6bV8uQDGcjnkDbQmLXqJ8qgv/cPByxBPToB61MkoBBBzgYP1B5P4VGvmtlVd49q8EHr82T3qxG8kgQHkKO3H8q0UbCEOQpBxt7+oqRcq5K8E88n86ZGQOQASTtJyepp+zZ8pxkndimykNb7/AAQuCCfl6gdKVsDYvGcAgHrgdqXJwD6cfgKY64VM5wq5J6kUrjGGQNkjhlI6g9xQPlPHrx6GhkdXckHdk+oBx7UkYPBPrxUDY5RuQgOCeGyBgY/Gnbh0HyEgd6Yyq42MgC4wc0qruIwHxxj5cn+dOwJ2JEJWULnCthfvDkfWiAgpvCru4HJyOvr0/SoUJWE4B4Q8H1FSlsnJIJPysGpGg/CtKQ+8rweu3BC44x15phUsvXy9wz1OeKUsTzkgEYOD070jMEfnaQSAN525yPxoJbJMhpXOwA8nr05psfAAAUFMdj0HUetMETKQcbxtPIGB7dalUOCCSSx3MfmOf5UD0FD+aqAHemT19PxpDu+4R6kE9KcwViYz85VsDeGGeB6gCm/MPvneuOn1Fapme4oEexCHDbuVwMA8Z6mo0B2BnyDuHPXq2On0obJb5eGjAwTz+gpywiP5SSUOCxOc8HPX60C2I3Y/dBVwwbgnHQGhCeD5m5WPChvl/lTslQmANyZH7zD5yf8ACkJY7AN+B0ApIW5IHMezc4GTngUxiRjnPBBQdRnvxmnFJWZwQRt9c9KaVO7IyeOflPbPvU7FC43cd81NaohukZyIkU85YjOPoDTFZBg+van27NHKCiFCzZwp7Col7ysQ9T1PwzjU7NNrbwiKMom8enX8KKw/CfieDS9Mf7TiePzSkbybUJGAemfeivmp0HzM5eSRXMsh5Ykk989fSpYUI8tZJACWOfxoW0MsgwCQDgYI7VZNrIFkIUuwK7T2561te55yV0QxQr5aluOSBxwTUkksFt/rcIFAJ8s4z60y81q1srcl5I88/JlflI9a4bXdee93mM71YjOPl69cU4xZ1Qhfc0te8WvbRmG0I8nkMznoB6H8a4y51G4u2Lu+GZ92M+lNlLbcyHOSxORnA7VVmO1mI6HvXRGCOyMEKuZSGCDc2cn3FXNKVZbmOEjJY455P61R2nAB5ZWyQK3PCCJJqYaTEhCscZ29OnUV201Y3SOynfciKhypARPm5wOKgfuQzEDIwCB1H09amaKNlLcRPnAz1XNPiiDRySs6EKQ2CWLHvgDBrrXYehCsTSAFe5xz3qOWNYjsZwN/GPQ4PFP3SoeRwR+IqJmZyDsJJBx8p6+9J7jaRG/ykkAn5s8HpTcxKQETBYjcflpQ6sykcAc1HKu04TGQc5wR0PvVA0hQP3Iy+xshgfMyOoI6etOVXkmTMsmQoAL9Bg88VCQVcfd2A8dRjBz29qkExXGc4cA5wTwfxos0PV7j2tAFdW5YnGCucj2z/hTXYOwPTkk8etJLM0kJUkO6D5ecdD3wKJCwcYHGeO/X6UDeuwgPlvnPCgcnrULyNzh+nIH0oSXeozyWyOnpSyDCc84OePl/nVk2IwcrnYSeTleOPxp7Rjfx0YEj8KarhsEnLYwfmzj26UjHESKCA/8ASoJaZA6orohkznJ6rg4HPv8ApSlT5YYoRk7T1/DtQxO8jBCkfKDjHFAPykfeJ+YVJSehFJx5gAy2G+nSojGQzg4TDEnfznPXpU7OzuWbCbiSOmORUexTEcEoxyMgc/gKBEUSAh1C9znGRnjtmtSI4tIhD1RejnjpnJ/lVIyY2Ejp08055x7VPbsZIiCDtXluuMdcfnUsCxJlnJ5faNozu71DIN6OMjIUg/jTlgdWy3RACQMnp64pGh3ZJMaEY4DHjj64rRFWKhjR5Np43E9KWbCohIIYdTjHHTnOe9WJSIuGITBHJHHP0poO9SVzgqFBTIBJOc4PvT2KsU9oR0LKAR0wTgj1xQw3p82SuBghj94c/wA6kkTbjYQ5bPfoB3pwAkRAM7ewXPXmotczmhqRb2DD7oGCKcyO2xSCWwEw4zlSOvFRxOY1JkR9wAOxSD1GOg561JvddgyDggHGM5PHpVDjsMY7s5GSM44PQ/hTSOQzZQMWXjGOOc469akVFYkN8oBAzzUYQHftIRiBhjyTzjvT6kpdRVkzCCCByCMZ6Z5FOly+B0CkEH3pQpABbjdg8f5xTWUbduSSxGAV3dPpila43oAkIU5ByfmBYYwB1qVGw2W69/YCmllz9xUILluW+6eg69qRWxlG4YDjA4P40rAmS72TIQiMAjJjAIwGz/KoLxhMMgGQOdqg8nae9SMTs34GMHIcgggj0B9KiuMrG7qCMbihwccFdo249/WqVjXcnskfCBpBI2VU4XGOe9TkbXwchWzg4/nTbeRTEjH7rccjGT6GpPNCqyk4J6e+aohpEbDaxA54qBpAeF+8pweOKlaTHmIC24jjAHA+pqCZd7vuJ2gDoevGP51DsJkjAMCQfcnjBA/z60DcfL3/AHOi8dRTCQq8gbirdeCR3AqR3DPlfu5yR14x0qrE3EdsPhQUOCTs6cdKh3bopB05+bjkcVKw+Q5c8YIxx2oXchJXq3U8Yz6VmVHUci+V5jsCYxtAcHk/h6V1djGlramSX55FB5+82Me9YOn2jXMwUfIVJ6juegJOBxXVkLIpC5lZF+cFe5GPyzVxYna5TlMbJgxI5bjBHSq1x+5QIPLy3Jw23p9BVhmA3gDBJDPz6+lRzFm6cMV4PpmttyUZUjozbiAHH8bN2A7fSoEjDo4QjdvyxJyOfxq/qFmLe+kiGXyQpyTg47iqzqRncOSM0h2IZG2EMSSSxP8AhUZ2q+AT6fhUjMGGS3FRNliAR6kY7igTYi/Lsz6DAHbFSck9MjBAIOMfnUSxkcEdfT/69LyzPk5J9eancoHmRWI5yvPPP8qUlpDjYQCvD8YJ9KIhs5A5wM0oTJK9FBJ55xj6U0A4ArKSB/EeeDwKAn31+gPrg5pqR5QBcE8Lxx1+tAATzG5Pf6gdKVuwDpMq+ckAnONvWmq3X0x+tOkUuoxwARt/GnEFQQOw7jrTTsA1VZF2gZx1yCeAakcbwAeNqndgnqWz6+lI67mJCbw2R1J6nPf2p275skEc9iMnAx/Ole5LuNI3bzjg44zu6HPcUhG5CT0A4znv1pCc8gbvY0sbDgSnKngBeOn1zVJDsxybg+dw2knIB6Y4p/MiHPZVABx65pV3HG4bMAcD1NKV3bHI4OcHrkD6YpIWxI5w7mJPMUOxUqApIB4PWn4IaMgbApK5Ppio1c9EOOwzz169aPNEmCOxYgbupI+lFyUW4LhI4pAVy7HczhucYwBggdvell2Mkbj/AFJONsmC/wCABOPxquuDvO/BPy8ewqRJWkOwk5LZBPBYn1NM0HlvKzvQoCAqhT0JfPP4U7ckavsRgF+b/VnPTA6H1pgVXTeDksS7cYA+mamitXkA8tN2QpJj4H97v7cVV0SyMOSgzkEEdumTn+dOT5WcO4A27BvYsMEcHBpokK8Iz+WMkb+vNSW0xiTccHLLguecAY/nS3CwRE3DyIApUAuHMm3qeB0py/K+wfU4x2/GpFZvLTc5ZyAuwnPTk1D84ZMA7hxzx1phsSxxBwCCRnOc5z1zTztDZH388EelM2rsDFiSvDc4/lWpoUNlNqUUeoDytNYqjNHJhkyMAnOSefSi1xtmWqE4KoH3EKPQYzn+dIkDFwFjJBGPkZe7ZPXHar2pNbmeWW0eKS05KiIksAcgdeOTVIxszncF2oRwy47VI72FmA8w+WhCAk5PoGxnrUbx7AQeR1Bzjp05PvTltMHaRvwSPkz67u9JcbsgvvkiSPcwzkcnOMYrTYnQZC3m4IEmQcL7560PnDh4z98tnr0GKYLhmTkgMnOAen4jmrAtWWQo7vsIxjOCM9TSuDdyDdLGCGwF2ADPbPWnyTRROGZx8vzB+nbFDK8xc/wAljn0B2j368017dPLQIeu1QRgcnOc5NQJLUZcXUsxlBPmRlFRAWDDdn+7UM0olDtIhwxLdMfTvRKypIQNj7cvjJ6g81TRR8ijDjYoPAGCBT3NHEvx5kkRecHCkdf50uNj7GjwMFlJXHQcHPNU0ZmPQnue3T3q1C6lAC7EFidoOM8e9IzsiYk5YKRjjDE8dOe9R+THIrgkDJzgN8vI9KlixfSwQhyjyuEyWAHJ255I+tSXcflK8QLO3nsgJkwBtUjtnqR+tA9kUkhkJIO9OmcENnH1ppi2oCBvxjjPJqS5G6IBMbyCc8tySOOPrUmATkhUcYIGT6Z/+tVFLzK7u6fIEOFU8dOnQZNMcMMqxKHgZJz9TxUrMBEgwSxAcjJbr1HOahSNjggDgGTJJG70HtU6dAHgLJLnKhQXkXrnaTwacEUuArgAbQc4bGOvenhVRMHPA24Azmk+YJk8Hawwoxz260EERcRxZI/2jjuarSIAwU8FOAB6Zz/KrLggkFDldpOeMjHJHFRyxkJnZllJPPoRgenSlYsqKqhEQ8BeSc9eakhURf3cKcfeHT34p8jEEEHdliBgHgYzzTrYF1JJ++rDAPOQ2BmjcWwsMSlIl2feKIMMCAC3Xp+NacifZTbuwKzpF0AYht5znBP92q9vCrsRIJCQ44XnJ24HtVq/eRtRkA+RliigjDHgbUCknFQ4jTKOpWAhupVfb5jIWTzGxkYwO1UJtPlDZHOHB6ZGMV0EjBrezIcyFN0b4HoMDktnrVARksAyfw9CCe3scVSXcDEmsnd5CQcFiQB6bsiq0lk9sshKDJOOQSP4ewPvXSC1QnMmUDbVIyTj73p9Ko3VorIGSM7kLOSCMH6dD2pOCWw7mXE+xnGRwSduCBnt1p9tdukoTZ5i5AyvGMnLdfQVefTWOSvPzBSjNkjhe5781FLp2H43lDuPvjGKzt2KTLduYpTw5T5se+M/zqzBCvOIo3BcqAcM+AAOgz6VjfZWVwyZQdME5/lTCs9pKWBAZiCNmcHJoVx3OmeHbDLColt2dVIAIAYgY549a0NMtJY7qOdxvBi5fdzkeoxisvw9dTXc0cVztihwVMvkb9oDdfXipbnV7aC7kigj82IOVWaNcbgQ3OOcdPWt09NARvC3SZCpvRG20LHgYOc57e1VpNCuJfLeK7KPt+4C2STjOQPpWVHrFq78yGIxqCSzAkHGOwoTULdWcxXLglyA8ZKsM5I7elJsb1NK38NXcUcZa4MjFWCl4mVmwST6Y4I61NFoghS5idjcMsbSJiQk7sfKTnqB2xWKs8g3m31Nt7IVx5jZzwMntyBSyXbqZ2GqGU4VtxbOPUKDjAHejmSI8jbh06SMPOZgjBScRxgfLjjJJ+X9auQaHPPbQToY5YiFbERJbkj0xnp2rnW1UqyBb3DEZYkglR6DJ4/ClkuriZniivR5sm14nJ3YUHLYB4GB6CqumUjphY28Mrq5j3xykAJu+6fXvn8KkihRn2ocHcNwEjN1PGCRjmuOt76ZXl3amJGL7FAByyA/fPQZov8AV/OcD7WNmRhHy2cfpU3sM6h7GFJMFQfMZl2nLbcAgdc9x6UjwpsRBLBGQ+M7gMsBuwcHPTiuOl1MFERp3RQem885JPH50x3gkj3Zd5dzY+Ydc9fpip5hWTO4il06W42F7aMvuzlQcADA5PqaYuradDIVS8cRnc5eIbGXHIGDnrXER3VrIXB+cJlUwxGWLZ5yPSoo5rFSIktxv+4QQPmyO569aOYZ3o12w2gy3CtE424K5IOB1yKLnxBp8MKOLtnw+D5Qb5BjtkVwjazFHHGXjO5zkJ5nUfd6/rTE1aIx42LJvxlGPp9aGx2O5XxfphfzXgkl3EECQAjrhs5NQPq2jyxSGK2jLyqzfuwEVCBknHH0HrXJR66XYMbKHlAoPmtgZYEfXgGoRqwEm423yBOvHrn1z0qbisdNqkVuzzrauZXUEhjyBjGevX8Kr6Nphnd3kKpDHlh5oKYz9euT0x1qja31pqDBdhtygk8ohmUEkYI5J6mtuS7M8JjU/aUQrsMg3fcyeM4rRCfYdbTwxC3MduxiDjYScZwMHj+Ln6VQ+33Ma4jcQMOgEeRjOcEgcU82ityQoaUl28pQMDOSO9KkVvHHPJEigqQ7ENklc46/rQnYZF58syuTKd+3OMMckGpIbd5XKGV0eQFfvEYXPvRJIpV8yndkyN7A4wM571Fca7HBjOCB15yST1607i6l6HT186OeWWWUkcr5pYKAMdOhI96e0cHkb3lAUIqqpAzgDk++aw5/E7G1dAY1kICpzzz3wMj9azb7XPtEZy7lQGAAAABHqSKlslR7nSXuorbo5UcoA2xBjI9eDjiqlzrEVu8ohf5gQwzGTuyMHp71yz37P5hEYJVSNm4flVY3jZBEr7QgViPZs9aTlcs6O71PdI6Mr4QLggHlvvc/8BrLk1ZhJkou5kLYkG4Z/lisQ3TSMQCTH949iMfWnIzbcJkckex4rJy7D0LdxqHmFl4fJKrtyuMgfXvUDXLFjl/m9T7CoGVzgkOS23GBnk96uJapuJOeRn5+QP4eoH41CiZtldZZpZQGBLf89Cc4OTz196eiM7SMAQpySWxjrV77K0bxjPmJgfOhzmryxCMFWA5yRx2JrRRIU2ZkVmJfLKI3kl2H7sliMHPtVqG0JCSHOVdSRggEDO7nPXirgRp0KNJvGHJyB1yKlOYJnUAgKQMnIzweRz71pyIu4oCFQ4g8wyRqrbhgAD0BqCSN1/eLHJsORvGAAQuccnPSpvMYguecAECQ0kvlyby0YJYMM4zyVxnn2qWrEvUiRpPnDxvwpABII6D0ofEb7/3kZYq2Mg7flxzj3p8K5eNREQoHLZxk4/lUTMVcHgDgkL3HXBqhcthCvmcsQeh47g1Ed7ZIxtY5Hynjn2zTo1WNAFAJOACemB0x3pw5ypGfmJwCe/1oepSsQOm3cSSACTk9hUqKrfd5wCT9P0qTyjK2ePu4xnpk8jmo8ZYgkknOOnp9KSDYlYF0JRM7CFAzzz7VAOeT0O7r2xTwDGCoBOSMHp0+lSP2VjGCBuUHJ6npx3phZWGKCCnJB6kjjtVyINHjcNm5SV5yNv4UyCzlk2A9XBJwANuBznJq35SrGhiPcHGeoxxTuRcTa5AJyFAzkjdgCoyfMjc4+6B3Ocg9qlmkPADlMgodvTp/Oo3MbklnEm7BHmnOBn6U0GpGR5jpgcgkegzUJ+YbpADjHr3+lW3I3P8AJ5jZLDY2KprIx2KE9Mc54Hfmq0KGSrhCAM4Vdpzkg8570xWDMpD/AC8D5BznrnjNPLYkJEhIViGI7deoqGMsrhdnG5fvHjBHWkJ6j4gAg3gychTjIHX6elTZ/d4UKPlIyCcZzVaBigiZfnKsGwf7uOhzT4JQUKSdFyeBx+lLRg3Yt/Pvwc4O4Ek988Cn54wcHBPJz3FQuwV3GAcFtpz19KsJKNjMT1GSD2oaFcjac73bKEc9NpwQKUEMN5fOeDx0wPfFSvc+YjqMxhtxHPTKgfzoAQSDGeCcBP8AdzS2C1yAlWQY5zz0pGjYhyoGNueTTVQIgIdyNoAH1oYFQR0ODweTwPaqKVhAAHABIQhfkBwM4/xpJoguABl8MRv6cGnD73zDYMdTwPWmsrbiH/gLADp1+tLclkbP5pJG0gE5cE5J+hpAfMwSiYO7J8sg8+4pzptYg9QSTu5z+VRFmxwTuXsaVgQ8Ahdgb5Rwo5oOY+cDB9eOnrSq/wC6zxnOfwzTCuFDHYG2kDBbnnjtiqBj/M35Bx1yPm4qMtkYGAB0xn1p3XHtjj1qJhxg8gHnB255980BYeDlASN2Dn8Bz+PFSH5DlTjhQMgHvnnB9KgWTDByOUJX6gjHH4VLGcHAAAIySPbgfpQNpEuzcU2fuxnJxnnnP86lEalgAhTKjPzDrzTASPu5znABx/npUgtydmEznA6DNAkiMM4OVByTj159OKVp5DyeUwG6dQef5VJF+5bOw7gTjacdKcFXyUAbO1VTn2GB+lQ3YoZBjKITsClnJQbs8iiRmznBIAA+Y9MU8lnPzAfNnGD69qjypiBIJVyOcU2SyN0H3WQluRnjGRjP5VNFFFEoMmUIZGxuIJIPOM5FNcKPlySdxPbApPOOzbIcgRnaXxww/Gi40rgWc4Y4BRyvzgHjg9vrUb5dnI4Cjp360oG5ipBQ5IGD14pkkfl4IBwAckntVDEMu3IyeePzpj4lGSgG4Dgk/wA6cIw2CcYzwR70H59hAzuwcjnoalgWLOSOJJSxITJ4B65647026EjzMZOJGPWTOI1PoKh4OSAM84NWfPIOWHmMFAG89cVNg6FVl3KCXGSTjAbtyOmacJC3J+QNxz7inPIW3luSwHB7YpF2sMZ6AD5ycccUkTsMeQyDn7qkE8ehz1qURSyKQidMkZPYdfyqMsFX5Tv5OOu04qVpwzIpIG3LHYeufenew7lWcslxhwAdgz1GTk9sVEE8xCCDls/7I5HvU8p3BCECJgZ4x/OoZcvnKHHXJBJxj0zSsUlcj8wohDpnGOjbR+uaTfuLgtvLAdRmh0ZNhCOFU8cdfrzTPLMrkckbQCYyQRj3PFIdrD3nbcB0z0/Go8hGJMcYABU7sNinhGwCHEYYEfMMkHHGajIxvwAd3zfuxgZ79am5CbFZtzmVhGTkkY/TioztjGCeM4+96/hSknfnZnJ4/OkMkgfezYR8HH0pLUq49VJY4+c8kY5/wpuWXO7kAZxnGfyoWRZPlY5I7lvU/SpASzpnkntgc81Y21YaowcnjABUemKsIqPsBJxkDg9qj2qdmclj1/767H6VIoTZ8oAA24B5z+VCaRnuPlUMoUpEAS2SVHocU1nO4sAQdqgY4BI5PUdx70yVh0Lh1wSOeRULOJH5B3D5hu6jgDr9DUlXsKX3K4ODgYGM59aUhd74IfpnHAwR70yQlA54zkt7424/nSBd8gQHK56HmpsO5JvjWIA88kHnjmpDNlt5CjOW3LL0xjtjH61CmWZskbQBkZGc9+1SKrLkZIwpbBbA4poQ9v3zBTIcMCtMGSEYOTz39fSmhz8gHyM2GG4c5P0pcDZknCnoSR3/AApgIcD5gHQlQMEdOaaSdnzfIMH35Bz7d6kCFjk5fkHBYdKSIMNgA2YHO0jgk0CbEChmJIjQNypEeeuBSqQGABwTg455B7+lSldp2c5wefoM8UivtXnIHQg8cU9SSWOZwwVx8mRyO1ICCqIMglhj5c4BHrQoDKRs8w/Lt2kkqe446/jSAZKDkAnkuPQH1I9KVzS45YyVyOmOvrUMillwevPVs5H4ipVk2hATzjqnP6UkrMykh+CNvX3z1+lJiWhA+IzgH5iSQfTNR7t33MfLx97v6jinsFfoCWIH/s2f5UzcxO8kj6HjimVvqPIDBwQfmDbcMD0HFB56pkg5/Sghlb5QM9MH2oDkvnBTA53cY5x39uaV7CZK8bRk7XZlIHVe5/GhiCm44Hc98HFIiJL8mxzyGztIxznufSpIyN2QA5xTC4sKZyQ57EcDB596iAXJCYwOSB2NOcbokOcFODuIfPNPKqj4KbHxyTwDkVqrGYoIdQ7dW+96j9KkGDnGSuTimwrvGS5IUEn3Pb8KbHMxQbkKMFySDkEn6UrF3uPMny4U/NnIz8w9+tNCje4AYEAgjucdKa8i7UD+WCRggt0/SlCguhIGc5zj+dOw07CHaFyCUJ6kccU8yE5IyDgHI600x7UzzwMEHnv7U1gUchwsYwMEtjJ9ORUN9gsOcbWbCBA3yrkgH06YpcFt6HAJI6Z9c+npShldSBI4LNznK4PpzmmDBbK47fe56DHYii9hA2DIQAr/AHgPfBpNuzAUbMHAxz/OlZ/lyjFDkk5bofT7tIy5xjO5e/4VImKfnY5zk/nSxuQ2Bk9duODg9uaQZbzCVIXjJ9KTy9vzNnAIwSPT64p7CRrabaJehgixuU4w0e7AoqvaXAtZZpFdYTkKdibge/XNFY2KujsrzVIrVkRdkR2hjuXkc/WuW1Tx08kxSLCbAPnjDEEn2zXLz3El5KZJSrkkYLL2psUW3CDOG4x2ya8SFK27POUUjRuL2e5YM8hPzchAc4P1qgyl4kjc5254J96nCrNFGd7DI+fI+ZQaiUAJkICo45+9gnrmuiKtobJWKMsflqQR8pI6c4zVVztLeozj8quSs5AIBO0/MCvv9apSBguDg7gSce9am0WNV1GXPIODxXTeEoBPJK5eSRI4yP3Y4BJB5P0rmYUDTAHgsuAvqQc/yrt/C0f2eGeXA5xtMnPJBB9M8gda7Keppe5tGY/Om85AU8gkkfU1HjJ3MfMBHUsF7e4pzytH5agSckckn8eKZ5ZURgZIBy2/PH65/St7MYmFd9yDyt2cR7t5x2yaiYFfmKBPM+Ybo8HmnM+1cjGQDu+cD+lRmFTxkc/pg+tA7XG7NrAHBUDt7VBMGLnJJydxJLHOc+tTugAAB7H5eQeue/tUbocZO3GcjBq+gtUQhimwklSeWXAODjHvTET7+UAAPykdx9KmIDugIwCTuBySM/jTWcI4B+9gZNJtbDvfcTJfIJfcRjgnvTJi3AQkbccjinvID5mCMYPbHPanLGuCjEDZwfmFAaIgTCvnPBOQcnrTi4GWcnZgEk4698UvDPgDgfd6U15GTecuB1ODx+VNsrYFlwpxkA84zzmmowQOzo7oR1BGaaQW4GNx6Z47Z74+lRsVZQQAgO7JHr6YqBcxJKGZ5BsOI9pOV4wfoaHCL8xJwTwRSAJ/AgjQgBth6jvSs/yZUAIhzj0+tO1iSHy1X7xB4Pb8qTaVYk8cn88UMXCBj0yAeaewDSkB0wTu6gnH50ICMjcwGCMbmaPdwSBVq13bTExzvOSBngen5VUDtHKhIAwGJ4HQ020XMm9ET5W6gA5AXHOKhgaMkxRcj5dzHdg44B9qgabPCnk/pxU0luULtnIC/wARwT9KrjYuGyD8pP8AnvWnQtNCA5fBOAx7AgHHToKUEOnIy67j0OfvcdvSljiTy0Jk2Abs9OoA9TSNlecgseD0H16GkmVsKAHXAJAICk+mabuDKjjIYEdxzxT1yVAxyvYUoGCTuPQHBHfGP51pYh6kUrYLsAUkIILxAAlicjk+lNljkR3MYZDuIBIPenIiusgJ3uAAAQcgAYLdfX2pJUOdrD5vQZ6etQK1thpxgRshQgnOT1Hbrjmm7w754GOMY6cZpQmEyH4IBGR3zz+lPACtkZIB4GOtA9BquVwp+6Rkj0qRF24Acbs+lOh8hlJ3xl+VALFun096V38ltxTKqOnPr16VY3ZgVjdwu8H5TjBAzk+4pRC8kMgOSSw+QgKMHsMVCZW2oDv2MD7nhsd/bmpo5xGHEaDqxBOepOV6A9BxUEoZMR5keJXjDHb8hGcAY9PSqjo8qRneSQ6lgoyR8wJGevQVblm2gZjAPGUB/iI55qlODC+ChfYDvKAg5HHc80txli3Zyh48sA5JIAB+nNTF84JHIxx7etRwptRFLg9s7cc8YH6GlHPIwFzjI9RSuyXqBQSqUEgT5dpL88D605gwQ7iNz5IHHAzkd/WlwqsC+HxnHHr0FCy55bk7dtBNglUTAgJvKdOOeSM9ATSQREhgB8xHQnPOMd/emOc5JXJXPI69c9algHlOUUEbMEcEk5OepNUrvqWrdRZYkBwwD9TyAT0pqKJeFIAOcds/nU9ypaUiPIyoyQM9Rz1pFZVi3vtKh1JMnIwT7c1VilY29CtGnLxoJCT5ZMecqAQdx4x0rceTyJ0cIUiR+hAPmAHPOKo6RFJaQuUBRbglRJ0GB6ZxT7szldgDY285O3oMds07WMZLUqrI0qAISQq8lRnNMlCqjgFipb8hSsxaJM4QEDGMt1PtVWVpdwHltnaRwCfx61Y0NMvlzBmBICkHJ7mqzusjZWPYwA75+vWlY/OWeM7VIJz3AqJWJQZAB/TNJMoZONvmGT0JIHT2qF0E2QDwFwcEgjI7Z4qzOQUIHKcJx6mq82W3Fh82Owz1qSbiEmNAGzISoJJx64z/AFpwy3BIGD29M5/lSAE53E9BxgcUpGWjKp0BDA+vT+VNBceNpUufkUikVECooyHxtOAcdMevrT0QSO6B/mOcggY4yTzn09qQ2+CSRnvkDA659fWmhDt4kfDffI4BHAqSP5ZNhK/IoGfUHtUXVcEnp1HYYp+wNnH3AMhwMHkfL1pjsSK0cabWjzIyg8N90g96ZIUDYGQF457fnmojD98cEr1AwP15pqEru5BYKXyO5qAuWJZCxOABgF15AzxUDjh8oBleD16nPapJIlV8DEgGMOOOCOhzTITswM4XORx2HSrSKCTcc7R0zn29KVFLg4G/5RjapHJ69aeW8xwPuKSBnr19hQsCyZYguAzOpHAA5xnNArknlIW4kwhBOSRnA6d6B8+Uc78LtBIJxkc0qxn90ODJjYScdCOoqTeWVyrkKMsSSDgHjPAPektRrVibWkYYzuLE/wCrwAPxpfLkD4OQqtjdgjI24459aZJu3xnnA4YOF7L7gd6kXDbA2BtBJyQTknI4A9KOWzJaIhKirheNpAJK8c9MfUVZCGTyxkbsBuT0xTRZl95wMklgCMYwMU6K1HKIc9ACTn3P6U2rjuAfyi4eDIYAFWHQf3s5q19sJh2yOC3OMHIwDxwPaoXt0IwYwWUHKED5j6URr9lQKiKihcFR6EAcc+tUQ0y1IjCEjZ+4U4znnAGP51VkVmyhzjIGQwwM8nt61I8zYnA25dSB6Zznp0ppYcgbwVIbqccnHNLqNMaIS7Oc7GJ2BSecn3qTymi4IYgknJYHAOOuPoaYoaRXzJkbix4xkeozipFwWQHbG3IwOMgA+3vQzS1ySKPYMLyVJODz9KcJ2tkTZJj5yQCc4A5HQetRAs5IBKYIz9B1qVVmwAj8EFAABk0asm1x7F2Th3KFQp5UgYOf51XZhIJM/Lk5OKVcHfKAD1YqMdemMfWpF4TeI/3gzwT6c4P4UK3UkidpHQxEnZnhM/Lk8H9Kc0QUovuc/QcipCqzOcEA7twydo/WoyhHEjsSwONuACCcY5obuNQ0uRbQnSMDP3iODk96khDM6P8AMAOcg8mkiCztGcEKgwcnGcccfjVpTHHG7rsyxVQCTkA/pQgYxWg85IxuSRtsZkJ4JJY9DjsKXXlNqYwYjGFxKPMPBPY8nOKqPLIPK3SY2yE5AGSAMDn8aS6uZpUMk0r3Mm0Rg3DFj1B4H0BqmSmUpdzBBk7tmFPmcc+oGTUDgFiwJ2DcQenI7D1qaa8Mz+a4jlkbHzAFeBVbOSAOg+Uf7PrUGtyyr+Wm0glTxyNvB9+f51NGQ3zN6dAc47d6gjDA4KeWx+Zc8D+lWYFDPhj/ABAHbKvTPpQZdSaDbI0B/iViN56Z9fyp8cxiRxJhyz5JBz82eg/KmSQ/Z2DgmRSoZSB95iCAMYqNY2ZjuARzgAjp05/Wga8yeW485NhSMJ5isoQFeAPXOeoqrKyxLGAA8hUDAbpk5p8yiKGSVgr7c9QemfrSDbHchxswCrAeg24pJl3RDEd0jkIQeSCPSnLKvlEk9CAc/rUkUTKjgZBjXqRgYP1pHRUfkDk5Y56Ux6LUaq7pJGUZyDIDljnnjFNcqUcknLMRz0HHPXNTIElwnRSgALfnj2qNrfZG6og+WQ7DuPPyjt9aEzKXcRtsSbljBToP6UwElARscoQu1Gx16+ualNpLbIAU+U4C4JOSMZ68USoYx85yAxOD25oKuVmJi3tk4Id+5zg47Cpdii4kwSjttOMEHlsk9eOKSRwSYjwAuBtAGM9elO58zczh26njnHTrRaw2SWEqxXluXJIRjMUzw2Gx+WeaVpGN3LIZJC0hBHlYBDdcc8YqM3AgQqQDhf4CSeO1MR9syBlzhsn8PWgSdtC1FDI4likBQuG67W2srZBOM5z7VHKQsmwDy+CFKKMcLn19eKWGQKNgcjBRlJOO2SKv3DGQl1yiyAnBJ9cnB+tAbmf9oySAiOcjaN208A+n1oAVxGGL/wB0HORg1JIyxhwxyV+bHU0hZe3TI7U2XYieJWdzIfkOThR1JAA/UVN9nC785+UDqeWJHSnIDuAUZ3gDse+aRpXYfKsZPHJ9+tCSJehEkcbLlIgMD5uv3ieMYFILcJKCeSADjsMVIlsC5JR3LEEBuQMYxz9Qamk3Q7w4TAY9eMYGD+ZqbIZATsYk5Gc5CHb1OT+tZ10PLkLGMOCC2/O0j88+tX3b5BuGUODv6nn2NV5AfOdVJKhiDu5+XFDVkNM557eeJJHOfLVDtBfBPIxz1pqyFkCeePMLYI5J4Xb+VbuBLjCHBUY4/Gq0tmAvP3gWfIyTgnOKzcewKVjLt55oQMW67go3EDGSOe7U0XNwNh80xsMkldvQ9RV2SxaZpVfJcyHJxwQR7ZqGS1cCPjoWJwOoH4VDTZSkQTalJO+4RuN4wSQARnpxmntqExiMaAiMkhc8nHQ9PapWsPMKfuyfmXAJAPHX3/SmfZvuEkpj046n2p2Y7ohF1IrBVdsgVG906mMg8Ak7V+tWhbIvBBBO4Y5Y8Z9DTRp+4BHB3EKeMjByOeM0pITZW86V2JZyzMQVB6gdqUX0sLcoRyvOdowQc9c1Z/s3BdyfnGFH4GnNaBTlivK5G/LAZ9cUuVjuVFvN6j92TtADbcHJ6Z+lWGukWYkBiAQMgHOSQSaculrG/wAzpIMHlCRkYx/OiPSvl++N3Uk56mjlYcyJJwls8cWckNuG0k4GMYP40nm28gQNHvzgr2J/OpxYLuJ2ZIPB+hyfzqWHSlT5HUkjH7xsnGKajcnmK4lgVcITsfBPGRwp9PrT0v4ARwz7xuDdgSMfWphpYC4EhyTtwAQMFcdsU46WYmLRYSNWLcnd8oAx+oNFrA2FvOJ3RUwVcBuR0Oc1Pca5NaIAkYQKzYzLk4K4zgD1ot7UW/yj7jNkEYUgbc9yf4qbJatKgfkr8q4B69+1Wrj0ZVi1+WQgTsZPmYfLEcgFduOTVVtaMshlWQgYw28EHGMd8U6XShKEJ/hkU8dskkZpp0iRv3rSHyzwADtIxnOc9eo6UrA2QLebXDJySDlj+gqO41N9yOjnKht+TxxjGO360NaYXyt+9uCADjkj3pfskgBJQpnrnuCevep1DmI7i7l2EsHc5VVPlk8EH0pmXbJb5/kGc7uSTVhdPi37414PDAdtv0xUgttodFQOAFPBIwfxqdR8xSONwIflWbJwRz60iJlxj5ckYPPNWzCSThycZ5xTxaEdM4J6seMnGBx9DVEN3Kf2cyfIcyEjn1waswxK7OMH5Thsnhc/jz+FW7XTnl+VIzlgqKcnJPOOfxFacVuLdE3vI6bl+TI4JbbwduarlFfsVLPTS+XB4GNvzHOAOvX1qzDb7cEYRdoCnnPAxVoJHbh3DdCeB6elV2nJyfleRgNoBIAOfetLAIy4DrycZAJ9KFJZoidwXgMcdB3xQJVLuSR95gRn3qePL5ATpuPJwMe1UFkRyRBoQRxtQ84OTk898UjKQ7kpj5iF9PahnQo4b5I8BQhz/EfajeJHfJwE3MRu6kdO1BC3Ggho0YkjkBiSeakKB5A0jlNmc44zmmNiUFXI4IUjGM5FRO6qmQcNjjnvms9yyR5MAqU+RQc47f1qqqCNMA8jt9B0qfIfJHDYOeODn2qJ8jkDgnJI57UwGeYeC/ynv82McfSnxgLyuXXABz2/OmsWLc5PryaTILHdnBPrmglCykHZ1devPY0xA22QAkAhmU5/CpCwBUdgBwfejJ8or82CCBk9KC2PQl5UVQ4Zjk57VIEc8c8ruyoH3t2fT0pDuEhY53bskemPyqSKGPYiOTEz7cEHOe3QVViGrFlJFSVwxw3I2uwOc/L14571YLBHKgjcoAYbvT8Kjtnfy02sUixtOWCnIBGeQe9KwIKAneGRmL7iTnjHQVIhrnflV6j5gOmcj3pJAAGCAF9q7wWbG09xxn9KQuEePeN7uZCOdxIA4IHbPvUH2omEFSNhjVz8uMEexoTLVhvlOpIKJhCAOp6j3ApqSA+W2xSQRux2FJLJkgBSQH5wAO3vUCAtKAHCAlc59KsgkuE3TyEPgswfiPH9ajjyzghMseqSdAPSnBw4jJQFnQYxzzzTT82M5GDmgq4RIR/rCpACk7Mt1HPWnNC6qMSbAoJP7xkyM9sVEpZdo5J+XjHXFPDMEIOQvzDr05+tKwNXLI2sXC5BByOd31B4NPQLtJJyM7f/ANVNG4u673KgNncetTL8+AoAwxz647CpvZhYJJmckvl2JJ6fjTV81ZERMAqxJJxyNlLt3R4BxkHOfpSNDzjYcrxyDjlcevpTuMiZd7ht525XaCuBj8KRADJiHDqNwOBjP0JFSLEigojnzDgsh5yM9uoppiRpflA2sz8bs8cetUZyvfQFGQQxGCB8nfrTpN3l52Ekl8+YQ2QfwpqyFQSBnJA5oEkudyZJCsAoPHI9RigvVFZkKMdp+XLcj9KjYluNh3fdyMcn1FTlCq4bHqWz14Hb61GVDMMkgKc9Mf8A16BIjDbUyTkMOvAwc96l80gbChK4ODkYqN4lWIgJyOg6Z9PzpGjwJC0eF5LccClcbHBpOGTlVYMrgc478Go1fZ+7JYnBOTz374pr7S8ZKktxgenrUgDISOmQfYfpUjJMAtkbCRxjNNbaoQjeCQO2eSfQUKv3COinpUiv5fzoNjKBgjvirJY7lWGTw+SOBzj3zUwnZlOwkMy4XB7gj1z6GmA+bKjtvO07gVPr1oA2wo7ZJ8sDJbPO488/WoFshwG2XK5DEtn5uOnf0pqO4GGQHhehJxx9KczFMZ+QA4y/TJFMOB6Z+bIx61Vh3JVbYwJBzuJHynHTtz60TSt5bkykgDgKNufTr6UiEq6ADPIOCp4zyaRYy3yESfNnbw2PzqXqIcgVnQHeBuwSVPpz27VBvaSHAbh1UsAOvHPBzj8KlChGOcZVt2c5zmg4wA7ADaRkkduf5VTKvZjcYYg9NxAJ5wDj0pixluAOikHPQ4BoKEDn5Bx0OCamwVGCP4SPxNMVyErng437gQAegwKbt+Y8dcjqeBStuT5QS/AXPc0jLuY9RvUjKc4JqHuDSY5CDgHJ5HQ44J96Mbd+evPRlPf60mTI3POQuMAcH3zShQyg44DEHIHc+2aew1oCoxbAHTqCOx9Kke2K8kZOCNnQhvQg1HIGHAQAlQG/ixk+3PT2qQ3Ds8mcSFuhPXNITI2TJGMgZNIoyuM8D0FG9iWzgAYxzzzS7xtf+8FGDnjPNOw0h1zF5sRJf0wCueO/WqUjbpUfAOTyQ1W/n8ncw2ZA3Jjd/KqbRbDkAdTjjr6UbhrEgEYGwjpwQPWlGWRxsPJxsz0/CgAgdc4LLxx06daQICEJxjscms3oWnclW5ByhJzu3Y4GRjHXHrVeYEM56KpJxnrmnABIsEnIXGQPfNNZ0XgnOAD3zxUhoNETn5hw2PfpSfcJUgYHyj5s9PqKWQqoyCSNuFJJokWZiQqOhBxycj17e1TsTowJOOCQD6c5/On7RvAzvZQeS3T06AUwBtzYBBHAwp5JpTKVRwXPzEjEec4A/wAauxStYkjCLnJZULbsHoOMVOigJkkB+OExyAM5x+lQupO8AJIM4ZQSvOOnINWImiCFEcO7o2AJiCpzkcGhEkUytskyYwBn7+5T+NVwfNcEcDdlj9444+npU8gkfr8jHceu4nnjpxUCjzNhOSSBnPJ5pFX0GeYWQMcEDKg8ZPU+tSxqxYPjnIxgj0prR5bAOTyFI4+bBbv+VKMLkjHPPAHP0p7hYWTJjQh26jnOKex8t+QAowoAAwfx600R7WIAx0/Cmu2XjQ5JOMY6cUjO1hd5hAAPlsCMHPp06UCYqE64AyBk02Nt3AGOAVI45qMn5Mg4H3h60FEsYkfYAGIIPAB5Oc579BTW/eDdjfjBPynt9CKCyO2QgxzjqDgjB/SpQN2+MoCpBz8pyPTvQKwqgpkgDJwTxkgHsM1LtKpliAQT1OPp3xTQeT6jHP0qYlWKJvOwbA6mYDkDr0q4hZMjO2RuHB64O4HpUYiUshXHynOPXr/jUpZ2UKeiZwVOOrY5zSgq2/dwccYHSpaGIdoUBQQ3rVdmIOccZwxA9sfyqR+OHXno2D3x9abs3YBHHBOKQDYwW4Y4xznkY4I/UmmkJtIwPnzzk8U75QqB88YHB7ZJFSE7YJCUGNgyPXPpSRS1ItgcYPLE8H0zUqlRuO/DE5ODjPy7eM+/NAKlvvn2yB26U4QmTpznHWMnn8TT3YWY0sCqKAEC4H7zk9Mc44606F1Z8fw4OOg9cd/am9skYBIJwNvfPenAZ2Ab8cDPHP8AnNaOxNtQAbYCeRzzt46/WnZLJHxvjQjIQkH9aj2CM9tpOCBjmlQ4I56AZJ74P0rNXKskSrIC7kEAYwCM80KSBgPxyBsJHT6U0n58DOCe1BBKjGQMk47YrXbch7ikEIE6A4yTyf1pUGxtxAZiMhTnBNRnC5I7kHnJ49OM0rONnJJIB9uaHqNNLceAExyd4OcBgvH4ihmLLnnDEZwTwwqOSQhQCe5JJyfl/CnI3mZZd+OHBHGec9/ash300BpwyKSc45b3we1IzDvnBYA8nOB/WnO2cKTyAR04/SjcYQCeQeuOee/WtNGS9xN5PTJOCd4wOMe/vRvwwPOG49wfegqGJLDGMg5OeM9acADGgVcgE85zk4Iz+dKwLUd5f3C5OOTgHg+maaF3ZAGDuJwCDkY96kklZXTaA2UIbAHHII/QGoGR3dEZ9ij7p2gDkeoFPQciVpAp2hQwPzZopJQqydxuG7p09qKysiDLUncGyc9snikUCJjk4Oc53ZGfwqUKGwDjuAAP/rUqr9woAVOCPL45ryjldgRt3LDO7Knn06VC7bRtHO3HHP5VM+X2A8Ng+2TVe4IDZIfLEEHkDr71SGirdFS+TtycA46cdOmapSMem3GQRU1wVKBhjy2P8LDt9Sarj5Dg5Ld8fN1+matI2SbJYnJmQgcjIGM8549fSu70ESQafGUIgBdXxndnAPoT/Ea4qwhM1zEB8hDA49RXoEe0Im3AO0cKD9a7KSLLHngA455z9KqtAWuC4QyKf+WZxjGM9s/SphHu2Ycg7t2RjkDtjFNlcMH4fG48Hnqe+K6GHqNlO4D7+QSOFwCPzqJuUAL5Az/EOP0pFyWchNiqCFHQmnKMOFHGM8bh0NSzRMfGxZtz/OMcD73UY9qZO/lSRgOo2kgEkemfT14pFUyOC/I4569D0ptxJIx/edADtHp82f51oN7ETbScODxzkAVHkDLMcnI474x+VSBRIhZeVwOcH6+vpSOGYcn5umPw4rNrUlPTUYwLlFIOOvbmmEjceeVJORUqrGMEh03Eg8g9/pUYXcCyjpk44/xpgNBbsVyoJyaXzAqlHQ5JAyBSrHuz0HoD1GTSyxH33D36+lAeREEGMYk4XJb7wXJNRIcSDdh9w25GBglsZPIp7KqfMAUOAMrwT+NIw2EocleDlgCfvZPX3pWHYmO0SbQgO3A+VjzwQe+OtMhCyRHd0xtHucYz+dMVnILnI3HLDjPJz0pmQ5AAcAHd8nHfJHPrSYxWTCYBUd8g4z/+qmXD4JVeo5yfT05xSlfkBPzAZHX0qKRlj3kHoGI/DsPegmzGyOdoB/iAJ9qXc7ptARwNoPX2zSMxYyDkjP8Asr+eQKAVGQThzyh+bB96LAa0pR44XR0QY3Y3LnBPHvxVWbzVZ8GRGUkDBU8Z69KsQyt9mOBlxhQIwece5JNROSi5JGTyBjkeuTQEVcZcPuYu7qVBBBBwTkAHIHFQjHJZyGBG4+ufSppZQLaUA/MyhTnjAJyf0qqXCsnPybjleufx7Y9qg0ZY3YBwQBkkHngVLvw4IHGTyNx759KgWQumDwM8jA7dKdvaPqDhiM47fnirUiLDWcrE8aynbhdhAb1JP5+lPaUtg5PT0qMHD4D4HHBJGMUuVKfKeQCCCOhHbtWiDYaW6FgWA5wuB7d6GYlsh3yqgjAHUHPp6UN8jkDHOcHnnGPXPSk8rhwH35DDJ47H0pkX6j+ZJEDODjgAHgk9eSoqF1LnO/5QNmD3wcj9KmdTgkZ4xkFiccD1qN3IaQMcNuBIwOwxU3sU72BZd6I5JB6n2BXbjFEhQjAI2ZG4snoaaCu/PIPBPHvmlJMKEDGQeNwBzk56D2pN32JTJMhuQ6hV+bJBxnnOfoKpOPKlcEdVfY5+bJ985qwhaePZkk9+wIAx0PqKgRNswJJAGcghjyPoaVi1dltcIh6yzAgl5V4wAcnGMcUqyI7gryFBRozGR82c56+lPVl2F9+8HHyk4HP1qMHD7QRvzhfm56Yo5e4WsL5hTJ/gKjjHXFOIPzgrhtpC8dx61GJEG8Z5z0HPSp1+bOcDONpA4yPWmIYuSQRgEkkgdDUkafKSDgDt2x9aSFVyMDYOgxz1qVRvhkwBllxjtke1LYbJZEKzABzJlV3ALjGewzV2wto1Ej87VBI3EclcYHpxSNIsiRu2S+ApbPCjOen0qWzjBmEXkExAtycYwetaRYXNm1JtNmIhJJGTkSsTgHoeuBj2plyyZkUOS2SG+vtTgqq6gZAPzHHA/ECqsu45AyOMB8d6rcl7kMtwUXcNnlgjhQzHI7cGmGJY0jHmH5pG3rjG0HpzijzFxI5AH8LEHGCO9V5WUAgA/MAq9O3fgmmK6KErDBdSc8qMsOhNRsF+TJO8HnPQ4q3IJM5DvJz7jp7CoWQsowOMdcDv1qh7kbhW3jPy9eOPp0oEmUxggEqOODyfekkX0PGRkYOePwqJmDO/8Y45I49qkTJCwOc4BA6n6/4VKEd234B3Enb06e5xUcfQLjPPJx0AqWFQMBwdq5YncOGPbnNZsQec6wfK/LBiR1HIweOe1JEoiV4sIecbwMDr6Glxhj2XcVGQCTUm7cPXcOvU5/GqSsA5YTIoyCOCB0qeGIC0nMpyz7evbH/1qiYEkh8AqCQAOuOtOJZV25PlkN1HqMVQXaK8yllBcAqwyQ46r60wR5frgKcZxwQKl2u+AchiMAA9AP0puFZsEnADEZJwT+FCY7Jjn2CIHfheCxI9sd896DINowN5YBcnAxxzUjW6ISoI24Azz259PWo0gJwAAXf24BoEmIU2fOW2FRxjg8dMVPNEBkPmNCxQbu5A3f1xTVtzI5AwXx83zDt6cUqDzkDDHA3DAxkmkimKpVnLogAUBiCOc5wMUbdqFVL88HtwDn+dOYA9Tkhlzj2oG7cCCPmyMEjucjt6VTdxbaihi+/7gJHHHXJqzGyg+YN8Y3NgbhgjGP0qBjGSgyNp3EkexqdERldnjV1xsXcDweuevpSG3ccAYm4cB2woTjoep/KotwMQYAkknHvgY/lV65a2ubN5IzGjhcoRgHJAHcmqnlAuQgc52KiblGCfvHPpRsKwxdxYod+9TjPGCAM+v4U+RXwFchEwT/rMnGc9qFCgu6AxrtIPJY5Jz39qUyqPmQjaMgkdjjkGncrQbtD7fLyc5Y4YAAY9xSOzujsOi8HjqAMmpCmWBaQ7W5wOg9adLEz7xGQ/DYAA6np+lDJv2FSDc0TknHTOOmfakLsSScg4z05Gaklt/LfJTHO45JGcelJHCDwSI+oOeeB9386NykxfMzgAZJBGTwMmkVnjccnJOQR3pIoGVEcHIXDEHrwakilkTBX5zkAJjJye1D0Ab2RhkJkCQg44JJ9+c1GSyw5D4Ug4JAyc8fyp0ZdyC7yIrYYiMqOc+9SpBvUMciNehc56euKRBAWk2OvGACee3GB+tHmEumEDspGRJwCB97rTrkHfsfZjjmP04JP50WqeWpclokDELgAkgmqdmHO0XIbSJYonABkKhjGCVxlsjH4VTuAVicF8EfMR2wOlWp5Ad6grKCPlk3EMoxjkEYqCRxcExsANyhRnoCPf3oApKpZcHkjAJ/CmiTGxgScuD0AI+U+v1ppctIAyElxuJXpx9M1XnO7YMiQnb78UnqZ7iTAo6Ft2FwpyMk8e1OQfMXZGOVJwNoGce9QFnSXf0AzwPbvSBodx3Y5YZDHPzflijYZZTaFfkAnAxgn61NExVt6PhgCMEDHtn6VTVX2bidhILqC2SefarERJALqOm0DnGT39aRZpx6WwsI5ZCmwuqjH94HPFMZSS+37wG4fnVXzXYv8A8s0V846jpjjOKdHdeWEZRn5lU+ZyORk9DQK5GqfO6vhOwDEfMOpI5prhmTDP8pQgnpxmppWGRyHf5mVTgY52gcmoZJUEoRMo6jBwvBx+NGhVh6SyRqQhOH+VkHcDpUSIZgGD5PBJPA2noOaczDeZC5TAwF8wHJP0FNjeS4JRuZMKOg7dsdKCVfqSSSiCISOMkk4/Dv6frTknfYAudqkE8r1P41HNMtwr+Z5iZUkn5Qcn04pjhl+8BlOuJF7D6etK6GWGJSEBJHK7mfk9D7VF5fmJ5m8hNuACcnccdetIBvYE4BddvPuO1KxUyZXkZbH3TggcZyaY27jwilyWV929s9gAN2P5UnllsKoyzgADB5z6U/7SgAAJ3kZ4U/Lk85596hywlBUsW+XDeZgAjrRYqyF8kModMdiSO2PbrTUjMshWRwDsBOODkmnxy52Ns8twOoJy3PPX1qVH3vEvPzYAODn+dBnYPKeM4WQIC5ZfwXH86sbHmsSrAuyFmADD5gTnC+nHrUVsytwXbv8AeUY45qVQqyS8YV2ZH+UDOVUDHPcmmikQGLDHYgwAApY+9NdPKm3qST146cU7zEbJwdwzHjHQg9akSDechxvIGAeAAe5qGapgY2cZPQdOO9DRK557ZBAOCCMjBz7ilgidt6qZA0hwccgHPXmriKmdsztKWPXH8RJJz+daol2ZVUFEcshfoNhP1J/UmiWVZl3740fARgMdznjiprmBIc8PgMxViM8++BUMsinamchyAOQpyB16VLQiA4bJ3lgML6HA9qrO4kEhDkkKM5HOS23t+dTKu+LLnD7SfXr9ajXIbAygyvOMHj8aHtcCf7Omd5cpFuIQYPzEDpUDptdF4UED1zg9qeJS0IwZD5eQRyMMzYzyemKY7Ay5OXAb72707UJAN8tT8xAJ6gkdcHFRi2UA5B2kYxt/PvT0ifyyFDEKoyFO4DPvxT/s5GAcAMWJHf8AwpWsBXkgUFyMDOQPb0pqQx74mIz8wPTPIq0YiqYbkrj6jNOAba5XJRQz8egpWI2KPlIELnBOSdyKR1qTyFG8jJ2gAgtwwHPXHpxV1rZ/KOz5FygLy/MOSpI9Oh9aUuVYcnDYOArHktjPU8UmiraalGGIBicBj05PTLZ/lTfsyQPGSSRhm4I54IHb1rRk2xNG32gPlgSV3cdB/M4qsHDjajk5BORxznOBmmhrVEX2ZTsLAk4HXnqc9s1GAgwM7gxZs4IGAenNS7t0gCkIMDoxzxkenoKWRtqBBIzttZgOT1PQ5pMjZiBA2wYznnKg9/wqPztkU7l+gYM2GIHocCnxrvZyoCAOCoJIOBSoVVJ33ukgUFVXPz59eKdixFkZ8qHEpAChwx4IIYn8MGp41LeWELAHCZA4ycn+verGnSsJAERcZG4jGC2COehAIPanvAqvI6IIItzEJHlgMnHGSaVtAIsN+94z90dM4zio7mMEnfk5Yt1446VPK+WDGX92HCkH7zYXNIgtfsFzK5lkuWXECR+pPVs9BinYootESXyoHTGOmRyM/hSBAAARyAxXPbJGcflU06LFISEJyckknnAx06dKruQCgyDwRx1xSuFrkToW2B358wNu2g8DseKrtHhOETouOT13Z/lVwFG8ts+Xncfrxj+dRIHZYyOW4xkAAetOxJUaMvIMnGM5HGKFGT8x3AFV6fzq0yFYQxHzGMjkYz6+vSpEtyWzwVJGeg4H1pcqJZnC3cOiqZCSFLYXgZbHHNW4rVj5u3cQzAenQnn071ahs08nY+cnA7Z65HTpVsrsEeM7dnHoRux0osURQWxt5lePO8dcnowA5/QUrDEIc8OqR9PUtuPB460r4j3kD5iWwCx6n1qvIyBdqMMY/hJ6g8UMUQncr5gDgybyWzxgZ9qgYFvLDc5xlt2cck/yolIck56e3WnRgQ9U3ghnw5xyBgdKopkDNJKoBDR8HkY45+lTmUyTbwBjacBuOM84qISY8vMkmSFBAHQnrQkZcZAHVjknpkZxUEskV/KclAP4DwccjNIkpdUAPPzZwfWmK6ly29MuF6cD9cULIVODhDznA65qmCRMspBwME8Z4HYd6iO4jPMgxwO9GGZ3Kg7RuyMdflA/nSI5AEZ7Z2nHOMVIxpbGQACRgdOnNBBU4HT39KNuVTPfBZORhs+opyMeCMDGV6HjntVj3AKXXIGD1PU/yqMocOABgE5x9B1zVphlTjIyDkqSMHPtTGl3qGOZMkli5JBHpUoLEKhN/PLHpz1+XNPRVCDeckqFx+PNNkhZf4AGzuwAQB8uOv0qQIMbBjODk+v0psjUcIyd4U4IJySamjXHzjgptwRjj3qMRKpIAJO445p6LhQp4LcDPcDpS1Bl3zQIhEI1wAeTyWOc554o3Njj5PXHFQrIqlC2NoOOG5ORj0omkdDhdsinGcAjv70kK1y19ueC2MMMESu0gma4BPm8Ljb6bc+1ZZO1SmC7BACz8k1adtqIxPB3KPXjmq7NlYyQ20AAZ65NWWNdfNwch2VnxvyOoqEhhkkcKONvfjjrU5kL9fnXcRnof8KqFi7JvznHI64oDSxJlu3BUjBcg9vY+9Rg44JyeQf6UqsVAI43dceoFHy4GfvErkjHpUEoWHaHQHqrDLEcfpzTiS0IKEEAng8ZyffmiPgo3mDkL0IAOakEYXBI3gMcE8mqsUSBCDIVPViMYHANTKryuBs+YktkD05/lUaSYUIX2E4wTgdfxqzJPImVjPyjcGIU88Y9eOPSotcncQriNAc5YZyR0/KoX2+YQQOXOct1OOgpVOTlcxn7vBI7VZWdpGJAD4cgIDmquUQGzKQI/BY5xmTPG4gE4zioS+ON7gEsBgnucdwPrV25liEEsSbnJ27hu2AHdkjJFV5VbzEcoIH7KhBxx3z60Igj2rsyZBwRkZBx+lRsQcc7g7YAx145qQbgH5JX5SMnOCPrSOqEkqpOXyOB3H6fhTYEAyyOByBzg54prZLvn58Zyfp71ITnnBHH6UNGD1PynOe3X6Urk63K4bLEep6GmsylMsQgx83XBBPfOKsFk/g/Ud/X6VDsJEZAKFs4HYr9KGtDUZjL72AIHzMenekPPIILjIPJwOKbhWWQKXGO2P8Aa2/z5qTcw2sHxl8EMMfWkK4K4PzA52nk9Rz9KGO9QmBuI6A9aYoeX/WHfzkgcA8+9TJGChJ6gZGOMn0GaaJHIwVgx3bSegNOErvCEAlG2M7cYOcHP8qjByDjkYGBQ0K9WjDnDAAD1GKoWpZl2CSRgJIz5hYr93kewqJjnkY2nJ5PpUqKN+WAzgZPpT0Vdwz2BBG0YoBuxHFzlsnceTnOB6U6SMcJs+8GXGCBz+NSKrS+WSFBO3ufTn9aa3zrjAJyxwV6UDAQK524P3lI2dqXBXzAhJLKy4+9yVx3pmAvmAnBIA4zkYqVZyH3kqSX4yy9h6YqbFtXRNLbxl5JIY3dMLuzKMgk+mKrqnHlgElW5wQMevU1OJWLGJSEQ7WwR6H8qiBy+wbsl+SfcetNGdyBmMcbnpwD0H61XVv9YGITBOOc9tw6Y+lWZGLbOnI5475FRupK56OCcgdx1pjEVs8k5Pyt0/xpjgybB98jgZ70FAcYJJPPzn0pwjBbGc47dMmoK3BfmXeSQvU5/KpNpOQV6H+VNAk5ADjIbPAIP50THEhBfYCcktg5yc8YPpQJoVkG4An0FOUMFAyM4BIzUatlQVY8YPIFPbauAOWxzx0INNC1HMSckDnjbz1qvLuVCwBwewqwcrkkf5NRzBcEnORkYB74pDuUmIAJJyBg7sZ4/GolUAv3HUbuMfLntUjKyL5agEAbe/QVG0JAxjqQevJB4xzU3uWiMkKiggjgdPpRnHI4YLye4z1pzKy8J/AOR3x2qBR6ZHBz7ZpFctx7YBJBypORnHA/KlCqjZEYAPy/IOc4xn8qaNyhBk5CnIye1NTcASMYyOGyOfrUPXYl6bDgFbr3wxGBkcU5tytknPPGPQ1GSsblWJ4+TIqVMFeB8wH6Uru4IcGwc/3uGJyML6/WpsNGmXy0Sr1wfX+VRpGynOT1Oe3of5VKZAYgOXZuDljgg1adgt2K0sitkHORkAg8c00NjHd/XOOAcj9KkZCzHKANjJCjjpjueuaZEGLA7PmXdncQc8Y75pjCRieeeR655P1oyh+UOUyvIyPT6U8htibQZJMAgEhc4HvTt5Lkg4IyR8/Bz17VDKZGUI5/gx8p5Pb3PrQCBkl8HII/KneXh+EHP/66V0IcA4L8jGO4OKZk2Rs24H5CSfTjkGmP03Ycjc3IH3cdz7VLtJL43AD73Y8/jUeC0RyCjFCCA38RpXsMUDdwRkH7xB6VKR0YJyByOKY7LIMgHh9pHIJGPYYp0e8Yzg8A9BTHYkUljkApx0Pc+1ODgtnJHJHKnG4KT6egoU+Ym0ufy68/p+FOKE4ONiZIOWbrtIyOfervYXKRhwudxB3E4yG+v86cQzAnAAI6ZPY+2aQSBkH8YLEdSMfLjv7092G3e546fQfyqW7gkNkbLccbvSmBxtfAGcdPxpXYq568EkAkUwfMyEnJUjHGPrSB6CeZhUcBXyVY8nhQDzyRSCNU2AjlOOScYpcAgEDbuYYXkc/3cjtSMm05OcqDtJOc4HPr0pIEx8JDeWSRgu3VgvRc96I3w27ndtDAgEhaISzFw+T8xO8lcH5cfTp7VKJBx87opAJA46fTFVcohhHkx7DINgCgHryRj+dSjZu2D5xsBzwMEN/hSEbl2YXAAycdfmzQsQx6Eg4yM9zjpSuTbUX5/kIGwknGT0ANMw4xnOCPUfNn0pxO141Z1+Zc5Bz7ntSRqV2Rl1k+UMCAAOTnvz09qqxQ5EbcAvYAdacWEZ3Y4GcjHUfSkTDbBg4dsfhikddqEktnaOMd/wAqLdyGhw3fwkgtzjPPFNwVYkDJ53Y4x+VOdTvAUZCsST1P6Ug+ZHZecnByf8Aad0Q1cUBQ2ADhvl4JBpSd8YBGM4zznPGMc+lMERkwi5y2SoORzn1zUibQWcgp82eTkcjHb3qLFoRQcPsAPIAAO2kZFfgZPUlV46D3pxX5ycZ28kHvgUzy9yhnbLKxYe2atFMd5fBAA27s4zn+dGNw4ByqtkYGBzkc0jbTvB74Pf6U5ggcAEgngjJx/hTuTYcgxkA5OckEgZ4I4wPQ0FBFwxxxlQfm49OO9RZlUAhOcZwh3Yx6U+Ft74UnG0E5XGPb61DK3RL5CTRhfMSPafTrRTF8zauR25+tFIjQz4X2KC+eDnCtz+eKgkZtrkk5IPBGcHtUjyOCSuZAQGKqSM5xnr6UxgGYgA7ASFJ9jXknGWhIGlcuCTknsev04qm7blKgHGefMbPbORyf5VNFtGcRqmT0Ve1Q3rjYowHUEsofcPm9PwqupojJnPmtIzHgKB34JPpTIzlHwe3zAcZP4c/pSyM0mGOACR0+tSIASDnAbrnaM/QZz+lbRNkXNHika6CBMzKCyKDngYyK77aUEag8yYwDxXK+FLKSaaR1UlAAm4EAjJ55NdgXUFC42HBweo69q7qashvcBDO9uJoo+2xZP4dx6+9ILdJTtTdExjJZtwxk+1RiSVcJHKyIpyqkDB9O1NRi/mBiH7HcBnNWxok8uJ0IJcNuwST7dqoSrKZpGWMALtQGXvzzjBrRnniuIyVz5qsQBjjj0qlNGF8xkjySCTHgevUGpYkmhF2x8AuMZyCMZP61HJKrIUbGTnJz2LZ9PSnHKOQBwpHcg/oKjLMVQZ45Hv0q0bJjDGrMNuFCAnbgDoMfyp2QWyBhm56nnGPamtjumznp+FDKewGOmaLENCZlKcuZCME5zye/em7jtBIKJyC2DjH+fekEf935Rj16VH5AJkVTvMR67W4z1zxz+FEmgBcyYCEEuM9zgelT5ZASeSdoIwM1F5aonyjeONxcngHNNYnKD+6Bzk9jxUhEWSeM79oEY7gZUHn0OajHzMSDyGJ/L64p65LZz8w9Vz/OkPGCcjaDuyNpzigbZE6yny8AlgTnjrxUcjbTKcPKA3mfdYHGOnJxUzvxtB+YkYH4U9lT51fG9du0fezn1xn+VSFyozALjDDaTgnkc/TJpssY2Ek8BOMA4DHqemaDxFuY4UMV4znOfTr+lPkwW4PLHg9jipY73ImBLb2QgHkcDDfXOaWLBk+d9i4KrkZ+nSlFuhYAJggYwOOPxpsfyEbN4zjPHTjHr607gr9TQtQskGegI3DBz8x6H8ajlRpdpKFywxgDHb06VHYTsp8kyOZGUMRwCeOwqSYPIrknY33VPU/rTdhxKsjPGQ5X5QuNvrxge/FQmQhyqrnkkc4zk84zU1yxbORwM4I68n1qs6na/OQB/GM9KgbJd5CEqTznBHOcVJGzZwOq9e35ZqIuIpSpPyLu7Hp7cUqkLjHPBJJJI/WmiSw0gIcfMM4wF9B3qTzMuQ3fPzHJxkfSqqSpycgqMEY3dqnKDDAj76jJ29D271otCdxNp9GKcDKfLz3PWnOvycYTIIL7ieD3xj0pPL3JkwIRjr1/mKSKXbkmTepHHyHI+o7/AIVW+wrDmdixBwdwAJIxx+FNBVmAzkjPPvnIqaZCj7yRhwDnjHHoMVAz9GJ44zxjmk0NsQqwgcEk/Lwf9odDTUyOedxCgn1IGM093AUgOCxyAOtRbyDyCcN1B4xj06/rSGlcXBCITywBBwQf51HGxaRtvLKAcEAc88cY9Ke7oiAEDdn5cD1NQ2jlXkLxvjCgksvB+mc559KEx7GljzAQwOGxwT6UGQb9gJKkgsOwz6VXL9cn7qM2Tjgj8cVMTjfnGGO3PGen1qr3Bu43A+QhAMHGecEk89cVIvOQANoJJ2EjP0zTSJBbupOyRQpOMc888Zz+lPfDZAQYyRknsV7fjUvUIqwEFd+DgDgccn0/KnK5C4P1UjAPJ96MHzOXEmG3Agnoe1OjXlSQC3ckZ/nQlcTXU0LNmKThsI4UnlQcADb2+orVsYgikEEBXJygyBjOc5+oqhp6h4NQ83zAfKADJtVWO5cjPXtW7byFQHAwpLhsjjJA64+lWkS2MkjCtgk72Azwfm+nNVpWIyHyMH9as+YPKcnAIGVbaKpMuHdDkcjvkk+tUtCLFedS5AAHy46E85qnI5kfaG+dgzjPOMH3q4+WR1XjhgD7+tViELSAP1AVAgHTGadxqJHI8iCQA7dwHz9uf8+tV3DYIyRzu9uKlYtIynZ8xAyuemKj2k5RX3biSDtPAPakmBHyEZR0IOD2zRI0TIine3IwOBnH0Of0p0isNpcYLYPAp0MnyoS5LOBtAH9DRcsRid2AeB97AHfrTAuwbdi465LbRkD6VM8ZhcI/BJOeM8gdODTzGQmQTjAwo6kmmJDGYKXQHLZYdM9TkdfamgfMQOfmYDPBwDSoAyBic5/M8Yp3+5vBZsrk+v1xUEjkDA5JbnJJx2P40/DiSPI5BJPNCJudMhckkAYp/CoSxz6e9AAkeV2Y79+OtRujBwoUDJbgY/SngZG8k84YYzgDHf8A/XTntmMPmeUJBwS8ZORkfyq0NEIiYJwSevUcc8VMkX8Yxk4PK4/kaTYxVpBlTzjk4IGO3SnSARpGssYV+nqOe/FAWH5IV0PmByDgr8vP45pzgxomMoGBZge2DtH+NRpGZuclzu3Lzjv2zVqJAodG4jZNvz4JBoBlDdmIkJ8xwCR6mpeNyBScAZySewxSyhGQyBMF33Y7AAcfrUcgO7BGeFx+eeaHoDHqoYkN8m4EcAd6mS1YwiXGIwSV8xgCflA4GKiRJC2E5bPQ+x4qyk8s1wmfkVcJnkhVzk5zQDGFDIqRONmMnBBJ4Oew9agkMglB3FCAcKDxzVtmSZBl97gHDqCobJOcZwelQv5S72/i5z9AMD9abY27j4y5XJT5i+WJ+mPWnMiIgA4SQ4yPXv8ApULbQTmRQqkZ5B6/TNEsQl4IPy5ZRk4zjHSpYaWHvOXmwgwCDjpsxj1p6y4OFfL5+TA4wBjNIsKNhAdikY6HA4NJHCTCg5ckA8fLyetFxNWLKNvIDEllJHJ4B4p8YXzQo3mRgAAADkk1XEu5sE9yeB3qZpPLYvzuIxnoRj0yaYJkMjs7GEZ34Yg+/wDn2pySfMD3ySSWOBjpTdqqjRA/uwSfce+etCt8rL6KRn3+nSgdyxJb+cSR/dGIwoyx9s0ixNHChYiNcINoOSWOcnjOPxqOdxceYoQAsSenTHTFH2llXAOUJGQO+PXuaCRgkZ23lUQgk4zkjnAzj6U6N3VEJQBioAAJ4qUEl3JxhljUbAOcNu7YqFJmVUCP1HOSeCT3oHcdJIYwMRs4cDDkLzz65zUMxFzEpH3Sdxxx0HvSSHa+8OVYd/8A9eKYTh0V+SUIAPOc89uOBQIglJIReQdoBGemRzUcqAfe5JzjbgHHbpU7TRyS8EPlgMAYJwMd6oPcb0TYgjUIDvxk59s02CQ542VSV+fC8gHmoRK0qZBdAG+YHHH4ZqbcGZyAIyQMn1PempO6RMDwzd/xqXsOw2N2BAHXpxxgfjU0VwyvHmPKjLbCSScZx0NMjyJkYkvtb7gXOR+NTWyKoJIG77u7A/mKZROGMcaJH2ZQ5JbPPXrimsSEGx+WO4An04FSJ5bO4427mJx9akjgQRg7/uggdOcnP8qSZlbUp3E0jHYHEgwEyuDxnd3A71H5O6V8EDqDwCRj6VMAwwxckgnd9BT+ckJwWJ+7x1pXNLjI0+ZCznqC2wAdB7UKFTYwfJBLKc4579u1OXZC24fPuVjhnIK/dwenvU7BlZAM7QRkkk/XgVRJAFjRPLUABPUdBjkGo9qlHlHEZVjgj7xzwfpUrYlyRgKqlzjJHTp701pAE3L84RApJOBnv1/wqbGiVxguceXkKefl56Y59OwqMv8AJggEYycN37dqcQ3mRAElTuK45wCMfyoUkABo5BghXDNt7dRwKESxTHvyVcD3weQOcflUhSRlQpkMu5j8xA5+7waQKNyN87LkHAI7rtqRZF+cBEbJAJfJYevWqvcSI52Yx7iQXXA6Fhx6Zp6nBkJTByduFHpj+dG2QtklzjJ5xjHajcZOSmGAKglSOSc+tAhyRlSinsQvJA+vWrHlqYkyQihmJfp7jH5VWEX2sZGXZssSU9D71aWIeblvMLHbjzANox7DNFg2JXVS5K/dycH1pu31JfgDpjkCniYfu5XOGlAbgcDJz0+lOdGIcnBGGGQaCxzMlv5aF3QhSxBH3iF3cY6ccc01n3lBvMayNkBBkjC98+9EsrTyANI5Ybs4bqCMc+vFQ/MHwQULZB5zg/TiixKVgdn/AHgbO44B9OnWoJWC43nOPmG/nGOOCaHSRuSMqynnJxwuB78mpJBhMHhiiq4GCFOcnBPtRcopTOjEqwfcjYxgjj8BUewvvz5a78lQeg/GrDSeXKkvl+ZsJKgnG4g+5qCFm6kbCQyMGAPp0/I0JEN2H2ynOHjDqXXkJuGAc/zqXymRHGCFIIyIxxk/e70qu5IJydoZmweByPel3AjbxgEKCAORuz/Ki5UdQbazorGQlXCuWI+ZQOTxjvTFkLR8oE+UOF8znnrSQ7VRMYDZfJx1ANOAaTjJBHy/N7UrCbtoKGBfqBnpn2pXwUIzsDKRn7vBP41AAwO9ckYO4HaevT8KkLAb8fKuQVA4IXuaFpuC1JyzOxHmOCj7xyQp+UDjHuKrSD5BE7/PsGcEnHOe35Ui3DhIyOUBJIJ7cn+oqu0qGHYE2cBeu0g7s9QM9KNiiT5CcEHA3HgkHn68dqcBGYwIi+7ygrZAO055IzTGlLDDICC2T3xULF+p4IHyoBgnnvSuO5NOrq4w4DEADv0yecfWo4VbhFyAWPzE880xdwiyRs6ngnPXAqUrljtBfaRnjHIqiGIisjOTjIBJIBI/nUqWzqQr8ZzyMcVEFIfGTg4J9BmrURK7wACWIHXPU5/lVDQqqV5ONo2nPoR296JMvGhaM4OASvA5PpU0kxlcMFwGBxnHHpUYZo3CA5wVwF9vpipZbdgG6OWQLvnfLEsvbC7eM1HJNhHJHG1VXJGWYjpRIxn++eVUEgHpuOeaJ0TeGAwVYfc+boPfFCJIWlb5AcknOMj86hJy+ACQ5AGMDHB7mnupjbEhfeBk5IJOT7dKHIKjeT97I4HOBj69aBNiHa3zc5III44yc06GMNIMudpJYg84GMdvehDvcl++MDAHarFom1cEjcq7RjjgnjpQTfUbACsg2E54C8rjkemKmjjzGjSId55K4Bwv41JHathwTswSOC2cjoaAGWFCyEssbNI5wM9MA/8A1qrcvcfgHyz3Vh0Ug/oKqHAhxzIuzKHnOQcnpnrVtp4wUjIDxK6sdp+bkeoJqjLM5TDHZwQMc8EY59Kl6C2KjS/OFU5dSzYJ3EDHU4wKBgEAYGD2AqOVmk8xlG/sRjGRjnBPX86jLngbiT1Y4HBpMVyU5HBGMYPJ9cUxpAclzz2pY5WPDESEABsgeuf5U11BORypA/Ohq5Qq4DkhAjEDv6f/AF6WONnfDfIW9vl3bc9cfhSqvyZI3BQ2D7cY/Wn7UbnIzu4IPpzUIaVx6qvzt5eC4+YmTI4J6A/UURIPvDOQQcOAMc0zYOT8jljkEAcZI9vanquXByxAxnOORWhWiGuR+8YleBjI75NRswGBxgg4J7USDZk/Qjj/AGv8KaVdnBAGTnGfc1LMmLuOBg4yRjvQCcDOCuaRlKoSPLzycFuOKjQkRZHQcYHei4akzOWzkjIIwenGaYw2gAnjn3zTQzDdvHyAAdOeTUsYDq3ZcdffNUXcVE28AAc5PvTpFITj92ygYON3FNRGkdB2zw/OcD2qyiK+xhjpg4GOD7CgYgUZwA/JJ7VMiqzsozlc4z1zTQrEdMcHPrwaspGhbaeNhJ3HqR6VO5DIo0Y8h3QcgeuRSksyEHL7gMZYVIIFVAVJOMnG3nJ6YprIyoPk5yFxs6Y9cE0tyVoRKCZMuepYkfL3/CoZoFQuYpCm/bycuNwP0qaZW2SFMA7H2/KCCccAVFvEeSqBFUKcr69+PrVICB3baDxIAzEqAVyQOwxSyqqNIgznJA8wYP44pZmBypTe25ypyehXGfzqJkZecDB9BgnP0pj0B4w3IB3AgkgngYximxKQxO/AJ+YEAYwPbNNfexKYfJ6hSOcc8E01s70cBkAzhRjn65Iqbi16E6ttU5Oc7Qhz6ClLgng9AcDPoahDMCQeTweDwOKljUFdvfazHoB696ovUlQsXIBfjHI6Gp1RW2AIEGMkE+op0AOz02bQT26c0wgOQQRghcccCpSuESeHEhBPyDcCQhDYGPp3pFbfEqmQHcR69j7ZogB3RlHGBw3I7D3FNZ2IHLmMnk5GRk54H0p2Keg6VnCSIuZAyf8ALRycncR61HIQ7gnG7I+4B/dpQBwSTIcHH4nP86R3B47ZGBjHbHUULYzZGMh8EDpz+femPgYOcdB14JFTZAQj92hfPPmE/wAWe3tUTtnhDG+5hgZbrnIzx6e1MRDtypyCCOPwp8hH3lOwqOAehpGXBB3Z3k4CZPQY9PWm9ufSlsWkM3gt83pikkfMUhBkQlCCy7SRge4NOMeXPO/ALMFxxz7Zp21Qr4APBXsc5+opN3KIZIZF+VhleQkhYZYhgecfWguzM+SJOCT27c9aklUCacFXCF5HUoq8AgYHXqTSNCOm/eCMMT3z1p2MmtSMlWQEMccZB561JbukEUoktln3KUQkn5Se+KaeFyeFGMkdDjpSrGAdwB4Pv3FMBqsDwThgFI5Hrz2pyFWUYJw+QQBzzSOAMdc7dvSki+STHQKQGJ44x2oQ7pbkxl29OVC54607z92GPCnGPfNRg7l+q/Ngd6ckg2gg4G4HpnGBxnNArXJQWAOOjAEkc45qUK4OCSC8hVSffBB6dxVXcXiB4PHr2p24EkFAAcBiBnHGP5UAKpd/m+c4GCcU/wAoq7+uWwSMnOPajcSyHPKrge/4U+OItgbMPuJBUgZz9KB3GbSVGT8pUtinH5DtGThgckDP8P8AjT5rc8EYcbSeuOPxqJlOQD2I7/T/AAoIt1ArlcchuSODnGeO9MT5nUD72eePWl2Bsk/eClQMD+dWI49iE78HIx75/GhFxTZCsQLYKHnODxnAoeAiUBQHYMCOnBPXnNWCg/eMhwWBzyD9ccUGF0Dgp0weMDP50mhvQhlYFxguNhIG4+v0qEvs4CEKeAfwx/KrgVRlARu5JHcfj0qm33AT0UZPqDTFqMjwvyk9OAPag54HIJzgk0uNzHB+UnIJGPzph3Pj1BotoFh6Sjkj5sge3T604nzOC5UByVyAfzxUWzcfmP3jgd6eCCrsDgAAjpzk1AirLGySc9GJJCnNQSyKUIbO33yf51anb5QBgDBOcHJ/Wqcu4Hnnac8elJjQ3Z5hIzypIB9QDkfpSspbaQSVYdBt4/SnYzyBgNkfpj+VRiUKcpyuMEYAqbdy72CQDBPGSWA55xUeWkjKDqORjgZHseKR9hAIHUDGTjH6U9lLs5LZGdwye9StA3CQl1yEKA4yDgkHv0zR82Rg4OCDgdajKH5f/Hj71NjLA/P0OMtjrQ9GMfGzFXA5Lck/exxj27VM6nBjaN0ycKeOo6fgagQOyAkM4XAORkY6ck+9SO5yBxjHJIBGDwf1qWxXK85HmyFgpGTxtDYPXPI9afEC/wB3D/MTxjuPwqJu+DhMABcevv1prSFV+cB+vXn+dFxlpSHXGACM9uhpRk4Ic4IPy++7r+VQiUs/GDjkVI8vneYm8RnbgFT29eRSC4z52WMFueFJ7daZ9oWPLhwmNxOZMksTzT0nZMtGTgHb86jBAPXoaN4Ukr8/Jb5MDIp3Mhs8QCOUj/gwGSPGcexOaHXa8hAzhjnAwT6dakjYs5BjJJLbjJjP9f50jj5umQT6n+tO5pbsJuU84BGRwG55/CmjkBUc56kY9D+f6U0uSuQWQ8MR7D6ZqSPcIX2jZyQAc+maEwROucgEjcMZxwD9M08puYkOQeuevv0PFNADlwSCBtx1PQd808psQkvz1P0Jp2ZewpiYPuIyTyc9PWmSQKuAMkL6njnrxS78Mfk5wQoxn+VNlYxgAnOSeCKCSvI6hM/L8zYD56jH0oLjJzkdQOnXsetOw64TOVVQAcnn1pwjHUngDjjPNJiauRyLvQgZyOCCT+dSRhTlI9gUHcHjBBJxjHJpGRfmBBOSpXHoe9OVWBLAk/OD949jk/mKdgSsPRf3OSCWcArwOMDvTXBbJA59uMflTWJAVd/ABNMaYcEu20HsvWgNic/MwLHZgADA9GB/kabkkAjtnHO33/lSpiTJA6gce5Az/Kjgdeceoz1GO/tVWHe4jA8AE8jkZPpigfcwUBUqpx16DH8qcqsOoOT93A4P60jOFyV5xg8jA6Y/nQDFyjIiiTftCjuDwOmaeuOAecYz61F5hOwDeVdgSTIWxx24pu4h3BPTJD4xu9OtQ3YzTJ1jKqGAwv8ACQ2M+vAphUrvGXO7DEFj170FhJEHGNuNpIGMH3z609zhN4/u5A98dqZdr6iS8KgI2bQoJ7DJ5pyuUUEApt4+RR659aQHdlMFBntx0+lMKqFJ4+Xnnp+lNCJiQSXyeScke9ARQhBBGeQPUVHkqwIyc4HGMZz9akQhvvbvuEZPQHNaDQ0qx34SR84G3K8DOfWlDKy5LYxjjjimGNB8+AOeeOvH+NSJIH5ZwMDa/wC7yeBg8D3pWBtIjfjOQWK5K54OCelOCkqNmHjZmO8YGOcDr+dCh32gyIVIHzp64zzmmmMOQ2AGIGC45qbXHdEhZtzYD5yfTp+dFVZp/sqmR1kkGQqnZt4xnpmilYLIosDvQsPm+vX8KdtBPzZ+6O55x9cU8Rnb0+U++cYPfilJCNkHGBz2xXl2seetSVIeoH7uUgZyc4/AVQvJUV9y+ahAJHzHkgD3rQiJ2kcjOVwB19Kyr0s8q4IKYOBzwT1pJamkY3ZTdQFcY6GiJSFAQEMG3Dgc80m0PxzyeuTzmpYIvMOwR7lPynHbLY/nXRBXN0mjsvDlssNgCwD+cQTHk888HmtXL7I942BRwGOcZ+lQ2ibLaOJk2v5YRt3zY29OmKsbWGNqYKlehAz+dd8EO10rkMmd4K5zHzz7VEZGVsjJVRn7pz0+tLMV8okv1Ujg4JJOPT8aFIIwARlQCCCTnGPT1ptDSLSFoWQOCVIx93uR9RVaYb5t5cjCn5M459cVJCpWaMFAVO5jjgjj3qEwKgIK5yp+ZiCcHtkUmh8zIxG0aIhblWIDuoPQ57e1TQPDyXkzn0AGeMd+nNVmcAudigNuHB9sUjAnaeR65UHAznPNJDRK/lyNnkZG5dvzd8e1QyOzuAQAACx56mneW8kLhgZFHUkjgE1HJuGMJncf6UA2NYFt/QKck89qACnIJzkHqaQkmLDjhgARx0NJ8z5JyFyo+70/HNF7mZHIyxoX4O7GQR0AH1pV+ZgACGPJ6Y6ZppkP8GzAO3BPtg09Nm0rn5S3HPI+uM01EpMNu5gcDORn24p6nDoycMOcjoR6VEJNykAlyvJKDBP1zTjlSikYJznnP4cU9GWID1BO9iVOUAOQe3HemMo2YBPBySVwf5CpVTzpNqJlgOCehqvuUsQAR1zkDnis9iXoR4JcopKF/kBOP8aUOA4UjkFe/qeaXBZgSPmU5GB1+tI6qA54JUAkkYHFFhoblpByDkAe4H5ioyi8ZAx9B65qcxKXJWPBJO5vKGeAO9MdcbEON44PzAcY69DQMktCFmjZAm9cYOO3T/69WZMoflUuG+UERkYINUCMBVJOT3VvQYx0q6kmII8IY2BIOZGGfeo6gUbkOedn3Rg8/l+dQq7ZkXkqSc4GTgj3xVt1VnkByASylUY/zJqE/KhVTyxP15pIVxsiYUntgbQRk8fSoo5Mcr94Lg+nPtT2lI5OUUZzj+XFEYj3SAHooyfpVIYC4VM8njphSePwqZCAQoAyuAAepxUUUX39pdNnBIYjFPB8xtzAjLjkgZH5ZqiSVd2AQgAAOQeoPpijcwAUZIGdpB7e3pTDKBsVj8mCT6bc8nHtTl+XAX5Ac4LDnrnkD2rRMVyRyCM72CopIx3P161GX3xhc9Tk0hYOhxkMvLBcnr+NNMX3/n+bPTipaYNsTgsc4+Q8l/X1qIFgucjgnGBgcHHfn3qYNjYH65Kt09PrQWyxJQyMCcl/TtUjiQ784OUKnkHB5yc/ypsKGPzSBxuHB7Ed6lEe0lACMBQOc5wMds1HAxdRgMOcc9z6UkEnctsqhVDyDA4Kk4BpWZvM37N7KGHU7TxxxxTdrYGN546AZzSmMg4ckEA7cjnNNAPVAXA+8xwCfoM1IGRV3YBBBHHTrxTFRonJG/bwOw+uetPTy9/MabSCoYSEHpwckU0NEisXyoycZBxwf1pznHOSOhzj/wDVTN25AueQDljzzn2p8USufklDjIHG07Tj6Vogb0NzThFLDIikOSQWRiSBls1eVpBFhsne7P8AuyFwCcUulWnk2ErsZAXIKlzgnBNSugeFHfaAQQR3q1oZlSUFjJhMI4Ixg4FROqjYRnYOFY9aneQuMhANzY+ekWzWKOJ1MZBcqV7jHfsKd7gUFEhyRzjIwar+SXYAR/NnjLbRwcd8VbuMLJJIiEISTz2zUblTuDPkjGCQMfez/Kk0V6lR42DkD+A9uuMVGsbKd2WGOhDH/GphEkeJCScgbiGGBj8Ka4SIAAlycD8aAZEzEty5JwMZzTjGQYwTkZ5z0AxQp37DuzkVNEUjfe8Yl2kLs+bFKxL8iOIhcgbQoGAMA5J6nNSbXByAMls9emKGMakhRtUsORyQB16+tMU4QAZOCoUnqcmhIBQpEYGQVUccAUwtxtTgKQATxU8qxmIhsocnPv8A4VE2JNg4B4Hl88/Q0W1B3HglYgQ+MkZJAzz6U1ed4HyqDnnuB2pyQMJSXyEZm2ZKnAGOwqSMsyuixnYQAx2nOS3bn0qrC1Io5fmOSQy7QcZ7/wD1q0ILyaIFUjUR4YscE4wuB6d6o+bvk2JJk4LEFcHpgdqeHZEKKCoZdpwuB69jS9B3sTPMPL2lm3MpTy125BJBBwR6e9R7Q3JfIJ3YyB0GOw9ahDGISHPnHapPftgc1YaXaY08zB24OGz3ye1A7kjFlJPHOBnaTjP400yuXDsELjODjjI79ahYMm9kAkO4n157dakVipwH6DJ9vWgGO811iRSm/Zhcgg59T0FRyyA7ycnILY79OKRVbbvY79p3DeODk9KRlDNIRgfOVUmQ5wOv8PajcocGYTLkEYIOQfQ1Yu38pCiZxNmQc9iapplzleWYfL3BJ/KtCZxFDbZVcqWbcZOSAeBtppBdEFtL5oRg5kwGA5IwAMDr70ySKQ4jI+YqAAQM8nk/SmL88Q4JOB068nJq2LotBsIDoPmBJAwAemMZo3JSVysSeHJ/dlif6fzqTATYpP3yerdgc8fjU28ylFCAADjI98n9aYzF/uJncAB8uMEnqM00itEIrglwhAx8uD6+tWNyhgxOecfMfU9utVynzOBj5csfwOP/AK9T25x8gI2gAsD14GeMA1FkS9R0kYj5wcKVJJwMiklbasYeNQi53D7wyevzHmpJEJbzpBhmBDE9sHjrjtUDW5uELvnKg4JB5JPrTEOXEjjGBkYJx60o2SEupDtubIxjo2B1qNkAPzHHzHbjOMgYx+dCRM3GCRu5ycck5PXPeqsJuxLwvTBxnGG5x+VRxnbIAAeSMHbjr16mlEhjxh+TwevQ/wD1qeJA0SxGNMnJ3E56Dj9aGrDV2MJ3fOUIJA/qB+lN28sShcEFmxwOPTNTfZM2zzuVCBgjHPQgbuhxTQpEu2RS8TKNuD3J7ZzS0AhfMbzoSRsCnJA5zz/KooGW4bM7r5auuCoC5IXHbFSSKwwoy+wY2Nkjhcc4GKg8nYhU5PYArjPf1oZehXmVkmkIG8Ek7yMck+5qqFK5R4yuxtuG7YHqK0GjiuvMDgckNgjHTk9c9aZJGscL42o4yQgXr6fxUiblLHycJk4/WkZQzOA+zcoXn9aslM4IIyOuKi8vBBH3QcnPc+lAXBACjl03fKwztB5I44NW7WF71CUjkSISlRsGBkLn69fakWDy5c8gGQkjA4Ue9SRSSQxIiu4BVun94jBJP0oC5NFYu0KDGw7M4z6nOSSB2qNJdkrkJuVTjpjkDHepIY3FtcEbPlYKBxnAXk59qgdZJpMYj4TcQZOSd2On15oBakUjIQMElgPzJP8AhT8s8wZuFz8oA9PehIduxSQGz0/SnhCjOOdpJwCc9/aoEIhhBJPzlgy5x24/wqx5iMzl9saq2W2sc4qsFYckAA8DB9KI5gVQ+ZjcMDrnmrsBLD5oePCsGCjOeTuP0psluwYFnWNuW/fZJ4PqKlV2jcvks7qSAgKkbahnllkVzKWO4c8nPPsKou9iMxiQk5Ayq564BzzikW3RG3Hbhj8uPQU6VpJCAxAxuwCMZA6VGN20E4XPI9s1IXROACnICL0zg8HOaXcwUFuRuOCD159KjX5yDvLlGzgHg/nUoVo2B3rt45cEdTUsTEQAsQzqQMDr7emKHhQk4OR94D3pxZ9yENxlsg5HQHHTNJgZyykAYBC5OM8+npTQWZYhRdhdypROPk5APXBJ9qb5icMmQT8y7AM4P17VMHghtJ3fErGRyvHBULtBOahC/MIiSEG1QZBk7eeMitG9LA1pcmjaQbMZwi7SCB82BgUROAgHOepJ6e9RuuQVH3ztIw3IJPcU5Y98xk+UjBDDzeOv0qLivYk2xNuB6kEZHGahDmNASSjHD7l4PHSpi5TJIIO3JJPv6U5vKUOcrhBk8dfzqt0NalWUlcg/dAOTz1PTvVdmw5BOwsxYHPUAAdKHYt85GwHsR6CmcIif3Rk7CODkY4P1rPYlysSvOhj2sCXGMFmyDk89qjjIVwegXdx68H/E0FxuIIY9ADuzzTROxXkYZSW6E5z9QKVyNxyBmjCnA2qCcKOST9aVvvD5xu5ONvp0/SoY2BSMZDvkAnocgZzinSzEsR3K8c9yMfyq7XKjcsRMIt+R2Ax6Zp5YsxcjbtLAe/vVMtk5VwQCFIweBj/GmMG/vkMAevuaot6ksd4AhfgKpKBQQCxXIHQdM0JKZC8gH3mwvuR+dRvOXBQyOM8CMdAd2elDiKR3c7x99jwMLjkY6dqhjGSFyBhDuwQd49SPQ+1AclyR0LjdiQjB9eablCg2gYOCexFISWGSMkDJznnB+tMnccCwZ2H3jyeetBY7gUIBGCeMZAPShFLZy2AuDgdT9KYoyyYfOfrUND2JJGLPymBx0U8j86lt9sO9sGTLLgNLnGTyeaj+VOQM4yKdtYcE4JUOBkdKaJTuP/1cxXJ28E5A5xVmNcBOB1UjAx0GO/tUK/fIERljIOGU/JgYzyecn6U+UkK+HJZgzAMeijGatOxY8YKRpwFd1QlwCBkj0pmFHTG4Alec/wA6kRGDgEdWBGzJzjmoPKPlIoyCcktj1J6c0ML3Gq4CgEAxnG4g8nA3DP8AKpEkwvGPmGRn0JwKWO1zgqAF+bdgbjntxxUzjzpkzKxC7UbEeOBgnv6GpTJRUZAUQAF9z8lQB059+1I8LGP5wQoQYzGQcls9c56VZuYAokwgkjQtgn0LFAT+YNL5URmyD8zsFwQABhee9MLEHl7AhJxz29uKsxRCJ+fuooXGPTmlj2DeXITJAIZS2CTk9CO1LKwSLcXIZFLAmMnILbeQD+NFritcEfEORkltpA28gkc5qu7bwZHj+bypEGGZVIPQmlklkTBYKmH2/wDjpI64+lUZJZDbFBgqVYEsu7knjoaL2NEWLk4ZwOE3oc5zgfhVWRzJng42np70KzHYOgG1CB8vQY7+9CrvAk52cKfbNTuDKpG9QW5GflPPFKsTZRVf5c5470srsmWG44yFjyvXPU/hUYBXGfkP3Wx8w9ulIiw4yblOX+dQPTnA9gaI5OQyHrgYI7inBzkcZIOACR0NBO5gOnOeORnFO4IQP5UJYDOBgEHqM5PHT9aky+cZyoZjkDHB6ZqMw5+Yn5vYYPT3b1pUD7HUPhipHHHUe1IptkokUNknG4ADB9/rTztUAbwcpx82ev4Co8fKQAcucZyDjHpTlR2yGJyAuN5yMfhViYjICAMDmmbt5H7sEAdCSMH8KdKNgyeWUE8UoYR7js645zUXGQMxDkjquQcDOB9KUlS0jYIJbJAzxx9annV88H70fEe0fMD3qqkZbGBj5STgHrRa2wJki8kZ4yAoHlen404L8hxnnn6VEIcqThUBxgkYwP1p6nPQ4UgAikgJ2eR3wsrIFY4z6VLGSr/6tx0AIGc8fWot8YzvJBUsGwQf51Yj+yornZOmHZeVU9AcHg1dws2PjXHytgk5AwTnk569OlWVJaTI64POQfpnNMaBoY94jcxkZGAMcLjpmgJs8xeMDALAqRg9+KZQ5pvLfduIbAyc9xULksjBiMkjBwDn61KYIwXxl9p5wR0GD/Ko2BCJkAtwM/7XpQZvQrFlXBBz1OMj/CkdzyMZUjgdxzmnEFernIBAPPcVE6nIPOCNo9c0roV2AOM5IG7qGOcE89qiZjy3UMOSDxxS7gDJwIyHJ5X0FN3HcAQQjbsOucY445FSBC5WRQHQHaThSARj8akBAyyupHOeemRTVYN1yCuVO8VIAQqYfGSOnOaCkMVdjHOCGAGAKnXDNu4OFIIIBzn61GzhTnJxgHp3BqRUcEg8P06e9UhtkyjnG8nJBP40R8IkgIOMcYHIpqdRtIBIBOePx71MsKxrkg7QAPrimJPUTzHVPLyduQeTn+dOMm9DhQOmHAHXGKJfmUg9dvynYf8AGnKm7I7M4IB4wPwpWG2NLFGy/OQRwQCMDjoKUvjlDgsV6xqTyO9R8jIJ5HOfrSIxWVnUjIKsoBHb6A0MTH+XvJVVOWzyvHbHb3qs0jcKksqHhwN5xkDHSpiVP3yXDZALMGOScjjHrUErsGKc/JgEAcY9KpErUaz75QCAFYE/MCCMHPWmqCFDAk7cAjZx05xz60rrlT+7BODx2680x1CkjYO/b8allNg7EylgPmbv0B/CnbzuJGR3AB703AKk8jqM/jQDk5ByD39KLFXHmNn5Q8lTwTjPc9fSm5G7APIwcEUzIKlXIyxGzdzn6UFHQbyjqGAwT054/nTJuSPjJAHy/wB2ljUswAzxyOvYY/nUTp5YO98Yz7Hge9Oik3ZG843qrc7eCc96hsErk1yPKfCocFBgkdT3qFdm/PTJ7U4N5iIH+ZVyMH68c1ahiikB5EacY6ev1qySDHABOBhv0NM81o3BIG3cSHHcDt+FT3KAK6pmTduycEAAjI6jtUXlEBCx79BUsTGYGcHjA4GOozUhDdegODjHvUu9ghUkcqQPUfNkfpTJFVQoXJKADqaECYiKXJCkcbgPWpnkZGDFwgVRn6k1GG4BAwMtn6mpIpSquTGHZh0OKRVhobem18SFScE/yqyreaE3phiRkhf/AK9VWO48nPJJxj8KQjvjg4xVitYmnUbCByAxPMYFIkjHJY7FUDcTk5IPoKgOccBMMCBzT1G3Y4zuUfeBxnmgpOxo291sKEn5STkc5U1HMHdLgDcXVAwUgHnPGc1Wy3znLElskEEf1pk6iUEMAGATouOnvmi4RTe4jSAF1x8u8gcHqR6AGm4LJgP2z9SKY53sQGyScgmnA5y7fJkkdPzqbDGlyuBnAHXHOD+FI5JAEb5VxlWwOtKpGOMDJ5IGAOKj2kKDngAZPbNNMpajo2zgZw4UEH1PGaVowAcYyVxz0yKRRhSxzkAkHHpineWPN2Lv5JJ+X/69J6CSIZIw+RjBJPPpkVXfIyxGCeB7jFX5AIwAX4YjOevTsBVGXIZyUwCeOelS9QSK7NtcY+bt+dNGxmO47PlwvvUhTcOMjOPTqDUchHG/hiwBBx6duh6+1ZNg7DkAPl4JRupAPoarTFo4Q5JRmU4Qjn+dTKfL2OD2BJ4YfpUIXcgZ/LkbYVJKjOfWpEtBQXB4OMHnPepVYiSMnY4XsQOKi8xhtKjqScmiM/MMAjHQ9Qapa7lLUsICxIUEHdySeo3Z/GnXEckaByJHIjOcbfly3GePxqJJk+Qs4C5GTkD5j25qS/lLbVGBuGG/AEDjHpRoKxUDbeC+RgHkfxelPjGSR2wcf/Xo2AE5x0ANSCLa7jhNxJIzjj9aklsapbcABghgST6YqXl2RiXcLwcg8g/jTRgcjHTApxLclU42kABRyc00MYU2BwHKADDA4OMHmkYCTgjeOc/xcH8qeYfKDqiAckkgKM5/CjbuxmQHjBB57U7BdDdoXgg4xg+9SNskPzfOwOSck8elRyNtwSMY+b1HJ9qRSxdE3gZPJA6ZNSUK65UDOTjDZ5z61IknQ5+vPrUCOXU4OeTjIx9atx5IyBIQeAQDimiW9RWLbSRwOhI6EU6NMomR1XAweAAeKarZAKnnIwuMcEbu/wCVIhGAUcFflOQR/eIx/WtEy+YC3luFD8E8Hft/i9vao/mDfeKDdjqH6g+4qV5DkFsDccDB74/wqJQGAxIB8ykYbqR74qGLcEcdEfO7AXp/jTUkLYYE7EBLHPTmjaRsKn5sDgnFAVewG0cjFLcnVEm7JdSdpOACOcU8QMTuxhSfT0GOxNNIZCS4Dg4DcDtSw8FCE+THOMDBPrVD3FZQc5OzsCeg+tRuhVDk8KTwKkZvnfd8/fHYn/PtUSEJgZ4bPrzzn+VAWHhyzZJBUBR6YPrxUiPxx0VcN/8ArNMGWZOpB4+TjGDnv7UskiCRBnEjcKcdec8446UBcAFIQgAKFGe/JPUYp6oCvmoQ6kdASD1z0NNEf8ZJIVNrBuRx9aNrEuCMlQCc47mqE9RVDnomRkZG0sQPwo2rM+MHkr1JJ5zng1GFC7tvJwNuAOcD2qfdz9zg7QuOvI9KncqKTFOH8wHL4PPGB7cZocmSbefv8kDaABTfL4BwECbclVHI9aY0bMpUlST8oODz+tBY9Q25yxwRheoz0+tIiKG3AAbhzjj9BR5nzZbGHIIz9OPypo3YIOwEAjPQdKqJlLRihGRSQdgGOhYn8jSu20ZPVycYH55p7IPLLA9egORk5xx/OnOhR3UffUHIOfXvVk3EDMWT7hHX360gD8yAgFSSzgkHJOe1P+Vsg9MhSMdMe9APzAk4x1H0pWL0InC78vyxO4Z5Jx79aa0ijk/ePHOeg+lSoN+MDzMMM5+WmhhEU2ZQZOSgqREb+UUbcNq7uBj2opeWydoTk5Ddc/nRUlFN2XnPPr703PcDIxjHSkdwMgcHB6joajzlZCARzz17/hXmHCixbjdMhGMqQRnse9ULsPg/TJdOlWMhQQDlic5qjNK0hjRcnaPlUZwfyBpo1gVAMYxJ94jJx05z/Kr2mxiQk9ccrgkZO4FR+dUwoL4IPJHA+mK6Pw1pv2n94QX2nIAIPXI5HPcV000bnTwqPMCneGHytkdxU2oRJF8rHDkBsP1/XNRRgq2SHLBs/e5/KpbhhNNvfKHAHT09a609DN3uVHcnhSRg5+9gccelRGTLRtsJYYKgnPfP86kkfd1kc8tjB+8DSCFnP7vBKkEYGBx9aVzRMcWCvHubO4Ar34OR1PvSvGsaoFyjbA3K47e4qF42iXB4YJyApYDLH3xTAwU57gKAcdhTj5ksWRCCQxCZBwMA8n6VCUUx44DMPl4HI/Kn+YFwB0HP5UuSuBvGAo2gg9AOlN9y4q6BwUdxwidTk84FQ7ywQjPcjHb61YbKudwjCkdeTxjnqKjiuPL2kY6c49xUociFERvkAHHQA5P49aFDSbAO+Mep54qeZ3Mm/ZGnlgbcx9T0/nUJx0YZwQeOOh9qfL2IQjELz5YEfsfmOeaYxJ+U9eufUVYM2UyvfpjtUTsD8x5DDGQvYVYyJCdoDdwRk9/TNP2scAcZIJKjaB69ac4WLLEHGCRnrn6UsieWBufepPQgDHHtUFEStsY4J9sA4we/SmPEzcccHr+FPmwMkDAP3cHuOlRiUCYAYyrYOe2KzYdRwjViShGwYG4dTn2xTSdqYGctjv1PcjGaX7RIYseaRHjr2yP0/Wml/MYbncnjaOemfpVCQ5YyyFgmAuN3Q9eP51AcoR1/vE560+K4BjAJwWA3Icf3s1G8pdyDyFBGeMA+h96BsVJFBGC3ILnk5Jzt/wDr1atXLwhTuG5hhXABLH0rOLAiMI4DsQpBP3fXtVmAKpLgAhWYj90PuDvwTUPUCaRGU/Omc5LHGcVTkycAg8/xHHH5ValYjk5Kknr3AqJo1MZIByQqnClccZ7n8KBWKZULsA8xNmWXb3xTgC7BCRjPIC+3qM07eU2MTnghce9RO4eYFkEYbAZATn9cUAhY5mEIG/eNxPIA6+4609HSdQX52gZDjlsH/CoUkDLGVYE4ODjJ5o3DaSOcA9MdRx60FW0NHy13jBX5AFVc9eM0wNskJAPPXyxt6jHrUPyrnOAM8E4JwPoasZQsCfn4I+6Pw7Va1FbQjfGN5jxvbIB7YPFNfKnIUHbz+dSSBguXAwRnI56mmbs5A5Pfg8c1Td9yVbqMdWKk787gPz70xXd3weoycf0pWIyMf55o3bRyAjHkgEf4VIPyCUbg4I2AA9BikjJXZg52nA5GOe9KzkZRSSuMZFNjUfO5IjQAZQgcKKASJshxjO9WIXI5wfTtTgwVdwz5gYjFMJB9D5i9N3/1qlVQMHOOp/GgdhycKCAMkHP1qZQwyTsdWGcHkdMc+nNRRMchh95akGMY7hSOOOM57YoCw/cVQlQM856BRz7DNaFuqgSEOApbscgYHtmqEbHqOp61p6UPOl2gEshLeXjYNvrnmtIjaubUNwZUjiAaSL+IYwQPqaVn3ggfwknnv9cZq1DEzHIc48vmPHAx7k1SbcIxuTLEDOGBNbEJDX3HkvgZ5GAQOPWmu3kwvuTzHUDGcYJI7VJ8zh/7wGdh6E/lSyWuzP7zY4K4Bj3bh7HOB+IqRMzgWLEEkgYCgjnGKY7OiyHy8qoJ/pUxtzyS4POcYGcVAyAMVXKYYljIT0ApXKIZmZUABGDnJAPSq5wYgOd7ZYH6dPb9avSI0m8kEYGODxzVZ+HwOW5Axnv15qUwIjHiUAMTj5enepEVgE5GccgZ55ppXBOMck/rUyoZ3RSTHuIVeD1wGPP4Gq0QEeB8itwQAPzNSoF3SY25VWABOcnsOB61LFEJGIyUzuU7o+pHQdaI/lcKPkdsrhW5yOT+tU32I5rMkSFEYuRlTkMc52gfWo4ivnRBZHfk8f3cU8xkQiMxEEIznHOVPvnFMlg+zyMjhg2dgwVH161purDuhqN8hAQA4CHjBBPPX3FKsjFQ4AT5TuwePQUHdJGZSRncWGznIHA/MU6WOOTYrABgoQgEgHFQS3chRE3BUdcjAyOD1z3p3lhshUOc5ORnPbjHvTvKMsxLg4JJGPf60ebKI0EYwy7eT3AbJ6YqVoMlYF3Kj5AoAyi+nzf/AFqRFLF9zybPmweM9eKFmlW3LKQTIMqcFeC3fOcULmS7IeQBN2Pk9B1x+NUaWCKMOmSDncMqOMfKTzn3pXh8t0T5Y8hcAkksTz/KjDMruSXO7Dfxc+vbtTRc+XknZGfvDCngBcA5AqTFuxOqPC5DBeJABkbvuk80EsXAGSzY5Pqw5AqJmaUgglGAx8mRz17+1OQAHLkCRAzYIOTjoaSK1sWNP08Xt3AruRChLu+PmCKMnpnGTxVfUpJL24JVNisdpGM7c+mCa3J/N0vR/sLCRJdQ2vOjbR5ShtygZGRkdaw1gUDhMNznngYqmxqLRE37oFyfKQfNktxwMDn60qsFuwGkyu4fcU5H8Wee2OKnERLhR+7A2bgoPY5PemrEVQl3bB+UE8kH3z2oW4izbL8wdpN+AxIYgdTgDg46c0+4ZRhth2g4AcZyM9sZqJZ1XKR/OsZUsG6E7MfzqJ02rsZ/n2kMccqR6DpVc2lmC1BiysCAAvCg46+tMaZthDSHzWRcJtO4Z9+nSlBMh4PziPOMkE5IHAPHfNWRNKkTgkkbs9BngYxmpY9hJY5VjGT1zkA9TjAqGWPJK5UEEcJ1wBnrUmXdEEZIRSOMHnNNeIqXBwRjbjGOfwq9ASHQfvAow4yCx38dTn1q2saMhkNwm+MqWVycknO3Ht61TEXyORLhwWKCMA5Axwc96sWlq00xgQkeYuW+XeVwPShaivYnZFEZkLhCrsCCmVGMdxzVdVCfMjkEKAwPPU5PXnpU+p20VpPIIZfMg3EmQDD8juOtVYy85BbCScnnPQDA7VMiuaw2SSdkfG1F3FiBH1yuOtBiJ4J8yPceJO3Ge2eh4qSSQPbIAXLI652yADHXGDVY7wkhEpTckm7IDAEtuHoalskgZmkL4GxWDbwMjBBxnj86axDRpjBWNgP3ikE8HOCKuCLPPmPtRQoGMZ459ah3DamR/Fgd/wCdPQVioz+Z85IGXztHJA9802d2bCg5bCgHHr1p8672wY8EEDgEZ/Wq8hKcgSIVJ5JBGM8dOazGkN3ly7cJipFlKpg8AnOeOKiXIPRHxgHrSfIcDqMcEHgc1ZSsTxJGpKu/3VbbuIO78hU4HkgZlV+oYg++f5VXiYq5+cgkAKOe45HSp4w+U/vMxAGB/dx6+tVsKyYhk2F4hj5h5mN3GMY9PSpFcrIhGC28ZBPbv+lOZgqlEcEjauWYHjaSen1FIjqGGepZufYKQKbWghfMLCNTtcK2Rnjj8BUbfu0QKTncBlR6mpQWkTcc4wCMk5x60Rxs3Q8JuYngcDp61mgEMZCp8nQFqfj7gOCQ3OOoxTxHvk2KcRnALHnr19KkMsVukgjxli2TjJOenWmNIhAlmRJTkhlZSw6AnPHPNTQwSghZCJFdtqkYHTp1qAB5JpGKEE4VeOh9ald9+MAEsSQOuM0rjZGIm2855Xrk5GTUf2TfgjGQQSCew7VIp3SbFJ3vhQeo4x1o3IXjffhWGRyOTmlcTiRm1l3IBG8qDYCCM4Jfaf0qZ7J5MAJIcSKACdvRuuaiaR9w2ylAHLHgHHy4HUetWLXMcoNxI/lbCvyjqxbOQOlIGRCAoZHPmZ2dD0GTzVhbMO4CDYXYHIO3ouKjR2BjP7x1ZtoBIBGGx/8AXpyFrfYI87sAceprTYewxYN5eISwo33Wikc8ZOfTpUsSrEkTpcRyLIh4EYyDnj5j9agAlV0IlKHqCpPzY67vpVhlMWwbyijADyyKc4G7jI/CkFtRXIXcRwmWzyOmeKckbDq5ACnPqfwqNNqpIGwV+7gKvU04yrFy7qFVc574zn+VOw0tRbiJVLcgurbST6DvUUqhgEf0UHeepPfkDimySLJkjJBUjcfeqxQHgEDC8AjnimkOWgsuImGX3khi2ATz2qrkFnAw7EAAj5u+T6VI8mEBV/LURFejHkNjPNMcq5RGwTkjBU5GB65qWDSZEMOQenOfxpVAG85+cjoPrTXBRiAQQpPbnp9aRAzsME4GMfL+fTPWp3IsWYEK4BIyS2CAKWVI1V1GCsacknv7VFG4B+5tJDLgA8ZPB61LdyKpdCTjhciM8YHPc1S0BaDYIvPIZdxDEYOccDnoKnjhiVMtcAZHJfH4dj1qlBJJCyFHPRm/AkAD8Kck/kk73d+MHPf88U7jWpNPafYpzHKxj+YMCPmBB4zniqq7WRSCI4yvB39cgj09KsyajJMg37Y0ib5WjHLDt+VVlkdTyDgKApJGOvPGKTYwWBn7c5wW7AYoWNBECSpJznnsTT1UlE+cEbsDHU49uKgwzAZ64wcVCYE6s4JHHBzwKFZgMkAZPrnv7UwQ+UUBJOQxPAHANNQ7sbcxhiOlWF0WIRuBIRgGZlHBxkAjqc96lit/myEBbheenQ/4VEg2MSHdOvKn3zUi5Z/lfhCSOc5Iz6getNCtbYtKpkhKYwcYGPU9+lSmMggk/fAB/HrUS8sCmORjGOacWCo+O33ecEn8ajYhb6jJESXkgDAO3GO360yO3QbHLYXrjAJyOcc0si7nfZgfKNvTJJNEiMFkOQFQEjJAx8uO/vQrsuzItpL7eXO0ZJHU5+lPIZpUBQkKSSSOOFx6+1TzHMkKHygC53Hr0XPb3qukBMef3fzKx6Z6nb/9eqKsPGQHBU7d4Vg4AyRg/wAxml/eHCkkFt2dvTJOB/47TdwxwExls8Hg7cfzpsrvskQcMNvvjoO1PcGWIyWcIMlVlOQynccfL1zj3qosrCOQmNI3EIB3AZJJHpSXG1XJAGFJbGO+MdKrgsvCgBdo4AGcn3zSFaxM8joxYcZOGAGTkdOtVZcEEZ4PWkcBnIBOcsw6dajBYKmRySB8nPbms7jsugvm7HRh2ALZ9c574700zeWhIxxztzxwOM9aUIGOA46jOO31qKN9q4GAx4I3YyCwHQj0pXESNPJ8/AdACZMD5vu5OD7Diow4abAchNoABABU4PXBPqKdkyB1R9gBIXPGfp9TStlnK793AcE9D0/wqh20GbiWDYBH3cowP9acHJQggMxwTnt2oVSeTnGTnB6cU7yyMEdRjnIoMwRw2DlJMFiDjOQD0p2QWyRsPHA5/OkjG7gYJUsW25Hf3pVj3YI74446ihamrZMvzE5Ackkg4HHoaaXbd8owvAGF6CmgOCcA4CqvGPxqQBPLQHcJC2cbeCB15z2qkZ7jTluVz0PSoesuGGFYqdw6cU9zuzzsIyOPrUEiDyiGB4LH72B04pMosFWwG8uQMML908DHeoikgdQc8ELjHXJpdxiLnZyTg8Zzj600uZcPv4wM4I6g1GoNjtqtwcYPPXPT6VNFbo5BPyAgFTnhvWmxuw3kAIoBGIznFSw/u4kBi8zywBgMoPTnqa0SsAPbGZCNhMZRjxxyalihId5V8sbR0JYZ/SpDmQIMEgkYB64J96Xc6fJzjnODTJbNPUNQhv4IQpNtIXKkA7lAI46EVnYVEkjjwkeS6sAoyDjtSoW3c7ghcEgEU4SEIwx91SNwZRwRj09aLhe6EIPz5T7wIyABzjHb2phkLzb95TdgY8v3564p02XTJJJJJ6gfyqMAbskDHykH1J9Km41qJtMaZU5ZySRyTkD7vJqucp3+6Rg+/rVmRzgjL71LfvAf4e9VzKUQK2MELkdcc+1OyRTSIWyoC8uVJyWP3vU02VcZPJVXYEHnPpVhlz3wACNpA6Go2DEYJ4pkpXKxbJf+9SgsqoR0ByalASR9pwBlQX44z+NRDIdADgccEjr9MUD2JImaNGGd7uMD2JPWrJaNXlkLjYCxXvnAzVRQV3oAA/HJ/XjrU3ysGUkMu44yPQYx+dJaEtlm1AfYpAG4Rk49uv51L5IXAJMhVtgdQRkH6moYQZHxg/OY+gIPC57j1qVJUKE85LArvPb8qYWELbAQy5wfl/8Ar04NvyCQcY7N/hTQpk3/AN4+ntRuRNm51z9T68dqS1KHMgLc8Ak/yqvI/GA+CCM5B4qR2xgkANnGckjOORUbNneM78kE802BGpHyEZLK+cJlSM0JlUQg/MYgm055Yd+lSjAbjkgYIfOTj8ajDLwQAQoz0oJtYPs6FMEEnLAbTg9c9/b2pk0bKIySATnAPsRUwfyg+Xyo5OQMYIxROUfYcchTk9Tz1oEVUDNjGCx5IHT9aC338dWIpx+SRCA2M4w5L5FJLNuQoNrj+A7SDn0OM0WGxshTcgONvHIGcfSniTzcbwkgQCMfLhhhuuRVd1ceYCQrAkYPTApygNIm0kdRnI+vrQIeXO8/P5bKx4+tRo+A5JCbUzzlj1p4kLOSU6kEYGc+vSmOnyEI4K4AwOCPmxSsWSxKRuBx3OeegOfT0qQyMuXPO0qcc8j8qasZjzgK/wB7jPP3eKF+WIFgAQAMHnoPamKwoYnKtwpDDnnn8KI2D4B6j5j9KdHHJGvmkFQuGUY4Oc+9KAkCRg5HyY6ZP071ArC9wuPvHGR9KfHarM4iSXMjNhTwB0688U18ocjdk/dO1qQjC8ZB24XK5U/mapk2HlCpIk/duGI2HBGR34yKi+Utu/2aTd529nGACSM98GkYnaQDgkcA9qNy0x4AU5H8VNLlwvADgcuCePw6UkjgI2AcgZxx/jTSVDIAc5yBjv27ZpiloSs29nYkkqwBAx1I6U0sxAzwfSmku3yjKHcrZye1PUKRkE9cHIqUITbvYg45zjilYlgSTsYgA4Axwee1Iyk5470IuBz6Ec96oq7IwcnHyoTgDJz1PtUkeUhAHXBJ2ZOcn3zShWjYH+6wOAccZ4pN2flPGBipYrjmjDlMg5BycHgL9KbGoVcJKSj84Kjgc0wbVTC54wOvPNJgK4IHJ4zls4+nSkXcWZMqQw+Q7QQQAQcc9PekZgeMDcWJPbim52qS3zlR82WxyPrmptoG8qgGODsOc5qyOpCz+XESv3B1KRkYxx0onjUJwOScDI71Y8wMACGUknkA8/rTJHBUtnOSX285wOtLYu5QMeNoOeOaaY9qOQV5AxwOD1qaSNpegctzkBTwPWqsjgLGVP3uxXpisGgZDJgHacZ6kAKAcfSo8AuPnRdzDkg9KmZRvxk8jBz6+1RkNIpU8PgnP8qlhoxGC7CQcgYGOp5p4QjgAlOnQ4H49KjYBvMJGQB356emMU8x5nD8BnJLc9OfloTK2LEDCI7ULc4BHbiorplDbHPKhSfn6nBHT6kVYgUKxEioepJDelVZ5GbG/BDDdx/dBBBz+FUtCWNHzsRxtY8e1SDbtTPBxtBHQ00EnBAG8AYyepzT2dBnJX5eTz1+nFQS0GwhSSRwu4bQeoPSpVC5yBhWO4D0HpUcZYINryHdlwc9CT0xTQ7bMk5GADgdM96rYnbYduPPQqO4oXGM7+ecnjjimEeVnIxnqPb1pHwvX1xxSQ9iQqmQq5wMYI4zxntmhmUKCSeMdz2qF32ZDnG3HUDt+VKWBXAIBzzyMHP4UWNLoUFeg5PJ55/nUsTp8gCR/KAMDODmmLndkdNuD/Wpo5GOUBZ2JBG1ivT86okczMIpYyQc4UPxkYOe49KerEIV5IPIx3wMfypo2hAzI7gE4zlsnHfAo3sXBY4wc4EfIyfXpSuAEqSp3EHnIPPONvb0qPcyxEDhsk5PFC5j7AZdhgLyctu4PQfjSMrJFwSQBjkYP8qY27DgvzEggDocH0oMa53KcbRz+NNYncQHAbJJGRzmlHysAOcY5oKvcVWJXIwcBicNkH8cUocGQoOG64+nv0pjAyMWHmJwQMN147UNja+RjHBy2eAPYUCJWYFeuCe4pFYk5x8ig456/LimogbgEHA9ccke9KxYdMjcOOnrigErjGY4zxznOW7kY9KczEggYG0r047YNG2RjjnCnI5HNSbGCJuDncfmwGP5ZoI06Co7DgAg8MDyQc+uRT5I2jfLfeYjpjr+FRZc4BwEIx908kU5WMakR/uW4IIAqi7AfnHRCvuMcHPrSYMZ4+Rt25c/Nx3z061GSyIAW3qg6v7etS7zvcLjAyCRz0x6VCAXaA/PABB4Hajy2WJXIAbggYwcd+5qTKxMw4LDgnG0frmoAFCHgJ8pGRx/KmHMTqEaTg4T+9wcE8YxmmRqrKCnXHORtHvwaUyMrvxISoVs7c5JPrmlJ3I6kuGUMGIHI6dzmqAUKoYkudpbcQe3GOPxpSSWDf8ALUKc8nqfWkcPuywCAryD1yDmjzAuQME5z0OT+Washke87ckjkY69/WguifKSN3H8QPXg9B68055FXkISMfN+9Ve/bIpyzCFwC5BXcMIeuF4GfXFQ2NeYyQbuVJkx8pI5AxSLI+doJBz0pYz5sYVchSTvQYB6H07VI1wq5JO8k7gABx+tSBUe3zAGdMlgpJRec4Oc80VPI5UfKA/J54ooAoSY3E53DPJ+tQ7RnLAjIHOOcCrEikjjA6E471WYFWBwXYfTGPSvJOQTl2GCUIwC7r19OM1nTyIh6jB44U5AAq3OQHBIy+emB1HTFUy5KP8AOTkjODjp161rE1iLb71xy+Ac8ZPAOa7Dw5B9ntXlGMOAFOBuPftnvXIwK7sUQMHKjP7wdO9d9a2xtLGJChyuFYMRnlc8V1QNEThUVywB3FsZHXFNnADlkOeueMc/jUfzKUAPygEH+lSDLNk5DEg8nOSO/Nbobt0IFDQrg8qe20ehp7EpdKCCUIYFsHgn8akihwQHdcDByY8Z47c1Vu2DPwMEndgjOePaqauMlPl26jZJwcKxAIyA2ahLAqSvK9u386Q/fJbIRuAM9KMkjDIxA55AJNAriL8q46jLDIWnOXyc7yuM4wR29zSOW3uAvU9Mc80ixKSmTkKGJBAIJHTrTkXdLQc0RaJyI8bgwAPfjjvQFAYKCsZOOuTwPoaeu9Msxjk2kNwB0I6VDx1wNygEbI/SkhN3HAuUDYxgYIwTyW3HqaT5GySdnHf3PamnP/LQJlzwcYGQMU1zKrvt5ULgfLnndkdfam3YnYcYy/I4U4wMD8ani+zwIHlzKSDgRjGM1ClwwTL87iegH4Ux5QxYnn06+tO4tR8twJ5C6fJ1GDgnn61X3h9gZw5cDuAP1pyjblj147dqVmycsvToDzxn3qTW9iu0iuuSRyRgcnOfTFMbBypcp8rAq2eDn0q1uJOU+RsggDjFQvufLAEk7jkt1wfenYlO5C7/ACgdzknrimybY97E7FH3nSNmwPbBpw3IrklCCcqM5yMegoaJ3TBQ7cENgY/magHoNVQf3RA2qOeeCAOpGM/rTViLqF4SNvmPAOTnr+VOLuHB5VOBkH14/nStJvZAQfm45Pp1+magLDQrHJG/By2CDndnb6/jQNrcYRwMhuMHnrSHLMpI2E5wnfjrz05pzKkmAfnyWA3gc556/SgpbWLEO+4jjAQ4PVgCc9+59KhmJbDNx0yOMYHrU8IBiwEG0KAMcHIGM4+lROVUHI4HWm9RFWVQsoU46nBHpiol3JJ5h+8ANvFTlx5RCnJyMD5SQCKrz9wDh2HGT6dqQ9hpQDYC55wBTF3oMjODgqMcnmnq7KxxkKD9c56flTliwwAyXQE8r27DrQO5JBISucgYBJI4qeFdykn+E9jtBz05OelQQw5znHy5PQjgHB/TmrEkXlzrHvDu+ScsFC8VUdCZaDT8qkHYFIG395uJ59sVCYyFAEh6d8808AgcvjAwB2/OmsSFwfw96pmdxrFipAIQEjHA5zz/ACpXkJaNBwiEDPmZyxzx0pjccdQe+DwQMfypxZgzZPOOAfWkVZiuokeNlGxwACc/J71IBuxtTZuADCMhB71XDB3wCoJYgLnPH+7UiKzYGB5uSc4OPy6cU2NDll3OSHYoFJTHQY9+tOj+bgAhiSPXjFNEeVRF6kcDOB+tPjB4cKR2Ax0qrDuyQcKjggg8H8TUhIX5hnbkrn6j09qaiEKSU5BG7PTA708BznJwScDADD8f/wBdQT6FmJf+WZ+eRiSCp4IAHr7109laSRWBLDO4kEn5gAM4GRio/BthApv9RuyZILTHlxFcNK5bAUAnt1q47ymGOcoqliXaMydMjjIHpWqQN9hiNv5xk84zjnioZimCuAMgYOAM0eaNxBGAOVIpnn5ciXgEZXC7h+YNaMBwmFw42RkRqSVO7PH51NBEJVd4xsk+ZX5OduPTmoUCuF3DPGSMk8H6VcjmyuGT5WAUAfXBpGdyhNmJgSuJSFJEnG3k5+v4VECGz5seV5HB6557+1aeo2RtziPfL5WVExxjBPGOOorIhlETl2Jn3Ek7yQOBgfpRy3C5WnBLHEjoEHTJwAOn1ocZ+UOuBuPGe9NZN+GJ5AKsoGOc+/tUqxeaXDFgx+YYHBGfwosUn3EVAjDBGAScdelCvjOPMLD5gNwxu2lc/kTUs1uVgR1MbxhhGwj+Y5x7Go1ADnamxeSAR0FNK+5EpNDz88pV0GAFIx1Zs9anWWGCZ5SIy0ZdshefmP19KrmR1ijHQA8Ev1Oc9fpTkPm79kZjywUKZVOQBjOcetMSH3u2UvExV0QbFx6VEhAth5Ry7MzNhQMZxggnNI0g+YgDjp75pEXcgIcjnAA56UrsvR6Ml2lZuI1cZCsoOeB1HHelmRUAZ/3TbjmM8nB9+P5VDu2sUMrYXrvO7rTWONgUPsQnBC4Bx7k4picbEoId+DliBkFhx+YqNZARHyhHA+9zz26UJKzLKzk8g9BnOenWpMhFLKQAp+ZCpOMflUjE3lXwHJRgQDnIIByKk2lJeEIYH5fl9Tk96hO2PIJGEJ79O/p6VI4LYKJjALY4zxQtAHiYSMnQjJY5GQcDFNFsE4UY+bbwccED0pIljRyJYSUyP3ZIGcnJoZwquyIQrbnbksfana47A6M75cF8vu5fjPT+VdPoGkwQalc3OoeVJaadHvnKSqd8h5WME46jriubMc3DYJG4AdT9OAe/1rc8Q3a2GnQaJb7PMty1xdSRA/vHZQuG6dM8c1KJ1sZUt5LqOpy3d55ZuLjdIwdSAAV+VQCTjA4pJgI2jRCGLZY+hx1/KqgnBPODErBGTaueucjJ7VJG/wAwJAZskHcqr1PqDnpVK3U22Qu1GFwXjeNeD0xnPTFTuCzhOdmeScZJB6VGhxBJLsOVIwC3ouab5eLgQiQZQAHJ6kru6+vaqSsStRViOSM5XoAg/nUkY8twznIJOCT1B70qoRzgkjDccBqJEy+1cbB3IHC+lF76iasOiy/lu2fkkAB8sEkAY7+4FQybgCEOxtgzxnknOefannaxZQcAcEAerZpZLYv6jJB4JycDHrUEjN5jPBBjJOD/ACzT0mUyJjEgJycMScVDIdmwEgqTxgcY+tOheSLEiuYzyCNw5B6ds0AWnhKxxGJAHmK8LJkjPX1FTWVwbWYk/unxhhjkgnH0qiAqhCC0hDb/AN5ICMA8AYAqRBlot+3apUEOM5A69KtMsfNGPM82BAIHJ3e2OKYPK80nouV3dzgn8ajiZ/JIwCCBxGG6k+9PRUm3h/M+8+EwO3Tnr1qG7ksdO0cSnaiv5ZY+a55JHAz07VTl3YVy8hLbACsJAyV5zg1q7LUoSY5SqMFJRgcgrk/+Pe1Up3iuYXESHcFbd5hIAcHGBgUKNyetiskx+87nBVsER8DAwM/jUUsuOD/CAvBHXHtmpiAHkDEBhuULu44bPHHPFQSy5yS7ndLkehFBSIz8xUkZJORyO3pxUZ2upYEA7eMDkkUglMjBCXUYyMsRjJyf0prOrsAvyAtkAc4x25pvQadxz/L5h3/JkkgKT0P41HtzkAEEYBGcYpzuXikAQEbSP94nrTwcZ6AbiWJA7fXNITGFBuB3qGB3jn0/GrSKypszkbR8468nmoojJkxFxjhSFjB69eSavWTLcuHR/wB227aHABwOe30NO6FawRM8X3fdsA46AD+QpjZHATGEBHHPJyamEp8khI1DIM8ZAyanmiRZIyjSOCfmAX2PrQlcNSnEwQFD0VSFfrkAe1R4CxuXw/yAZkyAQRzVp4jHkpmPCjjGMFuuPWm2ySyMSkRMMasG+XvjA7nvRa240ShzboAMfvdxj24BCgAc8nvVaTzZChKiRiVj9gdob9cGrn2gXFhbuULvGpjbzOvJyTVaOV0mjkwNiEbVz97CFe+O5BpFREjLBPNJUIfmb69qnSBVLsg2YZQMnqBycfhUEGQEQICG2k9wMYz6j9anleQxZdMAgkHAzjGP5U7CuMkjZJXLuM4zjpjJ/wAKjKEAAO7xs/GcDp24q0QpldDkvnlkK8IqjqDzUJQybNmSGU44Gckd+uKixTGGNuABweBn36frSFf3uXBAyMe+KVYHVQBh9zDhieQDnIwfWnnDwoRyueQOSpJ/GtE0Q/IQAbVAXZjOeAOvFP8AKlWRFwfnOQwBx8q5/nx1p3z7hlMqpH3cgkD1yPWpBEfJDLsAaRR0ySS24gE1VkIREKsBjJIIOB1pSu1QMuAzE8qGAOc4H4VaeJ0IRdznac4GMfrVTziiZ4GwEqOcYAxzioasXoyJy+8uT1Y4waJZllEhYnBYtjsBjAFI4MMsagGRRg/60AAY68g1EFZ15OcgEbsHjHtikJskmTc4w5CllyQB0Bz/ACqKSXAWXgF1YEHnGDxyKc6HYX34UKzFj0+7ioNzRCUHGNgygIJye/TvTQ1qRj920w2PlhsJLZxznv71FKUCO6nBYMDwDipZXR5HZUUlizfeGOOnaqkuGfIfhR92pauNMGO7OMkYB/PrTW+fkcEnsT2p/wB8ZOMkjoB0HamtjkHjOegx3oWgiRI3DOACMYydvQfnTiT2OXydwHYHuaYrErjAx0J9aRuWGMJnJbHU5pjsGWKk7CGUYx7f99U1vvEAY7+uMe4pAWLEEAZLBcAEnA96HYoMFAPmJIz/AIEUmTsIXPlOMFzt4XOPpT2QyO75wCRgbs4GM4pmVZ8qclNqlFOMevWllC/OVPy4ZwCvO4DgUblJokSLKkgfMASCTSqhLSF/u542/ofxqMEB3z0ViBn0wM1OWZEaRUypQ8Ac5xgdfelsJsrNOCmAI94HAww6n2zVkRZ2HYMFiq46DA71II2YuEjPQbxtweQvv79qnkt2jt3KoCBvJQLyMnFURa4yKNVRyAGxjj1z71ZRdiE7yjKOe4/ChU8rZnBweYx0GB3oSfc6YOxOByPTn+VADzFKU3mN8E8PjrzUDRSSZBxt3byck4x9ashVYIu8BVYEkljgd8AEVWmdWi3jjajAjHUk0Fjrffv3Y6FSDgEHH1oiQspB4ZQGY+WMctzUczl2KLkbixwv1pYgkbAgAqVAIPsc0tgvYWMZTzXYKocnOTnGM9MenFLJMojyoBJ+6Rknp0weKSTY6yEj5wvJ9QWz06dKrvMrkFMpknAH6VUkLmaWoo3FECvIVG44yvJ60kkzKrgHy2cLu2etMDg9cAlQR8vHWmNPucsU3/Oq8Kc9PqKQkSu4YnORgnPTqT371Vly6EEYAwFwevrSFlmUuiYYtluoz+ZprN5ZICB9p5DHgjHtiovc0G/LKmScqemMDB9acwKOCvU9KgVNuA5XcMDkEg/Sns7BCxCDAPOT1qbDSGOCdig8Eqx4xux6mpOdoOc7cDB54DZ75qOeZBjDqHVsHnjnih8FHQSDecr0PHIqgasIQQiKcKEx3JHDZoHAOD1AVc+oNSsEHlkEbe+ORnp9aYVznAHAx3pWJYFhGoyB8oJOD+VS2itqNykVvsk8zCL+8wS30xUWMqDxgEdutOUlScZI4K+xpktXJLiGe2do5h+9jYpIAR8pB5+v4GnYG4jqgJOMc0wsXxkZDHPHrUu7CYVPmO4h89BuwB+VLYLEaqVyc5H9adhPKIJBDZHTmgtl3HYNzjnApN4VPocjimUgkJD7vv7jkqOwFRRgHII4I7045dw2VUFuevTFACqyf3dvOMkfrQG4x2Zpf3ZGAT2znHX86V45dwB+QFwOCenU/wCFOO05yeOSPepVcMcOhyuce4JzTSuIhjVgqjjABAy3HJ9at2482QghXfJQfTHXvUBQPGrAAJgYR/8A61WcKfmABBP8BIHv15qhMc0wD7XzKFwu8ncBj34pMfLgHnJzyfX6UsUZMJDuSqgHY/zYI61IyMsr4kOSTtOTj8aBMBkB3f5EXG4ngDk456c05M7zxgkNnk+uaaMBCD8+AT8/zE4+tTkK6g7920cAkLjJ9gaSJSsQOr9Vz0JI9KTrwYzsYAZzjbn86m8xPMwCQzZ+v0qAgrnIKEEDAJHI+lFjTpoQvnB64XcCADnGOehNROI9qERAKVXOPl5B96m8sb9p5OCG5qu6Fc4AcZ4GSfzpWJa6iSSDczldjcbgSf0pGYhuR8vrSN1OQCw6Hmh2AUE+uPpTuJMcS+0Z+QlWx3+nSkOQ5Awen/1qFBOSPlUEjg4xxQmXbA+6XAx0JApjuJvEceQOx++OtToH2n5T5qqQRxt5OT3piDaHJTg5GDznIx/Op/KdnIJw2eQ3FD1EkOQ42luNpA+fJ4AxnipYl+YEhyvyjB9z9agVwyoFfJbGHB45qyvzAlJPMK5IxgZwe2ai5aQ6axez8hUlhuRLEJGNvJ5hUknKkDBz6+lNKh0cmTKgDbyRjnn1okuRG+d7jBBLEep9BxVfzS5fo/UbXGeh96tASNEZdgbohJGY++OO/eo5YtkO5eT3OOPy61JI/mOWPJDkjgelRtKyvhfnJwQT1/OlcTYZJcEp8uWzlRyMdajKBotw38gEHIwoz14yaedyRAN+82uP1zimOpkwcA9s/jRcNxrqrNt37xt+Yc5POfpToHEW8E/KAwHAJOaACS+MeYOkYYDK5xxnP1pke2HDLypbPB3ZP8VCCxE5dncqjkFhyO2aZGXZBHncAoJI3Av6+4/OrL5aTPAyR2xx2/KocgYBLfKNhANDYMjnBKXGHJMgJUdCuVz3JpcMc5+cMSRgAD7oFG5Sw/z2x/KkJ2FO7bsbO231pjAgSMSCDnDd+AfrSr2IJ9e3Zs0xW4TaSTgL8/OQGxUvlkKSDhgpApIBQzKvO1WyM55PPHUe1G8DO0kDkYFICQCn3flRidxUA7snt6Uqq2X3bTEgJ+U7mJI6ZGBTEhyhkUnAJ+VS23JGB70qsknfjJDGQknIxShT5eQBtCDJJGePahW++oJGxz1IIOevepsPoOCfOWIA4700K8hIIyQSF+UdT0H40iSGRUdvukAsB6EU5Q25WXgZyR0/nS1ZNh8G6UBQAcgEZ6YFFwkUaII+eNrbvX1ppXySgGY1C7RTTKZW4fOSSBnuBxTQIjMjAkg+v5elGQxTtgN755z3oKZ+uTTSmN4GAMn1707FWuOztL56sMYOakUY24PBz601iwye2Qec/jSZIwBnHIzn2qLAkLu+fGVBIBHNWFkWWIOUIYM3z/wkew61CGLHcDyAADgYyBURKlY8N1UjOTk84/D1pjtYnIw4ORkYDdT0+lN8sjORk4HaoQ7DoOeBkHHH4UqPtYf8tONvIxg/hQSx7fu1OQCODkdeKjztzkElSMUxc4DHqV5wTjOfQ0/d5iE4OSR/OgYAsjliemOvIOe/NCSo0mSyb0UHGeSd2OBSbsgg8gcEEc9aX5F6k4UY6dMnI/KgmxY8tAoJQkNgcA9DTZcH7gCIOTkkH+tQeWLeYEFPLGTgnJP0waeR5wQAAMU6Zx29s0LUv1Gs4iZyTsKk5z26D+dVr0B3ID4cbgBnocd6m+aHewAddhDBgT1bPc1VMpJDY3tkn8TRITZXiZJMAHJdmJJzgAdKTA3fLyMZHIqWRyrkc5BwvbiomZf4eMHONornHEhaTfsAAGeABwT69alhlifYQQ4GOcjGM/SkMZlGDgIFwCeTkn3pqnYAFPyYOce3agZZVmbIQAnBBI4B/OoJWRXKhwccgZ9McdKtGI+XzgHpg5J6+w9KrupYAgngk546ntVi5Rikbwd/zd+amSQ9COeGqKRAjHHAwfTrS5OSCCDg/oagRYSUupIckliQemM/WlG0Aq5JQKFIOBgAdeOetV2lw2WwR0YlhhRjr0ofbsHHJPDE5z3oFsI3KHEgOSXyT6dR+FNb3PGcE8cZ/Gnu5cHc5GQQTTVbfwMHJxTQ1ZsSRRIh3cJgZyvUZ5waVZXkYFhsA56+nShgxc5TJBCk56CiItvjOzP8OcjvTegmrbEkUhbpg7h1Hr61OrN154IAKHHH41FExWFwXCblxg8Yx1/OpiFkXJ+boPY/dx/OhDFVG5XlNxz/AI1GVAGQny4GQV49fWllKxjJzuGSBk9fxxUcjsHciI9hsCZ6j6mnYBGmCqQBkkcjseMdKVsJEA3Q5Y+uPrTGkU5wSflHHHFDyAof3ibEznPpkY7VNwe2pYjmxgOfx74prEN9w8Z4GPSomB54IHzZ+XIxngdamAlK7iYwDlF5Hb8adyIuw045BxwDgdxTk3vFuUvkAgAHGcj3pFTeDkHILA8jGO3P/wBek3+Y5cEZJBOSf0pmidyYtlyTgBnXiQ5PT2FBZWJLY+UA4AHFMWZyQwfptJCsOT0PUZp2SBx8+OuAOR6+tAxQNwO0ZJBwMdKZhI3KNtTcflzheoHqaVtwRypwdp5P0+tKX3qAMSFWBYgHpjHeqv3JGA5zyAQ33N3PDFfpyRn8aGcNEjA9QcdiPwNBYu2QSc9eT2IP8xTVIcDH7xsHaQMnk++ahg2OIJLkDOQcehz9M05h5r7mTPVjv3EHJ9sUikFhlcgfLkk1IgAyCQETaxJDY6+1MLXFeUHJ4557nH50x+FJLEcN0weaWNw0IORu54HSmqDnA7ZJrRK4mO37DgEbCRwRxT/NPAHyLjkA7cnPvmlSJtjjaSehHcehpjADBx90H8fTNFhWHkE7iST1bPU9OacdrKCcbjyMDj8aVWPJB4wQMcZB+tISVAIBG1dvUYzj86TY0hu0liD86qeck8ilQsm8Z2xli2wYPJXGefakKjCAbwSMnjbx265pEf58jkn3qbFpaDnDZBL4+U5UBT83pnGaVVYoSMAkHHfmmqx46c8Eih2JwCM5J5NMkSRgzZcFT6JnFFDAMBtc5/2OmKKkDPklPTOOAOB3xUErKxyOSvYA/wCFWMMOSHQbs/Pz0+naoTgp1HI7cZ+ma8uxxopyyo+dqjgjBBYYP4k1ARu3qxyDnr706ZvvgAjgnjB5OO1MxkgHAzxWqR0I2vDekDUrlAkRbyQzOfMC4XGQT+PGK7q+WbyUlnRw8zbgTED8m3GV6Z5+tcN4TzHf5Cb0KLvyT0DZH15rqGMZKFAdwwNnbA9PT8K64balJJgpBRCDlRnOakkYcOi7j90/SkKYaQKM9T04HOf5U0t5bbQT1zkjHH45rdIWzGl0AjOBheAQOPao5JC3PAJ4GOMCnFi/P3BnkelQNtbH8Wf50i0xygHGD8oU0eWw8vJ5CnkDP0pGyBgkAHkc5z2PQetOdmHAByFIII6fNj1z09qBPViYMhwXOfXnrilCqNhXGBkscnHX0xmmIzduvJp4UZITqVI34GRmlZsEl1G+YQCwOBkqBn1pm89BgNn9Kl8vawLAc54AP4dsfrUZ4V8gZHTNU1fYtrsRYCqD9xhyQPXvSBfnA8vjrnoKcqBgcA8g5Oc5pHU5BOOVwfz9KRIu3C5XDjBPBP4YqMFvunJz+B6Z709Cd2QANygYpFDN8p5JJ7k8dB1otYq6HmQEYPPOBTHyWBwABg/Mc/L+FSGFg4ySVJOOOOPwqsSpTAyAcNkfyqwFRt2OwA//AFVIVOxWJOeOp3devTNR8ctmkbCgjPHf2xUvyGtERliOQ4QqRygpi5LpuKcnnPPGeo5p0w4wM4JzkDqAMfzppRvnClyuRhyQcEtnHPtUGbbZG4JjBcAlMFthIBIORwfely5bAAJzk/j3p5YS7M4LL69aaNmd2CWUjHJ70BsIuT8hxjOPb0/nUZdld1ONytkZDYK7T04qfGPkPPfOB65/nTWXnIyRjAJJ9MfyqWrGqHWs2zBAOeB37UFiFcAZKhc446/WoQ21SAdmOu0kjIPXmpgAecbwABkZH86RDIp1DgDdvOfmyAGx35HHFVWVF37gRkkkOScZ+lWpoGOVA4IHU471VlZxvCgZycDjoPegV7jJItyN94EgnG4H+VTQKplYOSkZ6kLubHpgAn9KhMQkkcAAZIAxxn16U77zE8gnAGwd85PfPSh6AkdBoms2Wk6kbkRb/lkicSRhd2RjoRxx6Vn3F01y8lw+SCBjJGAPT1rNUsPMG87WJJBNWIyVwGQELnP1HSgpjhvbkk8ncRtAAA+tIZMDaMfXBqd8A7cphsqxIyMEeh96jYMeQc8c07kkAGXySUByeSe2T/IUgdikZA54z3ApXJGzIJJOenAwCD+hoQlencgY/CqTHcR0jnXEmJM7QeBxj9amDhnQMBtyAQqtzg/WmOViOSC4JPzheQO3Q0jFUZyCAWUtwDjP86GwRIuJ1cHgMBkOM49eetTwBi2A5BY5HOf51EhEnXO4qeOOf1p/zxuhByQTz6jtQmRcn8wuEeMZPXjpj154/WnopjlQo5ZixxtwMmqxlJWTOMqNwBzhlz1q3bo8j+WAEOBtODjk54zg9KtDbsdDo1i13H5qxJLiRyc/3+nTpx2rSuoDBNIikSRjOMNwOMHtzhuOamtJFs7W2t4hgJGQ7nghzyfrVW8aRZvnyWZQgAAAJByeB71qlYS03KxABCnOeucjA5piRR/f3hNp5iiAz1wOemD1p8rLDJOWxGpIIT5WwB2+7601XXlsBFBIYkAdBgcDincqye4zzXKpIMhYyAXxjOPYVN55IfAGzAK5JHHc0eZ5hJGCig/Pkdvb2pspC7wQeNwHq2PSnsZsRijRiIRBYkYtw3JIbPO7jpUBRWwQBwMHHGcmnK2evzAZyS3bHpTpJSrjYmVXC4bHb6YNJhYrlgp3nlE3E8M5OOO2eaIX8vJiAyuFP5Z6HNO80BcnJGeQCe/WmKsMuxs4JyN7E9+mR3/Gnawrdi9LeFYZ5XChi24YIUcD0AqozE5zhGYhDznGetCtjhcHcRyGzxjr0qtLIGZ2kc/xOgYnBI6dqT3Hy3J0tGmHnHLxlzyQRjAx2FNmMgQybw52gIDJwcnPTGOtCnzeRiLlNu0FiDj5jk+tE3mOqKfMRgC/Q8qKQyPayuQcBdxJBYEgDHpVnZvaONMHaCxyQAAfqRVRjtJUp5RdepULwe/Q1ZN0N2BgMeACByBWjsgWhJ5zF3Cjbuc7TnqFPtTAkcqhPLBCbmaXJJANMjJVQQAvckHGATzT/NblA4AbKscDkVmwegqukXmEdG6E9ABQiKiZDtvy3RiM59cdajLwp8nJbaBgg4z/ACqaKNnG4AY3dzjj2o9AFHOQDkDOfqRj+VNdAWQEZYdxkcY6HFKwVOOeSOnTmhldn3E5jUEn2wMdveqsaXAphgxQANuO4dMgYA9aiSGQuAmcKWVjH0/MZqaEEKemCAAM89KkkyQEA2IPmwCQOTSvYli2Uv2S5+1GNpGiUsgEgQbiMAn5exqC6dp55XllMsrsS8pYNk5yeSPamyvsliT5QzDAjO7PByc5xQZCFyBIAoJIQqMk/WkSmDRrI0jHB3Z25HAzUwjlSUBI8AbjnGeQB1yaJWVs48vDE43nBAHtUhaPdlACpYhjjAwfvUFN3ViMW6yK5dC5VcDaRySuDUqORyMIzcrkFu2PSnIB+8TYpC72Vgu0HjC+/Bp0dmY1kBGFwceWc5wPbOKCbsYAwkRRzkqD5nPTr0pjyMId5I2M20HGOrYHB9qkKkf7BwcUnk/aZB86Z3Bv3jL2OfWqWo7iqUS8RDJFGGJ3liTkAcYwDTQwjBLmPcpXAz0ycnJwO1XbCyF68yea8rsVAO7CxAk85zTY48B445xJIvI2bgGB4zg+1DRNys6COPy40BATOPmwQSMe3602Urvc7xwCM5IHGAMZ54qwn72GTCEtIygFR0UAnjv2qOYGBwJQAQWV48BsEtnqcnOKBplZQ6KkaZwpUH1wetWiSgLLG0e9yoGVOEPQ8U5GVySCAMjJ5yMA1D5ZiRXHCMAisO2OefwpJNg2SWwbJaQ78L8+ODxg9DxVmzt4C8fnySRRAMHbILZLE5GKqM+7zC65MnU5zjPHap45E8p0MaZDEAgdgPwpuzHcilMayzqA4UDcCCBnAxx+NZbuiLsUkqysvOckk5z+dXmhiSNIkEhLgKSdvUtnPTpiovIj85BK4Genf+VGwiLEedhOQdxI7jjGR+NVpog6bRucKpBxkHOPbNWHRCYjvGYkEbEEZOWz6elMeNDOgUDGC7mTgH0Axzn8KkErlVcyylzgpkrnPQAYqN0AaMjjIHGOeWx9KkEx37cuDzg4GME5oIcMQSDz2B6ZzQNaDQhUZPQudpyPSnkEIBnBI5wBg5545Hak80bTgd8jKingbpEy4CFwRkj5cLgigtK4qyyBseYXQMuRhSeCvrn1qSFiFHJyEwfu5zz6A+pqumXjycngf0/wqZAC6FgCxIGAB260C33LI8wPwz47kAdBUkdyqB2ctI+AVwM9eOaam2ZYzJ1wwxGTjnOPemSHzVwEcbZFGScg4BPOKtE6plqW6SQEiTZGjYAfG5mHfr0qJrwIjomFLphgPm5Jzniok2ugyE+7gEk5Bz1pXYwoFLrHKuE5HUjnjFEkFwSdWUiRzz93DDoOvbNOjRApAwjDB5yCcgDj8qjSQK4diI3ZNvJB6n1x1qzuYOCN3BJUgZzjOOmajYb8gQKzAkqW5br6tjA9PxqTUreFmiWOOPY0KbQkh4IJ3Zz1/CmxrLvBXJDlRJjaDtJzzkVHDM7TxzGM7QjqC+MA7s8dhgehpXFYiuDDcwglN4Ktk/Nk5AAB/AGliPlEhAI1JwAOnA9etEasIiued+DhQd2AenT1qaEC2faYMlo2KrLu6k4BBHpVkNsjVvMcuR5ZIJHljA/WpxGYkiyPkDAEFSScA9x70zypGwCdqDn5yTwPoKtW4WCfLqZhtXEZnIXLc84wePpUvUFdsWG3Nymwxk7o8mTkYOQT1HsankC24LjbwxYHk8447elRXuox3ThIIBbxozHhi42jI6n61EHZd+wCOJGJxgA4CgVcSth0hDPl/wB4cjGTz+tQSx7WUO/ysFXIIAOfoetDNI6El+WI5Y+vWo3ZY3AySpDHAwfTHf2PalJXD1I3f5H5xwQMjr2oLbZSgBwxJ4Hp2GaeyGNsPkg4OZP6YqOPa7BzLsHzNzknnFSNkxkiitjvG/K5ATnqcjpxUD4OSTvcsdrEZwMcDAqC7BnQlxksFVR249BVeP5QGRyj7iykN1G3GOnrQO5HLIBCWJ+YhmIBxjP1oEZkU7OEwoJdl3EkcjpTWB2Zb96doHGGBFJI5Dpkg9sYFPYY3HBA46nIPSnbWL4QH7wHfn170gIGCCBwAABT1OeRgsSQSnGPzpAtQUZb5QQCcjnj9cUDLYyTkbQeBnp60pRdiIuAeADnjrTmjaFsNnYrHKbgScHAxigtrQjGAM7wD65pQmHyEAGNp/KpYyFRyQAcKRvbnk/SmsCrgkjDvuUkHp0PSixAIqhxvf8AdId5fAyT2+tK8YjtwHkZ2UffPcHjtilPyqAzghuRgbfyzmnIwZ8BxggBhkf4VLXYaGGMbCXO9FyOB3x705WaVCDgrnADEHIzk9RUvnCRMEeZyWfIzjP4UqZJ/wBYSCNxxj7pHXrVA7LYSMeX90jvwPw7/hVoZRUBPJwCfwzUcMWDgHA47DvTvLEboDvwDzkj0x/OgRKrE788lTz26055MgZAGGY5OTnjA6VEGjBGTxx69qchDeXtf74G/BwBznv70E9RDJjkgfewfYYpY4TI0avkMzhOe3GTQ8iKCOSdqqOByT9ccYp7ELGMFyxJfnjp3+lNjZAWSSMb/kLALxgcFs+vpSGOM5OflBbnPalcnqAQVUAj8MVDNKUyPnBUZwfQ9/pSH0JXwVkQoCgI5VuemBVW4KxlWBVBv+UFugxj+dSbyzEbznIjO05GQSc8cdKpybZVOSzjHz5PvmpZHUJZEfCEccY61HM5eVEOxCrhiPlzx9SKeVI8wDGCcHnrjp64qBhjOcjkH3pFj2iDI5f5s9qR1ZVc4xzxsFMJb6HOQfb0p4kw2CgwTx15/IGlsO41mYODncAeDnpj1pFw+FHLEnntzSecApICtjg4PfB9cdaZnIIA7ZHOP5Um7BckBDElz97rn3OaADsky5CPt4AHY569aaW+4QcAe2acpdcFSQMnPA6fjT3HcBkgsMncfWmsVwTkHHJI7fWnmIpgsQh2nbu9AOvFI0YQ4GNp+U5B5/SmABtyo2/gv2A6AU4oFIHOcZpMALgHG35sYFKkhZiAM4K9Mjoc9T7UBdEioC3PAx29acY8uwfhCdg+YYJPPb3pkYeQAIcZHzZ6cH1qURAkOmX3SDaNo6+vNBmxjxmNAWIAbJ5+bH5ZpBlnOM4B549qYUIUgnHelID5IOGzjB96AbHS7g25RkhTnp3IA/KgOhcEo4z8o7D+dIobqOAMkjqaPKPzkIQqkgkL6YPr6GhoaYjR7hyBgqST6frTgE3hj855wPw6UkcROHK84A9iMelTLGSyOU+XJb6cd6paDJY4wY4x2O3IDAcflTdgXJ38oMkH69qdHM568jcFBjPTilLblwCCy4fJ6dfpUvclkiSCJNoA3EvnZkHrx1pUZXfgkDIHPvUbZBlJO9hkjnIPNSxq4OSPvZK4XHAPfJoTHceqq2zacKCckdxTWBf5g5JfgDPJ+lACjOCOehwf0qaPB2HnK4I471ZJDHtHzF1+RDnLDPP4VHIRIhfk/N2IqdG8ohih5LEFsHjPtUbja6MMA7s4AHNJlIgKklgevPT37mmOpAPIwuFbggcmpJiBvlAfGGDgDkgbcY/Ooi3l5QZCDaAcnmmN6EUi7c56dM0x2DJgkbQOw6GpGJZSQmWAORnGefeo5JAVJIwD279aTRAmMuQRggng0+IsjoWwBkfc7E1E8jSZAIyctk+9PRNrnaPvEZz0yKGUiVd32YKScMFB3Jgj588c+lWnu3MzlwhDMXOB+VV1iZUwM527cuOBg/WlQbfLBPmZ4PUY9OlD0GTO0ZeIRIu3YA/H3eTQZRtkQRgM4A7MQOvpTYzu8oF+mMnHOAeKmhZlYkSMpI2mSPA/nUWJbbIvNZlKBNm7aMgnoKQ72JcJhVVQMDPQ+9TRKI1dTvk3EHsf8KY4X7OCd+3Z/dwcH6GtLWBCbijbskYJzuAGePxp3l7k3HARU4AOMkHrzSYVC4GEw3YN/dU/1qFwGTLncCu0ls0rDkPaIx85ySRz7dqjLKASThnHHYDn3qYIwcg42qy9D0X15/xpJIQTsOHOSNpAPT3PFJjiQNKyuULtvVsYzz+dEiupCAjBAK7+Kk8tt+xXzyNxIXgEH2qIqQoIBGTkZBFUOw+Il8FRszxk8DrzVdzleRhuSR7U452gMcj5iMZx1ppLEuT97lcigjcd5SeWWZ/nB+UCotpcoDxkgAjnqfxp4DM74Dk4LfdPTP5frUboWDA5JPJx6ClcuwgVmDYBk9PQDdnPPNW44ECOzmTI2ghR68nr2xVYF8Y+RAcgEZOVxjvmroYtbTykOWRk5AY5BwvTJx680mxETJAGKmWQKU2BirSDjjnJpbqF4HBD5jYjDqu1WyPTNM3ExhX5AzjdgD9MVNB5dwpgaKMswVo+M8+nNNaiRAkYQkMmA68E45B9KlaPoDjKN98Hg59RTQPndHxvVmPGTgHsM96G/dNlo87WXcSQDj3FMnUbyEGeAB0B9O1OUs3BJLZGM85H41MJBvJiQmNi2CM4PTPNI2FVM8hgC3TAwfUE0tjUimyMEngg4pkoPCgAEHA247D604lnJ2oxRy+CT0H51LHbNLMghEsjgg4VWbAx8x47CnZMkpKcxRhDnBz9fpnmplz8mRg4OQDkDjvmmNGCdxzIVyQXFIJHJI+QkYAIbsR3GKTQDlBChGLP1BPr6dqdIRyBwckg/Ud6h4bJA52Eg8H9M0bgCoPAJPJJHWpsDYkpCqXD7+CRjI/SlIUHqCD90/hzSbTufBw5POegp68ZLYOehVcYz9aVyb8w0oxONmRx0FKidzhSvQEUFUKBTkZ9PanvHuZONzHgAFdpz60Mpb6jFjZWwIy7HOcAnv8AU0jMQgVHwxIznPHNSwxpPIA0gROQWHbn8DUW5R03FQMtkEFcdOopgOOXwWPlhXAYtznjPamqwCKR3APOacGGXH3OcmjdgqCdg6Hgt0+gNA0A2hgPuECpEXP7zHIwSevfHNNTaroeueDlR/dz9evtVi1ULCkZ2O7gKY8kc565NAnqRfYhLCxKRkjALjuPpWfcWxhmdVwzh2xzxjPFa95Gbd0GfXAjOcAnvWTO5LuwARF+VevPrUvUCpIGTJPO0Erg5zUUqFFcEZKBjgdTj3qwCCPv/e5AOOKa0G6UbUBJ/LJrNjVyFiwkkABwCoOP7wPP5URDOQgDk/wjjPPqeKV4yEdthBBznJJ478U5MsGA2cgkiToMVJdiYLyQDtySCcY9qgLRl3K4DFehHpTpT5cLgv5iZPI7emaYVx85x8w52H+eelUhbDgArAsRtzyDExB/Klwu9wpJBzx+NKpXeEPyE9Bt/wAD/Sgc4PQbT1x1p2E1cHLEDg4wAwyO4pDywAxnjHHShlwTuPzDaAvl+1OkhO3PUkduOn1qCbXIWZugPTPQc1IhCS5zsOQegz+XSoWXGPnAIHTvk1JtX5AeoPJ9aBoRsM2SPmyQe2TjrSRja27CvlcDjGT+FCgBgcScejDGTxU8WVQE42YLfKc84x396a1CTJlHlbwhKZYbOAeg56ip442kUkpIFKnMgUH5gOBgH2qFgVjyxDhGyd5A649BSxqY8hEMY3Fs7gODVCGEM2WHCjHIGATnJ6+1REAkkcNnJxzwOvWpZOASXOCSDu6FsY4qDrvHC85yAckBsdelBWg8Ns4AHAA6D+7mk8xtm0dec8UhIRkJHyk9d3UdB2p2w7wSRkk5pWG3YeNuzOACWHA4zwx7fSlXI4P3SePampFxj05PPpn/ABqVUw6YNFibXGiDMiIUPIHJ2j69qQocOc4Y5AAA4x60bTtwQSx6knpx9Kf5fB+f5txOcDjNFwQYAYs/zBcdDz1pT93A/hyR2PT8KRy0bAADc2DnPGfek3k73BIJ2rgFRgng9aYPsO2pI+dijBO4kDrj1ptxhH2kDsOOSTnOM9OlDKshw2WR33EDgU3btSMYwOOM8dMd8UE7APkf5sDgkcdafIA5APzgrnlM9DSNuTIJ91xzTQwQEoMnrnPH+NA0yRIzuHyk4yfT+dNUswwrkqoBODgfpUxdWycEuCMnJI59jTQGLIBtY8KdoAH6+tCHfQYDsIOMg8YGOKQoSDgkKVYHnnpQibRnHJADcDvznj2pRwCSMZz2/wA9a0sS32JUiVSGCBefmOecD0p0oDONgwcnrzx+FNZjyD29KPnMuR07EYH8qG7BdgBhyHJ4HfoaCh+Y4GS2fxppcshJB2rjoOvzY/lzTN/GSeN2Qfc0WLuiVgWTJwRghs+x4p20neQBkElRgVGuC+D15OP88U45KAFMfMcg8ngexoYmKq56HmmktjaRswcHPWlixwQnyjGBk0/iRg5OcEMBg5NZ2uIiELvymVPcUUssxtWIIcEn7yA4+nSitNAKswYO5UH5FJ64z7c1WuJdqyDAwRxu+Y/X2qeZFdyGPy4zk89PWs+7YuzqHKHhsgf4YryDkiUXyx3n7zj9RT4ycjAyQMgY701iGI45GOnSnxozBOcDscnqa3hqdB0PhiBS08hI+6qjDDPP41ufdVOo4JBHPeqWh2YtLPDbHLqcsF+9gYGPxq+xLJGNmMY/I11pWK2JwoTK87gcAeWe6465x1qORk3fL8pzngEUkcmBsccKyjHBB59jSNgrgZxg+vWq1J3GMilnAJyc8GoyQcAYGT0zzSyblyQg3kZ4ORUEysrAARhmJIJ56D2pvQtImMrFcF3HJJwSMAnPb3qNsMeQCCTjGOm7NNLk9OQPlbAprfe5XANAC+YrkguAQpIyCMinspHIxuUHkyEUKxb5Q/XIGWI9TUqzq6NyW6A9xz17UAIkZUYkAj4OCCSx+maUgkA9SSBSpOpbchBb1yOM9ulMdsjAOAAc5B4xQWnYrzMA5QYwAcuDwDxx9aUR7iSeTzz9KkVId6eYRtJLMMDBp8kkUshYARMNwIx0z9cU1qRq2QbAdoJyev0FOV1ViQ8YdSoIMnQHv0psQygKnlgFIxRM7lQA/Cj8fepYErT+YqMOducfj7VA5CYznadqj3pVyeRnHaguRg8EICfn9apFEQxsHTB68058YAPJJOfYYpxyS4KkMemTyMD0pox2U7gev1qUPZERC5AVORkDA6A8/wA6jSSPfhMdAcED0x6461ZZMDIB+Y9d3HFVZI+Ch5B4HzehzTasR1HOqS8yDOM4AIXJx65zQEPViOvIyPT2qPd8xJOONylxu56U8LsG1AEI9FA/lUjbuI5McIbqxGR6Anjn8aYQwYg84JAKHjNL5BwoVDj5ep/2qBGS28oxGSWwMc7sdvakwRGxYAFsY+7wBViPMyygkkjBwT2zVdJPkQDYGCjP3hk456inLKqSq5f5mwucD1pMEPlTDuDkBhn5cdqinjVEdjsQchRz3GO+O9aEvyj5NhVgOD1FU7h2xgDOOOMHPcfrS6XGUWjBL5yjDkHjrj0qNk2thkXIYNkDkcY/lVplJcEomVyclQTjsOAaZJKEKHIG7hSc8kd+lAEGQpAQ/Lg89aktzIDGi5G4kA9eTnrmoGYMxBwQpI9+RUsHko8RJG3dG3Ibk56cc0DaLsWdgDDLDqemT1zSeXhEHUgEZPGDVnyf9JOMODkc54H4nNU2wZskkgMDz2B3f4UECHd8/J2g9RjB4596jLebFIRznpinRTtN8+Mg/MMDB56elSKFRcAEBsdumR9aadhops/+kbECRlhyeMDg4q2kjS4PzbhjnJ6A9sZpq4X5SAwyMYUD5umORUqR+WmMk7dwGSOgOR+YqrXCwkeVX7vI4/GnjBR2PKbSfpgVHLne+Vy2SwH93gU4sSpOShVWXoO9GgOxJt+dtx4U4GOe2eRW1pFq800cjDATkbFIzxgcnj9ax4w88khBEZY5wI+Tx611ljbCKM+bh2hYNxGevp1rWKCVi5FKrLvfy5MMrD72TkfXFVJvMPXO3qG579cHOauSyh95iBZSF2712jj6c1UbkY+XGAAvPGKbZO5DErxgbUxgHjByec+tKZHOd/AwzfdB5/EUuzDZCDjoQvb0p7ElUxucJknK4yfTrmqVhMdDJsId0/fgscbV2tu98UOdynOQwAwe1QSSlp9zBQZHHPzYC9+M4pwcMiJk/cHI6H1pXENZl80A4xjovJIPeow287hgbwMDHI/GpBE28AYDtx8w5Ax7UPAPnUziPYOpB24znp9KYEJUoTgA98FgMe9IYQ+M4w+3GT3HcHGP1qV1UIMDA5wfWmmTbv6hcfxnP5Y6U0K5WQlsEgkrk5MmOR2oAiGQ6ARrjLAZ7c4xmpsRkbRj+EDjpj6ZqPySFJ/FQP7u3rT5blRFleM7GU4YqWzjuPU1F5a7ADIem1GPGc9afsKzFQ/yr5YXlSOpJ469KIzsXIQ7Tznbxx6DPFJAwz5bFQm0ctkEnIA6H0qNw0boXQchSmeh3fQ09WKoCCQWJjbKnHzDrSxRCXhIg2ACcLjGOO49aQh0ex26ZO5mIJJAA6dRQ7pPFgY5jI+VRnJoMLSoVQHKx7WHRskc89KcoCbxsCEMSeRwAKu3cvQnRfMySAWUjaoPBwKQqWBwI0Lxnrn5ef8ACkgGdpWM7kUZI4GT25qVWhDOSnADMH3E87cAce9SrIm2orZxsTgqjSBjwOCMDv6GkdSkpC4GOuM4POTikQYmlIK7m2r3AGSSePoaljtHkO1+NwODu65bAxQpDuRGRSibEGeoIJbP8qY7F0cNvDEgexx6VYks0WUrzltq8/N7mmiMomdjkgcnIwMnjvTYk0yKMqH3sQ4aI4Khi24t0J7cUgXz3AIISNj8vXp05p6uA8mCcr1wccAYqZGWAYOSGyMgDqcEj8qaQrWYS2SF9pxuJ6t2zTWLAI5jcLliMjCYGMn9DSQgpO8xBk3KzkufQY4GOxqxeAhwE3eWoRAIyWByTuyPoaEiUmQCI28hdpPNUKFyBgdcnrg09pZSfKEhgOSV2DsegpVTzEQsCmQTk54GOKGjORklAWA5JOSO3AosmXr0FbzGbhw4zj7pzj1PaomKlQdgeTA4AGOmKlhDiMgHAIOcMxwSeh4oEcaDO7IVhz7d6S0Bl2yldvMOAI2jxI0ZAwQ2B3/nTbS5a1e2lRzJImPvYzx1Bp+qSPY+ZYYSGFQBJs53nAcEkcnPTrVGWQyeY/AMjFiAemTkfpVXTMy1b30lkHeBBuzlvMycHnAGOasXepx3aPPNb+XMrtnyduwkZGTkZ7jtWaqneCOOQDye3fIyarEhN5IAc4Bf8Qev0ArOW4D2kJUkdSeTg49/yqe6EJtMeb5coBPl7R0C7c84FRSzGQncSm4ZIAHaox+8mQkZQMFJJ4xnJ6VafRjs2SR3UEj+VsPm5zI8alQABkCrMkOzAkxJlQS0ZONzHHc5qJBEFEZw+CS/J5z6cVL5kaPG7jKBsjgE/L+NSykiuyr91D5mM4yNo4XsartCYztAwqAbcdD/AFqdkycZDgcKXx1IwaZ95ucknqR7D3p3QWZFvO4AvsDdSfYYqo0ZEIA3yICTg49c/wAqvNPlCMKdq5Ge/wCNQNMkjFE/iPXBI6Y6Dmla4bELLHgk4RV6Ek8j0GM800zDqJE5X5Qxx82elRmMTCJmTeSCcdlI9jTVBGTsxsYFMDj3zQ1YsmnCRyEKwdARkg/Lx6HrSeW0qRoAoA3MAAOSfU1JGY4YnQxxvJyfOJO4Z9s4pNwjJAeMklgPm64/ClsJOwzcnlAE9SRgHHAHrinRgne5Bwu45wajLgfPvAAPK7m9MdMetTJAkRAeMjLAdG6nt06UC5kSsXKBUyOAA4Aycdqj/eLlhvCZLER9CegqzFbROvm5iSJs4xHkg7sH8qSWOKBoxDJ5i5GWBOMenenZhuMC75pNuNoZUbC46HkjNSxYlji5ztzIsmMZ524Gfzpqr9yRzvClj0xkZ4znn9KeCwCKMoqqDg4POPeqTvuUrLclYHYiEGRYyoYkY+YexpIYfkyuBt9OmTnNTySSTPuIJwOMj73pUBJGcPgEjOPbpSklsJoa58oKN/kNkknAwcHjnmmBn3YAPCgHBDc9D6UqW6hEQYQ8A7ePrSiJnTLc713ZJ5qWkJirJneSiybmJDkcgH26U4swBA5ZSV4OegBFNKMMEAjHBJ9utSR28kzMkI5JHOV4Y1KuIYgkSRCBtZgAox6nn2p0SNFC5XJPztswpwTlR6/WmZYnA2HaoJOe4PWpfOkOQEG7dndyen0NaFjmPlpKglZA2OB8uBjnoR3qCWVXcRrJlnGzC88k9yadI3mAuJJBJtIGOcktn+VRC4+y3O4neFZpOAQABnBOPqKV7ADTSBgFjL7t2CTwCB6dKtWN5ND+7MqxxSgKVkUMeh6nGR17VTK7YQATgJ1/hJP69KHwjkkBBvOXDbjgDHT602Q9SS6nV508sbERGUjIwce5INRiNI0A6FQQASGH5gk1V4EZJlCbCzHPp+IBqUXBkjcrwm7HI7fhUXtuFmIyus0n8Dq546jjuCag+ZF5LY7OWHGW6YpGfcschkAABPANMLsVdQgI4UHAJPOf50wsxMkIQQACccexqEHGCep5ajHUHjkkY9fxxRx8mck8UmWOwGVOvB4x3prKRgnowPv1p6oX44O7njI/lmmSRpwhkUF1BI+bp9cY/WmaWJE+XYDjII7d/apUfau8dgwB2qMZ+gqGSUNMcJ5aqxKZ9BSb/l+YK/HIU98/SgxvqWZp32k9SSO9LtDwJJ54j8zIRcMOgzjINMVgSGKEAN0yOccfzqxa5CTI8ay5QYDNgKe5GPSncbImhCZP3yCuB12g+lPCu+CAwYj09B9akSNcFUkDnBBHuPwpnlOApIGM46Zzn6Y7UgQRxgsAX67NpK44xznNTqu3AI569ff/AAqGNxEo8uPYOBx7CrAQ+WQecjgAnONvWgHoxdpZyoHXLd88Cm7QGwVzn5geO5zT1fZhlc4bOd3Xae3allgMwMixpHGF3Z3EbcHgckZpMGN2ElYy5yT0A7HtmlULG25hldpJz6Dj+dMjUkAAmQhjyvAGB15qunlyQ8MZN8a9QAOTk9/Wi5Jfcr8kSg5BJYqvYAY5qBmBJ8wnAQcjC5DHJH5USzEzBlCH73Rio2njGMYqBnLqBKA/KjB6jjGM9KktsWRk3ZWQhgzMR6glvx7VWfnGUByACe2KbJIVX5gN2CAeCcfh9aMszEEDaG4Pt702TfUe4G6MMAVVi2CTgfLj8aryqNjhUPOA2OgzQ5wFH3hg5Cf/AF6Zu2kjOMkZ/DpSvcQhdnBQgZ5B9cU1vmcdcnAP41ISFEhwBu4zgdKjY/JtJ2MDkgAfeHQZOKs0Q1QN6AfeJz8/1pqgSZDOHAB5jGec9+tSNKA3Adyu0424x68k1HuwjlQOPvYwOtZsRI3713YADPPA2c9u1RpFnCscsSE46ZpZF3BzxycZf/6+aUb1/jQOCSB9DxSktQGruXYTjBGOfenLtZCcjncuQT0JpBCVGFcEnG7PtUgAwdqNuQKWxGQOfc8frTRd7CliQD3OenpUY+ZkJJ3cUPN8hfa4ABzx70FSTuxgsR60yGxVXzFB6ghgcccD607ywjZKF1Gf+WgI+7xxSqvEa4wACnrnJ460hOHOQTnnIA9MHjPpVkChxEhVR2OeeuanjxuIwhYEEBgKhjVWwBnIwDTvmzlsHsCO+OlAriFcs4OS20cccHvSiTLZI2MSCTxyBQucDAHamyLgAj94GGQR0z/T8al7loazFsZG8hduW459aklXdIXUDy/MJJXIA+UDofpTMfMc42gAAdece1OZt2ed5JbHbjOe9LcYIwilyMZIBz61aV8oSkZc47cZU8dD71HEvm8sBhsYPGDT0TbsAzhR6j+9uoJZKiEdgMkY5UdunBpdsg5LlDjGCT+XFLFMg8xhs3yJnBOTkegxQu5JQVflWyNox/DnvTWo7EZj+SMbB0wOCc/lUyQk7Gf50UEnK4HOPXnsaWM+RKj5+6Ojk4/TFPYh45S6fOxXPy56A+p96dhbjAC+wkEMQOhNDMw55yBj7n8ueaHkLjDZfj5duFPSmncvlgIPlYEAqM4x61L0B6E8cAlQmPblMjC7gSB3GeP1pk0WxQz5KFlB5GeWxjAHpUCEGJAhJDqWYEnqTz9KnuL553jEnPluNpPcZzz64q0UtCvJGzIR9xyrg7cEDp649KjkkGTjozKxyPQU4sJMAHs3IKgD8zSMWm5IBAyVx06UMHqQNl8bjycg8Z/nUIOTGgcb8E9OTz6VOdolB2Arkb88cVCylFdY8YxjJU8DdjigBojyec5A29B2qUY2KSDwwO4hsYx7Z71FHCU4XJRtxBzjB/GpLdiMBHIzgcE4Ix7ZoAnTaI3AOcKAxIHJpAoLg8g793BOaIyjqWb5F2k446gcVMI3nWRo9v7oqW552nPNTuTsMhkUqDlcbQC5BBI/SpYUDYJxyeQeetEaYAUhhtA7N3NSE7dmSATgdOwpCAZOwnIIIOOCKauwRYIjGFKjecjp3wKZuGE3eZgYG8Kv+NJuljd8Z3E5yG/hI9Kq4Dl2ynKkHoRsy3bHt6VHNkQuGwNwweTwfm/woCMXRTnAI/i4xRtxwqHa2eCdxyCffHemXfQeQs8zs/JJVvxFHlyBUIzsYsc7e+R7/wBKYASNxGwfKwJyMZ9sU4kNxjezE8rwcfWkxoiZv3zsoJ+6OV9B3qJgzYz2/wAKccD5RwVI3DJP64pFIYuMkgcHApbCbEP3gVyCoPXPf2oLIMDK/eGSc55FOnUhASRsIOfm+bpxxn1poK7kJ8w7RkfuxgkHByavoJEUaIB8oOVI2nJ71PLbyBdxB8s7l6dgO2On41EACrgnHrSJO8YIU/M5YOMH5sjjIzWTTKuK8ckT4QkFcg5AIxinIzBTEoIym5sjqM457VILlWiSdCEAYAxlScArnPIx7dagIEpxnYT1Lg/dDZHT3osTcUnKfKPu9RjGe59ulWUkDJhN6PHGMYxkHdjrVePsqk5HOAcg/LipC4j2AcDBA/Fs/wAqpMETvcCQsXclwcnAAJGcg8Y7VJLfC5cOUUMQATtHIB+lU3dSzq3Y5JH0wOaazMqR4GVPA+optiuWjcsyeWXkCBWUBTgEnvxVaQq8boDjjJ3ZOOPb3qUmMzEru8sEhDjknFMWPcpIwGK4ODjvn+dMoA0RlBKR4yQf3f0z+dWI7gxRl4fMibGcAqMKeCM5qsco+c8ZJP8A9alM5kikiCJlhkgLhsDtzUsL2IyMIABg8gd+KQSE/IOvB9vzpzrhMkErk4OehGDj8qjKLwCOuPrQgF3BgGYk9+v503cwUoCQAwPPXFOEa7B0xkk/1prJIyMQS44yehA/GraExpx5IJPVmAGRnj2p5Pm/KP3iELkPjjrntRsdDk7kPIDMwOTn25pArs78EAAZwevJxWTsKKsN34Y9QOT9M0K44KcZwRwDnntUrRbB8zfxfdzyfzxUQw3ynkKAAMdMmmUO8wl3kdEcknOfX14pJB85DHcSNpPXinbCMDHr75pgztHOSR6d6Tv0J2HEFwc4Gepx2NA7kEjpnAHOKcwCscPkHoeeePfFJ159R+tCKFcjfyB+Xy5xim+YUxnk84zzQ2Cmcg45PpzTcEnkfKdwPt70wJPMklGJBnnLc9QOgqlKzYQExH5Vf5CTyc54q2sZ6Zbbx6dTULllyQSmVUEFuAR6UOyAoSko29SjnB28YGR9aRn8rALHGQM4yDj3FTTjdvBcpnuQWx61FN8jZUY4+XyyR/OsWaIrs4bY4J24KfISOv0qxHLnYQcfMrYKg5HpyKjMKhxnhOcEY7UkUfUrgE4wJDjGPWpJJXOE2qNnc5Xr+tQhc46Yy2e+QenWn3GH2DaEcgH5uR+maI2KtkdRnIGAOB70/QLixPtyDgBSMkAelSfxICQeDwF6ZNMiG0OWByGBOMYxTnlZVcgFFYEdc9D7d6tkNjJOVRjtzwe3PO30/Gms7l05zuBAzz9aeZHUEKGyASfmA4GPWmyAhyAOMnPJ4rMpEKMTERsHIHJ604SFzGCdgyc5H5U7YCqYjJYkAAdMU4RxmbAOwE/Nkk9uOtA7MhhYoYyMEDoCB1q1DGEhQN5aOAVABySM5yR0psUW7lhsBx17k9x1NWU3FgR1BwPXgU7gIIzzwcHAOfUdKV0KgZj3Bs4IU+nPepOFyzOcZzn6Gq8kg2AgjLBlIPGOv+IqhWF87eyOh3KMcbf8ab5mOu8xlSNuTtOTmljJHyhyV5GD7U8IAxAyM44yO1JiVxCBlGPJJC4G7nI7CnIBHgc4xnJ96acI4cnDBgTndwOfTFRvIFjwwwUADZYgf1NK45alhACvvzn2470ryHeXKYdgB+Pc1EzFMoeCGLZ8xsuAPpUpAOQAGzx931qi+hG6hs4AJGCM4P16U8nHPv3o4KYbALqOgC49ehFPbbuJJGMg89ODn+VTcyZHwNhIA+ZPy/Ch+gLbRt55BPIPGacjMi5GYx8oBTvimp5oJCmTYwUYY5yd3Jz9KoSHMSz9AScYI4/TpSZDckce3GPyocs2efLIY/xLnHbvQUAUOvz9eADk859fSkyr3GDOHHHJAGepqTau0nGCoOSTxwaiV9quzbBkrtHzE/yqT5WxnhTgbSOc96YmLsVuc42DH3ucn19qbICEf+MY+WpFnAfORGMgnIHOKQvCcnt9TxTQr2FFoEkQxBNpyvyRjAwpHb3pNz7QMZPfnoBQdjo/3HU7sFj3PPTFLt2Lkk4z06YHFaArPYRWwjjeFYj5QfrT5jySN5A6dieO2KYXAljLIA2CSCCcDn0peCgGyTADZYg/h3rNl2GOC6jGQBknk5GRj+VOG1dgRMYwcHnp9KRm+bnPBGfwpqZ2x4AwPlJHGPyrQi5Io3uQN5AOW4xhv7vNKqpJlAEGSxLAY4NRgsUwMnA48z2NKrDcmOqggAZGefeo5WIcE+b5JPMUEBTGO2OvOKeqMUO7kFem4j5s9eM0iseAeuNqjBHHbqPSmxkBQQB8wyOemaqxaYlwdqsCXwGyPLO8cjPXFFOvJSF5aRDnonTpRUgVic5Bx3H4Gs7UH34J53cA+mKvzodowPmI4HPJHpWPO6khhnBG4DJJOa8o44LqQyA7sAeWMjPfp9KkhKny/QYP1P5moc4b5Qg4OT0q/pEH2u8gjRz8zk8HAHpW9N6nSdjp8PlW9vGwIc8naBlcnPegTMuwsCVbpnGce9WZFwWBk+VgcHGSOMD9KYxDLgjJ/WuwrWw1G2hymBwM8lT/AFpyAlerlMnOznH54p8Nm29CnyORkgYGD2p80EltFi55YhsPJzk/Nnj8KpAnYqFvlH7xe2DgioQu0xsI/mByQB3P1xUsi71DMS+MAHpn8qTfuVyE2dcYJ7VO42yDYFyp+UEkg9AQD0oPoR19KCwBCjjJNMLqFOCOfU/4U7j1HqWR0Yc4IPAPQjBHWpUSTYA+cE4B+6Mg8Hnmogw+YqR8pGRnk1JGQGIzwOeTTGOc5T5+hAbKEgjA9qjaToQcuRjhsj+VMzlMkqeexPQ1IcDYWLkEk9fSgkY6jeQclT0yMVGAMjnAJJqQOQ4AA3dj7jr3prAtzjHPHuKa0DYRVznC4C4OeOmD7Uvl54I+fad2f1ocHaSD0xkbutOWX5snoAR+dK2pL8iPdkIoOAGIOPao2fPU46Dlc9fqRS7QckKQCdw98miKAxoASdykEEgHoc8/hQVew9Y+zYP6d8U1lUDIJHJ698U2QM+9dhAYtzyMY+hppVzhehTkj6nI6+oIoQ7iiMA8Dgkmmkq673wFQ5KBc5/HNOGVOTncxJ6etMfL4OwkgY5HrQ3cS0Id6sEVPkbqV3ZI/EDFO3MocYGMHHyinncygo+MjBA4HA9qYxHQcEjHHOOaTKunsRiKNgDhB0BAHoc+nrSiAFwBGHYHkAf7WRUgYtvJyhPpznFMeTG35OmG4447ZpisNSI7+UweMHbn696jiKjAf5ABu5Gcd+1TEBcnAwp7CkhVPnDyiJFJ3sBnGBgj65qGhkvlu6DBJCnDHK8f1/SopYyHdTweDnr/ACpsEuS+PnjORgAAkj61O3zbSSSuBkouNvPsaXQCqykcg78dvY9qhfcFyMgfN1Odp9BVpxtt/MijMkhG7A46fWqMrbcOsZzwWBJ6k8+vSmrLcNSMknI+vYcZp0C/6TgcfMmcdc7sDH40j8OQMcHru/8ArU3epd22Z3YIJxwQwI9O9GjE7s3tS8p9Sc5G0SEqHwDtz04zzVIKwGADx+OcHP8AI022kklxkHcTjLkE4p7ONwIclQRjPIGRjt1qRxIuWPzON3Ay2SMA+9KnJkc4IOCRlug/GnHLbzlwcHHI5piAkgnKBlHTJ5P1Ip7kvQI8yMV384OSeeR6U6RpCuAcDa3RQeSuB1HY0ka7mIY4JGxRjuT1zT7hm6JjzGHDA8AdefeqEmyNweSpJOME1IAZC5H8TE9D0qFNzsCerk8ev0q5bQyzSoAkpDkjCdwBu/8ArUFbl7SrZnvIonEqCQgF3CgLkd+9dakAh+VgHzuG4SDnH4Zrn9MhDCScwoPLOBjnoOK1XcKhAOSpKsTkEZA6c1vHQHa1i5HaSSs6RYDsDkj+HHPf2qbTdFbV7/7ObiOJVjLtJIQFJ6dR71m/avKYoCBHIeSZMnAXA6+9RmZpPKL4clQAIw3c57j1pkWtsOljMG9MiQ7skqcAD2pBBu8skAHBJ4z9OlJgvMdx3Lg8OM9PrU3mfI6jIXIHyZHX8KBDPIfySBwVJYnPUY6VEY1XeN3fpn3yP0qY5Y5ZCMcDnrxTQ0X7wkgYI6nnpikkAzLCHknOCpP3SfxFMuPMKRhRk/NuJJPGMY/KnSTiNcCRTzkDDcZP0pxk3LgDOOeDxz9M0LQaIJFES8Z5HGfWmGNPMyj5YgZPQDIqZwXLkdWwdnHrUCpvAPG0EgfMvfj19apE2EKEsQD0G4jGM5+tLlRkHOflIGc8kdM8U+Rt2cg/MB156dajlJbBG0gc4JBz+naqvoNaDDKADKX65Y8LuGBgc49KbAgOyIHerAKDgDBIz3/KrBiG9nATcxCr8ueMnPtQFdsRgKG4J3g9M9azsJ9yAbXLl9pZ/mwM449RU0VsZNyhFRcAey8569+akktPJxI3+rHygDqaSG6MaASp+7P7wA+x74rRKwai28u9PNADxF2Pl4wCv1FNkjU75EQFSOpHr+NOeQSEFJEAyBkt93PXtT4nt1CuoRs7ukakcDHr603sMAWbocv1wTwahjBkcKuBubA2xleCevSrCgSA70ICgKMFeMjdzx6cVMiG4xvkIwCwL+3QdKzauO99irFI0BBdHQDJJEfLcEDqRVhZCfKQJv4CnAxht2c81CFB3geWATgAYzgHJ7U4SK28oHJYMVwmcfwjqT35ppdRbCtPuOOScZ5OcE8/ypQrtGCCTu6nsce31pwc+Zk8byMYRTyFNJBF8mEG4GNSTxnPX+VMSGCRVzgb22kAS88H86e8Sb9piO8nk9hxg8ZxwKcD5Slkjy/KgDjofaq7zmVAMFCwBXJxUjLQkcwzgkPcOFQHzGBxnJAHIqRW3RykH90m5yeSAOAMkAelUreUQTAjCb2LB0HTAxnrU8t5uV0YD5lEbMgxkDnOBVJMaJrlQGcq5xgA8nAOKr4dVwBxkAADPJPJ4pokALsehJI9CB3p8TBEjB2xAsMAMQcDvSTEKVY5VQJNm7btbqB6596VJfJJDoXXyyMDgZI9SKSR45BGgyXAx0HQsSe+entQcMiKw4LMuSu5cAdev9KZdrl68u/tTQBR+8WMb5FjBIwMcge1VpGBlwgztwuDHg8Lg9M1f1GS2Njp8uxS8tv5Z8nKgkHAOBke9ZQJLZOfuhs89C2P5g1ZC7MX74JG9CT05OcgnuR9KIwyOCYkG0MSU5JwMA4PH601ZA8ROVILZBGc4GCP50x5VeMneUGBuBOOpz6+lZ2uymgQZTLSAO0qRgvxnOSe3pTwVQfK3HoD1PrUaXYjbA25U7w+DzkYH6U2d4pjJGpBYhPlyFwB6cZz+NKxEWSJclCMEowHJoUNsIRjtfPJ54PUVXikR3yE2jOQDkdfrUit9wAHGfv9QCOecUkaXuTsjTSYSPhGJ28ds9SM1Au+ZEHMjsDtQ8+v9KmLlRlTle+BnOe2Kkt3SCcmJSWQlcqfLHTHHWtLD0M4tngAHrjBwMY46mo2WWMSOmAyIW4bByPepUjkWMI4EchB3KTn9T7VG5lb93lxvK5ChTwPfGaG0RuMt5VZRknO5QA0ZJxj60wr5QCGUklWbsMYxhcH607cYfmHJTOBtznkDmlZY22FzvBGwLjOfX+VRzXLSuNZ0VyoDFgF+XHJ/WlR1cEbznluOMHPTmoXlVMmUqGCls7QDw2P/r9alRFkBBG8qwGSDjBGfSlczEjQ/IH52hF6Dn5iTz9K0bi+kvBB5qL+7yo7fLnjp147nmqiygoSMFicgdM4qdIS5BA3jAzjjGeO9O4uUjDieTYrv5fmDAZhlQWye1S+WUCERvtfcRgcAA8UoAhkOMiTLfwk8gY7mlQtuAbO3GMZPGetalLQiVBJEckYPAXg9TnuR2qTaHYgknlivTnBx60sLD742AsTjJ4wBgY4oZwFwSSSAcg8rk55H0qbajQ8O7qAp2bSi4MnJwpY9vTijdj2DcfWmvK+Sxl4BZ1fJwCOADx6U88EJv5Geoz069KTQwO4DgcZJHyen4imsNn7sZ+UbeOv50bt0Sg7SMDjIJw2fagkFnJIIJJGAMYz3pbiYIGVXL8lnJAA6A/WhUjZkO0EhtxAAGD3GQKcEBxv55CjjP8AOpBOVQIOOBgEHv1oZNrDYovLAITB4Q/d6fePf04py3BY7hgMBu/dqBgH6UyYk5P8fb5aUPJL8inBG1cgAZUdqNSxgLKv5+2eKasmzefNbhDG0ZOd2ceuPSmyQmFHJOcljgcYGcDpTTsDxFcYyp56GkQBlYSuUSMOMASMOuBUU1w4hcRgo5jb5xuyTnOKZ5yswTd94k4w3b36Ux3yhBGAQKbLB3XzCS6qN4xhvvDv2p/2lJckRSDJcoB8i5Gcc4qEud46DkhM/WomcYy+eFzuOOCTnHX0qXtqTqS7nJ2EeWEAIOQQc/e6elNcRyOCwGDg9Dxx3pEjEnyh0ibJznjoB71GztgEklW+7s6VC1LbZGsYKRgYDADkZxk9akHyYIOcHHSkUszkAEDgH3zTxHlWKh3254B59q0CwpYow3SdACSVODSO7cIOmBz+G7/61I6YxxwCMDOT070qPu5ALnjHYcfWgG2KkTSBSE2OVGd/OM/SnpGyTZ5TkdGpijsAPl2quOpxz/Kno2ZY3AHXPLdQPwqWZ2dxxXEaIEB64JI5BbPpU0EkkWwfM5Bwfm6D9ajgVggVwSQipkZ5zx2JqUzH5SfvnL4PoOw6fyprQbuxxAlhwZHRTu+fcwPJ44wKVz5eSg8tM/LyWBwMVHCGZogBkswK8k/yqRGKtGU35wSEUtxn6mqRLHpEJVdTkEjgDjIzjHNTLKXcN+8QkH8iuMcCo/nlOCGyc4cjIytNxtchCMLkMB14OadtAuWIplhmQyxrKcnlyegHFLcTvMIwecE5BA2nPI7dqhfzCjkZGV5PfnHpTZpANgO8DOT8o6bcZ6+tQ0WpdhruY/MYeW4AJJMhHJwMfdpjBnQYOAGxw33R7inIW/eA5ABGQB1+mCaa8mXZtx7lqlp3Cw3cqsVkKYC+5yT74qNso7MrqQsnyLgkcD/GkkldCcTiQZG9Nx6Y4phwzEqjhcnAJPFAyunmIr7MSFFOAm0Hp6Hn9amlcruQP8okVQTj5hgZPFEk5ZSRnI6YUVH5ixynGcF2Y7Rjg0mVoMaQkckSDAGTg/nQVzvAGGJOeeB6UvmBo13HLbQO9MCMSQAudrMORyRTWgMjfdJHIN3BGKPMwzuAACSSQcDP40roI95YDIBJ+bPbjpnvTWXeibhv3Z+XOc5FGpIjKj/KMHaD1PBpAyyKAMIARuGOoApWc43ZP/6+nanEEu2MlsE4HtRYBo2ggkHqM4IH1p6ISmCWwSOp5xUasQ7jBTBHP4U9MrkHkjp6/lQF7EikHKgrzkg5x396bgvlCM7iQ2cY6UebsQMzgkruIfGMdxzmklYB02Y4J+TIyDgcelBpcTaCoOASvTOOnvTldg2QcjJOcg/3e340xGY4JALfdwRjmnMN+/nY3PJPGeOf0qzMlSNPkzgKcYGB2pzxhAVGC7YKuDyM/hUa53EEcEnOOnSrCXflReUA+5wGzn0oJQ3yZkdwE7gksR3+lM34lBePKPuwFbg4PXpn9Kk3lHJI8vDZOeen0qNyJMnzC8nXkkkksB0PT1pXBRF37UTAPBBHLcD096jZAAcnAYgnB4J9/WpZ44oriRA7uoztIjxkjt1pqDfvxyCcAMMUupQLgglcDnkrxzQUO7+/wM7uev4GpgikfMAgLbiV4HA96bjiMOgAkXnocH8cVQ7DgpOQeMNj7vHAp6JuOMfUjGBxikKhYzyQrFjgAf3cenrShDk8YBIwMDHTkUmTa5MrjZx8gyMcn1ps0zR5ckO+DxgnPHbFKV+XCn5N4BAwcU+ONVG8MeRwAcHn60bDHPC0bnzAQRu/hwMAinQlCkpKAsRnA/Skc7UO7vuzkkcE0m1FVyAACPkxJkghsdqZAShVyQ4OA2N3PSlCIXBwJEVwpZFGABRM0eJHAOQpYSEcEE5x6dKfJZeXLJEkYeMEgNGAAai+th2KjMoVCSu9kBxuwRk8du9RkEqcc85q48W7goNy4ILZGPSqzj5zgHDMeB6j3qloFyI4K7TyAMDNJI56LwTwB2JIx/OjfwWAHPT3odl5PRQ+7jkrgg5JobC5FvErrjIbIGCDnB4/nTUfKA4I47j3+nrS+XnYSPReF98/zppVETlN+AoOABjLe5pXKHkqzAEGTGc9s/nmpETcdoBOzAHT0qDeH3g4yM4Jz+FSZwyP98AjJwV5x0qgF8txs2AP1BBwvJ7c1YKYkwnU4LfMPwHSqxICoMqcgnBJzwfWrEBZ5ODgBl388nOeAaCdxwyJcgL5e0ZDkgjB49KtDmSPBxjnnpzTI7dook8zEayHepfHzIM55z2pPMGwAOsi7cc5HQ+1Z2FexHPBshZicMw42dvTrTvspT5GOwjgZUZb/IpZHZkO5N6sOS3IGPrTHQ7jjBZcsPlBzkHjJrQrcbGVUvkADAJJAIpxQphvK2AMWI5GcemKBAGTBG9ioA3AcZPekZdrZ+VDyPlGMZ+hqdwuQggocRgnKsSrYOM9OacEJwChK89MkjBzjOPSlVw8JJ5UqdhQA4weM85o3Idm4ZORxzg5GKolsi8thECY3ycbuR39aGBwNpxyfXrTizFMjptwPXrTCxU4B+XOcU2Axd3AP3u5x+NNCAAg855BxUjfPggY5I681Gcc7T0zkbT6fSpYCFiqg47Ac88k+1CfK6t99xzwO44poJAyp6nPHHT60u5j8wJwTzz0plgiJDHtweFAGCeKUHe23f8Adbtu54z6UZKpgEdSDkVLH87I2cDIY/e/xqWSxgRlVHDj7ucYHrTS5KID1BPPbpinFV4QEnC4FSMilnHVR+HOKNg2I4oxnB5B25UnijcGJcOCgd+nAznI6+1KC2xMcEhckgUx/mxnJ+YkjJPJGKbEOyuVII/Cn7snAOMg49yPSoB8xGc7SQPkHNPDBSSBt5OB1IBHvVWBMe27GSMMg70143ZQGQ52sBlSfrTmlZ2KkZAwBknPuDTQA7j5BkMy4HAOfQms2aJXEY7m3DAUnp6ZXBprQkNgEOQAQevUfhUisAyAEA8EnG7r9KTzWVSSmMddwHPFCZGxGV3byeA2ccjPp2PrTm7A7yQFwMk9/emO2PLBfCqMhsAdTnt70qKZGIB+ZRjAPXBqmIUlV9NxbJx160hJdzn2Ax61NITG5ByHzyB1qE85II46/hUlibS2cfePI9jT8lOS4C4VjzySO1MGThe5OcU4szuPkACqc7jk/pU2sA95RJg9GdslB6Uwh2JHTcevYUqxgEEfSjzAuDkbe+aodhkZyw28bgpBByBn86epLbMDIFO3kDGCRwAB+lB53hSMj0qyUyUYbZsIjOQRmP8ApVa4dslhGJGkJbPTHGDxuHegswHTLYzj+VNyq9eODlh1AzmoK0ZLnY7sNuC34jnj5c1Fu3cY4OPv+vf160/J3H5AoDEdQd2Nvp9aVSdwYSBE3Bz04x17Ul5iKzwlsZEgOVBxlcZqkwZs5jPykjOef5VYuYn8wu6ZTbnY6jnniqzYbn5d+Qeh6E5/lWT7gtxoX5ieADjPpTlKSHJT5mJOeOgHtikKMUdRyGA6dsU4JuwQd/3gMgYAIwP1qSiFjumxs5UA9+cdulBYBsk5ADJgqCOmB79fanTEl8HjcQvbkk8YqPzQTEVfYH3ZjJOF5zTQrE5i27yRkkqvQ54OeueuKY5zkxjCDd3GRmmKAqDJyQuW2L7Y4zSkglgMbN7MC6heMDrz602IawEic45BUkgHv71K6hecPgvjee3BB7+tRlkUBlxjkj3zTd28ZaMMFyQMD1yakewofdsGQMKO5zkHP8qkiUb0PJ5GB6iq/mHBOTkgH8cYqeOES+Xlwin73XI47U7ApJk+3y+pyqjr3XB7VIjb5gfNzkkAxj5SSuF5JB6+1MX+EqOh78ZzViJioBLnHUeh79KdguRSMAFQvhjkAEDr3H4VA5dwcHzPlYngddwHYH0qZ5F3gn7pwMkd/X6Uwt5shzgpjgDORk5pMZHvKtlsZJzwf8QKfkHqMDHUpxyfrT1TKkh9qnPrkHdjFK9umZAw+U54xT3BITdyihAAQ2SDjOMenOeT2pjHzcMSSuRkAsD+hqUxgOCmA4yCY/lx0xz+FKSyoefQ9e1JC6jUkJU87+u35GGMjB7nvUkitk7E7EfebJP0pJFG8I43knpwT+OfegYOQuNuc8d6pNMvQHU8kgIRnO/OAPypSc24cA7Q5QBlxngDuTSMQSQwDqAePWnkpsCDAUMxygwcmixDsMkA5AcjaPlz14qaIF3kBH7zk9Rk8VHu3shcsSzEMOnFOAMc0Z2jcMHJA+nFNBYa+6UrgK4ZQgIC/Kc8/Xio+RkbCFClfqeR1+gqZZH2ghCOpPIGDjFRzY8sIoVWZhySTj5ST1HqaGDBrgBZMgg7AUO4gg49CT3pGG/p1zxxkk460gHzcHYpJxtUcDryKepC4J5Zcc9vekJajRvbBJHXqT0Pr0qUAhHkLtvRVOdx5zuzx+FABGBgbVGFA3HOfrQimJQSDnAyp7D0x+NAuVD2O35d5JUnnPNIrsuSpADZyMDJ44+n4VD827OMk5NOUBVwe/C98nHFNMpKwoIVc5KbWXO7uCe2Kc48pRgB2baOF56+tRDnYQMgAkgHHTHrQd43gAHkkZ4psm5IAS74BAbB9cHHNI8ZVd+cKD6dfwpmfmA6qhBOFBI9e9SF9uOC+cgfT3oTK06DioDDCccAnJI4+tJjL5JyM5OeaTG7dkDGScbiMfpSBSEYA5YjI78/3aBChduwkDOQMOSx6YpcsuwHaF2jPA4pfmCl14faDgAc/rTnCh3B55I6dMUXDoQiXc20yRjAyWc8E+3FFLOvmxqQSoBIw3WirJuULtzyA4+XjOSNv0z3rJuJSfLCMWDKApJzx2rUvZOpdwflJOcnBHesqZTvKE4HA/KvJRhHQaGLHhQ7LyUJ59+ma3vDgEOol4g/mgN8o4GBjOMmsDb0YAM3YkHOPeuk0HTG3lyg+7ty8eQOea6KcbGx0nnbi6g8ccY5HHrTZCUTfgfMDtCn5jjHTNCA9M4A4Ge+KeCNqAx5xwM84z1rpSdtRpvqOVijSYDYUccZyfrTBM2EcuVByFIGPmOeP1ppf5/nPy46EjGc/SmrE0UTnGwNkLgDrn3xVBs7jZeFKg8gDFCx7wGaQIihiQSOp/z6054fJILnAHJ/XH8qhZmKBC/ABIBPHFUkaKzJm06VT8qEK/IIUseeneqk1vJHIWQ+Wikqo2hSTnrwTXQvaeboVp5Ehe5y5nKj5VG7C4YVz8oYu6kfdzu9s0pRsA2NSeAOSBz9aSPBdAOrDHNP8xflAODtAPHQjtSAl0TODhQCTnuaRIKflAJ5J4xTwpwS2DjOMe9MZ1C903c+uPyp0cqMHPmbAFBwcdvwqUVYQAt5Y3neA2AOm78M0hQ7zknOBkdh1zU5X5eB90N16UOCjgsDtxg4HT9aqOorFby8cnCnjnJphI4A4UlfypXG0OAQN44JB4pMlyCPnBxnGOMVYhNm/pnbg4xTMBN5LncRySfRakC92JQjtjtRIPl2sQDgD16VDQdBkh37zsj3Z4woxz+NDA4LM/mLgqMnOTgD+gphG3kdOOnrTWXGfnI7jII7VnqJDnQnnGMde49ulJxHg9Np3c89PpTjudlkGAzKCdvA68fnS5Jd1Qg5GMAMODmtEjRajPJJYhug7jpT/J3sPu8ZbJOBxUk8gWMLGhKKoyQCeSPQc1VEwfLrym0bQuACT2IPSgWxY/cwyEyRGQkDCICwztzyc8c1V8xHALHLbFyRjnP40swKI4BkIG35cf7IB/WmIGRNxI2q3AyM47d6i4COyHzOcZxyDxk0yYMfugHduzwWwSck4BHenscDAJ254461EEUFMYjdjk49qb8wAs+8vsyFbco5z75XFW5IQjHag3c8bfU/WqpjGEC9iTzkf0NWkVJuQgAOEz9D7ZqirELRg4BGeW6+9REAoT0GO9SyIWCBwOmSCSP8OtQMj7MkccBhg4z+dSS7pkLY2ENnDZzycio/L3dQD9akYlun/wBfmmFhscqOpGPbmoAltCFSQpksMAgAdyPXp+FWMZUAcbRtwuB/KoLZ1Lorc5deWGc45watSA5f93xyc470CRER8ucDg4FMICpwCRkfouasxAO4ATdt9QRnn60ySMREbMkY3HAPHaguwyNdikJggNuI4OMHPcelMiUwdB/CASc4OamEYjCNhsqxJ4YAgjHrTGBdQQjBh1AyQcHjqfSrJdkEWA+5QeCD1HGPSrljbM7AgkOvynDbcDPNVE/eMThBxzxW5pNnl5XcbDv2gbl54z0Az+tUF7GraRxxWvlKMHIWTceeBUhx0GwDA3cfXv8AhQ5JkRiOf85/Kod+7AbJHcgHH+fxrS9iQdvkRmfL4PT3OaTzs4GSOg5BxwPWkVQW28DBAyegHakUJ5K4bgEcZJ5x1obsPYm3b8kHLAHG2THUe4pxcbZCp+RQMb9oPA9iagY/xHJXaQc9jTC4EBJD78EgDnP0p3EXQ7MhPsSD1HA9qgY5wDnGM54qSF0dMwhzGudoHyhvwpjyMwAZMDIUDA70XIkrkgtnIIBBwAScA8deo9qryxQgAkLhsFRk5zj2NWJbYFgHB8tdwGVOCcYA9OnvURRlUqcMBzwuMU0N6CvxgCSPkAMdp4xUQjEUnltGiEnAU46jn+dSSq3OS4DHsOmagaNhIhOH25bdjPNAh2wsvIc8kn0BNODblGY8jjjd6fTNOZzuJwXCsCQeO3tTQvmYwG5Xf3Ix+VVfQaHo0TkpsAO/7sjL3PvgUiOXhO1H3Y2EEBsAd+M0qo7sUDjBYbRgDp0zmognlcMgjflhgD19qENkyTIU4cSYyf8AVjjJ471XRXPlkAROqgfIeud2R+lEyvvwmcAAce1D5jyW4dSz4OFPH1BHek3fYXUM53ns3KgH0oCYIDjhPut5YDZJJI4+opkshRYzgup2o2CpIyOcYq1DcxsAfsynDFo8sPmyAR+WKVyraaixrhB1Qgnjj5hjAJH196cFU8hBIO/J49aRQZOGxt+XOOmSalhjZ3RExubLDyxnK574zVEJW1K5d1OVQZYNyegzxSoqK4wETI3HYfTrVnakGN8gdegHQ9AT/I06FVZ02/uzyWONwAJK8/UkGmncdkyHzVhY+buI+UjJPBIwPWlS6kOAXYOrEZUnoq4wakMIWI5jwuRgqd2VHeqc0suMCVyoJYlGXknaOwPrUtEoe7ZUMAcZB69aa5LIRgJjr7envTT94kkgYA47Y61Cs4OCcEcEuMDP50guTCRiqbhgeVt2DjvnvUxCRtuGCC7MDgYxgd6hJSNXBJfBON/OPUZNI7PMqbRhEGDheOe3WqTC3cVpgyOvXaQvzfL9fWpJHVUABy4XPqWGegqvgojk7ELfdAI5oWRUIOQhyRk+m3P86k00LduuJJd4O2MbSgPONv8AQ1FDIIFCjAJUB/l6ZokkEblgFGUOCcnJI9Q1OdCtxhyCAM4U5IwN3P8AKmg1JROjW6CSNkWESMoXI5Ax6+tNvblZ/sapGQYVCNhj8yBmP55IphiEj7owcOAAACOo3ev4U4yqiuMlwATlT3NK5D1IS7jzWFsAjEqAJDgAnCnJxTWm8x5VeQvtcDAOMqBjjNOlSJXRIxGH3tkjkkDpxTjMqRlgBK2Aql2b5ST1PGKA1ZE6ghjvOCABz6UrhGJaUkIDnMmSMfhUkojRowHGdzD5lwOPSo0Kh3ABk+VU5b5Rn6YqgtYciJwpG9SqkEk5/WnKoEfynAOcAcZJGO3vUSeYY5C3l7jxnDHjPuPSkbKpuGd24YGDjIO7rilYaI7j5cFuSQAMA8Y9aDPJIod8vyWIPP8AOlIIIG/kgt1K5x9c0gUBsHPAA4xg9z+lLUbVhJCRsyAWUqcnPXGO1QhiMEEISCwOT06D9akUkp8o6MM8kZ+mKUhIHfICR7AmMEnrk9fela5KuQEZXAyWPHPvTgxMuQOhyPzok2yHJOAABlf/AK9K48vlsfIBjHTn1osU3YdFEjNHEMcjG3qBnrnmnRsokyHJRm4A9R3p4V0eUOdrIcdhnFNWPGQPutwTt6Z/GiyMVcVflZwhfgY3LwAW7U9C5KAxlsADJDYIA9s0sed2CDJltuBnseOo70JJFKqIqD5QCSR07U0MsxlpiHbnKsfoD+NKu1X+YEBsHJ7YqONhEQ6oByetBC7CocElRuBX+Inn9K1TugCRs5zkFR03dMnJpeCQX5Q8kDHzYGKSMbzkpnBbAAzkDp61IAI4cAL5iqoPP94qTj86TKuMXKxIN77SqqQWzz+FPi++QpCNtcn0BJ71I0Me6QoMDcxAHHAPFQiDao3/ACDgHPOR+FSVcsXELwuij5wSVEmewHYHFVms5AkbPISwAUnAVSSc9OnT3qWGe4h2OrkfIykFTkFvTmlmm3M8z5PWQ7yeoGKkRAUlUkY+UDI/A++KcA5IBxwAPfint994yRw6r8reh5qAuIkR5MAknad33sk471WjNGSFBuDEgLkcY/Ohrvy8uRjOfu+gNQu7DOB8w7En8T0qNpM4JIywJx04JofkZcw/zTKxGQCccH09KZ5ylxkqigk5Y46EYHQ0xoxztHJI70z7QoYBSSQpUnORz3qRg5KRcZBCKAufl+Y89cU0kEgcfNwfm/8ArU1mUO4Xb82BwTyB+FRuxABdzjLE88jnik9QGyHdlQA5wQQcinb/AJHBBO5ixXJxwMYz1qNXIIBPO3jjPWnDLlAT8vPTv/Sh7F3sOedi5JPBBOfTikaU427BGFwOSfX2FRyRhYwN3zsPlKYI59eaVUaWQlNrfdQ4OATnkipI1JADK6bCCDkg8jOPrUsLNvkCSEZ28EdOeeetRSJhC7uc4ATHP6UsbSMhO8E5wQTtOBzxVJ3RfMMkdTMGBDsrDHowFSgblB69wPrTFjMgQsOBGucAKBn/AD61IsRH3SuVcAjOO1DE3cUdsAAq59iOMeuOlSM52E/NjaFBHbPP8qZIgjlx1IJJA4z6UkKthEG4glN3yngAY9fSjcETpJwhZM5yADnkgewojXYTsyCu0YIx1Iz19qbbtgEp5UQky2YyflJOOmcirCxyF8GLJbbkgeg96WwmLATHJvizGVYtwSe2O3vTgRtw4R33BVYsxPA5HTFSxqyQl2AjkyFC9DycnpRhVBlZAYwGAAHPTriqHbQjdVAxkhI9rEnjr196lhiN2xMUZJDMCAMfw4Oc+lMkCLyUGQQvybePrzUMpd1yw4ABJ8wdzg96adiUrlreZII4wgjaNY9+wlep5wR19aqtOdm4oQ2Tx1AGT3PvSxzlHXJ8vDHAzkEBcDgVE9xsER6/Lk7OvLZ7027jSEbcWlDADdgDIB6/So2YeUhIkQbWPr2x2B71INqOXAkyrAjggEEY9fWqzbYBg4wi7m2jPU55qdC2TGT985M+UyEZwMHhcd++ahLboiRkEjv2PvUcz7xg/Phtwznr1zVeSUleTwQOc9aliJGy7nAUEnj3+mM1HG+EkKPlCCMoMdOnJqVjgYPUZwHwMVEXLbM5yAMk4/GkBIzfMABkE5U1C7sM/ITzuXZx+ZPH605W7kAYORzQyErg/PgdzQPdEJMjLlySVJ6AjvnHWpNzD5lJAUjcCe2MZ7UGPDkEk7jnBOR+dNZQ2Qw3kgAE+lNhYYU3YJLhQoUEk84HbmpIzuD4BKsNoIO04Jyf0ppVpeCBliWPy9M+nNSwzMmcRxyIB08sHoMd6TYhrEMhYJhR1OTjngcnHSkGSD+lOO08DgkDdgnBpI8MwLAD1GelAAUZuN+B256ZFKclQXPGMjBPWl3DzZAcBiT0yc49Ka4PlBgR1yM8YHpQJabkhBLbidgVwd+Qew7U0ZIGMkAYP501C2XZe+CCvsPfNShjtBH3iQSSBTVwchEQDJOcE5Iz7Uo535TpjDZ45605MbMjucnj8KkXgEtjI2jryfrVAkQkkZK9VBXAPrSNIpc4IQEgjcRwQBxwPY1ITuL7wIwu5RgdeeKFODuXgE5/n/jQCYQ/KqOANvzbui8H0zT0kDgqpQh1yJOTj8OKaxVoSJBGTtAyDgA57A5p43RPGYw8atjBQ4GPcVCZSGgq+8fuzywYySHpjHTB71JNcArEVjGFRSDkH5888Y6VGsoJLB22MBkA5wc5qUh2Y797bicvg5GPxpvQtke8cAODuDYypGcHnHTpVhYyrgkYLMM5buR2FRgDbtyQFBHf5c+nNWVkhfJPB2sDkZIz/ED60jJyFEe3YDgHlvyHFRvuTgxgdB84Y8e1I4BCDG84Azk9qezF8DgkDLZX2/3qm7uMUOS/GOc54989fpUsTxrzjhvqOpycY96j2f3sgYzgHjpitDRhYfbANQ837KMqz28i7gxUlcAj1q1JANaOO3hCzb3OAoB7DGOeQTx6VDJO28HyhkHcEG4gjPJ5NQJIvmxOsojY+WqSySZ2kjntgVO9w1zvlc+aQGIcyDGPShITQ64GZF7q2FHUdfrVNsb3AIxuOApwM9cYPtUwmVw6SgyKCCZBJ1J9OO1I0kPzlIzjBJ3epGOvTp7VRJnybUQ7+MAHJwowfXrRhH3g/wAeU55A6HnHtU0sKIHZBldijJ4zwfoP1pnDSvt/1bucbOMHbjvQX0ImZSmQ6uNwyduOx6VG53nawGxiCGfJxg57VJ5bZzvAAwSPvdvbFNJwAw4zwAO31oAVI92TwSNwOcjB7GlVdhDAAZxkD6Uvm7HwexPHrUEqNLwOABwI+ue3WgzbLiHaUznI3fJ16+tSx4TYyoSd6FRjGDzwc4qARssnL/M56P8ALgCpYowvzjmUABQO+OhqW7FocHaWEKMeXgEBhkD2GelH3mIUgnJA79T147UgO4CQhwmTwSflx+FSuZJHJkAyGIweuB7fiKlE7kc7owcdN4YY5IyB04pqyuIXDAHDA/u/Yehp7xlQUz1BAUfLyQuTxz39KcsZTknkHCgxk5+XnPPNarUpIjaZhz1xtOPUA1IZnjkREbPJPQcEYI9ulV15XkHBGBjjI3Z7+1PYksNsjH5s+WAvHGP5VLCw2VmbzHf/AFoAIEZxk9+uKTeJPm3kDIJGBwAOO9PSHLAdN+QCajaFo8FvmAO3g98dKYrELfdGAhUgjq2c54PWjbuYnL5GRgHGcHPf2px3Dr8nUfTFIHDNyASNy9cHkY75oEIS+3cmTg/Lg46/WozgORyOvcH19BUsqKseN+SWwDkEDj6VDvdWIP3eTkcd+OlTFjQBjIuV/eZHH+TUZbc5XA2sDuHpTo/uINm8g43kE4/M05ch8ADdznPXBGMfnVsGQqxwSCSGI/DIpxkKKcJ5nRlAYAn9KkYYyQMKeMD1pyoqlNuXAx1OT+tQyHe4xZAUBJIOCOOmal3nzRtA4Knrjr7CowoxgHrnjjk9+1OAZ+C/lsdpHOQefenYoacsMBuSPX0oUAEHBxkZz16c0/y3f5wMdR6c9f5Uh+VQGOBkZJ9x74pjsKh+TAw+E3Eocfhk00x+Zs6/M20evSlYFyckAKCQhPBHpQsrFMADHY4H0ovYVkD7lVMIQCp69fajeMAOC4D5+fA/ShgTg7PvA5JK9AKFbyyCCM5HSpZcXYQZTBOMMAOBioztjUkEbUU8sA2euOAfSpFJZEx1yM/hS4yQBxzyfbGKGht3GeUuNmN4OBjpxj396ki27owRjlATgdN2KhB3csfvEHmlZgB83Yhg/wBDn+dUSzufFHhqXSdBstSmtJEtLxikF0JFKSSA5KjAzwOtcQhEaOVAAbOeOBmr134hv720gtLm432cBZ4YBwiEjBIGcAnvWdLMI1cnq+CQTgdKgkdGTvjcoTg7h7UqEBUAQDHy/WoWzJncMDbjCt605JwMA468DP8AM02WO3DoCQRjPI9fpTsccjjvx04pjOrhMZKnHTtUqqr4Xoxzzj2x/OhE36DAzRjjG/AIBJxkHPp6VOwLKgMaI2Bu2ngnFRCNWJUjGzjp1yMUsYeTIxnLZBGcqAOmADSCwjDLEn+ECoyQ2QCOOGz3FSsS2w7CgI7+1QnI6jHHegoVMdUyACD1PXj0x6VN5o6FCS3K4J6Z9MVFguRnBAPT14oiBUkDoABgHjnk/kKm4EF3CHEjED5165JxVGT5S+CDtABOT2GOMZrVaB3zn5zuAw6/e+nNZ9wnOMcZIAyKTGhhlH7sgd8cen4ZpVYEoShRGAzkgY7jqfWo2XccHA7HdxTo1b5ymccA9Tj8iKyHd3Krt80ZITgmQyFvugdsYp6/NkAADnsD1pcksS7gkj36Z5P5Ui/Om5sE4zyD2NAnccwypHIIyPn/AMmm5weMHqQOvX6Y70jFt6DOApPTufWo9xkQk44ULhsZ+9n1oIQsbrIpZcS7eNkY9vqKUQgcBiTliO+AT+FPxtx828uxIB5zj0zUSj5cAl/kIG/vyD/KgGrj2V3kUlP4l/hPoc96sW6h+hwDgZP8I/vYquBuwCmPmyMnt7VZj+XhhyeSavQLE0JO7cD8yg44xnH0pxVvkC/OUAAOO+OaVJC+MA9OOOn1qK8l+RyBsAztAc8tjGPzoLRGSZCOCRkgnt7CpI4yiIo/iB7Ht+NR7i68cEg55Pb26UpRRMAuMnHboD3qB2JVwGJ+4SSSDkHrnjqP1pqp/t5/3801JMZfOQgwHHPzZ65pyh9oI/efj1p3CTsOI3MMjIJ+Ybhxx6U04Pzf8tOFwFboO/JNBIiX7mE5OOv8qanmBgS/Q/K0alRgj6n+dIm9yUJlyAPnUkEk++eaUDYYyShIA4z3I9qiAULgc47nvTwRuBH7sqQR2wB9OtUhXFBIU464wfbNMdiszkfcPrgY46/iak+ZjhSu0kY65OKjKM6OHGAFIx3655qkwSZMjAplXAJUDgEVMFyOeTyQM88VAGY8jqP9rtjpT97xqCXxgqQT6emaZpq0LKmCV2AEDvTCAM5wCc9PXGPWpEG4kk7mUjr1xnP8qjkJJ3F8Z6fN6H6VIrCbRvKj7uCDgDHSl2jt97jHoaR8sBknc2ScDp/kUoCnAD/Kp4x1NFgugHAzgDkY5x0qXeoaPdwuBu7io43LomQcYB4zxn14oZi5IAJBAIGO2OO1AXGqzsSXADlcnsAeOKeMAhiQMMCM+31xUbc4K/IwByB0PpTsk5GCm3I/E0CQhOFc7BJt/Hj9aRmV/KXPLkgkk4H6UMpGzg5PTkdOKXd5ec8JzkSf5FO43boPZFZj79eO2etSIg3ECQCoQQVA+X5cDj5uPwpzOBnOMKOTwO/HanaxCH7S2G5B242dD+lLsbhlAOeBnpSAAkknBOfwqJXYYBH3cYwT1/KqYxxwM4JBJBx9Kd5mGK55A4+uajwTj1Qlc54NKDnpjIz0GRUMaBm/djOOSSd+c5oqQkrk4DKTwXBz/OimIyr7CrHGxHl7sP8A3sc4rJkXa/y84PfPpWvqb7Mxlcbx8xxlsdjmsYhlXnJJOea86Ghgh6psztwWIwOc4OPxFdfoiL9mARNwIOcjoc5559K45CwweMFhxnv613GlwCKzjYJv8wBjgY4IA7/WuqGpotS1EWHynmTcSFIPf8aTcnlliT5nPyDHU1HIo6kgZ2lTgE9famhRsRTjO7LcDJGa3bHsTTx7sZd8kjOSe350+B9rbvMxjJHB65qMv5nA/drk8Dnj3NTwtj94o+XuhbqfWo1HGzI5Sxhfc+WIAOQBjr6/Wow+7zHc53A8njGasz5mZyU80sQRkjmqRUlQACQPvZB/wprUbTuSyXTwII45JIkJOUWVlBycnjNQCVSULvwVAJAPPNOMeMqTyCpUnjORzxTTGq7CcsxAPGf8KvVibGsy5wDkjk7+RTvMH3FPHyk8+/FNRVRi5+6O3rTVVmUZJyQBzx06UWC4NEyhyvBZWHFO8v5t3Yk496Y0hXJB6ZzgUzcXU4z3+lIsmMx55znqPTNPaQOSdgG/rVcMS4BydwAwMcH1p5UukgMbowIGQwx1980bE81h2xJJEAJ5PPJJ5oYSbtpgdFUZUiPqM/WpAGB5QBi42gjJxg45B9qiMWwoCM4U8kHk+nWqY0JjexBQdMHr1pMbPnyAo69+tODAnOeQxPBOKHlXjn7pBII4/OkxEJJUYA4Az260bh8hCjjg0b93JGQSB8g7mk3Dr9TxU2IHFSOFTGevNETyeXIXcg7NowMHrShtuwn5+STx9Me9RPGoctjPVeOOPwq27G6IprdXkBxvPGScUg2lAGUeucehpwcBM/fLZPp09c0EHkE4yOmfbNZktDAuTjuc8dPfv7UhBKowHUZ6Ht+FPlAL8FOQd2/cxJK44xilNuEBUlsjGPYcf4Gr0JtYidSe5H884qKRXXJxsdg2CVzjPsDV1ipG3odwO4YPHpUEkCqMrgDnrwTxj+dQ9dh6leMFZiRnG/JIU4wR6ZzVmzlPzh3AJB4OepPbOarbNr5GBgYz34Hc9acZTFgLnfu2ken41NyolqQBd4CE4yOc5GD9Kpunchck5Kds1oNP5qkqEKsC4I7ng9zVDyGEb5fpggD0J9+9IbIXjXpkcEEEN/8AWqBz1CkDkZGeematEkMQ4kABwfcE9arHcEQnOBgkjGaCR0R2v8ybyw4zk4P4Cre/LoC6FsAng8Z/Ss+Fyrj5CDkHjjqPatJfkZz5mCSABj0GP50EiqxUHb8nUAGmsEDxoEXLNhgcDGR9KUwn5CRnA4JPU0qp59yGJ2OWJLEMeT06U0O92Dt5akSuUKj5QM847c5pjxtJK4Ee3gkbeOv1q1KqbY3D4JJI45/GqjSK2SeAPl9iw+taEMltkaSTaUJkODtClufcg10+lxJb22BgdCEQYOSPXr1rD0mMXU+BGCoyzlSeo7DGa6xUBUEHGM44Ax3xV2KexBIWkO1NsajHz8ngemajeVWZAp5b5idzfKD2I4qRow/yHfgHjZ6Dr+dNlY/IDbyyKSMoGAAA7nPX8KdyI3tqMhcfIARlgDg5x1pV2kAiPJ6YQYx+dJvbenyHAQdQc596lyzxgbCh3HG8nnH1BqEaXKoA2ocYYn+Ik9fpSnghwR14w3t9Kc5VfmHydWAAPAHemxvhkPmcjJ6j/CtLXJaaJElIfHBJyRnpipo2HlAkkuHHGDwRUUcO5xkHOCoOOBVr90tu4JczqVHy7RwB6H3p2sSRs5Xy887Tzu5PP0qoYt4w3BO0nBI25+lStcFnPJTJ5Hl4JH51CokZ0Oxh90YyD06UFS1J3CJFl5OgHI54pPk3qBt2cHv39qjii2DGCCFAwnHb2pvOwDjCgAknJGPpTuiSw2B169MfQU3bEMgAgKNuATgikErHYgQbyATk54JwTSOAvIc78ZSMjA4O3n+dICxaslnmRkErqWbZIDn6ckdKjuYHtjGXIKYRQ6hY8oTkgZ74pu4eaUG3DspJ9MAnr+GKdI0L6fA8kiSvHwoMeeSOuDnimnYLXKxlR0donO3cT74zxTCxZMEnHIwTnr65zTp/lUlwAyjB2/4UyG5jMwY8iMMzHHDA9OhzSAkiKq0YSOOIgbh8pH17irP2tYY0Cxq+QqghMnnOf5mqscZMkpU4lJRDnoAOtAAiQO8g2KxLHdggD6Cgt6jxKVUDe2wZIGMZweOlXbS5UOSeSU2kgkHOc9+OlZ4O1thdTtIH+sB6jJ6D8KlBO6PoxwSyv2J4H6UIWxdWJlSRoyH25ySo4BB4yDTrG6+zEAf6RCpjjZMckDBJOT0wBVESNbb0JKBiOI8oOParNxqL3gR3jiSUYQ7SMMAMA9PSrukSbesX1nLYCeMpE6DYIIBwP8a585dwh+QkjAIPP5fSpGZtkQhGTuGSMH+tV2nmjfKu8RxkHPv14NLmuPQaJHVwfKycNknIwSQV/QGpplgEiJGY5QDwfTHXrULTMo8v585G49eACP6mozITyB5ikNuGPuk9KklJE8sQeKRCXKFcHOBgn6UyWOJ/vDYA5P3gAMdOKTJCyE85bge1P37ogXQRqvyfOAd2cexNShg2Xl4JAY8A+gH6U0x+VAecbQwwfmzgYp4dZOQQQAf5Y9PWneTMgyQYxkbeRyM5P6VaVxX1sKbcngiP5ed4HYCnPCS5OeXPc+vv/wDXpd7bHBGwOjDByTnHbFDTZc8nBfPvirSGl5iC3ZIsgiLaGx8xzx06Coj+7TcQeMFsD15/lUiqd4JXAK4JBHT25p7yPGnL/uwvCEAk4GOoHpUNagVWjZlJ++VyQM45P1qcS/MA52H5QAMdMdTkjvSEgMhUfMMH5gD09jUb7wZOSMgKenXqKNi9gZ4yjgSgDAC5PVj+GP1qR50ly4QGNsEJkEjjjB+tRgiPLOW2gkjYNxx+APShJnEYjOSSF53Ad+4OMfhSbGw8sFcB+gyA4wc9O1RzROnlsoy25mbORgFcDrRuZ0DB3kV2fAOMD0+brUjwO7xqzujOwiHmfN3Bqk1YjYqyCWMOdgcYGCg6bh060bCokTGwZOfyxx+FSNbo6HAMecspA9Dipfs5VziMvuPJJPcc0FEAKxvGCfKwFY7+2aRrlEwCDJknBPQ4qdogXQSkFXwuJGU4wuew9ao+VG8ZyGEgTKqOmTTemxGw5ByXmPlocsQY8n26kU3y2ZB+7xk4IbPzY6d6eYET5FfDK23n5tv1pD2cc5Utz2+tTfuA9MyJuH7wMHzjtz8p57GiUbFB4RUAJ8wAZAHFIxfIGw8DHtim/MSAeFHXjrSFYR5Rg5ySo5I7Z/T9alRyp2h40bkDOcnH6ULCwD4j+cYBJJGcHP8AKrC5Lg+ZyxZuGz1+orTfYTQ1FXZliTvUk4YY56Z4yKnEQOCSOSB09BSKcsjA8tgemaeqybiTgZB478+lTysaI8KXyvIA4JJBGc9e1SxEbdyE4wpHfoAO/PanMSrpk5PA2A9cLnkfpULnCbVAQgBc0tS7FpZByR84Hy7gPWoSCAWB6qCMZ5pquY3PYHJOM8CpRIsShDu3Bl7cYAOaVyErgVVXwygEM2M9DioGk3q4IYHBQqccg0faPLUHAdscHPHzdsetN5clQMnO3njOPTvTsVYVnIkLKcE5APv60rSSOEPmE7NpHAI460FRtJOXGFJwMYU9TzULSAqSRkHI/CjYoCiIsRJdidxbO3r2xTYA0mwLiTChR0xj14pNkTbyArH6EfzpkzAtkCN9oIb73GPoRUrQTQXBIjJwU2Md5ORx/D1FVmLbd+AiMByP14p8somwQmzI4681G211wTjoOab1HdJCqZXYIzsATtJ56Y+tMlA6gYGGyc9M9M0/C/IR1yQfak3k5UEkbQD05PPtQFkMYco7uDtORnPOKAQBkkYIOAOx+lLtUr14ySQT09acYtoIbtnn6UA0DM4bg4CgAZ9aZy33hnuM09128E713ZHPamqpZ4xjZnC8n1Of5UBZDkdgCdmcDPNTefJ5bqcSfeAcgHA/Wo402jPVTncD1/CnYf5Fwd2BwWByCfT/AOtQSx0xE0mSS+Aq/N7UiStGCwzgMWbaO47cZqVQWJJXjd/IU5gioQT823g89zQCIwEueB987c84/nUkQj+cHCAEnn09OcUMpOcgFQeDgEkCnSylGdPLGWHHHOSfSpuHUseU0CAfPhlCKASDk+vFSRTSKoZMB2ywLr2yBjnPoaYQY2Qj5EZmfDY6DpyKSM+WuEyFCqoATvyT39DVCFDIu8JIgfcSQGwQQM9MUyaVpYkYZTcoDH0pGeUFyh3nBbGetKTuGCN+cgkcYx9aW407g7MxwT87tl5OhIHvUMoSVnJj8vdtQA5I9+gx+tBnWMoQM4QbseuTTVkViB+78zfjIJzwPSmV6DJXedfNjQJlWOwAepI4z3pGDgqGXe/GemKcZc4/eEkqBnPPNNZwM9ircg/SpuFu4x1LYGz7ufoQTmowCx2lt4OA3Pt7Zp7kv3IJ4AH1qs8jGMtsxjJbfGeg9hzSuO5JKoUkgjluob+mKiMYGM9gMgdKc0m/eM84ABDGo5HUEjDZwFXAzz6/SghDSMbc8ZJ6e9CjKgHk44980mySQAqjckDAAyDnvzSFWVd/XoAE9BQVqPUfOh98nNAyqkHhug9zRPtikOCSozx74xjjPeoywKk5OCwH0bFK40PZkjb5uABkgg859MH1oWMomD91VBByOTknjnPApI2CcJwVxkgCmgM6BlfLEHDnjqMVLbLbH5WMRtgAjHBGTk+mBTpGTCE8AA5+XHQ57e1NJdZtyucD7vl8duOtPiVhHhuuCPKMeeox1oMxpPJAwcYxjvimswCDIJBXGR6k08ow2EfJgEDGOvrSlQj5HJJA/KtEJiA4JwQCM9aaNuDk/NxkZ6VKyEqc4I5PPrTAN28jryck9MU2SOPJPAwDwWIFO5XAI6Yz/hQDtIIGdxAGPrTjKcZIz8xbHoB2ouWCKzLzjB4HvUmF4ymSCc4PemF84xwM4/OgFj0yFX3Oc561JDdh5A8vdjLKTuj3DOPypuwkDHTJzikj/dyAxvnaApBBy30zTEYkK6gbSW434Oe3XFVcpJNjgCrjOQTg+tNZ/wCMgu3OHTI4HbBOKcCTGg2F8MrZ3DNO+yk+YTjEe5sMy8jPT1/SpRXUdHGCoXHIIznpipbcxsvKRnyyxI3cnPv0pqfu5uSHVvlPzD1zxx6U7eY4+SMEEABuM/TFWS2Kypg5IJBGwBc8470oUkZL/NgHBAA96N/GDx97JVuhFSbQnzYO1SMnIIwaCUkRAZQA8YyPvDkn8KfnDucHggA8YPGOv19qUMyqm7+IDrjrUb9QDy2fl5wclsnmlZMdybzTGjhvkVckE8k05WKkyZJYsMEdM4wT+VMLqstw5QnlgvOeQevNSsxZx0yvOQe3+70qQuKiNH8u8SRkqcxgrnIOM5PGKgwkduM4CsuSOmPXrUyptxhCUyBnDc/LmmSnzwCwDgAgZ44b61SDXqMQBRtQBMEYAHXH0NRBmbLnAGSG59OmKc0O2XPCEE5GFBHJ9AahCqo24J4JBz09c0kIZIGLMZP3ZcAZBPAH6dPanNKz5LHILZwQOM1HhyNxI3kYzkk4xgdaGgOCCWDNjPPJ/DpSKQ4ABsBCDkDkH0+lRq4yM8ZwT9aUbgRvJOCV565A6+lKE3YIxg4GT0681SK3BW3knksxNPGx9gZxnAOd3/1qYEVGGzJA4444/GnK6OmfucqAC3J9famS0ORDNsAOwLkfrT8MvI2IFCqPm5/lQAWGTwzDOO/64qTzljcfvSEJThjzyMY4HrQK48Wk/kvIYiYnBwcccdffilH7skP5chYMeBkYOOD+QqJAsvJSMNtK7gQSRnntUzZVCXBRAGC8Zyc+1SwYDcQgVM4J6Z4A/wD1VE0oKZJxknnqOmOoqaZiH2eZjBOMHGQByOTUYITfvIRVPBTB/lT2Fd9BHQjIJB+ViC2eQOO+KlSC4Lo/z7fMCjJUBhnnkDsPelLIi5UlFwSf3mep560wTKzZYBD5vQ5JHYYAo0ZpYijXaCA+CGYAFgDgEkdQe1N87cuM9gOO+fXipp53lhjRTGXO5y2Dkc7V/wAagxsb5nLoRH1XaVOBk5HUUxPTcjlJdCAMZBAz3JGM/nQEAKM8Z+UNJgKD06jrTmHIAOc7ucHsc561Dv6gpzk8YHSgSFYNI25d6LncAScEYHNRtv5HzPnlWUcfrUxK7cnkuu4Ddx06U24dpOS4wPlrNIqxD5qjaCSApGRx3POPWgs0mCqfu87iCffPIpfKTnHzN1x3BFNbhSR94HJ3cg/lWhKJJG+UnefmO5cAdfSoyuXcFDuIOORwR+Of0p7qRldsaEg4xnAI6YoyG3kPjk5AYZHQ/wAqW4wT+DqSHIz7GrCYHDc5wcgAjioQPLYgA7lI79RTmfzFGfk45B5/lTJ0CQlcrk8sSpIOOOPX0p3mqy4I5HU+4qPeN5BbOD6UIGZDxy2TgUDTsNBJJIDkHPHfjH+Bp64XDZeT5uAF6jOe2e1SggY4IO9sfMOhBz/OkuDDPDGVIgccFCM5OMZ4qX3JK5kLDYAAOQQV9acMuXUjHI7U75nJIAdznPOOT9aRkRNgBGFUHHB7+uaRSQ3Zljj7wxx/PFHdATt3AHmp0+fIbCkcnjgUCIjqEJOMjj0qrlNaEK7fxyD0pvkMq7TwTkYOfXntViaWON2I5C5JBI6ZHTiq8g85wdhCjJXkZBpMQ9seS67yN20EA4OCPaow4YIqA5HyjNMU7+QE5I5PtQQHHGQcY5yO30pAOOBkhiPlAGD1x7dalOC5PADdvpUKMwGDjBUHoMZxUirjBbjJwOnfrQAwjCkqMZHSpYSWxtIxznJ6YOaahWUDAJbAzjIxn6mlaLy9owuSTxVIzs2Kc4wcDgA5PXr0o56jHXOeemBgUgO3gc9hkdMdKUsTlfuEYx/Si5d7DGc8Fvk47kn+VAYuoGznG3NO8sbNy8KBgYI65+tRNiNVJfPTuPwpMd7kighCpByRyMjPIocusRUHB4IycDhcDP4UsMa9CFywHOBzgUu4Hq/J6YzzUtJiY14m8ouyZjSQKWTkKT6GqNzFhzGAApTPIyST7ir2c78knPzHFQXCyM6OrkBeEUEAHH1Aoew1oUEQP5g4ByrFjjB/Wo7hRsI4AKnBcBug46etSAOH3PgBgCDkYI9vp9KbON0oEaBwzZxnHXgdfesWO+pBEoRhk5YEnHt0IqQSbRzJvIBz1OQTnH5Ux/vjMmAGOMADORj+dNdyuQCOByW9cYpFWuSF8s4CDJyB+VNYvI+FyjADBbGDzzURPzg56E46805XG7BTPOBkH6+tBlYUkDAOCwY7XA4FOBcs5yeRgYOMcY70zBxj58Kcj8aUJvbHBYjaQe1AXJomwwJAHJHPoKfHgqgUguOG5GcfgTQqALnKgjA98H+IVLGPMRN5yAAoYnZnHTk4oFEXkknGPc1CwEgHyf7IyRk85qaRkG85GAST8w4x71EXA5+Q49x379KpGikIQVZAOo4IH8WfenISGJIOAQTjnk9uM8UrFxESSMgZUDHNKYwEcHJDhfvkLjA/GmO4kiqdivhznjkdc/SnqBzjAOOeeacxZeAfMCMxGPao8/vZADyQvI7ZAzSZO4gTsnQAnOTg/NjimKD/ALJGevfFPUsBtA4wefTnd/OiR2fG0cEjoP8AAGlYBySqJAGOMAdfp2pQ2MKcnAPOO1M2HgkHPIPTtxUiJu35OQcKv5H8aoAiO1sH524H3T19evSnMXUNkqdw7Ef4UqkhhgkhQucAcZ3f4UpZtuOeFIGe1Sy1oB3L19eOeKXeQCNm+M/wnGPbFNi3O/A3R4yD161YktivYKCuCGOOe2ORTQkyKSZmSRVH7zbkHsck46Z6KKh81yvBJPGACBn16mpZlJZ884I49M8D+frTC6r8rY44Y7ge/wBDTsJsFAfHz8jn9MGnFiD+7AKnGQhHBxz1NIWAxgADtSMCxwMZHIweatCBMHBIIVscnjp0piTJ5WwYJGdnOTxTsMOYsAg8Ifm/linOqB8EjA7kYznqalu5SEEgAOTgADJwOM59cU7cOWD7xuBPAGOPeo1Ma7AdgBxn5j0B7VJIVcsGwGwNwPOcd6QrB5XGOeVAHHSlXA2YJwc7SgA7Y7+9HnfPgFTjlsZyPx6ULl9gONxGOQeuc56UD0QkgaXtjBBG1QM/lTiWi+fDgY5GQcYbPbnpTZR5kb5Hy4APOzn05qWfAb91GqEglcdegz+dNXZmyJc/P/AHyMcHtxTgd6Ejy9zY3HHcfjTZCDgkdx9QakVVB+fO0E8896NShoUjYmOMkYB9KkIDvgd24HrURQwITkcbQOT+NMyrLuHyAklecnFDdyL6k8asQrBQAV3bt2OvOKKjOZQq5DMADn2oq7FXMi+ZncK4IEZBZX64984qgVO3n73Her9+dkzZfK4AJHXOfzxVNiQ49AecY5xXlJmcY6BDF5z4AHT+EZPFdxFEscMQxkqOSffHb8K4/TUaadDhEAZVBJ5Oe1dpIjKyDDswGThT2FdlNJIuxBxuyo7544pV+Yge+D7Dj0zTxGWwAADy2SefyoVTsQyDIIGMDGMnvnNagwUbQwOePvDFSKjMY5PIQBiuRu6KR16VJGu5ASRvC59iQPbNEqRlSAmPTHTpj+dAbCOUSYHYUBznpgAAbec55+lRNPEVTBB3DpkjtViScTFC0iHOFB3cEH8KrHaMkORxubngZ7ZqirsbFGw2AR8nBAw2No9uv60l6UTAhPmDaozt29+euaghfZnb907gQcn+dBO7noO1WS4h8rLjPJOAPWnAs2MjOOR6U1WAI4I+YE4AqRNvUnlcgfQmmmPlGAtJz/eHOOlRuDyT93gADrnual3EM4AG3stKm3ggZODjPr61DGVwpR9rLhgcdcVKZEZ3IARWOQB6UMvCsE2MATj3NRFSEBBUkqcEd/50gaHxsqr8oAVQB+X/AOupTg8nAPQZAqsy7sk9wScHpVgMU6oNpOAHOefXirC9h0sWwFucc4yAM/TFRshGwc4GeOMZqVS0sXIcygMcAgj3600oi+adnlsWOA+T1znocUtgIlOXBVsMASRxzUTfLyBxg84J/kakb724Y7jgUirtCBS+4Ag8KOc+1KwDSTsJHOBuBHXpUYUs2PvbgcYz2+gFSZUkjjOOQKbIiusnOSQwx9aTHcaIlcZIBQjHXI5pyJhUyc7Vxn3oZdnCxnYDkY4GB25NN+ZecDP8JB4JzUhdIkDqoICdjg5PLZps0u0uNgIIXkH3OP51HuY9GHv/AF/I0/IEZBJ24H5ig03I3YByByobJOP5UhYnrjODjPfnNPwHzgdsHtz+PpUTRhXJY7Mg7QeetBF2MlhA+fjcSSw56VEwISRicYBbPUH8uamdiExnPXue9RiRw2STkZ+4APlPQcelSwiiZQy4Ck/K2AM5zn61GkQZvn2GTaF6n5gO/JNOgciQM21hvYEDvjbj+dSXK7U2thscjJ3UWApyyscIBgdDknseKhIwmGQblHGTnoParMgAw5G8Ng9e3AP6g1CxQK+AOVOdpxii1xXIxEAUyQGb5T16gdaux7QEBzuxnp75qi7MCuHPBGSvX36+1X0yxjYE7V3bjIwzndgDAx2oasMkVVY565ycU+E+TMCkmxkIPBPJHH0xmmoVfoQM5z1xj2NFvnZhs7lYDYfc5/nQkC0HyIzgjAdkBye+M9+apbkbqhkVsMclTjOc8Zz+laEq77SQqg3gqV2beQSSQT9KILDdcxgAbWOFBwMAd8da1SBo19FtkaCOdBsDk9c5xWupQLhd0hkIUbeRzVZIRbokSnJjPJz1zTlYlufkUkHr0OeOma1VupkDMVQPgp2z1/lUEkK7eY4yVBA+XgfSpoiGYADCAAN1GM5qYqsaAnfnJGD3B6VLL6FTZtKEgHP3jxz6UpGF3jAHzEYx3qVncyKPmTcw53cD65zUCBVVOgIHKelTexKB4mxjnDk4yduM/nTgj5DHP3ST34HXp604sx5TywMnbgkHJxihY5GwQdjE/eHB596tXRT1GblON7AKcgAN1B/CmuCR8+12POcHB71O7LsRedydeeg7VGxBeQAHGPU5Bz74oZN7DDgIjEhOuPfj1phIjTAjGxApJ4yTtyffrUjqhSQv86qGwEPf3ytRAMecAEkYfHUYwf0pPQq9yRZAcBCMyDcA5/8ArZ/SkkXZkjAU8DAIzz64puZCQM5Uqc4z2/OneUFyD+8Cndzk5B5HWqWoXQeYV2MmzY+SXz90Abh/hTGc7QXJ5ODgZ5P0qaTBRwUZWcBVxjkUozE7n5UUoWz0AP4UEsrrLGEDEkKAchh33Ej9DUzSu8JB+csVK5GeAOnNMm8t3QMMt1yQQDgU9mTfIRkB/mwD2PQe2KoERDao3ktubJOMkDPvTmYspDv5gZAvPUAemMZqJmXBAPT5fvY7UGIsoZvnxuOSenpmpC1yQSB3LHEZIOcgkjg46U03Cy7yNhJTYMNweeeD7UxXIJYnYw27gG53+mcVNvyxBJO4k5/rSZT0IwcjOTzvOYjt4J496mMPy7z1bCb+2Qc9PpUZWN8AZ3KwUZPHPvSylWI5JYOTuB46Y4pgNMrt94hz82CvqD15pcsRkPwCKjKKN4L7+AFzIpJ5y3QelKu1WI388uF9gaTM5X6EguZI4nK538kBsdD05FSeapiSNQ4uPu70kAG3rgDFMz0wMAqF+QgYx7GmHbgljsGepOOvAHHrQhkqwhoy3zkKDnf1JHpSqcdiAOfyqNH3Z5OA6jGe2DmmhiY32od0gBPJ4/pQwJWfO9uMnkeppJphH5eJMAASfu2GfpwDURCJzIdgUHcevOOnFMVld+mcDGScew/M0JXAnF0Sj7XxIFCAZH97J7elPMu1wWk5GTgkDPGB1zj8KaVMcZcHOP8Aa/DNNl3I5AffyowRnAJz1NWnYOpY3AuAjncTn1A455H+NSRiJ4iCXCurbuOcg9uKqRuvBAOAN23cobk7eDn8asOvyRlY87TyXPIAzjgY6007ku6HbwDkEhCCMU92bYQCcBSoCyHkEfWq/KnDdAMnHvzSmTygCx2DkdFIODjjFF0NEgWSPLARj73zlck56dadbeWLiPcQ4z2Hp0601nJiBeNdu/cr56YHfmq481Qnmy7+PmwBjmpk+xVyCRcQ/cdJVhycMvJLYPenPCgDkSjCytgkkEgNkZJz2qaOA3BkYEYXGB3wOcfnTACqZZDgr825QevHIB9Kz66jTuOMRUoVjOSMAj3NJbYuXkKEO0ZYsRJg5Axxk1OzFsuUGcnHbp7Ux1UeYS43DGcE+tWJjVt1x5QPJRgMVEfluexhyxDAHIIAGOMjrUrzsR+76Elu3H1qCZs8cnAPUkAknNGoXJzfyTSK7uURyxARueBjn04qpuBBAx1UHnHIHuBUyqc4YhOOx6H0NRtclUfCSOOTnOejEdM+lNszsQAFvmOe+NvGc9zTlj2wneDKmVjbYwHX1zzSnK/dO/5Qv65/lUYVA2RjcGJB6jIHfNI0RIkxkBIBJjVmI+6Dj0zml3Bo0YEfOwUDP8XpQm0kMc7lXaegGT65qdAoYHYOpJOTzjv7fhQIXcA5KnG0E5P0wOKmh/fPtJxtxk5Iwwpq2suyB/IdElUOCw5Kknnp/WhkJXIOxDk571S0I3Hx4fJXBIIOOuM8U/LsxGH3LII3POF4yMcd+lTRysJA+8FAykxyKp3AHnkAGmPKrfOU5bLAAEDOcjvzxS5rDS1K8YygGEjBzzknJ3Z69c4pWGX3NghXY7O/AwP1qTIyfkGATzk/3QOnTqDUeUAkOGK5LZB5JJzRdFtjsE/IeScqccfzppaON5N2Hx8xQHkA+2f6UvEu/KD59zL0Ix25zSBJZAdhwzhU2jHB+vWkXcc21Gj2ISmRmN2HUDqO1QH924YkhsHBHGM05ii52JlsMSSBjnjinSMC+CRljkFeMYFBmMV3dsHMmMMcnjjsaaihghBLxtydoHc9s05lVQjtuw4Zsg4H601ikm/IR8MvVh279Km+pY1wQ5Bzy3ck4HvTJkeOMSsjBGLKGOSGJ9QTTt6ybGYfMADxn39fpUFwxm+Uk8ADgkY496bYmxXKop3PypCBB13d6rTFd0gOOTuwOq8cU9mEgyvI3dcc59aicYbeOx5PrQhgFPAGSR3HegFuRvOAe3tREq/dkLopPXI5qSQq8shQeWcZCnJA59RTAXfmEgkj5SOCB1/A1NJ800jLja+SATyMflUMbMjDOeSM8kZ7/wAqVXAUE9SuDv5p3By7CrEWGc/dGDz602FVjcF/nXcpIHsMU7luPUjHvQCzHOOobIPHIPbFQgBpAd4b+LoAKeQSnzKvzFRyM/KO9IMkHby3pnnNPUHeMPnnOPaq0EyWSYRLlMbyd3PSl2s1w8SHeOCDkA57jJAFQn5hgDqc/rilVSOOwP4flQxNEu1mBISQkAk8jH3sds0sTF8pg7dwGcH5cAk5OMH8DRGhI5AI4OAeeef50+SPPTgcsvP8qVitCZSblEYjBaNNvGBkg/4VV3PKTu8tN0jbSMdlAA6+9SlCqpGcY4HzZOMfX61GzIBsbD5XOAeQTx/Sq2MmxFYBUwecBCfxz+eKC+7ZkBzz3IOCMd8d6kECwYOF2bizDbknjHeoJAV8sN93ywNw9c575qWy4sY+CEAA+UAEetICw3gEjG5gO+KU5LkKh6njjPHTNNEgVXbI+4QAfQmky0JnjlDk+4GMFSP0NNf5z8zgAsSopXJBOeOjZO3GAMentUTyLlCCHXJ3EduKzE9RfNBUEdQABUPlIzvgCMgbd68H35owXYYy5JyuBjjHvTdwTnoQD2z1rTQdhy/8tMDBBX1//VTJT8zbcg9tzcGlOWwD93kEZ7jpUIO5kBfzOhDYX+QyKl6AkOVVklyEjGG3HGcAjnvjNEBbyghxuIwOSBye9NTnfgDHU84/EYqQSMvzJweOM8EikwY0sZChBwWPAGDjJz3zQTnDEdMk/hTV2ps343dCOCCQOMZ6fjRIGIwOp6gilEhuxJtUIVy5xnngYx9KUYHlnccfxADpUZQbiOGUk55p64U4GMfWtNATuLuzyecjoOe/anRjOAc9eTjpn8KRNu0lQAWA5qRmIcocHaGP5dKNhsh271K7Dt2/Lmnox4ITCAkBOMn0pkb/ADIofOMDGcfqam+VsMBgYPWqtYm9xq55GeeR09adztBx8rZwCAMA04Lw5KA4IHU96D8i7QcEjBPXH50FIau4YIHVh+FCgouF7dM555pSSCWGMnk+1SKhIbBKY+b7pIzn3NJiYkaoGIQk7QQc/XPH4VJgDYR3GCc9eajLGQhu+exHpg04KHYgDBLbhkcDmpJSvuAZ/wB3y4KkfXimmI7S+SVQE9OvNSFmGCg+9nknv3pN+3Yf4gOnpVJGi0GGPc5UEvknaQCOg9zTkbCMSm/eAMnO0ZPPGKUuZN7MmSzMTuA4BHH501U/dFSmNoUY757UwTLETAdedjEccY4x3p2SDHlnf5gCQuCRj0JqIZlPXjJLEjINP8gKyM5DrnP0Hrk0EsVIhhOVUdeVHU1J5e1cADcVKsMjDf4fhR5JkQ7crtP8Zzkk57e1LJFhAwAI4AAHTPrQ9SVdA7Z2EAYyM8dqBl1AA46gDjmmxqd4PIzz87egbp+VOLjZnOdrDp155/lU7D3BkA3lNiBifvu2Mn6A0hZlV1XC4BbG7cMYAx0HelZXTKk4IHUnd+NOG+KEkA7gh3YyN3zcdCaQCFSHzgEnBxz1xioSB5OB0AGCTxipGPkuQvGxw3+sznPXtQ4CoNyIUCgHPGcn0HaqQELSANwcHJB2D1pjqD8vGAD2I3Zz/LH61InztgoNr8AqyjBH1IqJgpjQEhyqg5yCOv8A9amNq5HtUzOAhUZ6n0qObLRFg4DnLDbgng47n8ammfc5Ixg7eS3PPaoThcEcAL1PvS3LsShMOTJ1ZxgAsQMio4lV9m9ePl7t94GhyqsR8mCTg7umPwpQgRijkYG0j5ScHPqKYk7Mft+be4B2k45PakjhZiA+MFhtx9KcH8vK5BHIoMwCDBxgAAZPeglvUkLBRxv3bjk47ds0JK3mbwShZlIEZx057+9G7fnIxn684pCTvJPzscAjk9qm49x/mkA7hjOQcnPX6VINxztToSQMgZ9agXPl5GBkZ3duPbrVsvGv3EBUlsEkf0BqhjJ0OH37vLYMeMMQT6ZqSOFmlUqdiZDiQEY688ZpkjblOBn2FLFC0rx8glVwdvb680mRdkEsUb72jbeMNzjk49hkU1oyJuDjLDoeV+Vf6mp7y38oByc9QcEjv7VBwpcBHAONvIyScfj2pj1EjaRSgJB2hgNgyOMj371PBEnkhi+doAfZ2x7USISwOT5YDEDjjLZNQsWMx8s7BjC8dc0XRfQjlby1IKYxkZdAO9NADkgHkHHB9RUwRC0u5AGUscErzxnmmMiDy3Xpkbn4xgDsOtARQ1kAGCN/y9ORj8qZIp2uATjB5B/KlVSwPJyQDznGTTNuV56D7pGOlK1hsQHcCx4ByB6mmltvIPA4GBwcU9I2jbOxBkMwJJJ5HGQOKRiWVx0JBB9BTM9xQR84JCMu7GfoKa5yRnPJzkD1GKSZzLMgcnaC2TtAGD68UBizkkdh+P0pJIoVNxQMcgrjBwOx7inSI+NoGw4YZFRmUEOygEkHJx71LGSXQYMmGJODjA79aZLSkJECGGOASO/NKc7ehH3s49KQrIuA3CkK2c84zQM7XHTqOvPBoLskLu8xd2flPDbPWmMDsQjeDg5HGeuaAfmxn5cg5A796kDY2MQ+0gj7vXBz/Ks2FhpBDMwGQx5z2qPe6Lg4KhQpI65FTctknO5SM54qMsuMn5AN3I56dKqwN22JA+XyBwTnDnHb3xTFYlQcnJCg5x19elM+XfyfTB4qQlki+U8Y/iwTx9BVDTvuNZiM4GMjbllLDr7Ggjc7swA3MWHAGOKHDrx7HJ3EZGM9MU0hlXAAwzZzn1oE0I6lQQePl3A4HWkYsz52Dd6AU5Wzkp869u9IkhySOWHH4mpYhG2jv2B9uuKkVgN7rHlSwBTIOOPrn9KDg45woAznoaeAq5AT5QRweP0qbgIFVgVxk4AHccfrT1iZ85IDAnZ8p9O9QK7Jk42KM4yexNO+0MjMGPOR3Pf3pgrEhZmXPBBGSR/eqMx4EeCTgDPy8k/nQ20q4UkEHp6Ch2jVMfKSMd1z2H86HqDjcFYnzACCjEnPT+dRkgMoBzgLxu9qkdlQuWOQMg55pSpdkYYJ4HHt7VYEbBmwQDyvOMjbj1yKEbcCOQFQk49OKkc7fmKZJDAqear+W4my4JV9hHOMHHPSs7jRYKYyo+YjIL9ulPc5Rz0wSV5z1NR7gS5HG7nBFRt5ihOBjBIOf9ogZ/nSkMzpYHjdAEVACVyVVvl+uajnCiUO54yq/NydwOcce9XZBjJCIjqABhexJ9qzpS/mBtmQd2cKcismJK5CkmVBIzgYO3IGc5704K5bHRcYIfHb6g1GV2jAzhSOvOcfWkI/duDkA5IwzcZ79aQ1KxIrYDYOQefzpCwOMp8o9aRnduflwAACO9IJMZJ6MxIz2oJbHGTAwOenc/rU0SI+8ZcBgcAAk/qaiiBGRkZqxsEYCnAPOMKODQNNEiKWcKMcMcYGf8aWORAYyCQF+Yl19adA5lwzHLMoyenzHH+Bp4cshBBJ2jgdenbNAW7ELZUORIQQp43fLkj+lKQXcLk843ZOPl70CQR4DdSWIBK5OffGKRm+6SeM8ZxViHLEZEQg54+n86cqgoCIyF9B7jH86jeTqN+9c4OR04qQb2mjYcZwOv8AtZoEibhflUghsjOD3FRzIFd0BBIxgjuNuT+R4qOLLqHUv8xJwSB+WTT4m3nIO0gYPT1yefrRoVYf5ZdtqIdrZ5ZgO1NG0oAQAnGDnOeO1NWQAArjodpAB6HHQ05FMfltjK8beB356fSqC3cAANh6EEE9MEfzqQEI4IGOSwPp6U1F3t135GOBjH54ox/CDsP3TvIP06HvS0BgGAZ2AwcLuHbIz/jT4yN7kjIOPkBI6/WmKw2JkHcU3MM7v5YobLBmyMlyFVs8gHPcDtUWC5NFMhiRGATBGAT6VNGxlwM5AweTjufXmqaOUHKbzxh/X6VKGYI4YoSgxyhLEj0OMfrWqELMzHDjAzwTjJwFyOlQecpHI+XAbJ7k1KhVHdwmxickBj3GDTJEeRCU25+UkdwAemKGLYRgFxu+8rdccY+lNAI3knPUArjnn2zT5S8rkj8PemjG8898kYB75/lUDt2JCGbJxg/ePPrTWaKUu7Hy97bgBnIA6jAzSsoLEDBJIxg9QKRwm8ZJcY4bGevTNA2rCIzSx7ijAHI6Ff5mk5b5sZ6niMg/qak2naSQCQAGG44HXOB700OHhBEe8nnjd82frQNMHUKhAc4w2UQAZ5GOooZ/nGDs7lTySFPQUq5dFL4d/lLHB+UE9OlMLqGyhGGJAwcdT7CgbVyTg4IR8FchODimhi29SGGWO04xxx1pSCsZcEbeVzkZz+dOcfPIoJKqSGpp2M2hyqXcsRypJ96XerIFUghcDOeMe/NID5iFSSgZd47YBx1P41Hu3LgEEDBPVen0FDKWo90+cHYcdT3wf8KSNeZCroM7hn5cgZ9MYpMnr2wOGJwR2xSjIwQgOc9OuaEria1HrKG2soEw2gbkO0/iKKZJKgUlz8mQF4HvRTDlRg3QAkdkfeSAC/rVVhznHfirkoVskfIuemfQ/n+lVwxVSQgDDOBuzziuCK0MEzY8P2jTXKMBkdSDyAc9eK6fykjJAQbs5Y98Gud8JmSKeSWJN7BBlckDbnk8etdG0jgIHD8EgErjGRwvHp611RNyN4wDyAevAJ4piISoIIH3cE4OcfU04t98YPJAyOP50xXyepAyOh7Vta5KdiVHJaVsFyNxAB3Z/lSGYM+DwOR+uaYzlwhIO1c8HHrSrtPUhOe6sf5CpVluVa5IzncNp6ZIUDqRVeWLEWPuEcs3B3Eevp+FWGBUBz8m3JBIPOfrimkIoGwbPmYkADv1p8rEmyo0TdDxjPI64z14zUXJx82B298nP8qtZCByTzk475+tM4kQL9AM+gGKpA7kRJDHPp2xTmOeMAMOnPJpu0bFdsF2BOAMD6dqVowhAcAZ7g559aGVewpYqOB8yr04608zMI8MPldcHt246elIgI6YyB1680vC7FJyMHOfcVI7oTd1yMnIGQexpjkugPzAqcgdxTtwD5Ppzg0xl37DgllBIwccDsc8n8aBMjbg9ApIwaVZivlggA547UKgYcdMGhkC7MMTk56dOKdmTuWbcrMSCgRiWOVyM5HpT9oGUygYKGPPbHbOKqwylTGyHG1sg8g9KY+9GypeNig4cYBGOeaGNIuKUXDghtxAOT0BHtkfrVfjZGFGz92o+Z2zkfhUSsGYEglcdTTg/RQPlABBbvTQCnL4KjcQQvHHX61ExyVAYDOWAHJxipGdTyDk8c9efWoWURJsY5+Tb8g2nrjqMVLJuPWPOMIJM5yDnuPQ1HKfKADDYFwFByTnPXirKKdpLjhPlDEkk/nUbKsaMxzgbcYPoffFJJsuwzdsJUZAOOoyem49KQvuGcFic5AwMHbnufcU2OYODvwHVgQo3AdMdRz0pkj7iW5G5gxGSRyoHf6CkTdjpGUvEWxxn75PWrNvbteHcoGBErfL8xyVyBz61RZc5+vcfnU9rdCL92iAIeWIx0A2r+XWpsMZdrsd3fAGM4IxVdiVfAHBHy/56VZbBiKs8mZAu/GAOnPJ6fhUMwCcgY3NwCcjGPaqKvYhE7L8mAeAcnjB444+lWEAI3gADBPHr2qBlxgoEzkHDH86ltm8zOAMAl94JxjtRoF3uRyxkugVAccDeSABuJ/rUZQcc5GM8fXtUtxNt/gG0k4xIDnPpxUDnYjqr84GcjoagBvCtn7zHPXkZxj+VW7dWKOyRKPLDsR5i8kHIA455qpIWm34TcOp69z+FWbKUmLYAI9oUcc57+/anuGxa8w8ofnGTgjHH1wBT418yMuOueMf5600RggBQSGI9SDn6mpYcLlVAC8nIPbHWmhakMh2JIScKFbbkjGcY7HNdFa6eom89AN20kPkKpx2BJzmueimExRQeQQT0Xr17V2Fvsis4kQAglsAMTtJ781smTchSPLoc9cFcfpTlVZMnrgjdk9MVMxVhnoScg+mKhlYI5I3bmY4yo5HtirBIl3K2Agwu7c+44OCp4H41E8vykKPn2gAHOOBVdzjBXkEgk9en1pqSsykE5ZDhsMMfyp2uK/QsSuxQFBzgZRTySPShwD5sRJ8xzzlR0z0oVcgHkckjHPH4U0eZbfOgztPJfnH51FiokPlRbEOwbWbjJI5B7GnOxMmM7MYYYYHgfhQ+5uWO/HzYC4VSc9j25FMVsZJDbXyue2c9PWquQOkkXzSG++flQAY6D3qYFkDhBgkA7jwTSj5lkUOZHHKsVJ6fUVJDHEZi55XzAGySCRjsBQJxZDO5JkOzG4HJOTn8AKgYjbnOxASdzZHH0OK0LwwQsfIjfnOZNwzj0xVUMZZvnQbVwpL85zTew0mhjRtGzlyQSWyOy4pTNhgCdnA9eBTtrb5CfuuMfPjsTnt3pCnmq5c4Zl556elSgasRx8PuPlgkHOWPYds5qwFwDggAAHGMfypFQFso4C4Kbk91x375o83vhzxTGiLBViQD82T1NIEY42B9xAUHA4OPf6GpHkCowGdwxx3yV3f/WqFVSTkhSN5IDAHB5Azn6mjbcjZiYxswTkEuMN1FDjL845GDQuI4wNiAKgTYOTyPU0q4Z0b+Fcnk1RonYQpzIDk8KeN3NSCNsEHn5eMjGeaFnw3lnlgQARznJ49KewbqcoCSTn+VTYHK5WaEw7CHAUck4yOPSnSIrOWAxg5G3vU+VQ7W4LDAQgYGahbCs6jHyfewR0GaBJiAKMu21CpXAHy8bcfzqFiDsQEBsADKjp3xUwEdyAhK4O0DMivnPOeM1EgbY7kjjLAkjgbsDt+NAhVjQNvPz8/XJqzbiG4cxvKY0yEYmMk8DOehqPaNwAGAQrA56mmgNIr7ySctwCKAEeNU8x1zwzDtwA2B78jnpS8dicFuQOAP/1U4w4WMB8eWADleOmDwcZ49alnjUcLJGCWZwBgfe6dPSkwtYqncueMfKVGAKc4P7zYmAD1AA6NuNLnOCemeufb2zTotrA74wi46eWOrDHcCnsABXEQQy5XaAw6Uu1hsC/dUlmz3APA96m8sBS5PQ4xzg8euMfrTRGBwCSQW4/2sZppXKskKscRkPHG5QSAeM9e1KzKfMG8IQDtxzkn0xxTZMIwAxu+p60sG4OkUf3nYcA8D2oasDsVyznoO/zepwuOPxp4C7yhz0C9SMZOTjHtUz26RSFAXLAdSRtBLZ65z0pI4fNa52/O6gsqR4IDLkHnnjBFRewWEuNxjkdQB8pZyWJGM4HSo0lLZXCx5wBjccYHvTijOvlkuFdQOCRwfpUauDGSwYnJ4DY74zzVEke9o0lcEDZzxkAnpVpUUOQ8YBB9T6+2Ki8pn3hwxVjtAfnv7k1YhYFtzPhimeBg5z9elS9wIp5lWHIBLICTj36UXERZtjHepbqFx0x6c08vtkAICKOePb6k00gMuCD8xJycZPNXYSIkjWNXyi7ipPIbk5pLh5MkBAUdlxj6etS7CVfBfIfI53VDOnlhCSY+pbk8kdKV7DIiXLOARhcnOP50zywHJwiNgZyoHU5P604w+epDAyL0YxEjGVB555/Cp4Tv2BzvALOVjAyR2Geeali9CuCQUPI/jPTkDIHXHamyKI4efmC7R0+8fWpyQbllTy0JwNpzwM0Haqht4xwSMjGAfpVD1RAy5bc2XBLdQMcdKnhgMzJEN3zLsyuMjJGab5GGjOzHyNhO2SfSrltGsAnLyiJYwzEnk8cgcUaDuLfzJLcySRR4WNTGgJLfKq5GACerVCv7xMtncBgoeoOc/wAqsn5YTPDja67jtJOCeSOfamGQgEhScHPAHYY5PWnYLDFcFgR1YMBntRPceTKju6g84AkUE4GPu4qRsBlchc5K4yO49M1CsolIw7+WQwGAFIB4qrCJLbfPE6EYOzzCQyvgHJ5x65qbygsqAEbTll47e9QoCIpEIMYkMatyW4HUVMkx4kRSUwSc8EDPTBpcugmmRkMQCM5Ycj2qSK6hiClrfljkkSdOOv51VbLXRkL5GMAE4z9KmeXy8DmRnAXjrnOelTsJNsYW3chDhcBcDjHemup7oRkn+H0+pFOdtn+rcbUJJRsjcBVXzDCpUkAhhvBHTJyT9MUXLtYkaVgSHAKgbBv6HI981Fvf5yx+ZgWBxxTneIoRhsFxtfcoIAHpmo2cBwGJG9c8dgT0oLv3HBiRtPz4Aznk/r9ajkIkxk4JY7s4OQPSnJOAwAOC5x7evXmo5IyHjcoOhJA5qWyGJgkpgfLyfTvxUWAFAJ+8f6Vakj8vKsQDnacnpk57D0qAqjHAbIByCBVDRE6koSScDk+1OSPO4ncvZiOP0obBSTu3ZDxkUAEMAAcMTnk1CBk0jGVyX3YVtw5x0XHaoyqKm4gkqegZTkY9yKDyiZZe+faphbq8oJcIAwGFAXoMHrnvVkjcOdjpINolO4Ng/KBjt7+9CRoreUrt8n3SQTnPuaRfvgtHs3FvvkP3z2xSq7IuDvwuBkk8kelA99B0aiRcEZ2bsgYBPTHOCakhQl9gAPyk9cfL65NMRlZXHBIBzklulPMmQgwZMY4BPfbxz9aA5egmxPkJAReBwwx6nHFPIIQDow55Gc85HQ+lNtXdsFkZ1Z5G8vpgEEDrUkRC70CCIJ5S4C+i880BuOBIc8AYJORgZx9alSVXgAlC7mA2YJ+8euKrSxjyiCfvAk/LnnPuadJj7S4Z2AR8KM9sDHPtmqWo7WVh5mDSYPALEjJznH0pjOyJkDLZA6jNRgeXvCoAQOMe9SR7Qw4HDAnvng/4VLEldjfPywwSV5qNJI8pkjsODgfoKXgAE4Rdm4/WlCbsHJX2JPepsJqzIzkYAwknOTnJOecdPSmvtLEqIx0BzyMH60SMzO53HOGb52PHy4Hf0qEsSchz823cAT1qi72GSOodsc7twbvxS71wWJEe5Qdu1ssT+FG4ITjB3Aj+n86ifJm3nLv8oYjOAB6ZxWdgJWlCbj1YEoAQflxxUQdnwrYjLNt7k9PpTWYpvJIIGSMk8kn8aaWIbGwHccc9qV7Cu2KzH5FHHzE4zyeKQkoCjHkYz05Henb1WMEE8qe/OaY4UtlQSAQFzjoaHqWhvzEDA6gf/WoYZ69MZH1PSlG5SGEcm3Owtj5cj8aVSwVDnOSp6DtRuSCRoTuI8xZDxtZQCT1zn0oT7uWR/mJb52HBxwOtPH3wufk3DJIGB7UwAbzjDnJ600rC0sPDNtA96Vd24newU9uOeKj5Ckk44Bwe/PtTsgKOQF2qwJ5GTx2qrEpakmAsSDGMHvSsyxgOwwOVyTio4x5gLY+/kEFsbSM+tPjbLMCMMMbsNkc0gHICcE5JHI3AGlVfkQk5JA+/xg9+lEYwAST0xzjPH1xUnDDIHpu+pqwEHDc9sj8qcFz8oAB3DOTjr9ad5Y79zk496WNCWTcPmR16kndjp1oGmJGhbnZwCd/NN4PJ+8eCMU7J2bBnIGScY69+aIiJHRhyufYc4oJ6ihct8qDnJ6U7zgq4J2446etK8zKjurgbACemcHaPXHU0BHjlk3JjDj7/AHAB9vaoG0NZw67SAByR/wDrpyDzMEcAYB9uOlRqAVCk5yDgfWnmTzGAYBNsg9s+vQ1okA0x7uHPQHP41Kin5DvHJBz9Kaih/MIHGBkk4/nUu1A4AJfcCRj2H41HUARWSMAfOAQP9Z2I9s96XO0/P1IJOeeox396k4yhJLgAZAb3yP0qPcyDIQFCRkEDru9etNmjJA5hmdyGy3O08dFwMEe9KJWLuARlMBTkYOevbtUcivvjQkSrll3DJ4609CY2BJOCeDnrxTMxS5Z42AjyuQeRjByPTjrSgCNQcbj7ADpwOuO1NJO0DaSOTx3x0pzOAucA4Uk5PQ0EtjypIPGAemOMGodrbHOQvyhPwJzTzt2hRnIzkjODzTSm3DDksVGOOgpbEq7HS5EgI5BJHPP86ZF8jowO/aV+Q8+vr9KlbhNo/Xv61CZFDgr87HGAO+P/ANdCNAEIUlCESRXbGQcdvUVDO5VwOSNh5BOPbgZpZZsxuTI5ZssFZix/E1E+FBHfAHrnHvTDm7hjcz4GASf4e4HFRyoWY56YGR7U4zFm252bicfMeKCGXKPgZAB+Yc/T3oGmN3OCd28ENgg8DOOmTTmkMS+WuckgEhhjGePanbBMiZfKAkjByenXBNNdWXBL8NjgAAH8DSTuVe4jx/O+QHAJ6UAb34PTacgnj8xQ0mfMH3FBOCeKcrAjmNJF3KASM8VTFLXYsF0+QYJOWB9qZnaSRkcgnk0m5QAwHJLd/WlKhsoBkso65H8qQXYoIdiRkyEHoACPrmpjD5ilRIUcuw+eUHjGOOPWogDv5yGBYAHnP508F5GLLtQoCOnqc0mMlCiXoQjHI3Yqzbyss0gQHDYyB1HTFV3TCkk71ORlDjtx1pkd1IN5EnmEOmVAHIJ9Rg0wWpHKvmtIoBCoT82ewyM/nSSR7pXc4iAKtvyCcAj60hIOwAbGC4I5zgsSfrxTpHVJSm8R42jK8A/NgDpSavuLYbK3zlEyVRiMjkAZJyenYVG2GyRIWfYrLkDHUZ6U6SVnMe4K+5myN3oD1yB2pqZd4wkeBIhwQeMAZxilYm7GYCku2MKcB36HP/1qWMjYNo+ZguSYweo9qckKsUUnjIzlgQBj05NQLG8AQqF42HaZMZA4xxRcdw3bMFRwNuMk84pm1/nZfLAVV47knNCNgAdOenX+dIpA6dTVDbuSFicgDAPLYyB+oqMRZVDt6gZwe9K7CReX7Y5560mSzgD5FyBvxxQLYQgjOAegOM0uA3Q8jn6Dp/Ok+42R849fUZ7VJ57MgUonCAK3p82aSGlcY6DBBHBJI5pduXBcnByMj3pzOHyTlHJ/Ck3DaD7jimKwjqTwmQAo54OOR61I/lu74xgsxB5zz+FN2j589lAx0PFIu3pxwwPT86VxPUGG3OPk6dcHr16GlEnk5VEQuC+Mse4xSvNGE4DqQhYnIwSO3HPFRHbuADgPvYPvb7oK4Xt61I27E7yCRwQSdqgEY71DjfgEbxyPTt705oyuW79evp0oaJtoXlm+b5XIznbmrKvfcPLXdkEBwVGCKf8AaSsPlkBFYZbBOeWx6elVxIJNhGecMM98U/eCj84xzyx7HIoE3qBJUnBUAggYzxmiXcvzKRg8bNpPI6EYpSo3kEEKOh9aVic8HGCMcnPP0pMEyB1k8t1PBGCpHX3yDTowvmAYdPnDOeegH0oZRyQN+dwOcnjt1pUUBsF9/QYKkYGKkY+GItAhAJDfy9qdJGhkGxi5H3+nc8cVIkrJCY1wFKkDgcCoNqh3IBTkNnucZxzU2DYQ/OpJG0fT+dNaPeHIAHABC5wT7AijYdyEvjg5BA5NOwGXYQAp7E5y3rg9KtoliEDcpGSeefXFK8Y2lTnaT8p78HP86kNwpYNw7KCePf1FKyoWIjyAV3ZwW/rSLiQlC7k4GWyGyaQyNtIPqDgNj+VObld5T5kJxxyw254/GoycqGRsgqOv1x/9egTXQM7sYAycnpQcsNpHU5X146c05M7cgYAyD0HX60FRglvu9eDxj2oBaDSjyZdCSwzkZH+NKyYzznb1yeQR24qdWHkuA5jKkHoPnHeocYD4wMsTwMdaTAq3KBcEITtyDye4zWVKo3Huc5x0GD2ramAdQmW3sSoAHr15rDd9svlsVwTkkHJKhsdqzYLQRsjLPkZwSO4zTtpxkHeqgg9iTnjrTQhCBgm4jA6noKehWVkI3HcDgnjp9agoSVfL4xjBPcHPp0FNbPz5+Q4P8OeacGYjAIGccCnCMs5HUdj65ptp7CauO2vtLALuIFWAuCWbGTjbjvn0qMqHTGANw6En14xVhcckY4yQB1AB7VSRPLYbHiFolBTaACQ4PUZx0+ppjAgIN4JQZ3DPH509yUwc8EccmozguVPG3OMnqQKljvoIQB94l1AOM8DOB6Zp4QbmHGQdrAnp+WaUMoweEUgnkZB4pd+45OcsB7jpVEDVAJGOeCSPXHQ05VYKOcjAA2ex96fkBUIXeOcY4zn60R4Zwu/5VDHnnJ/Ggdxwk++SeiFeVB6ntkUiHA2oFwx3cdST+dGCqIQMgHPoOT70jIr9OVO0gjPBA9Rmg0v3EVVjJYH7uTu6YB6ilCFWGN5UBQOehC4yaReEORhed23PHP0pcqH3Z4Jw2P0oDfQmSV4g5Qj5hhgQOn44pmQpyBg5BGO+aRFBX5TvGAQU4z+dPWFSSzZcAchGA6cdSfWgCMAHehfClSpx2zT32HohjAJwMgnGMCiUKSTkjcSQAAcjPtTWjZVJT5HABICjPBpol6DnCjPl/PzgEZA/XFJ/ucgA4IY9vrmlOAX2ZAbJIzkA/jSuynJcZ4PT3HNNsTD5mbbjJbnt3poYOXzkEAqTuH+NKj7dgUjAC8n61HkLvYjr93oc8/SpFuWUG5nGw4HTDDPp/Oo5NpR8rtyOv4YzTAeARgZHoPXP86UviUr1OMg0GyJSgBwMDgmkBKqUHOc55pgkDhMkZUHaSAc5+lIHUjHzuwI6DBwfrV2Ieo7e5lDKcsp2gdCWHucUPEI4i3PBAw5B4/A03zlKApg7Bu5IPA+gqUsB1fBbnHT+VQCdiEoRyuMYB69cdKeX8zIyR6YPApGAcIMAgdwQOo561IyhiSf4u3Aq9AvcaT5eDk98jAP9KTKjjLAZBz9aN7r/AB/L05OcflUjsmAyueNud69xjIptXJWowkfKR0wQTj1//VTQNw/eBZCSN2Rng1K2A+08DJGTjHNRsTuj3/IuQuRgdKzGtBSAWOOpA6+g7UAYALFd248B+fX+VIMvgMMbiOR05pFbLIwQYIzjb8/p/KmkDY9zDIgJdQueqjjPpRTcNtGEdgec4orQXMzInBf5TwPTAxn1qAlt4I29ckk8CpW3CIE4DKoG0tjOfTg05EDsuPnAYqQO3PvXlxMUbfh6Jls5TzlwFJTvitwW7bnEkYRVPIwSST9TWdoURXTUOwjLM2M8kA9a0ptu52Ucc9i3J288A+tdqOiO2pX2qWOTl/TOR+tRGMsoAwgxyfSnBBh8nGOMAHtSozfdB+UDgetaohjSMMCQH65FSqcAgOATkA4YY+tRsxRHOzfIG6eoqVWxgBC/BZuT+FSy0SXMjSxAGQxgrgFO2frVZ2JYD+IcNn6VZlKsIywVxnnLenTtVQyFi5VCWUcjI6Cq5raGY0t8vTkYJH0qPdiV2xyVwfmPFStEoRH58xtwI7DjioTuAzls4H38f0qirkoVThnIyw3N5bYUcfnVdY1i4XJZRg55/maJvn++CclgDgHHHHemsV2gkc561MWNtMlLglAiHGTn6U5mHVeR3TuKiD8cZ5PapMrxj+Lj61RKQwBihI6hjmpCRnDEbjkDPPb1owr5UjDctkZXr7kEUw/Nncw25JAOMc/hQUK2GyFzj+KgxHJIICjPXP4UgJLAk4OOgx347E96UBvnJJPAwP50rit2GuD06g8j6Uki/wAGQcE/jjjj8asW+wGMFRIDkHtxUlysc0EYRSASAQGUYOSSNxPrSuVsUsmPYGABU4HHFMAY8PxnPJ5zj6U8R7hgYfdycnpilKlcEdhzindEbjWGxAQAPkGRQq7FwH4UnGQDSFwvPHBA6nOev8qRjjD4GecdeaTTYWAnC5HzkHP+RTXAP3SODkClUhigJVM46npQXKojnG5lzgD3osxoYwA5OSdo6UpUurj+AgDt65p56uS4Qjhhn2z/APWqFs7eu/IyAOPp1pJXHew3buySjkZNIQcjAfIVR90DoMfypWTADMny7gQQPb602UKEYeWA2M/d6GpFcb82w5wdw/5ae9OB2NgZwufao/8AWbwRwBx15/SgoH2MRwDkjJoLWg3zCXyOQcjkDnimxh4HJUOAV2kYI/nUjxqJCBnAJA2nPT6gUxWy2SiybXUnzF7E1Nyrj5IgoAL9ehP/ANamcPll5OT2B6H8KsKUMO1GyoI2mMYH51WuFJwwztALHevXAzjrQydGQ/Zt0QBT5sYJ28dc+uelWbXMU0bscYweV3Z4I6fQioGVUzkDnOTnpxj0qW1kO8bfLAbgsDyBgcfpSB7FreV+UCMFcgBTngHj9KnlliWHC55PL9gCMdsnrTFY+WQSCOSehx2POamnCtjcu8DvwMd/X1BqkCfQtaXa+exBAzgEZ+YkDoPrXRooRtyoQSMBQeh9PrVHS7VbW3TYR5jBTlSB7/hkVcZtynOAA5PB6Ee9bLQzZE8hCJkYYE/LkZwD9aas+OUxxgg55H9KlMUIjQ7/ACh0ZnYt78e9U5Q/zjhCFGQwAHTpinsFyWKIucKRkkgfSmyIVKbfMEwUcRlSCfxqxb3AS3lgVA7Shf3mOR7DpUJV03lwMoTlpMHA7dDTuIFVkV8ZjPKj/IpGXdjGSpxn06U+J44XRxkMU3NgNwKmMka+WwTGQAEGQP1FM0S0KeG3nJyz7sgljwpGO+O1OKESoZHAi4YsATjPzdB+VP8AtA24+ZAobAPsarg4YmJ24BA5x3zUW7iLS4xgnqx+ccY+uf8ACq4lwwdnJG3g4Axx36UR3AfLs+8vuJcgbhxRJIXYuMooXoo64FWht6Asm1RldxPPQfzqXaVcbkclSO1RRnfwqHrx704AuSQTk9SOPX1pXZDJljaROCxZckc5yc56/SmSJhEID53DAAzx+OKRAWdELgMxPUHGMY6dOtWCEMuYx6dBjpnmmgvcrOrB0QjHBOAAAMn9aRFDFxkuu4nGcFT26dqkWESpGcGRTjBDHjBpw8tMhckkkkqScindEW1KzKhwH3lgwxjv2pCwZMxA7XVWBK9eTu/SnunmDlCOPk4H680jYKhd+F2Dv0xhfu4x3J60x3GLNGhIdH8vBY8jIwOO1PkMLYO9g52hcfxZDf4U1ppFRGLnlcYTv7YoRAcFYvMCEng9AB0/WjYlK4Mf3sZwhAbeCcjO3p1pxk3oiByVSMKN2OSSSf0p08cS5CR4XylAyTJkn8abgP6cEkgEDGB71N3cqwGMPLHuHA+bPHIppZyoBLhQCobK85/vU5UKuGwNo2jgr3H1ppQeV0HXnKn1+tO4kho3IQCSMNuB3DnFG48fNkAANznr9Pamuo87HO0E7SVAzn0zmtTTI7bzkFwD9myWJiUfMQpUdPfmhK47mdwTyffGPT8KY6kMSBGEwOnXJHNXJoFkmxEWZNqLkHByep5qu6CMEgFCGPXqQFx/Om0LYawYuhJfJDHyzgeuOfrUkbTSK7MjAsirhyDg456VD8q4B6gbiB2zQlwo2YyF3DIXjGOO+KGkir3HMdsKFwmGUnLf3fwxVhRt8wYORydrcHFVmeGX5CFdXBVtzZ/mOKkZVDgFEAycgAd/SpuA7zJDFIQmQBxnjOTtH5daduCuCfnUhmJAxg/hmo2dg+AEwTx83JH50qbtoBTBPQjoc1SdhWaY5wgdCTgEjByG9z0HpTEBVQUfqCCSMHjvQyBsDJBHOAe+3bSlG65wAcZx7fWk3cYbuxdhydvoccU+S5+YlHMcu3a3zEcHGc/kKh8xi3+rJBBI5HHNO/hJ4QvxzzuwO+Km1x27BIzFhIHycYqCQFpSMApsA7k7j39KdKjDhjsEeS2wA54pkjOjcjALbR+AqkkS2x8ajqQMAE8jniphKRKBjlcD6iom3EAghNqr129CT7daWJJJJQpON5LKT2AH+NFhLQlh3O+FA3BHZdsh6D64pshVFzkBuBz05NNX5VRWKbQoG8t1JOW7elINkQQnJXlgOo2j3pFJDidjHZ91cnI47Y7e9Mkkcg5Afjbgjue9Mk5bGf4VAHvnPXNIXcvITnII3fhQNi7iPMQDrIT9MDbxjOOPSmhUaPBfBUDjJJ/UU4cjPduRnnrUarlwVIySBzjHA9agjzA/u3DLkRyPuJf5icDPXrSSSSyKm58qowuOOPwpYy3lgkdAMnzF/u46AetOXCE5yMdj9KexbYkYcnPIzljUwtzJGSATlSSQAPmA9zg0zDMcYwoDFn/ugevp+tWRE27coyrHbj7wPHp2qtCUaN+sejwG0jQGYnzGkfj+HGMDI4rLkiVMgRgjADAY65z3x2q3xeQofMQ3JjfEZByx7dcVoDw5dwI8l8lvpcUZ3mW6uFGRjHCjkmqKbbMZLSSU7yCSmWyOcYGQcijy/wB2DnHzgHPPGdx611VhZaJYf8ftxdzho9spsdsS9DjaWzjqOta0Ot/D+HBfw34gv2dypxrCxkEDHQx46e9FydThg6qhMYkLD5jgqB97A70yXOXzkNwpJIPPtk12Vx4m8B8G08DaqCyjAuddVh1z08o/zrn9V1PTbtj9i0QaYhYsRI/nH8yBVjTk9zIKcrgZZgcHtSlZIokU8ruBwO2OpollV+eicDtgevaoDcBsN5mQNwByehrFhsJIkhTL70Qg5JA6E9+vWpGKM2GfCHjsScDHXrTGYNyU+X5BweCB04pHdWJMY37ASDEMA1JVyMoRsZhlsZzgZAqJ9zfM2CzYVU4BGDnsfSppH++N/wAxTafxpnmEylh1znJ+mKsNyPb5RUYIIG446DjFIjsOvPHWpThsgA55H3u9R4BwucAY3euCcn9KBtD1uuMKHGZDnEmONtRsyssQBOTwOw60zdnLeWXUZz0GOMdjzxRNI3EZQFRgDvkfjSaEkSjAO0g8fyoKEYIHYnn/AOtSR+Y86BUOMYHFIYzuId/L2gcAbf8AGpSK0sP2h2G3gL16VI+HGTzu3McAAfe96iVXMiIEALMzDjHAHuaXaWzk5GOVJzjNVsLQJI1ZHCggjDAxgD69aeArPIA4wXJHPX6cYoXEmwnuzZz24qQsAXQZIw2Pm7mp2M0tSJsHIJzgHPyjvUu4hUDxkkNuY5HQf/qpBEqcLGp5AH7s44/GpsKN+MbAuTxzyOc/Q1ZdxELhkxgnuD1znPAPtSFtxfOSFZiGKhQcDAz+FSna0oBw5Qg+o4GP5VEQwwDwBk4BHOfwqAux3lYBOQBhQDj1GaYrJtkdyduDwF3/AMPXj3FPWcBgDjg4G8k9vbFEl0JYeSHwhyB8v86sSb6jtiqgRf8AWAfwHdj65qIKQ+f4ucjA9cf1qBy25w3JkdMhTnpjvxStK+1zjkAkAHHf3pMocA/zgkEoVK8DtTHdkZwSd8h3YOOn9Ki8wjYuD1GT25zkU17d5oXIJclD0XB47cmpbJYjynkHJbjIPvTHlzy+EwVA6D6c0syq8j7UAJZcA8nGcfp1ponKmQb2CkLkDBHBPrVXBIV/lTg5C8/mc/zqJGZghYkvIxGw9uOvpimmbh04wSec8cYpWZt4Xvg8EdTikn3H1sKgJ5KYU+mM0x2O+MLjcrE49vT60/PyZBTcMbsdj6D1oMjcAE55OO9TuMacZfYSVORkkdvxzQoDptcg7hx7U132fvD0wT+nenqyFwR14+XuB364osO4zYrKc/I3IHT1pxJLkHg4GT7UYxsJILEZB6dacxyOTkcgA8cVI0hFiOw5zhOuQRx19PSgKU+ZQAcZOfz/AJUNHnBGeF2naTyMY/lT8Bn3nO/J2/Mem3FWTy9BEbysEDZ0DEdDihx5qkdGO3hcAcdOlPOBnHocA0FCcYHHHO3Hv601oOxGwErODkqzFsOeRRnAGOgwOPm5/CpFjZ8lQxZg2flHAzx+lSpGFl3sTjdu6jk9gOKNzMi2ooIPGQeh6ZPerVvC8uCEJi3KA/TPHPX0pFnC7zjG6MBsnrmnxzuZY2ByVy6IeV4HvVD3HRQMRlwRlRxjJz3HBoQgshxnB5z2IxUDEuhDAEkHGBtye3TFPMhDoMYCli2aBEywkxySRv5i7CvI7+mTmgqrt5RA2ks4754qNZQVG4gh8DGBxzzUiBWbbuwSxCnHT1zQO1lcidQP3akPuQKMdB8wb+lLJKBI4MaEKxwCfb/69OZQjuFGeRnb24x3qIgFwe5yRQULtTy48Efd4x2OaDKPOyCSpJJyTnpTVTcUXIOFBOAcn8KaoLIXI55wAPU4x1pXC6JIi0aAOcsFUc84I+vWpGYzeYcfPy3AHQ96btVVPPygjOacmZMKATkA8cdR0qwJFjxgogJyDntwMUIFEyg/OFxn95jqabslxGfLkjDLkDH+OKaoxhizdwCCRkj61IdSZZ3eV2wEHYDJ4Jo8twj9s52888fhUts8LNhnx5YPG4nOKYE+UZGDliOuQPc5qiXqNG7dgZQowOG6AHr05/SnFk2hiAD1IUZ3Nn3p0IIcZjcnGNuOOnXrUg2vGQcI5UZxxgmpBK5C8jSsQEJb5iR5iqBj8akiUocOnJPHfgigIgUjZlTub5hyuWx6c8UTEFstJkDG3LdOPpQNJEUm5UcufL46Hkg+h61AxRCcHaykDhuf5VYVEzJmTY+ws23gH2yaiLNHklXyEG1hzyffP9KBXsNXbgkDsQMIR3+tNIPJHRnUY44Hzf4UhbagXA7ke+P/ANYphcby2ABwMfn/AI0IT1EwJQjK/Qlju4+XA7irWn3b2NwW2JIrLs/eKDyepGfSqzrzvc5JJyDjge1OCjamRySgAJzg59qGJLuTNM7Jl3xwV3Dg4+gqGTYPkMeQMY5Ynn60gbzOQME5yKUhS/ThdpLkr09uaEki0OTB5+6hB5pXgDNvjDhQoOeew54GaaW+UjJydxztOAc+lOCKZATzu759aVxyt0GYL8qM4GT7Z9aW3ZmcAfOxH8Hzc5/CkMYTCBwN2cBSe3rTgDlSEwRTIF2hiSMI3PJ9TU2ws3rySMdSKhRcrjJPJOcdMVYQhMAdOST6ZqWyyLa4fcfnBGCgUkj9ae7GSXBLAZByTjGDx0qQ7SQ2wA4zx3xUTTMQAxG3aMZY+v0ouAqnCAEhxlucDkEY69aHlZo8klA2CSScYByKbxzgYyT+H0qFxlepIKgDJNUQ9SSQeXyx3jnqM4OMd/amPIfLCEbAANuBwB9KWRjwSepPrUTsH5z0BHXsBj+dA7Dmdy7vxkleSBn25pryM4RBvMe0ZPU9eelJGwRzt/i2/eIxx7U11IJxHggDG1cA5+hqbhoN8syCMocq2DnGMcnjr1qGMK7oMgBWG4EHdg/jipfJVgBIEkRWViH9qUjaEL/e+UkbRxgmhghfJVQioAM7Tj/Z9elIHQKNuSRgEEe9OaZpME8dFHOMgdKjYpJACHyfQZB6+ppob1FBCKAMhR0zSMP7o7H36DFJs2YUckZxyamaFSEAkDyN27gYqxIgjGZudwVWxjjnjPcinxFtocYQkA4PWmFcdyO3p35o3kcEDeTyg6gD0OaSKJCSyozIDgH5snOe1G1eT8wxjB2+p+tAILkge/X2pgYAfLh+BwOMj8RUdSHoSuo+cY4JOCDjNK+5ic4OeDnjvmoifTk4IxT+ev3QCfujPanYdhh5RyPnHOMcfzpJyDv+QHdubcyhdpIx2zTHEm0jrtD4DjBz2qURbUJzhXYEYJ44xzSsFhjEk8ITzhcMOhpo3M/IwTkEdf5VMyKvllAqL8qEjnv15p24pna7AAnAAA/pVF2ISpUkAZPBp27dyMoQP4McEGhs7sDeSQDkd16Z/OjcBggHuDx39aCWrMUxku4BJUkgj6+mM0xSzKChckYIDE9OnpUj7iRgZORn+lNTKs5CDLKoOe2Gz/KlcY4D5s4+9056UwFmck7sEKxXLY4p67t6DjGQB9TmkdPLZN4IVgO3TJpkOVxm7IIIAwfTNNIJVgPYg8Hr6VMygYBBySc5GBTPL7YwMDH0qAEaVkfKZB54OOQe1EQEWFTAAPQDAwPU0hXqT8wBzwKVlyoyoGAN3GM80F3sKApd8dcnB/u5GKRowS4zkNhQOgH4ikCHa5LhGzwOPT608PyOMcDA9T3p3GmRpCEXhGOBg+YxOfwNDxxoACN/DAEdBjpUhJkfPqSN/Q59eaRzuRyoB3enTOaQ9BEALkDkcnOffjFMYDegHcNzn0oC7RneASOuOV5pckO+CTgZ/wCA0JEjCp25J4GDj8ayLq2SOTakaRLggY6jnP8AOthOHAx1weuaq3sLrDvOwANuOSxPJ6jgUpINTLVimCHBU4OcGlB8yN0fcWBJJP8AdqSWPbhTvwflPNVnZYyXfjkhcrnP5df0rACQbSjlTkcbeOuBjn8asB4twGRkgbcZOPmxUMADq5/iT5cADB5z6+lWcswO5xkOAB7Dn+dBa2BF3ZB4KnB46YParDqsS7SBwpA5x17npTGdChyAexx7fTNNlfcyAcFWJOCec9uhp3E9xhBZwBjoelIQVD45IbdyB1FKcOiHZ8q5y6vyM1IVJwCMkbipx2wO2aoasxNnyAkrjAB5HcfSnBdpQttcnaOW9aRZ2K4C7OeccgfnQXLjO9ymRzwDx9M0EDJFB+YZ2qmSSS2Tk/0qR1McqMSNwPXpnj8acr/MGBeMHBG324pM/KWUcNn7nGD60AMxkohJc84yMrjI4pgCOr4A34IQbR2ODUkj/fQPyW3YPoNuaeY8sNpGB06c0GjVxojBBIQI7E8E8cnP8qevyoVGNpPAoaPsBxwQfwwKXGV+4Qw5Xp1oJSBmzgcgZGe/8qTaTuGTg4z8zHqcn9acrKFK4PzYwAcYIHtTVVQcDALEbiAemKAJNykguQ6KxHJJy3p9KZjrkK5BHQY6Hjk+tDb8Ekkg4wAp59e9R/vFLhMkKx37hnGfqaCmOKZj2HGOWALYP54oGSzjqCTj2oRvlTBOeeCxxg+2KkVGOATjOOccHJxx+HNNmYx4iBjI5xzz2Of5Uj5ZtoJOMZz1FG2R8gE9+vXjj6dPenkMz8AlvlU4xwKQJCRgnAPXHWnxqGc7k46KB3BpoBViD1Gev0pjHGxSSMhWB79KNjUkTlUAAB4xhcH+dOYs0WATlRlcfN06U2EoSjuj5AGcqBgimq6hc7+TkMN2cAfhTuQSNIw+4+w4JIXjOfpSKcLyS7Y5PQZGM9aInUY8znA9OhI9s1NIFZMP/tbsn1AxQidyAqAcHnnv0pVG5TkEYCngeppwUhW6uQDnHQHPtmlAOxDvySSCAG9RimOwjBIlcBAQMEY4A9c05TkgAkg5Gce2c/0pr5dQEyNykKA3BPbOM0nmlyd4CnjgDjHfrg/pSbbCwMh2fKN/IHOMcUjxA7QHy3UogHAp5ZQQRjg4X6U1yHchuMqAdmR+opDGBfKjTjH3cAsO/T8qcGPDDjjbknkYOf5U5gjOjBBtypA44P4iiIBGDEb1GWXqd3GKaE7bEglaIEq5UsckZNFNLYgXaDGxJIG3+H86K0IsYrqz5LEoRg/KeOKmiiLup4fLFufc1EuWU5yWwQ2Bxz6VPGyl8EkIQBgY7ng9O9eZFX0MEjftCttGAhYg7sErggGpjKZHyeBge38vpTYo2RIg/wC7bAzinovzDjAOevtXfGyVjdx0JAWbgDYTk4BPNNdCcZ6YwB0NJ5pVnJwM8Zojd5ScyAsqk4Ckk81T02EO2/fIzg+4poyowSct93FT3MRimMew42lsmPHB6d+1RBFZZXz84IGD0A71BSlYsOhRNuCz7iDznv2wfSqBV5NhKLk7lymF/MGrZYByhjCZzynTpjrVeRi75AURkcJ2pMkY4zFgHpgDGPf3qJ125JwmQMkH/wCtU3zBTgHbwcZHWoHkZjyTngde2K0TuK3YjZhjA5wfXjFR8bCAe+0c+1SEjqfyNMZiTtUZO7tx/Onaw2rjSD86h3DDnoB/D/jQZG2Fg/JIPOPTHp61N5fzgICgAHU59+opmwkDccAgH9aYaoYVC5DEENlfrn0qdMdBkYUEZ55qvEkkhfJHynoNpAx6VPgbcE87g34elSyxQfljA3EAAHJGeDn+dKrHkEnkDb0/HtTVkCqGwNwJIoLscAcnJ/GizK06DiWY5659aaVeRJMH1JDAfh1xR520AAZycn2p8HmeYhjfofmO3gD8c1LBq4xY9wBGQQOOnII46Z60rxkbwEAIXnB64rQFnHLsR50EiAYcq3zHjgcYqpewi2QOHzG2RlsKeT9KlMhaFZiYn3gbtxIJC/d4wP0pq5K8DZ+vXrTU3MUxgE5II5BxUg+TOegx2x0rVO5TIwmQ5/i4zweKQtnHbIwPzqSSRVXJIyPlwCASe1QsVXOOGGAfmDDd3HSi4gfIBBQ9NxJ5xyPSmn94SWTuO/UCkR2YggNH8oJApobD85BHAB71GwWT3GPH5aD5DtVfk9zRIrMxbBDDtjrjr3pdxUyZJ25A6E4z9BQyqMHHHrUoaiRCNTnLocjI56fXinsCwxjBC7mI54pHfa53F+uQAOoHbrTHcsSp5ZjnGTwhNMdx0qgbyQoPOMD1qPluRkgc59s96eXx868bXJ2kgnABz1Hao0ZjGATztVTtGAxHfmoDdD1BD4dA3+/gYPv16U8xhRIXGFZgSODwB0GcUsYXqAQxZiQMcg0TMrYxHwjZOWHIP4UBYqO4JDAktjgEkDn6ZqRCm9ASPlO7AbHbHp61HIF2EF9mMheBViORw0g4BwAu5Tzzk9DQBpK5eZyccjd165qzCjNMqo5XJ46YH3uvHvUFrE3nRqc4Ygbu2AK19JjPmly7kuNoUnpWi0HexoxILa3cQrHs2RnIHJIXBpvm7jkRttd+ADjAB7k0qOjRI4dXULgENz17gEjikJICIwJQEnae+a2TuZy3Bpspt5Aj+YDHU/gMU97KZ7V7kxl3fG7+PZjpkDFM3lGREjCICWPHoeaQM7IQDgPgn5uo5/nTGkMZGQAl/mOTgAcAj3oOWA65Y9u4+tOlJ8wE4JZcc849M5qNGeMPly/y9MDrWbuOwscDI77d4IA3PzjH4mkbEq5yJCR36dKe+6XfnPHyjPI/Wox8xAAwBkdRjAOKu5mTNbgRyTvsGCwESbi5xt6ZOOpqsLYckkoSAyh+Oo3f/WomupLhAkmXAJ5LHOGIPH5U2IuyopkB28HPXHUUx3JBEoEZ64JzngEHPtUgCwxZGD/d6dBV65S1FhHM0kiXK53DzRjqf4apTkKJCclOgIcYIz61Nn0HqyEysrkKQp57E9zjpTwzMqMI3LIhOCM5Pzdqjj3RSQDzW6qOwPAJ9MU6ICB/MCIrqoGZFGT1z296oZL5+IsAEuVBGeMAnrmpwmMuFDlf4h0I7jHWqsMkbOArhC67Qd3GMntjFP8AtS7kxkgZzInBPfjr2oFaw4KseUWMYQcgHGPXGaZGN+7aWJUAYIHQd6HmDQopJPJw+/JJ9z0/SkklDOimRT8wUBT0+XvxUCsR7FdHIBIxkYUDr65FBLJKQSRzkgc8YA5P4U+GMTyEI5kVVCnyzuzj65pjQeUpkId2AO5ArAHJ4wK0RmAcfeU4+YH/ABpqgK+V4Bz0460MvkplkcAA8n1z7VIkSs6CTlSQTgnoPQ4qblrQZCWj2AAFA/IzzgCmmQyIAUjw2ACVBPzHHU81YkhTDBeGxng4IJqE3QV3ZASoKlSSOCOPT1qk0ASKUJwMspJIXGRtpogUrnJJIXsCMk5/lUb3CzF1VFD8Dcir82TzUhkI+YggZIG/B+6MDpTKS7jcoGyCoIY44K4wPxqQ5jQbcuRhSM5+vWozlOAjITuwwPc+wFJGd0py4xkkbARxjHf3pJ2FYewdtgY4Vj8vPPFEiF0cSE7mVNnHbrTtzFXZRvOCcc8Z/ChJC6lclwpyBjsEyB+fFIRHJEo/d7Pn3E7yew9sVCDGoYkjAABZBkc/WpXDNGSAhGBtU5PDAHt9aExHhQh2bsbMccdznFO/caVxzEn1ClmJ9RihgVYA/dU4y3y/40rWziEgF0BBIzjOSaDE0akKCFOW3E8Fuw4OaQmrMIY23Z+cjGM+mamQgbApMgBBOOMYHbNPjkMWD9zn5VAJHA75NN8xCwL8ZIIyOnaqNbIjMmDxGCG+7nqMEH6/pT5BEm5W2AMePTmkkiwDgkOcqqgZGMYPX3qHysjcPnO8Nkj09qn0M2SglyCAAVwDhSc49ORSAryRkbjwMtwTx2zTGjzwQNygNyCc9uOKRV80gAAjcMn0oQczBmxKTxwSvBx/OovMIVyBkuGOG9TUktuEg8wZiV9zDjbk55oMUaI42AHcqg+YemOeue9BLuxyGMy5KAl9igYXBx05pzR7vlBIxnk9Dz0zUYCtIuGD5AYYwCMH14qSKFlfJymXHON3BOc9fSnuK2pGSDMEGMbiWbzT0AxTTllxjHG4H2OOM1aTyIkkALu4AAkI+XPQ5/8A11BIrAoSSiuo2eUVCgDsQOaRQxZFDEPISryAcewwRUaTiUECQIcsc4zkZ/nViRYJSWP7sgtjYe5FNeLlCqK7ALye/Of5UFWurgNsnlkSAhmwcggLj1pkyxopXAJ5YeXzn0pCxlWTGckZGOB1461HGu1cDjAH50GcmOjLqyDDuu5UXYqj3bOCOlOMyxZQn5gMAKAwOfc5phAVwQ4BLE8Z64x/Kgx/OyNkMFHQg/yoCOo8O5UAswwgBPGBnrjipYJHk6IZGLFlGT29e2amsLZJ8SCQIvm7CoLFiMYBweOtPhC2UiGSJtjsqjaRkg9Tj2ppFW1JJLVj18wrwOeQAevSoHh4BUdc7SOeT0PNXIoZjaGaGYyiPd8kfPoF6Y7mq0ziGXaz4AKrkY9BnjIpq3UB1xdyTuXcruLLvMYKBsAfrxVc+dJCVfbLgnAkUHr79akgU3xiUOMNuA5yd/QHntVm6tvsaBHOJFk2sHx296AvYqMcnBOMkfIBk8U8BFO4pvyCMHg81FLL8uOBgMRyM8n6VGYyu8MkmDwXDc8Umy9x4Yxuh6hXOUJ46fSmFd0aYgA4yO2Pm56+gpYjLEYyJHKnJYsSSPx601ionj3ElDhfnJOeMHFTuSxC6Bg78lTgYYZJBqPzRtjQAYC59ec06XACE8hAdvAGM/SoZJCwwedp556jP1pIzSYsihNmNiHOWO7PX6CmPG2wn1BxigTGFXQOcjoR7etRNcEwuRycZOB61Rd7DyS5cDAA78U5hhyScjoTkdhgdqQGPYhbO/eRjbx0z/8AWpDLtdMlwSB6dzt/+vSRTYvlmMAsSMjtzwT3xTFHyZGPmJPPbHrTxcNGmAMBwFGcdvpSLcssoJCvgNuOB36/lRqyRyoTvAGdqljg577e351JlokwEIcnIB9cVYS+B8sGziRtqo5EQXOFwcYYd6QTW8ez93IdwOPm/nmm9B6lXZ+78yWMb3VsAjPy5xxUu18gD72QpOBxTWl8yU5ARFO1R1IzTopiXA7gjJ9cd6m9ybCZc/N05YYxnpimNhc5Axx2x/jQVJ83/ZUEZKk8nknmnhh+8wSAHOMBQMY+XpzTsa2HRjep2EBULNyRg8euKneVJU2ELI0ZVHVQQyjrz03VVBLJgdMYbAzwamy+5J1k2HdkESgHhcUIRLLtwXDnJLHZgZwD04zUTMBnBJA5olDKDJzt2HB4bkkH+VRzHZLIr4Q7mzk4PH0zTtfYglMMcqE78EZzkDAPY1Xc4QFiHLjdkAAfpTJJCRuBGCMc5pMbmj2gupO3Cc496BvTYflzgHOdzHoe3SoZQFyoPy+p5/nTVJbLc8AlQOpzU3lYO0A5V9nzjHOPQE1CKI0ALPnaFUM+5mxgjt6UpUeVvH7zaD04GT161FsMfKjZj5iHPzH5v8KCxZkT94eh3mTIOTzxx0ouKw65lMsjo0glZGILqBjlc+npUTKAm08HCnpxk/nT4kBKPJHvVSdquw5YjZ7fWqwYsCSmwErkZwBih6grdSY7txI5HORgU07m4KfOcbiFztycetRtIuQd/lhy27njBPvihgTIpKCXkfIvHT86lse45mjPJJCjdtJJXvQJCsQYAPknn8O1MRpBGS5USOGXAAwATTx+8fA3hN2D83TipuUl3GeZuVMDZvx/rOOtNCAy8cO64yOOKe5HyAjBbcMYxjB9aZhRKQv8OVAyfTjtTvYVh2A2VXCHIBPTGPzqQ5fngr2xn1qNZD5ZZ8ucZw5z/Op5F8pXwCSdwAORwMdapDEAxkH8Me/rQCdhzkEA9/fNDhW4Ge3P0/ShSwXJHBB6U0hN2YO+ASPn+U4FOEao2B8gDnJyDwB7Co1LM4DAgkbQwAA7dR261JExxxxwSQOOTTYXuiYZXPADBRx/skdacxkOw/OeSBsU8Y6VGWK4JGTwc57elIVBOQMckcdsihCJFZ1OWHOFAxznFCODlwcFQcY46+uaVT3yScr/AMtB2/CnYLI/znKrg7uckVRFrgIsBCQ5X73GG6j2IpGXLgDrhuD/AMB7HPr60jFVO5Qu53wURVAVce5oALLhXfGDjBIznH+FTYdgEfzEc8EnPb8utTJgoc/OVByfr1pjKTK5HB5UncM8DjnFPwF+cZHA/GqE9CRlaQ4Yb8EZyQc1H5b8EAHIbr7E1L5ewhTjk8MelQeYwYkEBVBJOaTDcGKBCgfBypXB9ue9OAQlCSeGXcOh6+1AkkCgnIBPB9QPSnCRFV+2CAPmBLY9OOPxqQUe4GNtuSOTkjI44NWLWJlmc5BkVgZEYcAChVCvOJf9T0A25ySwXgg/jTZpPMd0TZjlX45HHHNajbsSLCBgmKILIuG45A9hUcsguVRHAPzE9fT6ZpsezYgAJVdoIP3QM80hjyHYOrgqxTHPPpUXC5KEVWJy5zhudx68/wAqQgycgHGMEdjk0MpLdFK8YIXkYXApCwJGI2IHzAI2NxP1NMGCoesYAJPIIP8AhToQsL73TIyCQDjJHbijzAMsDhOvzZJx36VGwRTHnLgN1RSB0PPJoJZba4MsYI3hRycHJAJz+PNMk3YJjc8uNufm4ODzgAdPemQOFVCRyAM/LwRnPTr0qxtxAHzIJFYEc4GAuBmqGmUJQzqco/3VOCWwcHp6frTJGBuJTswQQAeMYI+tSSfu0CGMIWAY5k3Y/GoiST/dwckZ/h9akEiOQER4GMgNsPbkr/hSsyjI2gZIxnj+eaavXa3QZxSrHhwQCgLqOCvcUFj+HQ8c5PBAqIoqNkcYYHjjkdKcLcFcebgqCWJBPO3jkeppu4s5V8Bjgc4HOPTNTcgajKEPJwm5W59D/hUu4h8hN5+XoOQDt5/WiJDF83Lkg9/XjpUrQqEBX7xwpwOw+mfSmhx03II1BmkAdwvmPkH75A6e1PY/cMf7tsLgYBxx74qNmbLlASCD25qQA4fIJ5API4FJje4KPmBGM5y3samEm0En5wSBx7mo2+8oOQfmLH0wamALcAkgEH7tLYkI3H7xDkYVi3PIB/HP6VZUDecdVxgEdeKhwzHg43psOQD37Yp4QOZMEkNnoSDx9aTRZE5+8wyG9D2pInQghTwACMknOTUi7cxgqSMhfu4OfxqMBpFAbDnC5496rYgVZwjpgZQE5D8HpURb5iyHLKcMmBT2iyxHAGDg8jmomARHwQMc4xyR0/nVvQlXB1YqM5BB9e5pjElXwQQEI4PvmnyDcxTkBdrZJ659O/6VXySHJGTswMEr39TUNlcxJJ8mXI9AMDvmoSxQAhB8o+Ueuam8xgyqQSNwbr6flUKEqACOg70Il6k3leckhAA2dAe5Aqvy752DJwT7fnmnFyeWxtI3ABj24pTEDETGfL2niqLRE8nXgdiCOg5oyW3kvlguMdRjNDM0hkLZGc4wo4wAaMfLnPbkjikkJbiqNrJn1Oc+lOR+AcDIABx1o3AEE+v86TeARtwT6D0z9KZYixl+E42KQcnHPFTbfmw5KkVCwcoykEn5sDHfPrU5iZZIy2QzFhzkkAD2pN2E0NjGVPOCWX1xzn0z6VGuZEzklcDBPbH61LsKZzlwFUjvnr1/OmMNiE5w2GzzSuJjcqDknp7e1CzYyGC55I6d/wAaSVfM53H5uM59u2MVJuJYoCHGO3oKdxcwwYBQDHXBOelOQdCcoAVXpx1p20gkHIGevHpUZYqhH3gcHHWmPUOSCQdisMdO/rShHeQcHa2SX44wPSkjYKUMmQoLBw/HIBwv6infMuwBBk7RkHtii4XHwuhSUyBpG2ARGOfaFO8H5htO7jPcVGxdNoOMk88dOKkw20kc4z0/p6U1497OQg54Pscd6ncLjC6j5sfNwec/40u07cnOQSevBwKjVFGSRkDk59qk+Zl3A8sGBGB3otYtD4pFUgMgKqwOM9cUNOXIOMkjnOOKYcO2SD82Ow71GAqtgA4wd351RDXYe5TGdvQ/hSFwvAPCjGcg5A/GkXoQ3OcZ/H6ZqQRgYBPQYAwOnegLrqRiFo32GMgBVGchgc9DxSZCs2wjB4HHpU7WsQ3iIhAoUgp8p47c0zb0C5HJ/HIoE9QRiy5wCN4y2emR6VET8wJJOR1A4p5iOcHCkAZI6U0puUAH5XByDkYqWA+Nx0I553Z55z15pWHXaeCOw7imhNxJAPGR3pynYo9ece+aEaIXb1PCY6nGc+3NNLDphzwRx6U2T1JIwD+Z6UOxVcjf3woxnAI55xQ9B6C4zsK8dFHU9PxqK8WQqfLIQIuwpgjPOetSBhG+UIIywAK+vTvUbEtkh8E5zknaPfHSpYuYxJ8JsBwmRu5PJJbFMRyWccglgSCOuP51LNGFcB+UBBJ6d93H41EqY2FkD7mIJA6elYAybaVcAcE5Ixj0xUgCzKCCOh5UD9OTUUTkSOxGcA4wvv71MkhcoHHJJB384/KgLjn3fvASE6sNwB6nPb2qMyKx3Eb2wSu4Z54p+GdBtBGeeF9Bj1prLjzCCCMgAvwcnvQDVxFXargEMML8uACD3qeFY1dHYAoynbsxnd+NQj7yIclht3SHC5YhgeMeoqR2LTA4GxssOAcCgm9gjzHgFO2M5/H+VSMu0knGW5HvUMbkvknksCRtGMbcHvUrFZHO0lBsUgbcn37mqQxyOHmGB5hU5Cg4zk9utI5Hl/Jv2sh5yTznvirtnErOTOnI4OeSMHPtjiqbgsoQYjVmzlWOOvGaY7DDGAw2LhTlGyuc5HOMn2p67UMe08HqHA44qEnem8RqCp5AkUg49MgU7oBnGQOh9qBpliS5MjJkdyCB8uABx1pjNuUkx4yCV5HamtKFYgnBIAGR/wDXpCC2BgZPTpzk07he5I7BfMUlkZc8Mck/TFMEnDkuM9FTJycD6UE7vlLkMMjrjGfegEswzKeAd3JyPx60gJGVAAwj+XJOFYA8Y9adJAoORjJIBz+naoZFQyktkYY8HnrgfXr7VKgAcnJLHaDlup5oJvcTc4YBSmMMAT94EdsVNJKGQb+WUDaB6hcfyqF0GdpQowzuBxjjr+dIw64BwuSCM9CMc8etBW41gzOWCANgc0DcuQ6LknqBzx7UrO7KGIxxhSe+KGy5wMFlIwPfOen0oIuPDMR8+M7vlPTimxkJ8siEqpG0n5SQRx69KcEIyMY9B6c/WmnK9AQCCAQcdKCrtsepQKMA7MYznHOOf1qPn7wJDEYIzQrgKSH45PB75pvOAR2BXpQJJkuGHmZ5DgdTzxTt4DYzsZgASV9j06elRhNpJPIAPIB6HvStuiWRgd6nniM546dTTQLQSNpC0gYjOT8/HIPtnFPDv1OccDgkc+tMZpOSo5U8gYzjrz+FBYHeQc+WcMPT5Qf61OpVx/mNkAdBk80LGFGGOOpA9qZbgtwB98/LkipVfCAkb2XkcfpVpAMEewZGcZ7+lK7bGXOSOxGeaHZVQ7umCeuevXpUm9Tk/MmPQ5/zzSsBGXEhIBEgHXvjHHv3pW3EZOeo6g9D260xtpPTgkKeOnOefxp7xAshVAQSpJOev0xSQPcYI2bACBhjOdv/ANeinRQ7XJXliBkMP1HtRVXJMoKo3gJznnFWrAefdxJh9pYEdvmH3Rz71EJBng7Ax+YgdBnn8qvaaMujbCVUb0J5ySc/lXHBHKnqbkIZf9Zvx94/dIH41IuQCDGh4IBJPUng1DHIOMj5mHJqdZwihiBz0Hpiuo6r3Ip4dnIT+Mc5OP5UxbwWmWCAyONpJ5I/IU6Z98j/AHcl1OAvHHXvSCTywCMc4796CA2CfYWJbeMkFsZyOOtIcYJPb5ePr1pgZFckEkkjbvfPUHtSCZzn144ql5jsPLNt4IwDj0P61HndtGMc8g9R+tOc5JBG85z68/jQFykbkRhdwTLnJP5UFDeCM7B245/nUDKedwUEnKncBxnHcn+VToCuCOBgHByM8eh/wqOdtxOH5J7iiwaEQB/dlucEHFM/hyRkgk49s9acwzgHIJ+YAdcU0lgcfwlsA+grRhexKFdRxxzjAo2YUADg4Hf6+lEZ6gk7gcD0P40rHCnA4HfvxSKIXZWyW6H0z17U4NkgHBPI49qUYLlgcHH69qm3RuiB4xlS2TsCdPrmgyI9gHBAHGR1waj2fKR1yT14qy4ByQCFBOBktxn2pH+6SRkHOPrSTuBBGx3/ACoTzjBHpVtQkMcoQY3Kc449/wCVVyh2SDJyQx4z1p8TMHjAzIUbkRqMHK4659KhmlyMSNE4kMjOAAFTHGSeT+FNmvN6gkgKuON1TTwRJjEhKuA2MAYPTH51XFuxc7DkqACMAZz9aLBe5CjIjpnJUEEgjkc569OlSRyDDgAAAgbs/nSTQA5AMmCDwvOMDA46VFCskjBkLIkgJBKkjHpxjmjYRMkoDMWAQlg3yDrUl4ji080AdDgZ25pBG2ULdMggleCuAD+tRGU+TsOCOxU8dapAMYNuI+U4bB2N0YDpzzSeWMBjkHFIzB1LuS7EE5OOTjHr60OQvl54PIJJyM9cce1Ju5OowA7yEQYyFyhPp7ZpcBuSflA5I9fpQcFg4B+Y8jcPw7UjDG9hnOcHoMYGP51JQ2WNRsOOM4PTqah3DAJKOy8HHU4qZ8tngEnJJ7Z7VFkmJRgfITxgc5680WAe4VpJCCNz8Zx/EabJg8YG4HJyeBUcm5FBYLuAXO3JyaOSxH17DpUBzDQ5Zjgc8cgetT7RLlyeAu0nOO/vUKqowPm2kEnkjp9Kk2712dSCcg4NNARFAA+VbcXIG4YGBxx+NSxDy3wCm4ZOPYGklcrsGXRFDZAAJJ3Zpg+fIkH3gwYg849/ShLUq1jaslKKuCUZ4jy/I3eoBrfshtPmdSO4AyfXjpWRYW7XKh1k8roCQM7Rn3rozD5SFFTkAjAPJPv6V0JCbtqNSLyU2AGQAD58dcdaaoMshXB84FlLdPlPbnvRuEikRPlXJVhu5XI+lSK4TJLhwihjnJy/vTRDaZAYG87D43k9hxVuysvtEc+4PGFjYgNgPj5s8ZPSoZpi0wdiuMZHlnPb2oTCgKSACcAhRkj/ACaYhskX2ohFEo6Yxzkg9D36e1RMPKlMUo+ZWBwOD7+oq4pZ1cKRiQZySe3Hc1FAoTe0Yw7A4II5Oc/ypW6lc1iG6t3Fuk2x8liMg8DGO1VdgAIGCM44AHPrzVy4vpJfLjbHlIGJCnBLHvnmoXG/oAQvc8gmhrUSZCwDdj0NO2kl8o+CM9OtOERdjgHgHHPanEtDsxh+c8nnGOlMl36DpUGCDkgkjPUcDv3qGOMgpvwQRghAOBUpbeHwGG4AcMoIODzyPb9aks4zPeRom9y5GBjb25GfakncpDASiZwMv84AyMenWmuQZclGcEHPOe1S33kx3RigLTxx8ESSBs+wIAqFpQXyidTzzwAPancew7YDnbkZC/THPFKuZGRWOVVTj+InjHH4VHEqrk87j05P4cVJly5weQuSOv5Z6UbjXdkNyAyhgRCWTzHjHG0Y6gikMoV32Ocbj8wDdNuOeKc6jk9u4/DpTgQXBbDDocnAx+GKmw3ZkSynHGXOOkikZJHA5ApwXMoEceNyrnCleQMnqac8TDklpM525ycYxjqfY1EwiID4d8c8jvTRHUiMD53AHyzhTsOACTnPr0oQGQhxkbdy5wM/nUwDSHngBieO424H61YMYDAsgyMYkA7fhmlYGQSNIUABcAEE4PPQ9/wpGG9CA5dQmCecA5zzjPQ1MY8sXP3GUjg8ZGf8aI2MrybD5nO1uw+o45qkURIrAKAPLwykng8DrTdmyJIY/vncwJPG5u1SFsQuGEeVyAQS2Rng/wCRQ2JHO8AsG6gdQBxx7U1oS/IYs2JAXQDc74IAGMdelBdYY8jO8IV+bLAEnPpSgMyg71yQDgA8fpSSQHynJTyyWDMTwCuO2KJa7CB3jWZyHyGACgfKSR9aid/KR3QiMgBjnvk0jLGjA/cCqxyATlieOtOLbnjEQLswGEcCp2HYdDGRKBGTnCrwQASFwMflVpliFsYwWMsincMldpPuM1UiLJs+fnLZPp3qdrfyI9/mOANwyuMdOKYIJbtxLkIoRH6ElsgfSofOKPz3OcDgdKcqM+0hcbwCM9eaPILkkx8hixwcDA47+9CTCTBZlkyCnzEFh6ZNBQuXIJ6tkk9MHjrmpWjXaCnQEAc9eOaWMBVIGNrcqgOeD1NNoSl0GNcFTK6RDaFVFHcknk56Urunll1k/wBWDkIQeQee1BjJ2bBlcF957AdDTRIskRKSYHy4IbGcnJ6j0pW6lXJJV2BnV8hhjnrjOcVVkmDiLbGUVmDHHXA7VIhV5gCSQCzE5zgA96J0SNgqZI57epz/ACoFYCmHGxwqrhQnmHvyeKjRWyWXzQzFn/dtjbzx1FPLFmBJOQWOR9MfzpD94ZAJICjPB5/OgQ5YtzbthdUyCHwQc/WnJwTgjAySfKA7YHQ01YmCOT93PAB9KaILm4SfyomdY1+Z0OR07nt+tFhXQBSeV68A+5o8kTqhAyW3AEYzx369KBjamcBgN7fN70SRiNyokO4cDy+B79aCt9Bu1y2SPmY8Aeu7H8qF37dzApyOq846dyO1WreeJoZYTApZmVllLNlQPmJGCM56U2dII9iW7mQGNWZyvcnPFFmxp20ZRfeySZJwiqoBx68880m/bMELgD5snBxxT5Ns8hJTB6Y6AkU6KTcx2MAACGyxOM/nQZ2uIxXZnOE2hg5OQSe3FPXYcug2RhiSQp4AHsDTNiqojEZCuykYx2p4E211lGW++E6ZB+lTqCXLuTWV5NaPE6GR2RRkkkcHkHkA8GpvtwivxKwW5EUkhAljOCu0YOfrVTyiXDiQHDYIxuOAOOTS+bhSmxiCpXnpz+NPoXDU1LLVUhSNCgeNlVfvAcFt2Tn6VHcahFd+UDFGCHZwYm+YgjHJPvVGW8XJA8zllPLZGQAMD2p0brLvDknYArhSepORimU7IcikrkgjacYjJ4Y+4xSySCSQNMf3iszEyNk9eOQKUmWZnEY++3Ptioxuwdr42gkkH+IHP8qt2sZtX1G3O6EgEoeQuEwxyeev6U5I2KbjjLZ69cE1DI7hy535JbOeQT97PH5U6SR9kgA3hgv1zkVAXFMZxkjjC8g+vtTdhlmKgiRju54GPlyMc+tKdqTcS4yzkYIOcDH86imlcRAE7zjPPJPGP5VNytGIQGBQk4wFPA4NRMAed5PDEEegOT+QpQ+XAOELZzu68U1dwc8EAqQeRnBGDiqJ6h5QKdxjG7pwM96csKbxv4jz8+xuuPTikeOaIESAGQkIQRjjOcHnrik8xlEY5ccldnfnt3qbgxr8sTgoVJ7Hnn6U0gn5AeSRngcU/kHn58EZ5HGT06UY37A2RgkggckAcelUEewxFMb9MncBiMYwDx396jjUtCAMhiqgAgA/1FShCuFAHChST1GWz1zj9aRIzwAmBwNpjzggHuCanmsatWJIyp42Z+cn+9xnPtSORggdCMDvSEk7CybwR3Bz/OmkNwowBkdaoRKNoBLEnHGQPQU5ofkIGMYGDuyRk+gpqOUPI+UhiD6k4/8Ar05piXDpIYzxjH9D3oFsPMKxJwCVUoNyrt4Oc5600PlgSfu7jihyZLgYyjb2OHJIIGMZxx3pGO5QxyW2L+8Qrgkk54GTQNNkrESNkPk8joe3P8qAXwQDkf8A1sU4kKzkfu15YNknnbgdM0TSLGsgO5CEXA45YsAM5x9aAtcjmmaSLYw6FdoPPy4xniqryMjI6gRtzjHG4Hg9Pep3kKeWvQJITlO+Og+lVJCGcqSXU/OOOmTnH50kNqwNIcBOcDNAlKuPnxnIA9aCrHG4ct0IPf0qM884O3gbkA4zx3pgnYkDI7Arychl2Ej+dOQY4WMh2YtyDkt6jmodshVGIyQTjpyBTiMgsAEPXntn0qdgTsSBkIQ7cuYwGD5BBPvUbThnQHH3sNznGD6Uisy8j15/CkjdPk3OWVctjGd2algxzKQoACjbyo24P3sjP4VHty+FA27tvBxQjfNgFt3yjhcDp701xlHIAky27DjPP40wsB444RQBkH1pAwk6neQM885pxmYsQ8nXJByMAAbv/rVHlZODkqRkZxk/1qHqK9hdhLYCEEYzg5/xprYZSHTLtgdOBjp+lNZXLncR83Ht1z/LinINjApnqehPpioQNg2GJJjycYz0OSeelOEZBLDnknnsPwxTfmGRv/ujBU560ZWRyCBLhShBGOv0rVLuA7ygD0ySAePU04xjBYIA5znjvnI/SnJtxgAhgeOD2/CmSE7WzyQMnr6YqkSrolKhBgdFA7eo98Um/jI4XtnvQoIwN/HAOD1xUnlAthu4Bzx61QiKIjehMfllnIPGRwB6fSpolUodx5OCcDgc00whsuP3edxyg4GVxz+NWGYhgfk+QKDhQAfXFA1dDQm5UHABOenGAMY/OnFcqccntS7uwz3/AJ5pFYYJOSdoIHQ8mkxDsZGT/eIGMEfjTQMjLdzzj39KeA3DFC6rk7DjknpQ0nTYcjALcfdNSVZiMjR8nDjeTzzwB70bjuwU2OANvHH480AnGPvlh8uKeIVdyWRSSeBu6Y29ePeqQIWSYshIDbiWGCCOQMfzpTiVSjoCUwMqxHp70H5thdEOSWG3HQnPYmnx/NsSVPMRdqnvn16UxP3hrsQ/AyTk9eKYyb5MDHPtx0q3NHGWBQ4UhmX5h0DbcdOveqpdUAIBWQvgZ7DHeo2CxGkhxlyRhflGNwyTz0xVgSAseh+Y5wMEgZ65z6U1jhSCcqcY7Y59qcmxlz93eW9OmSP60AwQr5e1QF24GMH/AAp3kmVOvykDI6f4UzyWBGQQwwCcdf1qYM2MgEAY6Doc9etV0JRGUzgnAwxUjzAc/kaQzh8gRjesXzZOB8xPt6VJ8xI4KHcWzkDt7U5pTnBJIIVeTjIxjtQkMia5YjJ2JuLEADBwBSwuj/IY0fO1t5qRSFzj5CAcEY79ajYDJ/dkAfKe/T6UwHLujhxkksrBgF569uaayJFcYH3i4T97ngeuBkUo2NywCdMHHTmlGH8tOS65Bcex9s0rg9RyFd8gJw+1QpC5JBGN2TU11NHscAMQchSTywHqOlVwTFEhAZCQo+bt/Okkk28tzgnOKY1FXInff/0zwBj6VCzBsg/dLHJ9eKnlAeOImM8lRnpx9KhWNiEK8hWYnC5+nOaGUIIyyBhsDcEZz3NOxux1QLJkcDpjH86RRJGUwCAI1wc55B96ViXVwOACQfXrmo1IGtvCKqSHAJ+7nB9M9KUNIWwfurgsO2cc0hJ25P3SPekJePJPbAx3ORVbC1EACBiPMwM9v/r1IrPFlWJI2jv3HpUeIzGGIBGDxjoc8Cn+YpJ44J/LipGDMvUcEA546UwlmU5GeQxxjkU5lVk38uSrLweQTTWiJYEkgMQBwOB+FNgSllLY5ckvk7WHYEdTSGZkR8pzx0H+TRtZC6MDuO4YLZ6fXFSKjO2MkkFc7QowOe5HtTQ0EXm7NpxkbiCDjpU6YYYbbKApJzJjt71Ev7rBUKp2565yD24J5od2ZXVhICUZcHJ5/EVD0ESSSKWxkEfKSDzz35pphKnp1Izj0qaIxW+BKU+VhgHkMPqDRuJVAOWBAK+xNCAgSRhIFHGGOOucYqJ3EaAHJAiKv0zndnPOe1TNsBdiRGwJ3ck44/Gmb13IT8nyjGRtznj3rQuOxCipjJ8xMgFtw5GVzx2/WklQKhZtwKAtyuSfyNOVN/mMcA5BzuJPAxjk+lGGB/Mcbef0pWszJrW4CMlyOAq45FPdIzGg3YbZuYj+9xkc0wNuyecDpjHNRs5I5x8wOMjrUiSuMmQbAecMDn60jEnO7pS4GwgEIcuwBbOcY9aTG1X3kZyenSrLI3G5R2xnJx1qYxAtIYXDKuM4owhmiXD5bcMhd4Bx3wRTkfy04Cgn2IzQ0KxXcYwCCMlT2OOfanDh8A9B/wCzY68VYEMflHC7HON2CcUiqyuDsLxBG4Pzc5yOlNGhLHaqtoWZC6MWDEKQc89Mmh5ldv3b7ARlcHPXr0qNPkDJjeoYYyATkjdnH6VG+Qjl8HAHLjPII9KRApyASAQenz57fUio9itjIzknNP2/fXZ1yBkc5B/Ck3AtI3JGRwRgcjtQAqxJvRNmwAjBDbetXZLaKBtiyR9GGdwxwB7e9UBKVVAQCwAJyeuBTy7yZxjqRj6gf4UEJND551R0wV3ZGAFJ/wDrVAhMpIPzsAVPQY5yOntT/mbOQUJHABzzmlC7T0G3cTknngY+tQaXECEqWJByQxwQfT39qQHBD9ACMjjtRyuPRgBxRgDGCuMdKpCHJcqq7SDkElcf1qeKaN0cttTcecdyRVXlHycAHjPYetS26u8Zcx5QFdzbfl3EHHJAFR6DQkwAKb0wCBj6H6VC+fMcDCEscenTtVxkWCPacxjBB2dPaoXjYsM545wFyMke5rQGVUQtHgjIQDkkjofanlNjDGNgzkAnkUhk4BJQ55JpygnBOE7ZqWINwVcHoCvX0NSwEkglCFydxI9fxqItlQT8ylcgU9h5jgDkseABVDsOlLS8hN+Nvbbx75zTGlw/ynJAJ5IHb3qZ5NyIAQTtw3zEZAPbNQxoquEPGVAbcSeQOevrSuJtIjY4D8E5Knj2oDcgEnqSMelDRxryA3AOQCen60Mu8PHklWUhjnB5qS4iNIdmSNrkEDjkGnuQzbgeM0x9u8vj7zZIyeKaMBsEdSeO9BVx+WxsA47n0qPkoQEAyWz1zyfrT2IySMg4x1PTvUUoIiJA45wQBnOaCGyQMykOQUUjgE54GRn86TcBkA71dcEEUryruAB8sLnAAwTznn8aYFV+c9uPakhMoX0PO8SINrAKNpUAVXwA5JGPQD+dXb2AmNywMaOdv+sYnjvwapKNsYCvnaoBc1Dsht3HONoLgFxtKkEdvzpPKZRswQPmAOMc9ev0odgM4ABYEDgEg/QD+lDAv5hfnguExgfdVen41mMArBchDncM7sjHHPapSxLgkBAT2qLcZN4xsbIBGe2PXpT0RWUc9Dk/TFU/IL2ET96gQbtgKFsE44JI7+9LlnWMyKCOcYyAAT70pCqSAepXhMDj8RTlQgZOSABnPI461IbjgnIIIxgcAHvShFCIzgHgY4FNYqJMGQJ93q23A/WnMVdWQgoecnBPBP0q1oW0SCVo2DJlSuSMcdRik8vGAOgI4HekEYZyo4yTg59qGUq4fnaGHAx0JG6kxDMq3BkAHJwCO7YyakLbgSFWURlgCuRk568805lJJKkDGE56nHzjH8qY3z72JG7PAOe/0oQpMewkKyM5wu8A8jp3x3qMqU+UAbeOTyfXtTWKjYcDKhvXqTUn3fnG0NwMqcc/iatCFMTlkWMZfKrkAc+vemuoPyZwDkZ45H5U5SyycE9ieQMUiLIy4ABI5PPSgbdhFfcxYnBJGNrAAYOew9aduzKCdm4fd44yPWhflVyMuRnj1+lTK2whXGSWOMgjPU46elSIjuYxHvw5IXaR3zn2NBbzZSGk2BkZThVwecjvTidzIWye+OxqN4fLWPMZDEFmG0YXJGOff6UFIfI7iJQACCcEYP8Ad9c46+1RZOzO9QrlcZB4PTH5VN/fIJGOtRtI78oj4VhnkDOD70EtK44KC5BAwffNAiIiH+y2c9OO9McD5wXQEqDx1zjoOOtOMjHKnjtmgashZcF8RoEBVcEkMPfpilJVMA5wCxJyfvUkchdbjAUDdlRkj5c++aAxJC4zjODkc5oNBkisquVIOCcDByR2qWaROQPn+YnJ9DjaPwwaiIxnA5AP6VIyAEkjBH3j2yM/400YsYgaRihXYS2W+UKemOpB7UZIYFxy/U8YIxjnjPQURhkJB+cMS/UjgD3zTwTsx324A68im2iRioqYGPm5OSPepdpBQEnk8AKeevfpTFTYThOGIOck8nr1pBsR0xjaG4AHB/CnexSHKojYqpAG84+XnH4UoHy5CHgc47jP40kjmI/KGGWzhT2x/jTpVKzRtkYxnAJyQOx96gsV0AQEDLDr+FR7eQRg4Ax+Ap6vI6lMcnvimZPlABw+R1C/y5p7klmCJGkDMTnbgfTNFQdVA+Ve4L9SKKVgM6Esq4CF3OcZ9uv51t6VALdXEsoGCcAjnHp6VhCRduVJzg4IHvzXZ/Yls7aLzXSQ7AcfXvXPT1RirX1KaKdnGCQO2eTSsfmO32wP50yTEWSu6MuBnJzgn6UByvHGRkA9R074rrsbqw4jHoOfT1phfC9Sev5ips4wByeCeM8VEyDgIhxyR+dCsDASMTg5HfIOf50/yNvqQeAaZuHzheMEY47UoJIckYJ5wGHX86T0MxVfcU5wG4zjpTi3yggFAWzkU1SiOCcsoYE9Onc9afGoK8HH1/8ArZp2NEMBDAKfuRfLgkHp+NQupUAjPfH1xU8qovIcZ4/lUJB3Jk8A00IiZScADkjgntzRDJ8xyA4Y44zwMdaew2KSegz+NReYFUbeSCzH2pjsWBsIdGRME4B+bn9aiySpBGwtnGCTTGHHPAHrSFwScEkgdAOQT2qU9RDwN3fAz1/ClWM4xjBJySfSog7bMsgGexPIPqcVYjIZ3Jfc20AEDA9+tDYdRQC3BIGM9M9zTAd2x+gBAw9SDnoOpHApfLG3APU4HGc8cUloShh+ZgM4znGT0P4VKlsZRsUbycKAR1PtUbJ85JBH04/LFTR3DWwHlvsYHcr85GKtopeZIcryCY8Ahee2clj9DVedl3YCA4Jy/wDKlV3dnwWI5wP4jgVC/wAm8hwUXbkd8kfWoG0RuSqAcgdCU680vnMMcKO5PYD6dKD97B64/wA9M00xpjcewwB6ihjTsMcu6o5OdgYHHQ/Nmq4b7h4QEHAzVu4m2QjACbQTj2xjNVTjagOFznGeRjGM9emakkcjMc7R8p6AkeueueKMkcg4wOmOh6fypBgRIQcqTuGO/OePwoM7ZQgcMc80FXTGue6oUOeHbacfgKaqDoCWOcn5cdTk9TQzLt3Y2HJyR3FIArcS7HbA3HbTQmKiF8AAkEcbPz9x0qFnMahSORz79KkkjP7shBwuOM4B24H61HjGC6B2RsHkjt702RYjZmKZwepJphLeZx3yB9DUwEe0kliQpzj1zntntTpGjf58Z2YxtznB45/Hms2VbQrYMg4Pbt9eamgcF0GxQpY5zj7oHJ60xgVYDP3e4A6ZpCpXAIO1hjp7Y9fWkOxZYB8IDhgC2O20981AYxEHd4ztAy2eM9j+tKf3eMnOBzk+g6dKdCP3yIh3Akg/x4yc9vemildnT6a3mQ7ERjFIWGe3HQZ6VuJCyrvBPIIYbTk5rN0EeRZCUuxKZZmfdkv3AArZeNl2ARyB8b2JZsA4zzz+FbRMpPUr3OWgKrlBndhOuac7I+8J+72oD05bPepcJ5vLgZbGe+BVdwTkh/LGMlmwfwwOatakJakUhaTJdM7uhI609AVRycAgAg9sY98D9aeQseQmJip4bGAfzqJYinITJIy2xlHP0JplEuXMoP32yfvEnr9aVlG1A2E3EhWCjrtxnHWpooZJJgQhIYkqCRlceuKbPIIgkqOAzfMGODkDrjPrTsQ2Z8sMrIMxvIVyxLsuDk5/9B5pqRlH2qSADyMA9Pxq40glQgFWULkEBcbew+tVXTd5eS2d21jjjn6Z/nU6rcNUOjkOwdQemcDoaS5TzXy33+eeABTFizkug2qeeuTUyxI6RYjkQqTuORjGABwAe9MtajDEm4AAjJwN3zdOn8qjiXKqT3xt68U9Bym9yRz04JOD64qSMCK3QFv321cg89uTx70kNFd4PLyA/lc4APP+FO8kb3Iy/l5HAxnn3pSV3k/cy2fl7U9UUCYOdhIBT92XzkjPcUnoIZJEqbACQeM9PSrNja+dMQMljjBTGD/OqnktIrgcsWOCeOOe1SmZ9iAvnHPAA5HpjFOxLbHzQbXuAcBwWAf0I71XKGPJ4QHByO/PNSBnKAgHIySeo/HNQIfOcKT83uRx+tMaZMi+dkAeWxYBck9sj6dTUEi7eBsfAGccYJ+tPT90gYSHGRnueueh96bcSAzSAIHjLZG7qfT8qVrgxYmOyROMbev933qe4CeQHwZcgjYGwePYiqaSYbjB57HrVh7kysVyXJycemfemkib3ZFskikK9sg4yGAJ7cYo2s3KJ8rDnjI/WpAq/L0JGOMY4HX8qcVLxMwyBnaME9M5Jx9KdjREBLmEqyymMspJBUgY/WpwBjPllGKElicnJ6jiogo4YEFmywA4BHTnPvSsx3kA4UjHFMlACyOAvAfjjJIGKh+XZkO3A4wSePoBipo4JHO+QHy3UqRID6YGCD1zVkW8LQuhiEjouP3oY88DHT15oSvsa2Ke1zjCBwpAPPHBH40OAjPtIDqCcFTnO7AFKhMu/MBTq3AI7+pNMPmB3APz98knJxuPX8qmSMU3ccIzFvTGQrAdMgqQdxzntSiRWQcgqxAA9W9qYDGXkLjfgFU9MnvTZdsOwBR225BJ6e1Bdx5nbHzDhScknGMdKVZWc4dxj5sg5J9evTrS5EyOMBCQTxzz+NKykI57KWfZ7Y9K0TEWI5SMYT5ed3txxUITD/KSF4U855Hbnmporf5UQZiwwD7wx5x2p42JB8iHeMsCQfX6VFwK0iMr7eQUUD1AB4IOOOtQtvlcq4JkVtoQH0XGc9KnkVY8j7g+XnoMZzj86rbzI/AIxkLyQMnvii+gmCqy8h3yiAHfyDk+1NMimTLF/vHByOABighkJaJGCqVXGfQcn86SSQK2STyTkEerUaFREWVpkOSAFz2I6nPep41V9mcpg7sx8HI7/SmCNvvvkqD0JzkAUqlzCANodUywc5GSVJ56ng9qQ2rDnJC5IxtGevfOf5VEWXdv9R8vpUxh+YkR4DOCeCQBjB6moo33IC2AcdOoH5Ur3I5RSDs2MWxjnk96DPhw0h38k4IFOZhvyqbBxx16fWo3JCuMF+eCPepE2Sudr7hiKMBQAh+bJIHTHc80m9QzorkbZSpG4f3R7VDHLGZZeeA6g5zxhR26VJE67skbpG3McE9+M/lWiBoG5xkEZBPUdzUioGkdjk4ZAdgyDyaRYgUwMEr7UqcuSCE/iIO3nnjjNMrREPnBRvGNoXLHaQKmgmEs0WzLmVxHnt70kQMiCMOCSFC4jI7cinsjIyMHlR0YyAEqP4sD26VI73Ks0hkjQkuTtyBjqxwP0wajjCSYAwBuIByuOOnGKmEeH3LyVwgzj/azToUG/cdwL5PzYwCfTFAl5AVJYgZIVQSfQEnP4cCnQgCaQ7H+Z92BIMfKuO2e9SfMOBH1Occ54zxnOO9Ql0BAcfJy3HJ557UPQCZCQilSUbZuJHPJJ9fpRudoyF3BSWycjkbQDjjPejIjLqAUYY5/Pj9aYVC7CiDOG6gcA/8A6qE+4CeYFYMoONuAN4HBNJ++UEk5Pmhic9QO1KwETgP87IwUfKpHPPYelQt5h5ON7ZJHOOvHfNAEofjYDwQW5ByMtk4P0qB2jY7hnnK/TFOZWDH+AKoUEsep4NRqWD7sDByc9QMUmWI6qyBkcZCk9yQd2O45pjREyFX6HCk+1Sq8sb8eZtGFOZOBkknik/5aHOGXcFGOOR7nvU3uShsku5iAg+f5mOO4GKm27UdkARlVdrsdp3Fhkc55waifyzHlzIPkEm0YGB35zSsEaY4JfY/8Qz298elNplaDN/zcBwGdTzuBGPxqN1BbaRwqn7/bPHapShYAEZwDwFFOVAThSYz8qAjABJbn9KVhJIhCop3sFdgRnIU5UdOlSZQsCe3YAj+VOuGErZAWPaxj449cHimrCQDnIYA565/UiklYG2R+UqcH5CMgA9TUkIIdNyE/NkZ7YqUEyZK8jJxuAzmo3YrjB5x0q0iU7DAVdcg4G0fQZ9vxqTbsGSVwCTgegGM84xzUAUgg45BBGe9PWLCgjO05289ic0wbJUO5uBglT06EHtikBVZcoACjIecYPrzimquDGp+8DzUqvIdih8lucD5jgHj0oGmNRlGFJGdxDZBH8qZ5u9yQCCT/AHT/AI0qyFYSX9VUk9RzUrQ20cp8yR9il8YX5jgcdDUyKKhZNowSQdw6H86iZckgJlRjOeP5VcazMoAGY9yDH49artEY3wDvKnkULRBe41QCcHOSwJA7UIFDOSUHC7g3PAOe9KCwUEHnP6VA+SpwueD2pFFmWOONSSd+cnIOOKi42pzsyP4hkcfSm4yuQ+wKvAwB161K7xR+WFztVgpkPuoJ4HvVkkMeGfJO/cRgjI689MelMaMkAlXAPHmIOnpThIZHVyFcbWByM8bcCm7YwMbADgAgKMYHQ4rNq4DfNHJOXxkjNSO43EbC+Np7jk9e9RuzbtueeSBgZ5z0oC/M+Mpj9MD2o6XAUlthJzkZ6H1NIMr2G3B+cYJzjj1oUsvQJtOc/TGaCF2kkjjO4DrnHpRuU9hCoKIwIw2R+IHSkX5kGMnIyO2c+lSZDKAck7iScYx9fX8KaGI2EpjOMZUjH61FibXGxr5vJkIbIbGR2/ClAQfOO4BBIbnNOZ/myNxfDcAADrnqfaklj8tinQ9VLljjj2PaqVxddRxbBC7OeSRhs8D16VIgLLkEjkque4pqxsT8oTLBi2GIHI7A5FSmTn5eMYX6euatFWAK3A4I5OTwPalA+YMyDIJ/Sms6k5GCpwOW/pjpTjO7HkkkMpKhV4Gee+f0rQLpLUAilthztZQMBfU1LGEZAWcI2QNmSf5CqytIcZ+8AM4yOmMdTVqKQgYOEYsGJTOBWeyIvfYai7s5fGAenrUykRQ7V4dyqkjtikGDs5IWNQx2jHB781YkRftcghJMKkkGTvj6VLY7WK8Me5BkD5fc9BSyQtuyr8E5HWlBMcZJIctg/L/cx1qWFlkcgkYTOctjH14qloNshSHYpA46EHPSpkkPIO8YPXnByP8A61GCoOdgUqB+8G3IH5052XqASp3ZAY8E1Qm+wwzK6klxgYXBxxz9KYGMcnA2MefkJHT6U0qy5LcrxjHf3pUzuAz9TQJD0iOzAc7cAHJ6U2TIO5gQPmOSTzjjjj1qQvkAgnAI4x1qP+DJGQFJG73bNBRJBEoOTycjNSbBtQAA4BVfl9W3VHNGUYuc4POBx27U5fkwTwCeMgkc/Sgm4MqE+gA6jB4Hbk0CHf0KAHAA9aky0kWOEYEkDoAD7nrTRCwmjA4JIznGB6UbbmYxj2xkngjFIjA7/nyE+fPGOAeOlP3pOC6ZLqobjock8VLEDGChGFUM3pu4460FjmslRyN6CVQBgspBJIx0qORRbHDuNxB4HBJHPH4VaSZ+ocF/lyTxgfhUepXEV3IjiN4yjMBgAZyMbvpigaK4lyUAwSQCRgEHNRSI0mMkgkbuOnJoCukTgpnBUAn0H1xVkxcEhvl5C85zzQmNkRZVDKqYyV2sshGeOeBQzLEgIKYJ4OeOePT1qXAjZD6nAprcbgocbQGznOCDnofegVyDcUJwMO2Dntzz/KogpZ8kAkE+nNXHYE7yjHJCnK46Lgd6gYxsckKUO44XrSRV7lcjg4JwMH0HP1pwbG8EfLvOPf8AGnMNw/jwVAIZlPP4ioi21s8Z+YnPr+tMGhwjDJvHJXj7xHGfc+lPT5HO9C/J7jsKi3ggl8HpnnOO3pUrLjO8DnJUjv8AhQO66CraJL5ajIZ1C8qMZLZz19KFihLkF9h3DA554phY7AUQfNtyBx0GO+anRFuJACfkeQbf9k4oS6EMgdY2J2nt8p4GD+dOHy8DIBI6joR9DTliIQoQDy3zq3vxSLAJSixgCTeAAQVxz9BUCGuxk3tgBQz8kEcH8SaSM+bIBwTkg4YZAKkjqfWpSqAOAhGUKgg80nMjkyHaCAd/qACKewbhFH8hGJMlMZwTg57YNXDGFTzXyB8xwOSSagjkaMYJwG5GFUBefpVq3xNcOX8w435I6gflimxrUYAq9B82P4DjnHPBpjnaSQOCOg68VavEWGYPEsn2d/lAclyDjknAFVF5WQ8P1PHBx261KRTRG0sZEe/GdxOGHNI4OcIgAA+/uA5olQr5eUJJxjoMZHvTVxu3HvnjYc/zqkJ3GOwR87OGI4HTOKjJB9MjsB+dTbdxcbxjK49egzURI6Mcb1I6kYpisJhRxheqjjjr9ajQ5cAhioU+o7+9TytFsIxlgVY7+QOKrycceZvPIIJyAOOtKwWEYA78ORgMFyAck9aT5i4470rAIowTHhmOSOG4HTFTvtmb5QBwM9euOTTEV9xaUliN2dxwAOv0qSMkZAwhJGA7YAyfegt1Y7AG2jZtPA9+TQo5GEIb5QRu7hsHpmgdiwxRlzzGxJwAwIwD7ioF3RjK4jwx3fw4/PFSQzGI5T7yB8RuTg/pTGBlcuzpvLk7MZwD9aA2LAuY2tZCAHn6jk5K7uCO3SoDGzhyAQGJ6HAx74qN4wvT5vlAB6d/QU4AAZVzxnAycGkncQ0ny0IyiAszdM+9SKiF0BkGGZPvBjwQemBx+NDAYycFcY/MVKVRMkP87qB0PPHemWrEG0hdzIQdjY9j2pGdgpAxhjkn8KVl25AyeSvU0xeccYMZDf8A66oXoNLEMMYOMUBtygEDOTkkc06TA4YYPPA9qWFQXjLAhdx/iFSLQAAyjoMgd6YRlsd+oAHvUqxR+SrqScYUp39qc8TJg42Z3AZ9B1oERSKFy2XO5/mX5uQQf88U6NkjGAMEsCQMjpUUjrtcjJIAIx/9engbWOQSDnGDjp9KTLLDXp8yMvGAinkH/PaqJmfDkjDAAn6+3SpyynHbLEg5JAye+ajCIVyCCO2D2FLcgXc3AblkBHHen7V352Fhuz34z+NIqlmGMdSOuP5+tJ5ZflYxIRt3bCB396QXYoX5QCeTwcdKerDqv3s5weBj0psp2fMfk7Y9eO1QrvYgk4z2qyVIsm4IjRCgCqCSH+Y/n1qAuTkFB1BX1HFI0a7gA/zbWGQcZ5z39qcFTzjw4zjA64yMHPXvUXKaGEuEBfJb7ue2KQZxnIyNvByO/NS7yTjZ7Anp17c1E4LZBBH40FrQc6gIeS4wp4HAB/WmtEE2M55U7TkfmTSx/f35+Z0KEA44HSpjcrcrl36cZQZ3ZoJbKpbyxgnfjOQBzzS4Jdh0BO4gex/SlJLrIDj6j2/Wk3E8jqcgn2NA/UcmPkY4JAO4jLcmmqAckAnAGcLnqfrQx4BGQDxxzz6800oCUdiH3EZOAOB9KBhIwVwY8E5KsMZxxWfKnZkAIB5wVGQfqa0T87l25cAcBBwTx6VnTiJZXKkRsgyF2469eKzY0iHefLdVcJzkGNffP8qaSGQbyTtQqexPOe30qcEkjBIHGcHHbHOe1RbyId5TOBk45/u4x+dRboU0P+9lVByPoOg98UvMnI6k8nHHFKrKxO7O4ZBJ6GkDgLkP97K4GfWkS1YcGxljjgkc85xSFCj7lfgkbh6U8OvQH7xJORkbcDjikJVnOBknBOPWrBaDRKY5d4fB+h6elCvGgJEmMEAnO3PPTkU9nXYCTn2B54pjCQK4YSYO3qvtn1/ClcGPMh67CODnkc84qaFw3yDIZgFGRwcGoQqlRjBGP61IjBtgOV+bPUetWNyCViwyeH3EnGOOOB+dI+AEzvjwRxt2/rnFDNu35Iweeg+tKMJhQQF3kGMjcMbeOgPepFe4xpC6byAiknvwaWRiMkkYGSUJHBA+lSeVu68rk5wCOn1ApN+Dz/Hu6k5OOePwpaiGbSW4BwyYJAA5/GpJWCKSO2PajO/Bznce9K+cYKfMcbh/hT1RQ1AHCEEHk7cZ4z2qfyweShJHGecg4x6+lRbGJQIcNtYZGAM/Sp/ljjRQhwGLE/h/jTsJjG/d7ABlcDH0PampgHzD8xAGTk5OTx+VI5VnwHIwVwfWhRvTI/d8YPXn88VFr7jbQ+ZSuwFJORkdOfmxULbfnBK7g38WW6/SlERD/MAchhnng5zipEcHgYGVwydzz61Q2riAFZTjnc+7JwAMLjqcd6ib5i+HyWxk4PXGD+tTeWzKcJwOORnHfoaawDtvL5LMz5yOxz2NBBHtLEk4IUduOnHf3o83AQnBBxgbh/QGkjXfHgxnJ3A5Y5A3Zz3p7ZDuWKgDCkFs4H4CgfMNC4bDE8njODwR7U4knPTB7YPeowuQAuU3KNoKsD/IU5nZuDvHQAg0GY7BXLgE7AeMZyPWllAAPAkYk7f3Z46daWNy2x+cEYwTiheFyCAQOp7mgscoY4IG9cjKA4P68/pTQhIOOMAlcZ/Xihog2ST3wM0q8f7gB68U2Awna5yDkbQTnnnb/jQrln46jqakKjPUbOe3ce/4U6RlAjKJk/xZOBz6Y60irjFDMjkjHuMcVKVw6ZOFwW47L7+lNRBtGM4AORjr6UPOArk8YOSSONvoBVBaw1uQEA3KvULJtA9OPpRUgWKWIKr+SAcj931H4UVVxWMuxTfKgIJUtzHtPGW9c56V1piLsCRiPCn6j0rn9EhLkvkbDwRgcEelbTyGWPYcnIOD0zn6Vy0lZGTEYKG45OA3Trk8UQrGrR44HDEDgc+tOZXZsIjHs2DmmbS2QfQD0wR9K6LMpCZCo4R9i4wc9gDSsyomBkoqfn9KR5j854fJAHB/Goixd8ZwQeMjtmqsUOXKpkjgD+8M8fhUhwWkJXDqWHXrimFVZT6nOSB60YJYZ6khfTqfzqQ8yR8bZDHycHA96IlYb+ML3zgnp7mmBiA6MMFsrkZ+U569KlSTEhY4farBioAOexwaEFrEar8mGBd8cPwBjH3jikdgFyOcHJx15qR3XeenAIIwMGoiXWJwQcFg3VTwO3FUhsrvJnaB05wfTNJkBgRjAJ7dqldRu7ZIHFQMgDggkAcYLDOfXnFMLihfmwXwDnrz/KmLtf5gyEjAyin5s0q/u3wPlHGMe9IrsmRgg5B4P51MhEhjAcgYGFx7mo1ZS3BD4I756n8acHCtg9yMn0p/zMpByMk54HY8cUXXUT3J0jCOVYbCq++Bg9+KU8kEHZ6deaIykaEkFkzkk9W9c0JKxwGOWYErwMfXrSiCGkOWxn5cdc9KMEM3OcdD296fId0eUGWfAZeAVzSpcx8gcLwNzjPX6VTZViP5WIPQ84PTr1qe3VZHJdyqkEb8dBTGYHbkAcVGrqMH0BB981LasQhJkUyhg+QRxyDn9KgG4sR/d5JPQACnyS4QYJ/MnNREZWRT6MNo6laC7DpI2fYWwhOQA3P8s1Hlc7DJ16cEjaWyw5qUvlwMjdjcRhuDn6UzAdML95V28bgP1p8oyGRPkQrhO304xxULjbnPGQCpyTz3q1NHjywvz/Mcj0+nrULJ+8yR908Z9M1LVgUbEErZycA4z0+o9SKV1WMgA5A4JyaAiyYBkXLZ2knIzk8c/ShVL8lHy7AngcDGDx9alblWLEUhCtkYUkY5OfXpVe5iIlPLkg8BsH+72H1p6uqM54LAEqAcZz9aZIzr0B+fPbDDI9Qc9qLkke3Y+O4yT7nHv7VI6FMq5AcDbjpnPTpRa3LWlzBcGITLG5YxykEHjHX6VY1fUItRv47iKBbePg/ugMBge2MGmS1dmf8ANuBIRAxAUKf4e55xTLhS+xDGMMcKdvGQe/NSlSibR0ByCMflVdkGAMf3ieMnnH+BqWUW45XCOuGLEk5QdPzNWtPs2ubiOOVDIzlRgHB59xVC1wzYdA6HBRiemfWuo8NxoJnkJjLIRjO7B+UlunTGMcU0r7DTNuxs2tYkjG3GSV28YzyCc+1WZVVEd3yzAAgknnLZ6DjrTgltbWwSOIb2UEdSQMYxlj6UwXCq+UPlsWyAcYHGOx9a60kZXGmN3jdmPy7iGI5wT39aY5MW+RvlGfvBhnA65471YaMvgtySME5HLDvRzJkHJGcHPvSSuIi8rAUFxn3qNYzNKAuEOfvkEkgDpyKmKq28jg8HkZpY2z82wkryFjC9fqSKrluBesjDb+a+OhAB449RmobyNDHHmIdeFGOAfX0q5bpMN6PAAm4EBxg59+1Q3BjjOMElsBsgYH0xir5SOpQdWjQBASR8uNoHGPaqjth9/L8liM9Mir7Rqy5GzgcHb3qs0EhEioN5ZgCQOhxUNXKtoNRGIJJBbGT7DHWoyRIDkDnGeOQAc5zThuVyWPOBuz9PwprFxDIQg4B53Yx36DINHKCEIK8kHnocZ5xg9feonfc+0DDZ57Y59qfMgaYkiPk5P7sDnOT2qPydzk4G3t06+/NIt26Cr94YKjk5z39KFwkchCAHZk/L1/w/CnrCEGCOh9T0FO2gYz94kYx71JJDHI+4lBgZOAeDRvLHHQ5AUfUVIPlwdvPI4qAyAodnYDIPXPsetNA9dx0rKqhc4U8HGecUhlRnyUywIyB2FKbiQkgE/MQcc9Ovr6VCzEShlBjyAcHBzx7Ur2FYcJGRiQAeecYAGfqaE+feMb2Un6AGoyhZird2HU9SB0p+ER0DEoARnB6j2p3QlqJEPMh8wOiY5xg9R9KGgw4TGSWDLsbgVKX8uFo8lVYqTjr+mKiKshdjhNodiduDweO9Si3FIi82YvkYwnB69+n51LESX3nfuBKg54I246dOtR723EZG3zCDn0H0pychFDnCg5OB35ouGw8tJIEQn5Au0cAkknOCfrUuHVEC/J14IBOO1IhxhlGFXscnPp2q5bQ29zFdvPJLEYQqqGAyzE89T6U7XB6FIjds/d78nAKjGO4P51LHO0Qcy3DkyHdknOBtxUV6DDKRF5b25RWVkOGzjBHp1quvmN8iopLfLzjkfWmnYEy5dzwzRiPbl2OcEc7evWqLyY+cFAoLliOSBnjPFBy7IC4xIhYEHp0A/nQsbb3wHz0OOhFDlcLD1K8BuOSWI6VIsmEzsOMMSc9OcDpUeMxbSSg69KV0UbEiGxAVV8N6de1RcESLH+6wEwEA+UevPU9adICGcDhmj25+8Bnr0NEVwHhCKAc5JkyfXI9O1NRQuJCSQG2kFcdB9aoHYneTbI4KYCsTnOMkD8v1pjHOc5B+p61CGYsPk5Unk9aYZGTexBweeef5UCJiM7B03E8UzajKMZyrBOR0IH1qN0c8Z2HIwfrzTIzuV32BBuJJIHJ6ZoAfuA8whMny2XnPLdcimq5Y4DhyhAC985yTSy7fKIEgViwAbdnAIweMetIuVkklIwFV3BIAIyenFJlkhLPEg+T94TtBkXkDvxnH40112KOQRgBD/d4x/Sm+U0gJJBV1HfnGMcg+9M27uCMMD79qSfcl6jxONxHD7m7Lx+maQgMn7vIU9kXaePqaSRFf5eRuUKCCetP2Rvz3IYoMA9aoVmRmYdCxTjkntUzNgHGchlI+gqEKr8tlyCDxx/OnlB82cvwTnnp2zQ9diGDbd7kgks24n8MU5TsCJnHzdNvzY+vSnZHUA5wFUD/69K+0MwYYQAn58Hp9KCyN8u2zdsZsnHPI9sUkELzI7LlCpG7P54z16U5pHjTEZw+zHHB98EUFt28/MXLFuuAcLjoKAE3HLkh0YDjkjBAwR+dSkMYcMDt2quMZ6tnrUYbABlf5gPmGD1JyaEkXjHILcjtgexoeoE07BY0PlgE7iG8xQOPbn1qKZwrZB+ViAuccevagSl484/hG4Jnoe44qRXDIXO915PLHgY+lJFIglkY5QICoJIwTjgY/nUflsWyjhPujoBkn8KuEwbXPz8AARxjqSc5yagLbZUVchQ2UyT2HqKb1GPjdnd0OU43ElSc/TBNN3A5UHf0UgnFNISVAZAd2wAhlJH86BHHGHIAHmEABc9hzmncgGddyYwFy2cdeBj+VMKjg7EcAcMM5PII/Q0pb92gBceWpyV+bPHvinbX2BlQoz7eCR6YP8qTGhjYYkE5BzimN8u9Sd+4HOfSn/dyA+Ad2Ppmkcb+p5GR+FQFyNyFIGEwSM89QBmmLL5flk8nIY7hkZ7nHSpWVkKjGQp5qMuXJ3Z2tjtzihIGxEBAGXIVVKD3pTIByM8Ek/Mc9KcqbhgnIO7kDv60pIDSP1OTgCT6ev1qx6si27dgABYZB4HPNIdqMCQIy3y5dsfoeKlSMSH/VgEkHnnH5VKsWOAnPL5zxjtQQ7ojREkJLncVyfkIC5B9x6VYkIRGAARmHJ69SO4qIynHBZw+fTHPBpu4BiR8q54HbA6Uthkmf3yD7gBJOe9N3EKAUyx4GPrTXLBM56If4d3J+hoU9AOgOc+lGwmri7gHQlQQS2cnaQQPTmmJhIySOwwPXmnQL9okBiQDgv5g46jB9+tSvAkTspfGGCA564qmCQRjZNtccMflIIYt6jgGgM7DcMFkU7XfsPxxTEkWNwecKzYIk9v8AdqHzgsbcHGNvXn8KRTSJJF3FxkgADcPfOf5U3akWCmAQGLbQFzkU2eVtpBzt3A598Y/lTPmH71iHKsQ0TsMkEYyKA1HzXHmR7EJCBVwMktgjpkZ5qIsxD4LfePWPrj8ahabBUBMMQMkew7UiXA+QnAByAeeOO9Q0NJEzffIG7GME4xjj60x3LAj1JB9+ah3IJXwAnRhjvmkPMoXfyAx6GknYq5Pl1cEbcc8d89qJHbeUUbAGJzkemKiGEy5/eYbPfoPpTdzZyuOR/MUXESQ/O23cGAI3Z9qa6OjZVAXYqcZPelUsWJ9f60b28og9MZBGCfbvQwI2jyNx4yML8+Tx9M0qkI5ZT1+b5ScDPFG7a4UEDbk/dHTPTpS/KNwHQfKce1PdAAz1AAY5XjkEYpodhuKuM/Kfu+vB9qQ5HKnqGHHPXigxibA3kLgLtLE9B7HuaTdidx5j8tzIuMkkDP8AD9KRgeEwDzg9D/WhTkD+BsYGehPrUhi2nO4DOSM+1M1VraEIZihUABXXB3gMQCMZqVJAcEPgtuweTwabGA2yNcxuxUKPlXHHqaU4ZNyAuhOCRxgE0kQTEE5PJ6DFSLu3uXzwGLYOO3vmq6sFJYEqFK5xySfoanDrIxCEkAc9uOmeferVkUG/dIMuNwKgHPOMZ6/pQq4UJKfL3DGOp49xxSKwKlSNy7lB9uc0bc7OMlc5HQcj0qkZtXH4QYzgnIQIec/jT9vo5+VjnHTgdKhC+vX098cU9V3KXIPyhvUZ4x09jUPYErEzxu2QSdpAU7jxg8/yo83y+SSmc8jGMZ7jNBQhXC92ABeRiGO0jj0/GlU5BAkztUDLkd+P51KB6EyYXAOMEjaYxzyPpSmTcc5+XbknB5zU0aoJgJHblyE5Ck/lUU6RpBbOg+d4QfK8xsZ44Pf9KtBe+xEZtu8Aly2FUpwBxz1psq4QIT+8PIwvXIqVlEspC8KHJGecr2HNOVFTgpkjHOaZKTEBXLqMomSePbrnPpUXmKuDvBBHXk91x0HvUkqqBgkHdknPPXr1pJHOQN52+YpJjYgcH2+lFgZIYhnJBOz9SD0xSiNTKwOCegwcDB7c01QCMbss6Y3gtwxbk9+1PVMYRiCwbI3DjigadxUkRuVjAJRipOdoxx1qTYu/rvOQRtJUce1Me2aGHcyHaeP4sHPpRLL5fmuwGwEkAjPb2pLUFsLIiqMEEj7oBOex9aTaCocDlCTz6+mOlPGXePaA4DnOOCBj3qLIYAElywA3D1PfFMaQ9WdJMKRsBG4AAHj0zTeZYvuiQbCDlge+PSkkkEZLH7xJA38jIFPR1d+S5AGFAY8E/TNA7JIhknKFc7ckgDB9B7gU9pC4GDsODwOvSlLKMA5wzE4HbHrUZkdkICAHjDdTjGOfxpN2EncVWMb7gRjfgf8AfOalS4BifIcrn5d46U3zAiIeh3ljgAj7uKReOMHCY6t2plEJlfKA9AcUKTtQg9U6d85/wqR3Vs4G3njn86hLoAjqcnauQOx96CCQOC+4Djedw+UH8MCkETNFuaPy0Ocksp4z6A0LGvmkcHO4gY54omQ26EgZZlCjHIGTnnFAbEcsZVSEfJ4YZY881DIFUuOjAMcDHI7457U5TITlXzngAg5GKcjGRe8hI2DAUY9eooGrjT3BchQwB569P8aQHcu08fKR39MccetSthQ44kxIDgjgj69e1NeNi4XAQgngAnHOe59aBpWEKqN5bKFVGCeOCMYGc96csqxOTFlD5jMucHgDimqcEFU5LLk+gBzSpEpZWKKHBJJJz1HoeKL2ExYpw/HVVUtkKBnHXtRIdmTG6YyGDoeTxnFNkXEeFeQPs2kALjb9etT2qxTsU8tA3mbgSMY9qSQWIQgdg4A3cY5PQVYii++SQUwAvv69aNoCgD5yRk7AR396RWDMAxzggjPOeKLEpWJJI1h4XhSq9O+aes/lYIztKkNjoeMfzqOKDzcOegxntmpHQohwvOCVz3yc1ZSHGYOgCoQg4bjGcjtioQcqgUoSV5B5x971+lG0OwIzu6kZJ5P0pGdQSSAAqngDnOMY/M1JbCZvPcswGCeN3p8v4d/Wogg42vknJ4A+Xn1zU7IwCHDSEHqCo4x749Kif904QhEyG4Bz3z246VC3ERb93P1x71E+A2eoAO7j/JqWTaOAnQc1GvOMnkEje5xnirsAMc5BGwHnI4qNhhfnPIBU8CpSCyZABJHB+tQugDZGSWznPqO1K5NxRCE4HVSVGSvf6GpFc7gVJBHXGWGMMMdu4plvKYHcImA54OMYx9adJIC5JPmnIzknk7s/1pibGudoweM4zsHWkB87OSNxyRnHXOfWmqMjKgDA7/WnBcnO/ux/3R6dqosdNluvJJbkE4zjpQzCMpk85CgA47Y6/WpId7opCGMNIdoO0jaec9fT3pk6qXfYCFzhQIyMnOc8mpATkEbR65pFLZ47+gxjI96NjA4O/BDAjb/9enuEIUyEgLjBJ4/LrUEsYEAwCflXpz14+lLuI2AueMc/SkEjnguXcHselNaMFdpc8ng1ZMR0To5cjD7cj72MErkHvSzDyAVYgttBYjn+VROA338EAjOeMgDFOBWPj5s7cnGMcetBq3caAN/Y9ev0pPK6sMDcf7uRzT1VmUHvgdD606MIoGR8uQTSZFrkJZt2U/iK/pV7T5P9erhSrYBJPIznI5qmxLSjHPJ6HHb3oM5cIh5YhcgEN1/ChjtcsTRpIA68nK5D9sGoXRojlCMHcCM5603cGUcfw4LpwD8xPf2pQMnIP3eATyAfx61IrgiND95MKu1sgZ5PI/MUq56jKEg8EYJz6Cn+aWToNnytwAM4XaOlCvnBOcqfk38/yqkNjeCo3uD8wzwCc/jSJKqEnA4XBOODQ0ZXIB7Lz7ikIzlBGf4vwyKZI5kE0wAyc/d+pqMgCLHVuDweetP8wFyobqeCOvNAVS4CEfMDgYHQd80DSI5SwdARvUhcBuowMGpPtHluAMOC+5t4PIBzj8qbMxk5bBA3bshs42+3vUC7cJvchS2S65JxjHfioauPcnCr6fuhg/d6E035diPneGA+5wAfxpEJO4EfI5BUHGSo6UZHYcZ79BTsO90B2rgDgkHpyOnvTN7Ihz91WUZwAOOD096kKbFcnoe1RsS8QjcBgpBGB75/Hn1pEDsszE5BBBztHU0KAjblAHUE8nP50qscJucHGW2jjn8KG547/e9qCrWI9yjGeu4flQVABI6MOPY0oAbcT60mQH54LYwDxmgLjihOQDgqce/HSqdxCWQsBlgMYOQMD68frVtuFAPO0A5FV7lTKHd342MFfJODUsq5RKnkEA4PIPPFRk+YxyuchQATjbz/APWFTOy70ymzdnk8hsemOn41CVKZbGVBx7msnuMV2y2C+WOW2Y/2sdenSpRF82MnsRz61FsclgEJ2DkBsDGc9DxUybhKCyYww3Bj1HtjNIhjlBVenlgjjHFOCKV2jOATz04pwjd8AHCDhc89/emSqziQBwXJGMEDjPoRVIHdD5EVtkn8QzkAAdaa4CElhxkDA+bpSk9cDAOTyTUkQaORSABh93Hf6dqXUpNWIhnpsO1VJIXB6dvXNPVg2fnkG4+owM81AyFwCxG/B3HaM5y3Tj2qQFWc7kABYcCr2EIwHOD35PqKkQvnJJBOcEfoaQHfsIHUAnGO54703eqtkvlxkAhhgAHn8aRNyzDzDJ5gAlOMFznPPoPaomlIQ85wSV3ADGOP5UgwjJh8E8Z9/wD9VCrvU58piQcFmIxk+ymgLjiTGvIHGSG/yaQsDvAJ4HzMMnkelLlGJ2iM5kI4JHHPqPapIc7QG6gA4HTnr+VVuWlYaSrMWTO4FiOPr/iKcHjJKMcYYgEbucc56U+ZfkjdMEHcMpwBnHrj0FQhhJkAnnPIJ7/WgGOkbO9FxuOG6dKb5gdieTgYGDt70obCZyxxyMD3oaNXQkjjPAI5zUmYu7coBJIQkEZPpjNMGGUkDGRSbMkYHJ3EnI6UocBXPPy9fx2/40FJscWIXzCA2QehPFMlaSC3fbk+XGzH5QvpnGMUiSK6YB2MucZHP3umPpUkbFmRkG0byfnGevtuIoNUJNw4DFZSzNlowSAvTmgE85Y7j0wuMjHQ803LFcBimFIOcjcTjjgUw7BNk4G04BIGGI7Cgza1HIArRMHJ3Ou7k4C96kUAoAE2DA77hUQG1sdQQOlPy0Q3AZBOAoGMY+lBLHOG3YyM5H4evTNAYNwDvAz2x/OpGtfLQbt+7knODimscZBTJHXvQIad7ZAwXUZGe/FOLlmzyOuOOvHpTEYq+CSQRnt09Kd5meSmxgTgk54247e9BaQw8cDBjGSQdvB/KljY70BBOSpIOMYxzj6VJGmcHJUA49ulROjv5iAeWx24cL39eTTWppYli3bU/wCehIX245/lTSRHsVnAcjgk7icH1xQ7sWBJ54K49hj+VICegchmx0J6Dd7cdKZJJD8krEsAcAbnHJoqMbiPlXcRyV3A4zz6UVVhXLGj2bQpIX3ZOSAVxyVz6+vFaAC/fMgJ77Djj8aq6Wn2exRRj/WhsvnkFsnFWt7uu0Y3EZ6e5/wrGOiM7XI0i2GPAzhiST9eM1IEIYEcZJNSK+XxscAY/hPOfwobDAlOSSf5t2/CtL3LaIwhGMcgdeaayMY2I4Kg7ue9TNtU4OBliCN2c/kKruQxyCSCu7KfN+nFAco3cQvH8X5U7efkIB7EuGweOnWoiPnUh8ggn9eKtQ2/niTI4QYbPtTsBDvywAA5I496dCRJnIJz8uD9aSRgZXIOFOeo465Bz9KkhddoAHzAc4BwCfwqdh8yHNGFJP3Bg9uPyLCoXQJyMIGzt6DP61O5MeAABvIzwOhqOYhRnO581SDRkLKeOuOnTmkDEpvODsHcAc460rMQwIfIyPl25Hv3qIkPxjHy7flOMn8adxDWfCgk4UHv7UwyoD3388VL5W7epxnJIyeuRTHRZAc8beuPWkyUrArq6kgdPX1pNgyASMgnB7nPvSOMEKGHr0pVyuSOdzZ59KRpZE21FZyBkYI57HjpRGobkgcE9DTscYJ9cU/ByADjkDH1NUySN3Lc5wQQWwAM4+lKHxjI2BSeB6dql+z98qBwFz3pjYVOBh8EjkNxk81INjCVZQUOd3Gd3T9KRzg5UZGeo+tMDEPwSCCCecUJxgn+8Tx3oSFbURpIz5mPnODgZpBgmOTGB8wBySTn6VbkikfeUyw52jCgkEeuKrCTylBGAy9QnansDbI1JK5U74s4H3gT+dO2E5yD6EH+lIGViD9/6jmg5bjGN27qfQ02VqM4KAAktgEnBwMHtTUV3crsyc5JPYYz60jb48kE52kDJPc06OVUaQ8Ox+TB4x+XP6Vmx3ZHLGU2A9FzjgZqtLndkJgAY3jr1zVt5PlQlhtXpk881XkB8s4fjPUdODSYr6WI3lJzkhychc7u9MKhiTwASR9KWSQPvC57HI7VJEg+TP3SwY9sZqQY1VDyhOncB8d6YqmVP987u2MikyCwJxJtIyBx0HvTST8gB+THPGDVWsNMViocgAeuF5pmdzcKA33enbn/ABp2PkfgJn0AH060Y27TtOTkdfQL/jUk2uLAoKueXMfyFEUckfjXd6WPstlGBIfmGG2uR2P+NcNbBCEQYjYMSSnJb867fJ2IiZ4G3Pl4GSK3joFmy8sgO1j/ALvU9qnhjJYKO3JORxzntWQLp1YY5HYAL1xj+dW7S5ZABwgIweADx9K15ibF/YilASqbs4z70eWJg/BA65zgcH3qrFebjvZNueMHHc9qe0wKOjAuxIA/izg00wSbLDJvmOT5bL8vyRtg8euaVYNre69B2IqFXkDBSiuuTkuGHbA4Bx1rTE4Eu9/LJaMDbg4zjBx+NUmE9NEKtyFQoSS78lAT2qu9xjeSj4bGI8hhnPXJyabLKGyAPukLnpjNViFDZAAUKMc/44p3M1dk/llvu8twTgj05B96jZ2CZDlPuEcnk856EUInlq+ARuwd2ODUSKjFwBk84D88+1BZG+Vic/uxj72Dj+ZNRLc7VHPXt+QqwRvG9kcqjgHC8EEY+uc1AAWY7QCRuCjHY1Or2FYiZmKopLZJfnHQ54pzEoxGWGCeozn8qcw2rwMhiSSQO/pUJwjgAjgnI79frTskVuKythxzlt2DxTJPMckIDwFYNs9OvQmnyZXL8KuMj8RSZXEgk24wRkkYx3qLW3ECl9koI53ZyRjHP0qJtrY/3uM8ZqW6gBtnkIfaPvccfn1prerfdG4ZQelSmBB5SqmeN2zgAHj5cdcUhRk4JHCgHb2p0jFWIIAHTGMcdvzpz4RwvCcgE9R1/Gh7ANtnIdM44B5IzznGR7VJFH55Kl0TYTjIHIFLGpkUY5UnjtjJom2xARAY5wT1zUlbCtaNCUQnzFZlMkp5AXHPPf8ACmEKvzJGAwyB05yf8KjE7rsi4LY4GemDggDpSEk4J5J6g4GBj2qxMc8exXKfeYEjHHWo0AZkLcZOCSelIWLMCDnocU47uSTnAyfbNKwmyREKKMISCF2bQQc/gaYZN775f3nI4kGc5780hVtxZe2CpHPA/KovLLODy+QFGSeKa0EyZ/nBB5UbQRwRjOTTVlEY3HYhCsUBwRk9OAaYZCCQqZZh09cUyHe8uxSQwIyPajcSepYABQpzwANwGAPXOfpUUgk82OQDKsDkBufbirLktnefvjJBPU+9QuwDsAORkEgcCg0Q3cVHUcNjB56c/wAqF3FNwkcK2TnPXI496az8u4ATDNnHGfl2jpQzMMhiUJUD8h2qbEky5izvd9kakBcj5iFx6etMIMhwI1ZjyEPTJpGZnbcCTy3GTkd6cjMVkyh2EjHGDx9aQJCb1BX5wNrEMSTyR2HFJI3loONjbV5B4/TFSxs1xhVQuCpVdvPXv2pJZfNlBAHlFsnK5yAMd/eqQ9txY59k6OY+V5GSOcDHFQNgptCEgqAcnkHvUiBJcuOVKgZI6Etu4pMJKjugHy8kkUxDXPmtGikgHr+BzVcQM2Rl3wQODk4PWrJAbZk4wev1H+FOhb5HTBBIGD04GfTNA0RgMJ5WbMizHLs+0Y5zgZ5p5ClXCg5WPA+Y8mm53g7xvZQTjrz+NCkh8Dr1GPYVLB6CK2JMtgKHLLnuAM//AFqfDF5cBYjnaQvTqT9e9N3PGm1wpyoX8DzU2/Kofvrk8Kc/d/wprQQhgZs7UkfLH+Hd8o6dDmo2+QoRLwVXCY569+c/pUmWiw4Qgou0EZ55z6elPuGCTYMhy2GPBIAxnHQc0wIEdpfvHDHJGcdqau58KOWZRkDbwDnrzUqTFkCknBXA56Z61FjYcoSSxHH0FJaArIkAy2RIMnjkfnUaxsURShBweme7Z9PSgKyqFLvk/MA2B1GP51MrhNpLL8zBSeSRjjtTE2QyKcOyuQMng+gFNAITdsZiAchsHBP0qaXPOMEKG5x+VNRfLUYOHJGSBjoP96gY1IwCgOEXKgH0AqSKRvOjJ+ddo/djgBScHrT1AZyhydoZ/kA7H3NNkaLIV5C6KCdwA5z/AAnJqkUh9wM3KIUwpfAJzhRjHIwaYsZCYwUHzdASOOOlQxEwks2RkkkN90cY7e9LM29JAiRkswG9xlcE889ajqJuxKYN6yEYZo2CsDlf6Gk5XDFMYBPHUnngCkQLMQSN4ycjp06dcU+O4W1aMjHEeeTuKsaGIjmXyHII2MpTP8JyVz0qN3LfMRuIBwKlknZzulzI4IbLjPQY7+1Qkr9QRxSYa9CMr5JIIAQL5YAbPJ9yKUlVIz8hZyMFs9PXAqUSKMgvsDkAZJPPrxUS3OYwQSQFaRSOpyeAfwp9BvYazOYXXPzgb96kYA/HFNYrjCklc8ZA6U8hWbbjoFADDOfUUNnfjoTnHFSgaTGAgZIJAOecnG2pg6zPGC/zsTjPzY/A59KhIYF8g4KqOAOhPWhoiXASOQLuyHIUDbjn+Lr+FO4bD3kSObERKbwc9xwPamLM2CVTOF6AHA7dfrTrlpGWMyBQSu7hAuF6dsU23MZfg/LjlTIRn5t3SqJvqPOCqAjAVuTkDAxnHFPJ+Quc7TkFCuf5GmvCgyAA/LOuF44IHWho/LycYKjHGOpHWlY00AJuR9gJPyj7uB/KkwTvzxjcBjHoAP1pGAE23MZRWUj5yM4+lRs7Nk/IN8eBgHrnNFriaJQ3kqAp2OBjI7/NmlaZpH+9xuz0HWq7EuCCNhzwcHmmu7c4AAUnPWmMkkkK7grkE5J9Oe9JKQOThMsBj0+tRsxcBSCBJtQn09e1NdmLjbH5jEMW4646dTRdIAJRm3YB6k59qSRCTkgOxU9FAwT7mm7i3mFuAQc4A6E/Wntjdk5weznJ6UriZGwxyQQ2eB7GmhiMAj5RzipBhQg+8xTHJNNGJcgD5gdv+FMYwKrqQZADgHj0FAfPOTkrg/vfX8KftwGJk2AAb89qU5yVKjacNgdfzrBq5PKRBi7oGxhgcYbnBFKiF1GMckKByD/I00gK3Bb0HPbtT2TcUJA+VsnIzj86EUIV8rYCdhYndk9unfFSlsZBO9VPJ57VE5AiHAYSAsDjk5PanF9znHIGSMcZz9au4CsCqjJGT2x6/XFBO0dMAsce9KnQ4OOBj8O1ByTlELsQQM/d60N2ARArbD/FkEgjjHekCEdAAO1SONjFQQQAV4PfpSKgY4ZxGgB+ftxSTExvIJBHGO9I8ny5OHREJ67Rgnrzn+dSspAyRndkDHNIw+4RlyuFxkY5xkH8abGmKJQXEjvvILEPwRgLjuPWmYBOc7VAUALyKkIk3FHJQZI9h3pGUtz7gAeuKY2OUnf5gTEhYE8eh4pIyq7xjgk9ec5Oe/PWpNu7JzweR7g9KDlSWKZ+ZQCfarSuSmM27UO4Z3Eg4OOhqQRgq4OAMdvcY/nSMwaFwiCDAbLEt8w+gqYYEhAJePIHycDrnvQLUCQruH4z1bHy8c9R7USLl0OTkDoAfXPrQkuQGyAcH/VcA8Y6HjpSoFlwoC5YgB8c4P0zxUPRlCxrtJz8mHLYPygkdM9c04IJN4zkFVHBz0OfbvTOPmHQAEnaDShgCRxxg8/TmnZMm5OkajhcnnIzgHP1pPLkmkQjI+7kFjgnvxmmlX+QAAjA475NSBBvRsiRVOfvdh6YzVKwloRKolCbnAbAyADj86sqN7BgNhJwRUKg7Tg8HjrT/NPODk+woKux6RqW5wmMgmT3+mablk8zkEZbjnrjINCySBHUZGWHtSCUyHCcsQ24J2Azg80E2uKh3MoMYQADrz/KnGI/efhlGO/U01I3VCI/mCvyR3ApZZ3k3sQQWycHrQOyRJIT90TEIu3IySdw7c8UoO3JGAaiExTOCDnJ59BS53IHHIYZ4HFCJ0HblyS3ZiSfb19aUkBQOhUnOwdu1MG7nHO4ZJxjr25qRX3HO8AkHp14o2KuQOJHGDggDIL8VI6qSzAINzAqufQUjHbvcOd+0AJn1psqjzCRkMXIBwBx+tTcVmxoYyJ6Egkg9s0vkAZLvnPyj6g5xSoS/I7596lSONcb8bC2fbIHNOwrWYx0KcnLqA2cdAB7/Smb0LSYAOwAMBgn9KUzgI4GU+QkEnr26/SiSJWKPJszkY75474pbFLUayKwwCQSCeg4zTRHtDg8bduflHzHFMedyvy4LAHb5nTn6UrKnJ+RwSOgx8uPvc1QWBd6mMjJxuUjb7+tJI7MQyvhlUe314FG1AoJxgliDx0J54prhHJBfnCg8HgE02O1x+2R3345Od3NMiCom0joCz4UnjBzjJqSNtxxghd5GQCQBnjvTGZX8xQdiOpBcBu/uM0hbEny8KDxIVUqQSV9eciiaEHr/EMjCntTpY9xgJB2s4JBPt61XKfMjDnqOAvAz9KCgWNpIQR8gYDGBhgdoHOf8KCm3KkhCMqAYySSOnQ4oUHcGUnzCy8AdqsFCHkEaZjO49uCaViWVwcE7iecZySc5PtRKVjfcTJLiToAF4PalEfkg5cgKAflAGTkHn8KmjtvODopAKuQTIT6e9UibD+GxE7yBW480HIABqZVto5iV3lUYHBAz06Cqm7KZI/h6FT364p5wXTcTuDkocjuOp5pFWLBk8yHYj+WuxF4AyTz7e1SyTRtF85+dVwAO+KqwkRiJ0kdypUMCfXp/OnbT52ChA3MeBnP6mlcEWwLYxA7BA4IYFW5HPORnFUTgQpGqOZEUgZIy3Oc56VNuIkkO8oN4znB3Dv1NV5YxFbRoEICdOpz+YoTBMa0h+diP3aAerk/d7Y96YQBFgAj72MdPQ/pUm1RMxJxwACO/wDnFROgDyIeBtYdW60uo7XI5CQpyu8A8Edx3/KncHA6jPygd6dtLckjZkZ9KYiNGEJCEqTjacZwc9/amiVdChR865BGEPKsMAn1zQ7r5uGILbOeo2tn6U0/MCM4HB+929KSSHaqM/A+cnC8e3zCkgGkOycOTyOdu7r1qHIbZgkAkHGBUvlAbMnOQOwPGKQqDsy2AcdO1NjsBw2MYBAODzzT3ZYnAcZIJJyOORTWQjAzmL5gW9DjiiR1nmwwGGwOBQ0PYehxkKykjao2DGCVI9KJy86uHHUHD4zggY/lUYdkZzHJvLBcmPIBx3GakfJaRWHIBI6ck0zO7E3KHxsQrk4APqP8aSOAvsIwSVGSeMHNGSr7sHA25Hp3p8ZzvBwNq7s/Q+1JLUrcQKHGMfvGLDeOnDY/lSlHVgGHAPUdOfWg/vcREq5Ykjc3GSc+lWHk/wBHG5AcsGUZ60x2KZGY3KdSDtHzdumaJQAcgHILHA6AYHPvz60/GwIVI2ENu+ueAaTA+RgSAQSOfXmgtDVHzoQ4LsU3A7RyfTHapGZZQmQAVXBA9RUJYbeSA2VYZUdj0605JQVLDOTk9PWgQYySSDtB7nNNC4X1OVP5dKCd7EjBw3pjg9+acwKtzznmgncaueF4KjJx19qdEixuHbnawYAAc5FNwD04459QcUM2cBuM9x7VAPRj1jB6yJhEAAwOSDkj8KZkxjjuc8duKGG0E7OcHHvSMPnQE4GRjP05zVIq+grHzY8An5+VprMWcEkqDmmggoefQj8alIyhBx14BznH16UrE7DY5FTDqBkMOfpTI2Doil9mCT0y3HUDHrTS2zOCUI2n7vf8c05JE+cgKFU5ypxjnnjpRsF7onurd4bmRlMj7V+XB2hskH+QNRv8uCcr0AOM/wAqu3tx56RkAkxk/fHyldpH8zWeFLmMh/mGN2xiOfxpoEyS3RZpFBwd3zEkYwMdAPrUewr8rDZtJGO+fehSS3zcsFwC/Jz1xzStudt7HAc4Bx/EfWkxojG4gg/ypxiOC3p+lNwRkA5GB3PrTid+8M+NwI+Tr+FIaS6iMdqcHLZxThkgjOduCSBxgj0qS4mB+Y5BQYDjg5x6dKhJx8wwW2qo4A3EUthsGyVJx3Iwaa25l75DZ4Y/4U9ArOCcYX5cc8Z9etCbiDgEd+aTGkkMHD4yenTHp702UIYpCM7sZDhcnn680pk+VAH4JJIPPB+lEkbO5ZcptIy2T2pAZUqhnyv3kDZxn0wSQAO9RFSGkcEcn39qu3aFFQr1LOW/29xz+GPeoZPlzgkqNwI28sB0xzWQ3EhUqzjcc5AxnoamgkAyAHLIzfJ0GB0GRQY5BwQ3bBxwOO4zmo9hjwUBjwSSEOBn8KpIhbllZCEAwmWAUpknafWnvIRI4J+XJJ6n5T3qNNxdCU+Xgn64piFlCDPz4+Ybvy7dqNjRq4/eGUAj5iOn1pqApwgIBbPUnH504DaNgHA70pyMv2boKNzJ6DDLtzggjgZwff8AxpwVQ+fcbW56UgdVI3Z28bsVICSxHJzyOcYx9aY7XIyMdM9F5BPUGrAk28u53MG28E8nr0pgTfyB1ANNY8blJAGeFbkfrQOwpYFcEnAII+Y5zjH8qlcneQTgdveoQrSMTl9ueMNzwKkBU8c8+tANIZu5wMt1BHXAHGcn3NP8wJhie5OMHp60pD9FTKgk4C46nPc+tIoJ3lC/C5BPTnsfpQPYUkJhFxtyTnJ7+1MZwwQNtPc7+P51IdylOmc5KYGKaYwBvIUMgO4JIqZ+lFwd2MQsyxgcBDt4UtwfypRIY+WIEgZTypIINOMeHQkEg4GCS2MU+IsoGCQFxwFbB5z1BPalcVhjFCpB6EbTgAYz9aOjEYB6Y575GP5U7b84JbLqMkHnOfY0jjHIPAA5PrTERZUnOMnJIz6nipjHvTk84DEkdMEdutNiZFck/wDoQx/LNAQ/O52+Zg7SPTPNA07Cu6FXAeMxkEdeQfbjNROwDH+IBsj8KeWbAORlvmHHSjGeBgNz29aBNjACNgOAM8H1FSqzIQR8pORjdk5pFj2tkc46Z70Km3kgE5J4A4NAvNjh9wtyRznnPPenA4YtzhsgPj09qj+Y53B+Mkjb14z6/hTi6q2SwHUg4/OgVgwRyQMHGB65NBTHTgEH7v5/zpSSzA4DEAHv2Of5Uh9Twcn8sU0UtBpfdwT6Y9iBQSrsi/f4wNoznn2xTXAX5weCCSSKcpBXLZLqB98cU1oVe43IYkAjkhjng8GnKhKucErjOR02nOD696c0JQFfLZA3Knb19eQc80AjcSDglgevzYHTnrQyrDo4RMiu5fcRzvHOO36UV13gxNK1W2uotTRRMrIyyvcOpAwQVwOPQ0VWpmYkV06GB0wSighCoI449asWkID5MhMg2rlxgZ5zSPuOSIwmCGAz27ipLeby2AOMlgQA3X17dqx6DVrm0+nweRGzct82DjAzXPTNtZwCyRk46DH19e9X2vPNVEKAx7jjqCD68VTZi+XJIc7uCMBQD/OpiuXc3m1JaEPmGJ0cZ3KAeHBGT9Ki98+afbGeD7mnsiFgVJHAAGNmSKV02ImOqg5xzjP1rW5z81h8KKzAEYAAYnuaWUkIVI4yG4J65po/dsMjAzgn8KQ5HBdScZ6+lU2FrkO3OASBn5eee2O9TQQ7iWxg7QCOemT70w5NuQASwOR0H481faFbdhK5JVx8rgrj/wDV+FQyXErTROSAoAAAwfm5HPPSo2UOyb3G8cenP61PK0gZyTkEnA29AOlVwPLdNjnALN8oxnp/jVXFqRSRZVyXG1SeffPSowqlUDM7MOMkcVcZtyu+8BsAYAJBPrjpUTYJOeGyCfanvsWV2kLITypO4nIbPGMdqFGTtII5Oc+1SMBKshfJ3d/btQ20knPIzx7mntuNjAoPU4AGM5NKmMYPJ2jpmnbBuOABgE4NNQEgepOSKYiZctgH6H2qeKJi4codiEdB/TNR26KgRnkK5cfdGf4c0xfkUgAbiRuNJq4tyQyO2zJAwdw+7VYx98DcpPKADj8KlZ2Kk5HC9Dj/ABqMkg4PyAg5NFrbieqGyN03HhuMnoM1HsCjGevy5LHoT7VICPLJ/hYgn149qjZmRZFR+G6kMwIHXsaLjRLcTyFgBGB5Z2/Ju6AAciofuu5XJwccrjOPqaQu5GGJViTkgnkGkkQb5GbbhQD84JByfcCouMkdV2bc45ABJJyPXio8qMYBcgAE5zyT1pmT0+5k+gHGR70uFAIHDDAY4PP6U2WmhwyhfIBORk+wpJTmTGwArg449B2pwYDYocPtB3YVuTk9+KYxGMFeeM8HGPSouDREyOChBaPaTlHAIORxjgHr71C0gjRC/wA45yAD69+Kmwh81REkaH5SAfunqD7frSBDIxAxkc//AK6ZLI2AR/k2HaSODjOOnWmRkxOSowAOPpSkEcYzyc5PQkd6TnucZGMfjU2Mxkh+bBwQOTwaicqd4BwOn49f5VLIrlyCSNy4xnrUTHKuCqbS2Rhs9Rj09Kd7lkcjeYHIQEH1G7pTWOBweMk5Hv8A/qqRgq5XpwOTz0pSuN5MZwQRtxznPHepC9h8MmGyMFw3J+7gV0NlrO6Nw/mFtowuOmB161zBVuDKmGZcEE5/rRblkckEI2cDjOaBqR0T3O1SU29T2z3z0praoRyHZwMjO3ufxrMeeK42D/WO5yu0nPOOuf8AGmon73BIA5AwODxVczGmb8d5mRAHJkyCRyeoyMY9PpVqO7JkIEnmuygqMnIz0yBiuZRpI0IUkA7cFTjHr0qzBMynPQdc8nP50+YpnZwXsUQABCKpOMAA9c1O93vj2knBBOQeVGc5rkFu338ZRjkEgcAnuavxauq8AhyOrDpgD0xWykZy1Ogjm24+dyRgE5OOPWpo50jcfPl9gVgpHQ9ayBfxz+UIpEbYvzHBUZP86kjnXtICRkkqDjGO3FNMlGjJMwwFdsbR8mBUEjyAkj+HaRu7jPOKQToUz1zyCM/1pVlDeW0hIAHfng9jitLj2Gs7rIhEbc8H5+cA5B4zzShi28j1PP0NLtDwsFIyp4duxxjFRtJsiwXwrbj2HU8Z5qdxMjkG4cfd+Vjx0OaVJC3mEyALjOemSfrzTHYvk/KQeu09AOeaTCwshcqWLZG47ufTtT3DYl8jzhgISpHze/tQ4ZASz4ULnnPPrikkdZAQXIHUeWT6VFICUQ7+mcDND1E2hzkE4Oc5wp9QahcbySeM5OwY7n61N5g34OTxk/U1GHZ8dc5IOeDj8KkBv3GcEbMAHOSR+lChFwDkkHJzk55z39qVELuMHCkkcd8VLPF5IQnnJONvYYxip3HqtiEsWUHC/KRnk1FLfFlEBkymSwwBk8euKsp5MX72XcFIJUY4bFMFyz/cBAJOKdgvdjH8oIQiSBsYAO3hiwJJPXpUa8t82BgchMH29ak8pDk8DJ5Hcdqd91iRnsfl449OaYhVxyCRt7e+OlQfMdgD5Q4BYe1OjDhtyEEY56EZzn+VAmkjSMhEGMkgc/Nj0pPUp6iSE/KSN/GT3JGKQE8Ak99oA547ml8zYI0OXPyqDtPTvnmkV2eMnHU7MiRSAM9jjJouSLMvzYBAIyPfmo/tDK5JeONgCQW6cdOgqU42EOOpznvUyq5XcN21RyQduB9M1SViLWZVLxB5GEg+cZUMe/5UZJ3nd/EMjpnj2zSzKCEBcy+ZuHycAfnTUwW2DHONuSOcCkXuJJGNuQMHp7cnNLsxy2MsPXpUmPLbBwSCfl+hquxdHA4xwuOc5ouhdR5iQOM7jg57jI/OpTul3nD7cHaS2eD9agd1kO4EYxgjHTjHXjvTo49qEnhN6g556/SkxpMsSTKEQMhKgheCcnAHpimsVZ8ggAAgDPAyc0ACUEk+amSDjgjt1pDIYn3lPM+bJx2A9fxpMUtRwmSJ43YjarZIyQOFwOlMklZ8guApTK+X3JPSiWeWUEgggg4XPQ5Ud/rULRsSCiOATkYHTt6+tUUh8i4dCcuu4nH3cAIR796lwOMknKrtzjgnn+VV1IDQux3jB4OeOaa6I7FyBknOAD6Y/lQUWJiGcuMSEP8A8tOuMc+tRRyG3cbAMKp3Z5PPHemgANk9CO3FP8n5wpOQPlB+hoI6DlXMmNhQLxhAew46nP6VKqosQ3uEIUn2Jzz1x1quzJICCeuTkgdRU8KszncQAQq9B1zzxUDtoK0aFgqoQrnOckgADFQyMXbeQDkELnuT/hUpd9jg7ZJSCV7YJPcGo3w8hU7CgdRuGcj14rSxLIRhRjPIHb2pzy+Xlimc4PAqRVVlTk7wThgvUHp8uah2ouSCpQAEblIzz7ZNImxKspZsbAeB17c5pcu2WA9Wwo280u5gwIjByzMMZHTp1GaYQ27YU3kH7uOR+PSnexXKOLldiB/nbZ/CwyCORyKaCXlTB8w5zgKOO1OZjHK+SC6uQdzZxj8OKW3G1uMEZGMVNrjJVaYuD88gyy/UH607a29d5Qh8sg9ceuaRZZC6ASHarbsEAnAHPWoniWR/MYDPOMjPXtVlIjPlrHiPehEeDg9cnP8AOlwu8g4IDAgdRxjseO9K8eJSeA+QCp5GBUbSYJYdFBPHv/8Aqqbk2uM8xmQHlDyc+uTTgqrgEAFiOhHOPwpHXKkKOCf7w7H61E0h3cuVIzzupMErEm4jBOdzKeO9MRdqjrgLgU1ehJORtIzSIGAymR6jk4/MVI7EwXepAAA6g9OlRGPOScDgDgHpTy525Yfwng5/pU3ks0ZyjPtZeQGAx+NNsloaUSaUqseF3cc89OKdNbNFbiQCQwnhXII5P1pLeNTeI8mUCMd2Fzxjg9e1Mme4ChJZXkCBVwTlcjqfxpJXLWorqEdgOVBGfl/+vTDbjbjAKAHGRx6dKasbs6ApnPAG0Dn61IUkjEgKDkcAHJXJqrEtXImiGBngsoGODkfjUsTKpy7MSmRnPXK4H5GmR/63cWyCckY6cdKX/VnIwcueoHTrUhaw55FCBYwQ+0EuV7k84NNKtkksBnj5xnp9Kj8heWyMtgEOeMZ9OaXuQgHUjj1HftT3GhDIRuwXLc89sA0wEMwIQZHQ9RyKlKb1QZAyDnPbPWo32YT58kBMAg85HaouaaC732gEuME5GfSoC7PtJ5ZVxkZxUzzxowJ3najOcKDnj5RUKSg8njpxVXIYbg3ynAORg44GaYzIyJuAcsCOTnrVrIdiQ5HQ4GT0+tQm3kidSSSWTOMdBnvzUp3JFXPyS8BSFB5Y/wBP6UxstgtkHJ/nilwpKFnIII/SmshzggRsmc/MWzlsVRYoQOwxww4P55/lTPv7GYEehGAOKUDZLkHjqcdRxilyAOg980AN3ZxvJJwB0GD9aTCqcHIGBwBTl+d0Ic4OR0HUUSLLFl3+RiqjB4+nX1pXQ0N3hUBOMHaRhuB19qcGPHQnJ471EDtyWc4GGIz6Ugd3znaG4wc9M0krDHlAZCRwOgHp9KZgsuCMkjBzTiGlbA3/ADklXRcjPYcCnAozFwON6kByQcEHsceopN32JegDJ5APXIp8U3lSb2+TAwAeB+XNMXMagdSqrxnkZ9s05gduRjqeKa1K23DJRd2N+OFHvnrTiTHkAgBjjCDb2pq7gAfUfqak3Ftm45yecjPbFVoJu41GCsQD7jHvTsR8FtpBwWA46HI/SmBtzIFHOMdPSpIIvNxhVBZicfQYNNGd2JuXaAcnp1Hr+NOXDHB+8CTgegFNVQVBH3Djbx7UpDEYHGMjoM4Pv1qh30JAo7HYWG3J6cdKQqwXewGAeRn+KmpyByXUbSQSOv5VN5RmmjcuRjcuPWmnYRGuN2VYAlGJIUjv9KczKWJJ+bOcUSRiPeYiXdlVD3H3s/ypVTBG98nJ5wAMe9Ibeg5iMOoTjGfpQpLlB1wwGSewpTGPK3oXJBx93/69OiVC4yML14PPWlYLjWeT7Ocn5kUFdp4JJ6GnBWimKEAAMYy/UHA6ipoygkAIIQkdCuSM02CEM4WSUln3cvnhj24xTERoclAp+b5QHc4BNLt3DI+cHJO056dx7VYESogHmAqSGIAzTIdyoCEH3GRDgdPSgpIEVG2g5QDa5+h7U4sVQgcEsMAdgfWm/ezkYwwXeOnAowU5LgliAB39qBk2QWBwEG4gjO7A25zn60SxRlwiOccFj0Oz6jNQqxRQoOwLnHbPGP5VJEQrYYE4YHg9qCByl95UP8uWIH+ef0pYnMmQyDcGAy5PAFRIfMQbc4O7aQQev5VMjFeWHQ/rQWRhup8vcF74xnntk04SEZKgMMkYA6AdeKkMUXUxZMhACleB6nkioTIOQThmD9M8kn/Cgyb1LDuH2AoSqkZy3UCoR8qY4yA3C9ajMx249B8vJ7U52LRZCDPJU+oP+FJju0Bl86Qsoy4CjJGKDlXbCKmc8+WeP1pfNXZIquCHdMHO3p165pkCC4QKj/vBu/dsQcgKT2HrQi0wnjdbT90+90655zk0hLSOOGAckcNnqPxp8sTx3LxshyHTKs4Gc+5qNLlEQE43/NgEj9OKYNWHMrKmx0HzKCOOozQZsklAUx6U+5Yzyo7vghQgxUcQy6ZAy5KnknHvUXJEI4HAT5M4yQeaaxWQOAAC2OvPT61KqnbvJJOwA5UdB6UiR+ZgqmNpOSfStQbGYG7LYyVIzgc0HLRk4O0qA2flwRuPv2FJvZl4jYjYSBgE/oakgtZJCkYyjyMoG08c5HOcdqi/cObuRPsRIyI1KyAkHrkgZpnyMPLHluCoAUcYx2INSzhBhU6LuLj0+mM1CylyeDwMEZNDZSJNzXUKRoMRq5KZJzjv+VNQIqOMlDtbj05pVYsQjHjkAjrwRSSRZZTgOAFB7cE80x3ROVfO4xsMMFzjI9uhqMM+BjjDhiRH055702L5JcKBywJ9PyoEYLYAGcN0YNwGyOw7UkNgFBMm8uASOQccYxUrQ+XsZsFWJ2+2PWmGAurAjB+XntT1LMoIc7WJPI9c8fpTIYg3dAWkfYM5LcHNSRIDMGJ+bcy88VVZlUAk4yATjrnp/OpI59mCX2/Mx+U4Ix161D8gTJzhRgAArgHn8ucUskSk4AJIyeg9KZhiCDK5UlRgsQM+vSpERSrkYcbS64ABHtzTQgyckHqTyOOKiVCME8pjl/enyIQoxgkMOe3NIjsVMY6gH7insee56U7gNZOHZfucZ4Oc/Wod2+ZCQHLbiMcdvfFTXVxEzpFCjxxrsbmU/MRtzx75quN0TYI+ZmIGOQBz36dxUjuG0hN29+UyyPkjcPpUkiKWGMbweQQT1GKh8xym37jKMnaw6A9elOkzvBBkO3gcdePrVIQHcUBOVDDPfI5+tDymMSAAAhmBQgNUYUZyTnA9PcVJtRsL9w7skjI+tNoNSu0z7cZznZjGOVzz29KZ8sySbvukAgDg9am+aQo5dyFwQFJGVxjHNN2kgg/3QoG0t379aAGpE+zaQRhiSKcybWwCeSDnHfNJ0fjHOQ316/ypSygA5GNqk+lBVxoJVUIQg7f48nHPsKmVWRow6KFLAneCSAR7GmAGP7nljqOTjrTScPng8DtQSOjljZC5yOBnZk5PH409C0PESYZuMozdPwxTAw4x168D3pdgDbFH3sD5uTk/SoLDc/CLnAYAc89MdaaMMowMp0+gpyv5jYXDK+0/J6n603BHK54B44p31ExqkAYBwBzxzS53HHPIGMDqKcIWXBQZRjgDHTOeppQhVYyDnoPwqhXIWIZcKT06n1ojUeaM8DHGPpUvlI6AM+xSeooeCPBw+xGYDJySB+FNjYyFFdI2cEfdZi3rj0oUu42EgMVAJpxKtGhPzqwG0gnPHrxTcbckP259iKQ1Zbi/KNmeevI+lP8AmXYVxgj68U0lNwKn5lHf1NNDZTb6qQx9KVhSVx4yq4f+IEY71G7DfGwndACPk+U5/Nc1K0gOSMlwSc8Y5qNjjLByCMNkn696Y+giHGQJDkeuOn5UbiVweEI6Z4H4UihUwFffyynOc8UgG/JJBXj09aHqSxvlpsGP4duAO3PGadNkMTyAoLFcDk037gBHytwMnByR6gUhLYJGOhBJGaliLkGZLkq4OzJADcgD73YfhUE9vJBa20j+WWYjdjuQKfCY1AK9WBGefXNLKu9CxAAB5Qg9cdetUJkRB3YJOcdcAduOtNeUIHLn3ALADr16U13GSCfMwMcnPbilMgY4B5wCR+JpXKQOCd4cbNuckd8DNAc7zt6j5c4pu8rl8+ooVuXBGO2fbHWk9ymroVl+Yexycd+MVGSFYsOox17/AEp+4HjJLADIxx+BpH47ckDnuCKTYrDtxjcDfyUBc/dBP5ZqJmUcb2xjJPGAc5xnPpTvMdF3byh798Z+lAlZkAIGcmQkHnOMVnqx6ihRs3jIzzxgZz0xihz8mC/UknrzyaGLBg5dhsGODmhEDjcXI2DgAjk/lWgkytcxleCjq20DHHJJz82cdqoshkyCAuQPbGK0LmJBGXUAl2H5gYyaqGPanX5cMCTzjis72L1IhjnBKcjLnr0p1uVQ4JPy9Aec0IytggZUlcnODjb1596Mjkg8FD3754qG2S0OJMmSS24kHrSsxC5LfcBPU1GXYMST8ygDA74p5Pl7y2CF3cgjnjtxQ2NNj9gJ+U5BPY46/WnK4ypIIXOM5Gf5UG4XJDlgVO4GQjGOCB09KV5t6FRnOSxIk6jHFNF2GAAqCTn7ufw9acpQnpuySBv5y3pQISeRJtXAPTNP+XgvkjqSOMHHvimQhm4bS6PvVBhwMk8Y6YApxcoiDAPBwB3pMM6khA46EuB220pX+MHnDEbRnuO2fem3cticjJOAck5A7elORhKp7nr74I4/KmI43EggNkcDJHNPWXchIJ6DPbA7UielxzKCoDFTnIORUTRHg7ySrA4UsBwe+TUo+bDDgZJIHPBqTeGjc5yTyM59aVw3GLnLkkBcHnFNjkWLAdwXGRyOlO2YXbvPAPv0o3+WwJAdGyM4PWmK45X8xiH+RiSVCHH45FGDnYBnt9MjFIHZ0QqASNx4OAQPTNReZsCbiRtIJLkDt9anqXYlXh2zz1CgezMP6UxgMj5CVbOc/wBKcoPzAgZ5z1HJO7PX3xQpTyCS5C9QfqfeqM229w4ODn5ipH3T/ez/ACpsg2kADA+ZT+f5/pUhQKZApzhgec91x/OmFuoJ4IP6+lAegLCxZCpyrEA89Dj1oUfLy/zcUigx4wgAf5ixk2kHt1BpUUOgI54XjPNF7CY4tkAkHjoPWlV2Z/k+ZwOkff8APNIoJdAMn5cZzwSTRtJVNxOCThyMEDPFNu4kmxcAbsjJKgDrkZ9eKa20qCTng46cZp4yrDIXlhkE44NNjVeoGM9fYUi2rDig6AdyRyfTBprp0K/IQP4zkZ/D2pcgqAD6rz70qLvlDLuwMkDtjbiqEmNCFkLK529FQDd1+tRlW559QfbFTHcdhI6c04gHByAWwfrnNBWhFGOu3gOBjZxg/jUqRmRsZ4xjPpioS+7eBjGMLyDyPenR4hdMl0AOcE54IznjtT8xOXY0bG5jt4t58yRm4It1yfcn+lFVVKRhwOMPkMkxxg84opczEaobGQeBls5578dKdM+0PvJyGBG3g9femoCzyEZjUBsjjkg+1V5Gye8hOTlh6fjQldCZcD787/kQjKEZ5OeR0pZowm9kIK8jr/D61nqgaRUMhIGOmeKvEM+SIjGoGwEgn+VQzVaornbHna3yht+Sc8Hb6/WnrkfOMY4znj+9/hUczojuPMJY7QwxjAHU4x7UvnGQlnI2ADcBj1/+vTiieWzIdwjJD5MijjOQD1PT6U/cuDg7sk4qRmBbG/ndkAcDGMfyofylUiP8/wCdaXQm7jPM8nng5UjLjPBPvTTI0h4IGSdxPp7ccfhUnm7Nh2YIxnJ6UwyGYjB554I29/8AClawXHIxViSCBk9SOlO3KowSCcnADDkYGP5UL+7wRGHVR04OTUhkByN7jCkDAGc0mrFLQjZmMQA43Y28HoB9arvGeAeWOex7DH86mcAumEHQnkVDHIyFCp+982A2SCTn1NHoZ2syNSyxktHsIC7sk+mf/rUFTwMDPJx/KpJJfMQbkA5KsXb72Tnt7VOip5wjzghWzIegqrFWKygqcDJJyCSPWmxgHledvXJOf0p9wMuNh3qpG1snP5Um1kJGBtz8pj4z6/lS3BDhKFwN/Ab5uPYDNOWJWzucnlQMccn61XMpXljkLkY7+1Hz7U3Z4APPOD6GnewKxZyQ6EdWHfGBxj+dNlAPll+GXcgL8Zb/AOtQnygKRgFecjPfPakk2lcn+JifbmlqyWQqrMxIAAbODg4P60u0hFBxnAGRUrqIETd0wc+354qItu5/hHTpzQgV0QNkh9pJJHYjt9aftDYBHyk8nPp7VKI2fjkEjCkjI/kajKODggjcCx47g+4FJq24xuWJBOM7SMntn9aYHwrkthsDAA60hGWwXO4AZI6mnMjEOO+PvE1IbDTIVxlyAOAMnk9zzim7sDcpBBIPrx9KayncmCPvAc8ZyOemamKLCo/5aSbTtxz+tTYfMMeTe6KRkHkDA6j0NISY2GU5G0Dj72PXmhGRxKjYGQCMEjGTnAz3xR5Bm5SNNsrdZM8Y9DnH6VQXHG6kubk7CIzvJ8sqW59cjt+FMlXY5wAHPJxzxT0uDHCIS7Ddl2GMgenIqk7NIHUZDuCC+egAwMD60CHMA2TwM5C5b+L06VE+DkFyfl757mpS2ScE8Nleah2v8h4AGTyDQAyTBBOevYrk+/Sm4AUgiPcCQHyDn9KlbKEFTyTxgkZJFMUkZySDtXd35/GoaFuRlBHyECnIB2jkZNNCsM7m745z61J9/jPQrk/ShkZTjnzMZxhjkZ9elBVhyiSTZtO8DGcmtSK3EfDD5fvHHQZqlp8HnTorRsjt83QAY9DXQraRpEIzzsIaTDHOOw9sU0rhsZbWzqmQODyG57D0xTfKkXOTkcAbOMZ+tajWqvs+TJGTjJ70SWiOMbwN4xnIOPzFFrDRl+Wx3gE9M847VINx45HB6GrOxW6c4fBIAINNaFiD8uCPTpTsyrEMV0ysd+ZBwWzMRk/hmr6agJFBAIG0KcMe4qm0DFtmOABjBJoI8rnaQOvH6VWpNrGwt0WETA8EdCckH8auRyj5OSBu64xnj2rnRKdvHBx1NaNveMXiU5dAGJJPQjgfn1qlIXKa6yKUXJOQGwOxP/6qcJVVjg9Ov4HOPyqlbyk5ycjHHH0p4csMgfMGJIx14I9a0uS0WJQssb74/M3kA5wabNkZ2YRjjaRzjPfimQxT3G/yoy68neP4cAdetPe0dVICcgkHaAOtUiHdjVGFwqEvngYxnP0zQYNqF3kUMJCgQfMSMZLcdh0okXhA2QWTcoIwwYc0jEEbN4RSM7ARwD26UXCxGRjneCzcj8KRGGwOMnJI9+amaJJdjjGQcKeQOT71CZlXDEgcbfQE9j0p7j2JWeNCACRu7D8zz61FMzFzt+Reg3tjr+VWFgzvGzkg555FQSKdiAdXPT+7g5/lUWFcWSMlIw5JIyAPrUcg2JHyXwc5HWpXjVfLcP1bO3PI471EZCUwOFMny8cnimJXHvP82SOvJ4pC3qeD36jj60pwqccEKQBjJJFJjMiemRyB3PbFBQ3BaUIccEDH3s9jjGO1ESq6bogTgf6vBwM596ZJ8joRuwS2Ttxip96o8YEi4+8uDjcMfSkgIjuO8KgjIYKxK7sAHnjjrStIsUhDpwAzdsnAz93pSsdjYwC6EZOcZ+uKR7sSSIEI2L0GATz2yeKLDsRzxs7AbHAbAH4nP8qk8oq7qE+UlkYSc5wTRvJhjQEoVyd55JwMCo90hba2d5yc9Ryc/wAqLiaBs4zkbxjAxnj8aaXAKLuc7efpUzRFlGJNhcA84PTtxUOzDuwxgMTj2/n+lMaF83LyAPuGMDIHP+frS7trggbF5J9j2pImMNuTJjDKThiFOcjqMHHWpDjKAD5ckHPapYWIZiNrgkEDggc55yPypZLjd5gx1IA6qOCPTPoaQy7SUjGAyud5XPzdqldAgTbkt3JP1z/M0KNxp2JIoxK5BcFVJ3EgFs9dvXP6VFO6z+ZFHgeWpz15z70rMepJx1PNRTQMgQEgKSWBzt6DnjmtrKxJFuaTIfLjcQNy5/z0p6NtRARz6kDj5s05ZMAEv1XH4mm7d+9QOp5/lWTJ2YsQDS7GzlzjqMDjPNDHYiEOcMCTjpTUh8vDD7uAKkdNqOQD0XPQDjd2/Ci5V7iLy+0J3UZJ/OlwABlwkjZZCAxA+bPP4VGRt9mALbMk9PpViWQhSBn9epFMXWxEq+ayoAeWGzA6nvniniV4WwCA6n5cDJ6+9Qoio+SMkuWGDjJ/CpELSK7j5SwXGACcbsnv6UFMWfcroC+8q+0fNw3PcHn9ahdW27HDZySSIyOh9jT5mTBDAuQWIJwRweOlNLZJIfeMleMj+dAWuKkYcOwOxiwUDHTFTnEb4yXBbrtPT86jRACoZHxnnBHYUIfLiAxg8KCf97FVYoXDRtuUjftKjPPU+9PDtK+UeOMOcHkdT7YxTSvy5PUkj8aVm3bG39M5qGrivYTcwVG3kyNlnLdCTQn3sAgFSAcU9kLK4JJU4AAx65P6Uu5NqDosiE8YyD796a0EyIv8nCMWdGwR7UjYlyCWAyGXHB/WiU4D4cYICjBHU/jQ0pyOBsDHJY88fXNAXI1DJ5jNkswOM/MQQfSokBlQY4JQdeMmpCNqsFcpJgbiO2TRFDsX95KCrYDF8J0HbJNNIljXZQ7qcHLE5HbJqNl3+mMNwSc57VK5hC/ImdqEsfUk8YqJY97le4PJ7ipZe4FcsAAdre4qUWxhdFYZ3rkL0OD3yKcioiPwrnBxk46HvxUb4JJ+c52gncOAfxotcY6G2WTI8/ys/dB+X8PX9KdJA1q8vm7S4ZVY9Tke5AqEnK4HY4x9PWkk3bSSmdykYCn1znr6VLQCjyxtJIciPbl/frUr3gcIUBcg5zxjjpniomQZOB8mBx1Ax7nmmoXTBHcEHnHShMi9iS3kRTG/UjlW3BWyT9KdJNJ5jkjzAMDmoA+47nO8qABmgzDnDggsMMvHHfrViT1HoM+Xx8uSWXbyOMevrQV3dPu+uDUYG8EAKdwPP0OalMxLADdjjd1wOPXFT1KY1EIycjJIyQew6UmRwuS7nJ5x3P0p12VRgqv8zKG46D8cVA0gDOA+wcdcnHPtTQ0Sk46AuFAzgeox/Oo5GIYEZAAbOT0wcCm+ZuwOXwegYjkHIPbvTJCXwxQbQpBxnGe/JNSDFRt7opz1AJfpn8cUkYMmw+XINzAf6vpmogitvUHIO7uQOOlJlTsIQErg8E9ulHmNJE/mb2Rc/KQTgEKT68kUn2mQKQAUBAHXPfOOfamH+CNTgDOO5Gf0pudwJ5/iYDGMcY/lQlYHYd5meX4QgenHP0pd+Mk71wVLdiOc80wEAIX5U4A9vWnJKkuA21DkFimfm4wPypvUEhrnKIAQGwTyw59O1OGGDkvsOdoAXPOPeleHZCgZyQ2CDjrz2NRrnJB7E7e/OPapSsS2PM8eeHxgFsA85yO2KcRhEIBwWAGTjpTUBPl5l8s7QD/Fz17YpkjlXJBAQHIIGOeKqwPVDcT/ACMI/N4DHDAEZ+oqVUET5aTJcjAx61Gq/OAcjpyCCWHp0PSnRl2aIBwHOCQ6889OuP5Uhx0FSLK/MgHT1x7HrTnQ85D7WXBQgEZ49RntUQAkSPP3dig49qcfmjjDcDBJOdx/TFTaxTJlaRnQqSVVhlPLHHP4UxWHlg5Xuc7WxjdgHqf50iFQSBjDNzkZHFOicIwB4RRjI7c5/nRZ9Ab7Eh5wD3xyBQF3hyvOMsMDPcdRTQ8aNuL52HvlcgDHGfemvtA24GFI+b+LOASKaJtYkChGRXByDkrg/j3psB8nBUlAoPBYnBPXrT1Xy5TwhOTw+Dz+FGRgZ3kgEn3PpVIqw0AHeVcbQRj/AD1qYx7v48kklj/niojEqtnOcHnt/KpERjESTwBwB/hVEtWG5ywUEtwucHpUiL5nzA8jPf1oKqqhmOWJwQBg4H0p8MblCVAHBzu74P5dKCVuNKMcc8ZHUH6U+MFAARISQfuL1P51MEe48gRyFmfA2nsxNRPBsfB2kKSVkQ9jwR17Ggu19COXBbC4HZuB1oC/LlUJwOO2cfWpXChSBgHcTnBpu5cjchcHgg4pXHYUEn5mT5YyoyO3Gf51PvIBA+QgY461G43LtKFQ2OhbtxTjuUYIYZwQdvX8yKTIY8OGz04/pUsUDOcBHP3QMDg568ZqqGKrgDqCSCOefxqaPcJEOzqSAR24pDQ6dIoRteXDOTtjCngY60sq7WxgZUAHeMEVF5uYgjF0DRBWRvQdeucZpfMV+icsTnk8Y6VSFbUQMCSCBnsD70+EK68OEwp545x6CkwC5G4cEfqaWRHMIwQ0nO4pGAVy2cDPtT2KAJlQSMo2AC4HBPWkaL74MmArcYOeh704qNrqpBbljwc57DrikKFt7EZfAyD3y2f5UIgZIw35CAYPAHfHWj7wwWzkbgMYPpgZxUb7T8vDFS2wYI70sm8JlTkLyuQDj8TzQ2Kw9mK4Us2/Jx747YqNm3Ag87Rj5DjAA96cyEEjOchsDPU01o24IB+9gdDnND1KsNDhyAZMBmz07Uq+aipJFJ5bxqekgHJGO4p0EOHBKZBHUg9Ac+vpSohdXG5iwA/5ZsRyfeoHaxJcyx3U0ryIZJJXUrkrwR36VE6tIgUb0Kg5OBgfrUxtguZNyON4GTxkAe3NVcRLFu3RHcPlAxjpjn8aaVyWySVTh0QgHAwCQORj39ajJZ5SSSeMdRgH86mzg/JJgoT/AA460IT/AHRySR2B/OkO43yG25IJYAc8+v0pWkbfkkodzA7sHPPHYdqkyFDgkkEgcdhj/Gm+eyAFSUKknjoTT2BFdItsceI40XyxgBQjcnP8qertCJGUyDLKOMdO30xTWO53c8kqByOOBgUvmDaAeQCScHvSFKNyONQRtJB2rj72Tj61NKoD7wXLOQCgHGTSRkQ7zJLIARnB4HP5U+2kVFKuAIlZVXABIPc96sIiAGOGJwQRvfCsMHjbkcVHExEIKPGCo52kgcfX3qxbyojoxQvnLZPBOe+D9KnuJQ8WFl3mMAH95gevcfhUWYcquVDhimQAyknPPT0pRbssQ3guACOcn2HOc0KylQQMlSM575Haoy+ETgHYPmy/Xn0xVlrYsk7clxkLjds7AdqiLlxH0Kh+QMjoD6/Wg7i0Y3gDAJx3z602aQsYweRhhg+o702AkWVGT86ALgc/Xk5z1p/G1yckEtnODnNNiiZuiHkKT8vH86eVBUEuI8BwSenApEbDxO5AB+7lcEduKAAyy/PllBx2zx05p0ivDJLnAKsEB659OnrUYUh0Ukk8tyAe2PbnNJjS0H7FmkAz0dRgnA7f41FJhYyDGHdlOcEjBzzUxs3gDgxSA71I4UDp69e1QjeuBym3PD4yPxHFKwWDYs1w6DeJOoTcOh6d89vSm4cPgH5gSoA69v8ACnRnYoA4dSGYgDkA8CpNywyBifMZHJBGBjPT3NK1hWsQSW/lYLAA4+YccDv2qMMFKfdIY+gqR5fMVyXaTaMMR3yfxqM434ZCAOw/xqykRSFhEwXcXdD8nGM9snqKd5yByQ5wG/2uhpPMAzzgkHBPP8qkMgUdTlscewqCR5TekYfAOA/J9Kry5kcg7+csM8jg1IwLlcAIRlfnHY/jTVKySOGTbtLE8ngE9MZNWGw1X+cEtn5gVG3plcHPHpSw27Tw+cpVF+6Rxng+hzU0KJK4IHmDKnJbAHHPSni2ZkjwREAzYjjA5JbIOevSgUiBht47k7iMdsY6/WmGJvM+UccD3q1e4dbco+URTG46ck5zVYnDZBzxuDgnHWgaWgwcKMYH3hzntThHt2YyCrbuCew4qUOGLn+IMSw+oqIvjJJIBOQfXNBTEJXYA390DkZ6H2qULJICqoCzY7Y6/Wo4X3lMZzjn+EnDY6jmljiUFEXbuHzj94zdR71FiXqPZTHxKhDHbn5T379aPLJXC4QYx+VMeZR8zkZChT1PQcVJFMSgxs+VWDLjljtzgfN1oFy9hrxyBiAPmBOAcYPpUboVIDkIMnaB7djTlmGCDwd4xluSP503EcrHBAdRnaSehPSrNOghIVCE6L0AIob5SwXft5bkcjipWjYpkbcnrz0pDn5A8Tbyfl4/WgW5CATkEgcbj7Yp4Xaz5HK5yBUXHkh2zkg4GM5B69KlY7XDEHdkg5yP60rC2A7Ru464PNRsXZHRDg7QME5wfXml8wL1fqFX/PFAPUEYPcd+PwpIoe5BbgOGyecjj1/OmHgqFwOQOQKRmDY6HAHb8qTnt/DikJgVEi7g3zMSxAAHemevHy9zk0hBwMcBgd3GKTccYHO3g4HHOaTFYnUEA88jJPNOY7PMD424y1RLJnIDhd+RyB0NPYg5B+bjAwMZGPeldhYVh5yxlAM7SCF4Jx6ZqDOW74UDHyj/AApxChAHO8Y4bpj8qbsdFBxhclQW4GQaTY0kloOZ92em3PpTW2qRnhfbkgU3hQcEE4JGc/h+lNdyEkCg7CM47nHv1qrjLAI3AZ4yQST6UxnwU4DsM5bPB4x/OniUCSc9TuY89hj0ok3uwVhjG4deck56YplEJjVFP8GCPu+1RncrODjb8wPJyCeh4qWQBFf5iMruJUZI/OhBvcZ+TIAJVcUthMjDlM9yeQR0NSlcOApPqpHfB6UwLiJDnPAAwOtOk4RwRwmScyKOCO340yENfuwUkjPBrPkBJzjjqOR3rWOw5287gCfqaoXFqiO4Y+Xltudm4ZAx2z3rNo0KrOpPJ3kAAfh29KFPQZ7GiRSSSfLyrAkAEDpjt70HARAD3OSCP8KdkD0E2LtQ5QMSB97PzHr3pVUNEEJOMEn5icZHsaeJU85MkEs3yktkfypQyj7uOi48sYyTn1rO1hIRyZJX3k5PyqSW5wuKRVDEYeQcfNhhgc4qRwF+R0+UE8hgeB+FNyq7ycLnnAAzincb8iWLI+YjBDE8c5HpTH3Om0Py24dOKG3l8ZwuQVxxjP1owwT5iQ3I5JP8uKVxIGlL7thKDIyPpj/CnW6RhskJ5mSMlfz/AJUD5H3Edenp9acuArnfySTg9Tn36UXGK+ySSTGQrEHjvS7QAiYDgkKQcnpSKg3IgIwxxx7A0MeNm8FsbsA9qLlIQP5ZJXIH3cAZ4/GlQ/ugS5T5V2huSfypNxKggY6kY6Uh29B94ABD2yBVEtNEr4dCOQSA2TjPvTZjhnC+YnXA3A/Nt68+9Ku1nIbg4GI2yT+Y4oWISQSOAJXGcYGOhz70C5rDHfe2DkAMRtIGNpXkD8afjsybCM4Gc59P0pfLJGARwSKNyh23dcjbluMYx/OgtBsQs5CAkgevY5+nWmsFY4dyeOQcnp0607fnB653cIeMVGRvcEdSAAM+tBDHBivJcvuJPHbHPPWn5CBGL/KSoHynuPfFIgHmDI3sNyEdiScZ/DrSpcFUIY+UjYJAy2f7vTpQtRNW2ElZnjDAknGSCM4HY9aaZAZSAemAOfT2xTpbchjkgEYXgcHB5p8UrhfmxtySACOf0qrWI3IlXBALj5WBPB4zTghIz1YjpjIqckmZw5wCBzwxz+GKjyDwHJbHOfelY1WhE5byyQCSRlcHuMUZywA6KB/PmnklkwCAeCNnv9ajYghA74bnOSAeuew9KRTHsQ4OeCRkUomcY2fPjvnHX61GAvBPUc/iadvBXliQQGIIzimjK1iQuC4ZeJAQPwojYbUCxqTuHO3nAGOn1pvyD5nyFHTI5PpQpHAEnzYyDtbB5z61dhbjykgPzBnO4knzD/hmjyPTqcYcEjvTXlVPvIAxbOR0598mjduyA+SB255pmisSTrsjAd2clicIwyPrxRUbBy5Rc7hyeKKyC6NsTBUkQAszHkoVHT8qqydgUAXndwKllRQxDJvzgndg1D8xfLd/09atMTCNgGQkgMCWUHOD6cirMG6OGNnjjjAVVIRWxu7nNQIGOMYwvGR2OasR4Jy2Cdxyfepdi46CS78vImEYhvuZ5z7HiokjCITgDoc4HQVbY+bkFwCq98dh1696gKM2MpwBtODwc/jSiymiu7fMQvyHp6UK+1XDEbeeoGPzzTnVt+WHzDrntQiO4AJ4bP4GtLGL0HMgfn5duBzn296QRlimcnI4zhgCePX0p8sG4HAJHfODkY96ZyqFeQ5IGUJGMVGrEtyQId2RjAHOP/rZpWADbg6fKpbDhgf94ev0qMHIKYJcgdT7c05ZTICSTGDnbx0oYNi+WY1Vj79OcUxlOzIA2HGeBn7tEE7Kc/eZvvAccfjTWuN2AnDHLAfQYphe5GcxqQg2MCcuPpgZFNDsW3n5cnn5eeaR5Cz5PBPOTznn2pm7eq4IJGc1fQY5Tj8aGbO/PIP40zPGBgZIxnNJuGMHHpjvxSukJMepwpwORjPfH50plII9epyTULEnnoD6U6NGPmEpgBRtAIJPHuaV7jJoio4JxjJ4JqSN8AF8bD1BHpUbH5N2OSSPpml3Zck/dy3JbPX1wKESyVFDh8nr6DGPzomVFGUKEKOewyPrRJcCSEh3IZcKDjqf5frVXy8KQDldxPzck/nmkUTx3XkEsiRSMgx+8XcP0qCTZNJvcBGbcxIGOv0okkMe8gEnBzjHWo93y45wAe/fHSk2TcYxIQDJPK8kqDjPbAp7FVwDJ1UYy3Ocnj0pZSobJlKHa20fe5AJHTPqKikLiM4GT93Ix2bPOenFI1SA/PyByW7j3xSeZ8oDkP1BH50u8pvA+T+E45x+dRqWOPu9CVP496ozY1wgjGfuqRyeSMDHeo5Ixvj3534x9SD1FOfC4DnuN3Ge3tSkyKoOBty2XPYZ7Cs2xkJwq4QgbiFDZ5Gc98UZb3zjg5PHOaUzksgEjjI5wAc/nSEEZGdzZHTvSAYQXyFxk9vSh5Gy4B5IYYznr9aXzV3KQQCD2PJGfpTQcMARgkbv1pobHyypvHL7snI4IHHbAqEkZIxg7jz+FTPIrbCDsGCSBxVfPDgdeTgfnn8qGSmGd8qHphs59qIYg2RwWyM56etIVz0G5se44x15qzp0JmmiRgAnJJ6ZPbGaErlXNXRNMjx55xG6lkAA5OPUHNbIzKqsRsHAGP72OlOtrP7PAgU4By5wOcmrBhLg5xkj6AfgK0SC/YpGAKwJ+9gjOetKkLt1kOBkcD3471Y8sHed8cfBI3ButJJGnmv0wcqMLwcHrVtCKTW+zjtgkdwefapPs2/AIySDxnHI2/41JEgI4wF+baR0x24GKfs2dRjgH6Zx/hUDRVuIvIIDBHIBLYYMPbpVdrYlODnpn0HtV/c4TAHQ8CoWBABD8k5wPpSsxamW0RVh0wQOpoMpLblAxuz8nGeMd6tmAJvD/wAOFyfp2qs8ABDcuFQkDuTmmCbJLacwoMAuUIHJAPJ59qtLcIcYG3Dkbzgbh7Vnxx+SmMDDEAY9c1Ip3/KDwCMDjilco1o7orwNrqwAfzG3HBHPAzWlPfxSxhUjYSshV5RJx144rn4LhGBALHJACgDqBV1cM+ByAexrZO5D0LpUeazbAX3Z4POcUknlqzyDkuN3PYAciqyvJ/fO0sSf3Y5FPDApGBghlwCc8A9aZJLlkaQg9QQA2W+YkHP5Zp0bzq05QHDnBCxsen3SAfWo87STyWGchAV5PAxznge1PiwpKjOY8Efe5AG7rx9KL2EyQSfvUYYOVwQxwCefxqBnEzIQgRQATjJzgY7802VfLKE4PAIGDnduwcc+nNNJxvIIjQscnceBnt+NNFIc0Y+c+nHPemyjAQZIy/DnnH5U52VmJ9G2gDnqc/ypSvlqN2UBYleMDGabQkiJM+UMj5gCUIHcmlCNnLZG0fqKkkjRU5fhsYx34zUDODsAJJOdwOepqRMf5voRx657ipFO1QN8mVwAQVHHftVdZ8knPy4OB3OBU7EAPtySDgjGP54oGtRpYoXxnLMCTkHiozJjejEeXHgfIBjaOp9P1qUnDOGwGQKASPc5p4iTb1/esMDZg8E1LK9CAHeApxnO37w5/SnhVzGC5LgncAR0wF/zxTllCSkDHXv1GPSoTduqExyfKF5znP3s0W1KQ5gs/wA0eQTiPEZHGDn27UzzDtQoAPlIA9zSzSgtj+FXZ+OMEcfyqLzEkQoQc5HH0qidid1MfmHMmWwcBh0IH9RSDGzJ4JznHPJqJsNz054C8nHXvTt5bIx93r2OR9aBkgRmTBBJzyCvU4+tNEmUxnhgxPtTPMJYAfdG5sjBPb/GkCFd/wDfYEZ2nt+NUQTx7dhLcYyDRu2sCHMZQYBX+LPvTfKB/jypUEkepFIW8t0GSd3ysCOAfWpuGrJJ9ke0RAs28D8AKiXy/KBlOJCecds9KdG6I7gPsclidwPNRNCQ3cknpiktR2JvKXlPMxsVQxxx1z/KkdFZcqQhYHDdNy9v50vkyIc5B3HJHsBioMFF2nO5VAIUnj1xVNAx6KCCuAF2heMg89eRzS7W2IpHlqo385Ycds5psjGP75+YnPBx/Og3Hlxh1MYkIbd5ih+/akPR7iLtVODjjjv3p+DM6ZJAVsjEnUD8KXcHdcYwSD6c4yadFMfvEgDYAOfUc0CbGJb7ANnz/KRt4HJomi2O6u8Z5YZ3emPahZEaUxomTn74yRx9MVGWzFHgkkjPX+In8+1LYL9iTlt+zH3sge1SkhXyMkgfKOOvX+dRgBWIciM7ehPOcewNLtCLgAmM5JJI44wP1qxLQb53yAf8tM+YAMHr+FWoFhLgSyCMHBUYGTlcn9aqPKhIBIAOASCegqSLEgcgnjpn6YGPwqGJkkjpGnB3yK5bAGOACMHt1qtK+z52AKlEU4wuCQe/JpuQgQOMvtG8kA85z06U8XCQQGNAEeTY2AF4I69qGO1yMyM2VJG0Fs5AGOaGDO3AO4DjBIHP+fSm+cjD5XViV38n1P0ppkMZj25yWBO3AP5mmLUHkZ5ZGiwF4BPBJA6npj9aaXLeWCSdrZGcYP4UeZjfwAGYln3EkA9PyprdAxAdWwPl9zSRTGsE272fyxtHBOecj0+tPUZiJ3BGY8/hSkrwAQdreh9j/Sm78YY5JwxHPHJpiHLLIUC7yhUHdj3podZX8xJN43ZwVA4x0HFPeMjeAem0cdelMwCeUP3iRggDGOKCyVogWL9SOcnjr1qF22YITkEA8ccjFSod8YPVgP68UjtjBIIy2R15NZthdMaZ1XoSOueM8Ee1R4Zcp7nOc5FL5ZhfATBVGAPQHNPEpDYCZO7POenpQtAGIo4A5YEfxf8A1qTyt6ZAwxByMq3epV37kKkZyT944xSwsgMaogjYdML6/hV3JaGxxJMCpyOy+WPQZOT79Ki/dSO4x95iPMJIJz059qsjzBn5FAJHyoSMY61XkcHYQAFUluST9OlSIWaUNGCThQOueOKqsdq4HHrj60MQ4wUG3A2gdOn50w/eIHYjJoAnjkZScNswTnnt+FLLN5lrFCUXCBunck89aquWR0H3MAYA4zmnjBkKM4PJyWPQZzxQXdWCQkyEehzgAcim9E98Z4GDg9qeYyqRsUJwDx82SBTVRRsQ5dUwFyc5A9zSauStRQOoznn8sCnM53D1f5uOMflTdxaMg4HDEZPP500yfMATsPGeN38s1JWiHg7R8+SNvBAXsPcipNpWVMEOevA/LpmolAAwTsHLADtn3qYltpfBOQCM4FCY0ri/NmMgkY465PHvVdonEOOEU8jk8/lVmOUROC+RFkthBnr9RUQUF3CngnAwDgD8qsh3T0GF+SVA5IxgEY/PFNMeBhRjcecE05nQbxvGQpP3j2NG4bwMlFZ+cjt7UCHGUKcZwNxK5HQH3oYsMlSc8BefQ8dM1GiquTkkYx89SA5wXQe59BTuAwlo33N5aAgjHJ57dBTtq9C3GFRhwBz345pfKwSRjJ6c9qVY1LADlsY/KptcdwiV3UYjdxyWEbLjPbrzSblK8EYyAQeoz9M0GCJtn7pCMdcc0pjPJ5JUnjAPFVYdgDB03g5Ujg8Hqc9xTsBskcBsH68UOCudpPUH06GnorOqEsep4A7YpWsPcTaAXKEbmy3HHelA3ZOOowP8adjCcgjGTnjgGmDax4yRyCaa2JbsSBCxyOxBAPehM7kGfl+UcA9zk9M9qciYTjIYce3tTthy7ERjbkJweflpFbolhAjiMm8bYhJwFJJA7+tVwEQEgk4TIRsge1OM7GHb5mQV/wCei4Oev504/eC9AORjvjtS1J32L1o6tIJzjy4ZC3mbWUEKAfT39Kpl1UuATIkmDgcY+bI6+oo3tgAFyRuY5bHXHXPHao9xZ9pw5+7nhh6ds1omWiw9z5mTx1PByKhKgNGPX72F6cVLGiFXLPgEHOG6fpSjbGshEhyGIUI2QRj3A5qHuS2EQP3iRt6n8aaWzFtCAFF4xn5sU5Itv8e1SBnjPr61MhSJiSPmIOeT+lO1yW0NMChNqbDnG4+VnHGMZz604K6n5cnarHuSfyNOaUeaBjGCvIHXnNQBlK4PzkZOTzwaqw7kwjVnDLkHbg0iBdmWiP1z+f50KzRqXYbAB831H1xUgB4CDOVAHYEj0zVBfQSLlASQApYkHA+lNR1kfBOSVAC4OcjikPOcoOAc+h+lSLEobIclgdw4AOPwpMNeomxdx6BhnIyahMACYLsH3Kdx74HSpXKnBxl+9QSsI8YcE5VW+bJ6cfnS2LsChzkj7xY4IYYpWJTA+Ubhxz6imr+8IGzD8kDHBoZs847Agd+KW5Fxxl2bBzkZwKaZFbgnJLA/Q+1RspIIL4I3YP1NIF2qQuHYldpz0ye9CEWF5lCqgxgAk+gWkhZRvYkBgu5gmTnFMUBnBP3iCSFb7qjjJp8W2UbPMOcLuyvYk98UrjuXpZdttG3lKCuTk8HJwP51SluGBHPAwvTA5OakinZYJFIJlkI3GMEgANk9R3qIf6raCdqnJ3dQSf6VaViWSZ2FzkoxHox5A9hSSqJQVBTKxgsZDxuJ7DGelIgAbh2IBJGDtyPxpkrtjjfuIxndkjA9aQJIkkAiyWIjGApPUZ69qTYXwWx1PA9fSnIzpKgUB1ZwSSMYyvf8asJJC8EiOGR1UgYwedw54zxgGgd7GfJGoHy/JnacdT79aazIWfa0ZVpGz6+3appI9u8s4BU7WORnPp0qu2VUEvznj95zirVgHKjCGMEjaR1IGSBnFH8b9SSRUL+W+wHaOi85PXnsPSp4yRklcIHwcEk8fhUbEqQnzS5AGcKeppxQu8m4sQSOMn1zRCvAQnLKMgjqT9elSohM0eUO3AOR9KfMIase/occ/nimspGSA5YAE9emasyMp8uLKYTLZB5wajCNPvQCQsFVABnJ59cYpGiEUb3+cbCcEfjSKE2xtnGQOXzjk81NJGTlXwBvI78Y6VAVEybwDymMIT27c55psuwihVKEoMjGBz6UobfDsKZK+YFHQjJx34P40jZKlixBOAeh/lS/dfa3Q5PzHPQ9eQKRmOk+85GdgKscdasQqYgR5kcTqpbGCuRnJOaroRwPMAUhWPB70/y3OxS5+6QU3Y49s0kNDmV3kAZ97GRAGMeSR06gCo4clOMnG4MFAwCfXNORghyeQCCOCDxTG3KCTwR1whOcn60PYolk54BAyvHymo5QEZEkQ5UryI89vUGmJL1LfcAxQkP7wOX2YwRIhwTx70IgrsSVjLYcOpdg/b2NNAPGCShwRjvn0qztTOQozkneT1+bGOlQ+XgoAABgdADgDp0pjuJheF5UNkHkDGfwpXaMKCCNo6E56E04xENlCRj5gMU13dV2OT0ABz1oC4zam3HcjgkDkgUgYRdMAsCxAAzjGaaMhQMEgZ5qVSoUsXwVIA59evagVrhG3luCrgAKuOB6d6njdprblwnB5weMd/yqMqGARj2ABocM+VPy/eyMnuKAFUI3zGQxsSuPTAx/jTCnlo4ICHlGA9AaHX5vm7Dj2x7fhTgh3uMB+GAByMg8hqBKQhA35GOTyDnpTRGcAEHOMZ7cHJ/SlI2rjO8uBk8/LmkMfJBkAwGZcL7beaBiACPlMowJAxg+/wDOmhm2ncc7sdhUiseA2MsRyB2pHj8hdx+6Ap9evB6e9LYXoR9N4xwTknrjFNdVycbc7sqdo4JGD29KlGGwFznnPA70pt3Y4Gd24AADOcD2pjIY08x4mGTI7jJ5OOfxqR/NC5RMKFXO7OeT2NMy4fg7GB3c+3A/WnE/IQqKeSpJ9Qcigew5HMb7x655GQR6UR4ByMbQcnJ9agJDliMDB5X04p0YxnIzu2kAfpzU7BsIu1opEBVAVO3AxjIx/OjCt8w2Jnk5PUnHSpFj3bB5mF4VkI9Tmo44ySD0K7QU6gY96oe4nysgJfGGB49jTyiFU2iPehO75WBGfXJwR9KjChQmeGIORjuDz+dSKAroc4OT2B4P1qOpSIfLXucE4A9CBTgny8AknHHvnpQW24I34Ozgrk5Ax27ZpplIUKR34PtRsQtWSNFt3b0wN2AOvfmoRGMA5OMjjJzkU6OT1f5cdzzQXRRycLkYJ9agobgkZKjBwcDk9acWO3dnJHXPOKj3ohcNIm4YBwDnr7ZpxBGcrznBx9Kq6AVMDAJ+Vgc/lUklweVGCsjZwP0xnFQKS3PZew606JyrAAkEMPn6ce1SVbQF3h2BGNuAS1N7ZfAO08g8YPanMAI3kHJY9CTnOe9D5RghjIBBzyTg8egqkJqxJEFdQDnacjHrTrhwrOQ4C5JIJHpj+VRrnbxk5JxjjH51KxeRRkE/KTvchR+vWhjK5YckkZ4zimkhdpPXI246mljYZjAMg+XdubI78dqTaHKY6jHJ4p2uJtAMlcHO3qe2KlOFaLBG4tnAU44JP8qWV18zDDYFHzY6tjrj61GkhwCn3WJ6+hGKXKIQN8u8Fxkj74APHTpTZXEind0IJA/HJ/WpCm3J75+v86guY2CZPcED6GiQX1KMuRyC6AYGHOe+e1IFbjk9yME045Q7j1wuQvQGoWOw4PGRj3rFtjZKG8xwX3nBBATA6fWmqXIQHkYAO/pkUvzHk9cnAPPFBdk+fhwpOR6t6UhDlkLsMkgjI4Pc0m/dneOGBPPFB+SLBQlZDliP4SPT2pGXexGOD60DuSEnaAfu/KBk5yST60/zGOAwPLZBBIx7cVEgZuDkKDtJz0xU5mb5AdjqAR0YduOg9aBRv1I2+ZEBB4AAHPripExsAPKr0HOKjOCCBJnBHIbHQ57in5+5kkAk7v6U7DuKfly2MYJx+NMVtqkZGOCORwCMY6Z60+UuqBjG+/cM7Cpx3zz7UwzEMAT82AS/GBg59aEDJFjRFQs/BDDrwP0oxnggEjJoLETSZGDkuBuOWUdx2p2w+Y4POXVVP97I/nVoLgzFQQq5AHQcU95X4UkdSSD+tNIUKilvl4wfXNIwKb/lG0AjfnPXuKQh28h0IB2kkkjAx+dNQ7lK9WyABuH97HPHrzSnLyZA59TzkfQ0IjqwZHIKlcnt6c5pXGrsTynLlRz1HyAYoZW+fA4OMfUd6dvGx0x8vqpI3E/Wo5QCvMh43D1IA+lMQ8bIWyvDuVLE7vT6UglJ3gYGQPkGQ3THU5HWgEcEcjIOev8ADnnNJ83ABHcEMencfrTjoUPLYwSc/L/GSPm/Ck3qo4fYx3Acdcf40084BAI3Ej34wP1pQd7Adcf4UXuDWgc8HpgrnBXJFJ5zLsHB39Onbp2oypPOAcDnHOO3NIflBPI4J5PH64pMnYlIJy2Ackgb0PGAB6+tIqsMESb+CrHGQeMd+aaUzx2zkHHB5zQjMEyUwcnOCe45oH6khiD4yBn5QTn0qMyOEjCdQ2OcdMf0qRsgnjB96ZtAYng4z29f/rU7A+4smXyW5cAA8/e49KFbypQwIxkbQD6/hQkYJQggluB24/GlO7bn94hByOQR09qpeZm73EV9jlDIQgwTgj/CmpuIcNlw+cZxk56dMVIqdOfl2nkD72BxTo5F34MY4CqMDH8qXMzRK5CV8zkiRlHGE+YA/XNFTIykdPl/3tvP0oqQsarkdWzjB/u/4U9IkchORKRgE4OSfYHP6VGUIz0KYyDihd0bofnGMZ56Ej2qn5EK7HIvmoHD5UkMOCtGMbwHzyG5X1pgmKkZy6kYGWJP8WOPwpYrklAhPHHbuaVhpsuQykPjALKBuPXOBSylTiLEiKn7xm65I6YqpDceYgxh3I5z/wDWzTridYiTvPyhtwwDn881CNbq2pBuUsShfbk/f68GpGkURjaTvY/N9SeBVVUwxLPzk42Zz1pzh3nfgEED5jweGB6DI6Vq3YxuIZGHH3GZWzkHqKEU7iz4OCOORzjrxUxjRWwQQpO4Z55NNXywJGc4J6fhSuugh207XXgOAdu75cZHfrViC3MrbAr+YigN3HPXHFQxBTiSM/IQCD64oWORnQ9Sc4z7dOmaTL0I5Ld+wOQuOBu5HXqaAuckk7s4AI/+vUsiY8sMgx/EAD1x7gVGAjZJAAHqPWjcm1iGVAgPQE5AxwPXtVbzt3JwMHGRV5GVVLEAsM7dw45FU2RlJJ2YGCQe/wBK0GxrRsIuvAXJPuKZt3NkPyuTjB5GOnTuadN8gAPON3Pv6Uwx7jnfs2nHTHGc/wAqzZJIFxli6hGGVwTgZ7dOtOSbAIYndtwT/wDqqNdoUAY+XnG1cZJ+lLEWbJjJjYA55GRhsd8Dp702rbDTJ12tsBcYB7Zp3lFjj5wpbDDJU9D6ZpkbAE7zluuOAf04p5fHfBK4B64/KgoZkjJCEE89O+adu6DPAXJyBwab95s/mBT8AvyfmY8k9AO9Nk6kBHzZA4zjJ4qNl37wPm47VKWy5HcY4oEin7udrD5cd800u4kgb5cgcEkseTxnH+FGxkjkLpycg7+nIpGk54AAyMb+/BH8yaS6mdmAJwuQcDn+dSXexHPt4KDeCRwmAeD74qN128kYI4wKRZSocAjaSew9fXrSOxC9PlT5c568fnUhoOCgNjBAzg4P+zj+dRu5MfTex+6QQOn1NSMPLTB2glickkj1HYVEpJJyeCThTzg9+vrUs0sNKurEsPlAO3A6fWkZAqv13njIqTeRweSeAcdajkco3HyEnK55/lQiLdhXzjdk5BG7OP72T09qgVscZ6HC1Jjc+B97HGzpnGBTXTHIHPNUIDsZ8DC8c5PX9Kh3FmyRjrjp3GP5VMHJcNz3qNo90sYO0bj2bp6Z4qCmh0aHfEz87zkA+gHT8K6jSNMMMCSyFZn+U/Ng4AHsOtYelxefcxKU+V3Aclhx8uMD059K7iGAGAochcFFEY2lff3/ABraCM9gEZ8+RA54BVumOPTinSBXwQcAH5eOcY9adIrI5I5Rmz1ppLImE/fbcDGcfzrUohk5z1Jyc5xxn26/pVbaRghyQDu/OrLfO5AOS2Amzt65qGVWCochDyD3xgelZsTDy9wJPQ8Djrmmbd2xiCMDHX3qWUhUCqC4Z8gheTk1etbKO5eVnIjhjQv94nkdqVhc1jMyXfaBzuGTz0JquUDZPXAOe3T6Vb84TBm3hBlhsz1AbA5BNRhlOWAIHAGMEZPXrV7BzXK7Rg4YgdmAPODjvioin3D1PbHpVtlzsAA29Gx1z+GKa8Sg/vONpblQemeBUbjZT8tZAcH5t3A3dyevSoJLZ1R3EQClsZyOo6/lWkBgIOdoB746VA0SqS6jcoBOOxNS0JsqBth2HJ9SMDt7VLG2MZLj0wODTTExUEdGJyeMDp260IGwuSQmNy85wfwqloVddS5ApbahTIAAHygDI+tTwSGXGHwACTuwAKoAYR2d4yAxADrnnirEZMiOYkfAzu/dj8O9Pci9y5IiRIcg4yDhwCB6YxUYDHKE5z8oOexp255BKy8LJg84GCB2pptmUneSoI4xjrirsapIt2zQRTP5u9/vNwRjcFwMEjpTJLrzGjWRF2wkIybSuQWycEjmqrrI0MXmgHAUAZ75z/KlDSBSwz0/iJYYPPr6ULQzY928zOQCeCeD1Ax1pjsJNhOC3YHOAO/XFOYEiIFCSOwkK8cdulOiDIfmGWXOfL9CTgE0wRWdyrR4wVPHXp6U1kfgZOVOfxqZtobLZJZvm/CpAieSWJynA5I6n05o2ItcrlA+EKZVlIBXjBx0JNSRzF3UIclUyRJGeueo55GKkI8znZ5kY3cjJAIx6detNQ/MCOTwM8enOaC1sSzzCYmUfuyBgAAED8896iy0mCBt5HIxzjr0ApsiHcU6Fz0yR3zRHcGPq/yElmzk8GmxuSBhu3kICVH06/Wow+XKjJKBmJUhgccY6elLIm/DOC5xxknnFKQ4UAuRtYEDGN25s+npUtkp6kZhIxj72ACC3Ytk/pSLiOZ8IQBuyDkk4PqBRv3KAHD5kY4AUcAsvBPPYGmpIqNjIy2APm7k5PQY6UMq99yQDDEYI2YH3cdvY011RVIzywJyxJ+Y9uakdRnIjQuxP3jkD06Ukud6Ag9Qq4Xq+eeoPamSIVywAPy7jg7cemf5UH5MEYySff8AlUMLE5AATJLdemTx/D6VYV9+BsA5AGzjJ9OKlAIwz2wG4wKYZCchnBzx9KVW3bM4PGWGcdPSm28fkuiyKZ1wByVbAx71TQPQmhYHgg9dm8k9SKeoIUMp3gnr9KY0eHjIA+VyxOeo7EUwxsOQWGRt6jvQmO5JMzSq6rlDtwCAOpbcagPmKEZASxPQDnr9aViyKS2SM7uuOQvtSiVTsC4BQ+31549KAsQjzjgSOHbGfnIOeN3HT6UsW1lDA4PGQc9D24zSwwpBgJtQKeACTjHrinwjONwGDg4Y89aglj40DcPyeCMZxn8Qac0LFog2fKVgGxtzgdaSM5XDryGIIPbBp28qhJHBySPc1a0JWoxoMI8vJGOrMOrcdM+tRoVXfyELBeQQeR16irGBk8EsSNpLdADn9DTVlB4YEFSTz6ED/Gg00Q+4U3CneZs/ebJUk01rUlOJBHnGUwCT82cdSOlMld0JUSkfdydwJOevBFMa4kkMhzkM+efToaAQ/wA1dyE7xgnGS3zZBH6EUiEmEbsbgMKAe4H5VXLMinzAgJyQueOST1696nEbLI4BCAMABncMigGNZI1XeUBGOQCP8KbNhiSSOVY85yPTpR5kiEYyAR6jBxUa5P3MAKuCBnGSfoe1BQ6c+a+0giLaqjBIIP4UpHDhznjIBpvmcfKR941ExD7AH5C4zg+tACPIp2BX528gyHnJ7ik5VFGe2PypzIyhxzjgdfSpGkBO0YwxPBH5UCZGsjAbgTzyTQMbQOgUgfhTpAyhyvO0c/NSblDnByQQCccBgPSgSEEbSYA6g54qZYA52xjLYxjA4wcfy5qJHBSNg+Tjpwv9aPNzICMxhT/AeuVx3xQNlqTTpApDBQrAApGTmopQXfB3jP3R0x+NVYzwBISQjg9cEYHHSpTOQmd4AwMYPb1qCRpmmAfYN+QeDjoTTiS53qV7HOTSiQkFMLnkZxjGOgqE5wARhccEelWO4/LueQCD6UxuenUHgA0A/KgB5xyO4+tJ5nmMRkIwUsfm/LHFZ9QdwEvZm6FhnOMcexpWI6Y5x/Dxx68VCWbcSRkdc9uTjrTQ23IUkc9uP50xEzoo5I4JIJBquyscIowqgdak5XZnuc+/NBUlOW5I496AIoiyAepAxjpx05qTcpwwzlj364NMdWLlFA2LyTg8Db+XWhmdsnHzDHbkcUATBgI9gUEk53nPQZ461CqskfCEZUDJA49aX5FJIwQTnp2/xprR+YhBGzcD700DtFaDmdVLl3+VAfmPPHbpSZGRkbADxj+6KFjXcDjB2qpC8DI9jTt21ZyXwqjJxg/hg80mNO40xb8nJCtkbeME5z/KnIVRACHffncPTFEco3SDnk4QAHjIA7ipWOVdSD/F1x3+lBVrDNqjBBALAAgdR6U6MhGJ7DKsh45xQ8aE5PJyM444AqKUmTkDZ1cAnqCQODim2JOxYYl12ZA+UZ5/z1qPKuu5fQk7+meaUg73YRk5IzgZ4FMG1nIGcAHBI45pAx4XcARjKgEg9OTTS/O0duQexApUjzgHsACPpSHpyD90rzjnJoHoOwduQDyB06c08qEcdhyRk5PJ74qIFVJBJ4I5z0FLnOEwyBVDBuRu5PvQA4E8EAc9cnpSs7fPjPAz25ojw7YGEU8HOT27cUm0hgcHC5Jz354pogerAZyQcgZA6jJqYMkioU98Hpn86jG4YySNu0g+oBzyfpTgAAVdPu8cndg5oZpYR32qZCPlCqMdc/zNPkXZ1Gxk3EqYzuz9MjpTZFLRvkncQuCQMcde+aFAZyO+5m3ck8+5oRDQ4fN1yGyMYI9c/wAqlExGSMbDkAl1qPaQOQnJU8AdlxS7c4PbLEj8aWoIQEgBeoCDb+I6cUiqFdC4JDNgc08gsd2AOAo4xwPpToU5G5X6f3ff61Y9hqRny0LkYQjPykrgsR3xk4qVLYp8gjGWyTg7Qo9etW45U8wgE+XHtUDkKSDnPPvVeaUh2BHmJIDjdJk8/SgVxvlNIPkJGAR8xxQ+VYZICrufhz/hSAbnODs2kfiR2qRUVwCcEMvUngZPPTPaklpcerAsyKUZS+McbevXvmmSxEo4bjcT07A/XFTJht+ACrBjx8wPPbpTQhcYThjwOQD+tNWRNrDQqq2fldskkEnjAwO1KibQQXy3yrwBjHOaa0oZ/lJOSfx/l1pUHIz3I4B60rk62HxgvHsYArz0yM5+tNYPyDyFJPqR+fFKqnYDvGWUcZzznjr60uwKsgwTuJx7cUw3IuXXf93HDA1LHIsJ3gnfyv3h0P4VVkLL5e/G5gCdvPOW/wAKkTLA4yQDjORn8qTK6hKpCktkHrweMVCxwHIGduS3rwOKnZvmJxkDPApknz9AMsWXAz/dx6HvUj1HNKFy2WCgEkeUSf4cdCfWl8xJFBBGT+HQ+9NIzwByQARnoMAfzFKYRtIJGQ2MNyP0p7CdhuR5R3Ps44yCfp0p4Q5yCSFAXOQM49jSYbzC4JJYYIAwcg+maFJZ+OGByNy5579aQm7AXMTAkbC+73GPfFDYb5cYGAB6USRyfM4BHykEjtn2p+wozknAYA846U7AncWCMoPNIIYZwAeoAxVqSWNkwiAcktk/xZqEW5+dB8ilSpJ5Iz9KH3F8ju3HOO2e9U2FiGU/JyVJZWGN+cfpQSo3txtOOwqQgbSxJG7gAds+tNO0EgA5OM+lBSIo5ct8oAJJODjnH41JEzZAOBtXHyA5xz6Z9aex38YAbacnPFOMyKhC4zgDeR3oCSGzxSxMVDl2Zty89c8/yqs24KpbgAFvn5OOw4qy87TJgpyvmYjBxnAwDn6VG+Y1XCfKVx97oam4iGOQM5G/BXjhmHQY+nSlhiAcEDCkN1xgnt60pDqXGWJZg+CcDmmtFjKrIAh3ZA7H07UWEtCSJj5ZDkICvTqAfwqdJWdgQAAWUYyen4ZquAmZdpCFgARjac9yKQuevDMOAcccdOuKaGtSwSoiQMGG9WyExnBz3NBKloyoKBcDAY8n19Khj3OY2CBioG4DkEAZ/wDrVINoVF3iNcplHGTz9OKZVgLkyvu3CTcS29vwx370OjSBMkJ0NNWVTkGPh9y54yctn+VMwo5UoTt+6S3Y+tDYyYIjOWKbDkFtp9qkfdsMQkIZ8kFiR8oPrVdGkVUdAADxjr/OnoWlBB+QAMOcetRczauCzln3DByBnJHH5DFEMf2hskieQll8sL0AHqakZ23AxAIgC4APBwO1AwuVcDcAenPaqRaVxt1H5Z2kHBC4J4x61XLZKsPugkEdxVgZmTOMZ4wQKWRRsAx1zzRYTRC7ZRN+U2ocfLxwT6etRBlLIow/zDbhWI5PuPSnyeXtyv8AcPygAfr0pAF3I0SfN8pC7to4XvlqNiUrDpVUjBkPUsTz61XWMkgxjYCgYhMZ5bpwD2pWc+YV2F2XcQRJlf501EdniJk5YZbGflxgelCJLDeZKkgXggseeOAen1qspZ5QCF5A5+n41aYrI+Hf5yXB2k5z61UJB2FOFUA5IBzkc9KSKY8RCU5AkxhhgkdfWpBlMEnhWBIz2/DNNRT1BIYngFeoP40scXmkY2kEIDmTPbHH407jvYhRWVcHngDmpWlL7wT1oliMaHnftBf647Co2I3EMSMHHTmmPceSWwrDoDgv06e1NQuXIc9efk56Y4p6Y4XlBgjGR2oSPy2yMZBHT3pImwgDYJJOFAbJ9QcAUybzYgQd7sGIYD6lqsxXTwOChwy/MuQDyGz3znmo7iZruSeYn5pXLtjAwSOeBRcZCWbs/bjKjgYHv7GlBKoU6AkMOcH7wNOXH3jhAAMEg85z7+9NKMCAQRu+UY64phZCPJglhgkE+vHFS212YZsguByV2YAyemeKbt8w7R0Jxn61GZkMyR/vMqqlkAI557kVA0TzoJFTYg3GP5ssOz544z0qNAPI+YlHVzgZXoce1Dy4UgyYVQeT94qKj3rkvkYyQAc46VVzRpMRsB3II3H27+tSINnBxjaAAhzwOM/nUbTZH3ARgDGT605ZHiXceEAK4Hu+efwpmQ4yL+7PPr1POBQS7j7nzMBnYR3NJ5qrgrhhnAP900gVcj5F+6B0Azild9R7Ea5fOAehOcUuS4wOcA4wM96UqroXCAHcSdowAMe9R7jJgnA3dMg89TRYLi7V4IwRuK8blIIO6o1xuCqRyPkyeuPepU+YhuCeTyMnO3Heh4VRwg7cEEDAz1qWh8qRHuB47/pihgMjIyAelLgDOD6j9aQkKOB5jA5yhPQ9M5qEiRrR7huDuQ6lCSR1AJyD+IokkYvkjAIycUYC5UBTgkjjrnH+FDpsySflIAqrFjgcqDjZtIz6GguoDhU3nA5zgDH1xUe87/nGASOhycntipVTIxjqOQcd+3SkrPYoU7gFIy4ck/eX+hNR5KZwACx5APSgsVyNgAyST6cUqpngqPvZB9RWonqxWn+bcSQMEfMM45Pp9RRyY3jcB9w2H29cVGWBI2ockBR26kH+lAG5DgNEQX2hsDkdOSaWjIb6DnUsEPbdjjpge9NRh1HQj0xjjvmnJufbtBOQeQe3404xFclsnj5Qec/XmmVy6ACD0+ZQdufSnLhnyOQAfzoiRWJKrwQOnAz+NKwaHCc5xjGAeT34oJ2E2uMAdyMZquUKvKHw/OGGenFWhIUfJ6cH17VDMF5YlUMmOpxUyQ92ZLxlWRBlMMMnnnjtShygmAcKWUDlRk8jPXOOtPdNr+V5gf5sj5sYwMdznrTR90AMOQNxUEYPHHI9qwZrYcxXkBygUnb7jPvTNu7HYjhhx1PSgpjIKE8tjBFSL8zFiPRj6cdKkkQAt0JcEnBHzcfpSKdwyPnAB5Pr+GakKF2wBv28dcdfrSPzkAYOAcjkcmgTVhfMTYjM4AYkYJ5PH0o++pzxwMfnmmMXBOHO4q2Ceccc/Snc8DoeAc9sU0CfcRHVtgMhLZJGelTBSvVCRwevHXmmoCPLzjbkgcA8+nFO2AJvGNwBAGDVCIgGTgHIDEgEDOMY/lUigMgUEBlHIx1zSO4TJHzgc89SOen5U5GVUBUlidpBHcY/OgfqJ6bsZXnH8xUgZRleODjO79elRliV2gYLE9BmnNKPul+SeeemfwoBi7iiA8cfdHGMD60m4cKoOCpYZ5AxjjipAplyWAOVIG8Z4NNKiNCQhCjJ4zzx04oM9RQWB3Yz0HHHHfrTFQNsDFgARgcDP15pQvKE7ge24k/hzTlJb70eM/NuLLzzxxikt7m0XdDHkJRyeRn5SR/SmsQWx9w88Dg89elEhbZuRDJgEPyBjH1oOGbYAXzgD5Tnp65piZIql2x244LEfw47UpdyCP4iNxDDIU59Rz0pm5wwGzgkHnjtxTi2MAgjBDHGQMDgCgNAzyRgAAkDHPfNAG77nHdvYClRWKI5wFKkjHr0Pv1IpNgD72JyoIJA7HtSZS1AKG6egUnr/OlIL5c/xYx26n0p7jAjDPsJAI4HTnFBUSN9zncDnPT0/KluQxmCmFP+r7+y1KBlncE4IIAxjg/L3/Ompv8A3h4dGRTn7319KN7FDvkD5yFOCcDGKtKwXJCAGAyONwJf9OlJ8oZGSSNy+DkMTgbenFReZtOFcpscjlQu75R/WlZQcAE44A9jjFJspWGBysQQlHJGehfvn+VSRnLOUIIKggINvahSQMAt7nJB6Y7UB1jAx09yaE7EN66DmlVU35DKoLAZ6Z9aCiNjMg3AKMc9vQioZGQu4Dq6sSo2bRkjr1x0qQNg/OjD5iQTtxw2P4c02aImWGLbsuY0aLczAuec8f0oqS2tDcJtZhvGGOw8c0U+VjNKaQsyHyxu5LYOAB2ABqDzAqRkcb8FsdsVI4V2cHlgRg/ez681CIyGycnk9u3bvStchOwScuQeFJHOP8+tRYwuRlhkZP8AKnFsrxzkA0odQSwBCnGfTIGOn1qrWFYeAruCABtwDk5/lQ7CXpgFj/OlU4VCE42gDavp070xlVRjJIwP4R1z9alIUrD41WbDo4wcYycZOevSp/lQxggHAbB9ahj3RphXIIA2ikG09cgAN8pB4J9802Z3EcKvyl84HHt9aFhBPPtTCu3jgEA8vzn06VErSbgCMAgn8qVrl2ZbiZhsAGwKDkVEZgHQbydx/d55PP0pYy3AGSexpECoRxg5Xp2xV2sTsyYn7jg7FzkH1PSo3bMkmx4yvUkMe31UUpmCxYAwgdSE6n3yTTY5tudshduFw7Z6+xFZou9xkjH7/wB/djGDwOPbNVlXLOeuDnmp5CZWbJ6Yxg0woxwOcEmtLARSlXdA5BOdqKgPccmgQhUJJ8tWbqCc9MfTrRgpgnJXGMjqKa48tmT94EzjDNkYxu7flWZaSBkSTowwSR1x096ZLmRJFO4JhcJjA65PTPQ05XDKBxsPK45/Ok5UfwkcDNVcmxICrM+AxUoSBtx0I657UpRx8ojCKSdxB5AFJjJyQX/vZHbPSnK6q5BIL98EdPTFAWEDE5ChSO4z1/EZpP4sMeNpU+9SO6nhzxxt7dqbjLDHbOeAaA2AyNkkHBbnoKYXYtkgZUAAdBx9KU7USMDkADqeo71C2M4GwYAIBOckj2zQ2O1xFXCqjYBHQ5JB5zzmnPuC4A5Oc47YoCF3IxkKSO4/mKjMciQu42gZKkgsSSe4pXJIioXYBxxgg/TNJkNwxCBckjacnjH86kVN5Tn5XwT9aR87gNhycHr6mpeg7CkMgAV26HKg4waY0bHJ2EkszDJXoBxSg7ZA28AKeRgHn5vQ+1NyCuTs6nJz/wDWpXNEISv3QeBikjiVeOFjGegpS+7YVODz9wbuR27UoXapAfewwemOvtTWwkIMpkbDhRkntUUg28g5PbFOEhIIPTJLHJxTWTahDEIU6E5qSGMc4V+21SeexpoYtPgPgA8fNxx+FTTDacZHfacHnNQo5Id2c9Men86aFe5u+FrIXMhLhC6ksoAHQV2O5jzsHCYAznJ9ea4/wtcrFqQMaH50kXkg54GK66MNKiH55H2gKEj55PfBNbxJY1pcvGvQAHr0PpUQ8t1DnpkkjGe2OPxpJUxKuBnf8xHPH6UxA2MZO0DjJz1Oe1WLYkAKyEIFLbicZ29OO+O9REq2CQRgduM9f0pxBIGdjH5h09Tn+dNXcoABABHG3noelDQ27EYjO3gbB1U570SAnAPY8ZPWpH8zYQH7HqD1qLAfJPbGRn1zUsT1AKFUDZ1zjjI5Oe/vTuGcBeMA5UAEEHoaQYZn3IQQSDwR/SlIJw2MjIyPYdKEVYZKw2kgjqSc5444oMY3YHBOD1HpmpRxK/HJHSmJAA+71IxgDiqtYTK5QtklMEAHnnGfpQ/zu4HPXIj7YXPQ+9ThNvO84I5I45p0isU3MA+TwPwxz+FTYSZTIjVnklztxvJEeGxjtUSl48FU8sZ7r156cGrZTGxEwcHIwfbGPzqIxkZCxKDkcjpnGc1mDVyvvzEgYYVWLZz1YHODn2q2kwWJyIMEk87u1QMilkVgHBzu79RzSlPkwdvJ/KhOwkWZbnfEkXlgYbPHXp69KiNzJ8yDbwflyCahDhhjOE4znpTjhnxvwG6HORkn2rS5dwQAuQeD0P5Yq1EiAkHOEZfu4APGP5VU3bWkGCQp6+uKlT74BAHfp2x0qbkkwZmmAOZGO0ZJ7EHv+AoQKXB2Yyy7sYHQZqIuDg88Y+UdO/8AjVcFW4JAEfIHzZ49a0AtTOXAeOMeYVbaD2LUyJmOwNkBSGXCjGQfcU0gyOGHQ8AgnqaRpAQSPnULg5Yk8mkwLBvJWto4HLyIC2MgDnuTge1JtKK2f3eAWHGefwqG4zAElAMhVGIUnAyW749qnMhR2ALlCXOY+QMEdaEythsso3uDsc9M7v8A61IpYs+Uby1GMhc/+zUwt++kRsgHaeTnqcdvbmrEd7m3MYQbjnJAIGR357U/Um1xryLvwjl2VAW8zAwSxHYdKaWLEE8YOAQvoMVECW4OcsFB+obPpTIiXbIG9unHuc/ypWEiYhniZny+D8hl2ng5zjI9zRInz8kj+JQPl6D2prYVjv6ZJAf0FOGBDvODheQvajcpsYo8rYDj2G7HIHsKrqwaTIPzE7uARz07VYYlUcg/PuJCOTxx61D52yLIG8qy5G7HVs/ypWEWUYYAAwQAoGSenFIUzgj6miOJvMyh5U7/AOEnHbvUqEBUBPLbegHejYpEJbLBRh8YHIHQ0xiGQ5xjoRhc7gOlPeINgly5+Y8cdOlExdYztjeRkHGCBnP1qr3J3HmMoSAEBABwSSf0pjldxA2bVJ288kADscUuACSz7wOeDjp9MUmVW3AQYJY9emD1oBoZhsAHHHI9+1NBCbzj5icjk+mP5VOrfwgYyoX1yfXmoJEBZiM5xydvfPbn0qVqQmSCVSJPnIU7nXbGoyfTgU11MnVB9faljAOAD6npQzherjJB471SQr3HHJ4yckE447Uv304xkEb8c81CF3NtGQdvBI7mp4UKoccdTgjk89aOg0mE5RnIKIFLNjDdQaaRlSBJ8xXavIxn8vamo3npGRkKVO3IxkEjpn6GlZ1J5yMuCNoBxk5/lQUxkzGR4ycou1Qflzzn2NR8NjccD5sF/lyP1oY/fAyBtJASMZzmo13MxYDZsypHrkdqqwXLCqqggnlgM5OffvQ25c4zhclgBj+VRwoVJBUkcnHcYXH86ArDed+8YORz1zWQxWYYwcY6DjtUSfvMAJjOOh6n1oaNi2TjC4GB6460xmUDcTgHIyD71ZY/cGdxwQCSCOMj8aVzyDg5Cle/X86Y5LJHlvMdeG4A6t7+1OZfnRmPEhIxjkVLIFTaxKjozEkk80hIjSTdJ90jbgZNMedeFxhSGOSTnqcdPpTjhlzneODhOP50IBWZsAggr0PrTS+GOQAQScjuPWo4ZZWkLP5e7LFsZxjsPrTlYdC4z3OOlGwDi4JcHlCMAvz170q/c2CTyx91cgEDv1GTTGKqvP3RjnFM+dcgEHaD1GM1L0KTHy7hHkArkAN06+tRhcvIocEEAdR2pq7ip4JGD+lLtAzg/Nk//XpLzF1JQssijdgDLMfmAx/Ko5A0O/OQAOvUc/SlEhHRx3z2PP0ppOMlcgkgH8Ko0drDcbNjHvyD3IHY1I4bbgnlCQCQRxnjvTeTJz6H86G5+6fm60tiRCyE7HO7kYIzxRGRJgH5z1YHPQjrmoUfZvJHVux6dKGPykngE7QAeuKVxWHZCoM4AAA5OcnPY1IEYbGOME7fpnpUMiLlMHJRQB0IwPbOKdja5wMdScNnJx8vWqTBi7y2UGS23bwTg80hJZASBz0454pygbUJ4wR6jJOT2FNGdg4wy5J98+lAasASpj3AcIQSTg59QOlO2qeH+fAI9OT9KaAD0OzjAOKecZweSAeB1OKm47XGkCTOSBxnmkAGd2zgcqfWn4JYIBgd845zRIfn2FwQpHTHQfhRcLWGBQGyOd24tk5xmnKvlgEHZjA+Sn7s5IU4wc4HTn2zTWzyAMkkEYPvn+VPYEhAwLEggAFuD6elOX7hw74AAXLFscZFNBOzAIYbieg709XZVwBhQR90AcAd6ZMtNhHVvkAwGzg5p0uCRgc7RuOe/wBKOSmCCAxzk5P8hShSVJD5HQnpz+NA07rUEDbHx3JIIGaaRjIPybgu3jPU9xU8aIznG1+DySe/TFKQ2TET0deD6CguyK4Q8EhMAkEnP/Ae2KQDdv2kZACDHIx7A8VKI2l4PGFBz7kn/Chs4+/v6D5hn+VUiWugw7yxOQFLcBcjt7U5Yzww7KB3Pf3oUPGwyhICnOO31pyuxYAE9R37VI1YePMEeFJTcrA5VT1GO9PTeqnoUwDzHt5yOOAaanzrgIm8IeD35Jz+VOIRVceWpZiABiluDY0DO0H7y8lQAcj/AHsf0qRZfLfkjO35iD+VNUbkCgAgKQR2HOOnT3p7xh87yShCjAOMH1pmVx5mGXGN5UnjuGHFMzjJA5APX3pSrbmwgBJLDnqDSIFZdobgjI96e5VrgxZigOBnJHzjPHpxUbOETLOMBABnA579KnMuGAIyW5zjp64pm8NgK5+8DyAQM/WncHqL5jMuQSRk89QPfmlRAqlNgBAG393j+VPBjG+Qg5RQM4w3v04oVMbwIxwACcipvcLDsfvRgHBBx+eT69ql2M0WQP4h82QwB25xjp0qNTJG4ZX+ZsleBjGMfrUhmGI0H7hRkYBxlgu3NN6FCsF3yEHJIGMdAT14NQywRyAyE/vZDgd8D15oEiMoXfyFUnJzyR64o/iOB8u7C5GOlJXJY1UkCYbbJtVGLYyW5z07celPVHEuPkGSQMDpg/4UglMjgHnG0ZGOOCPWm7FkhDnPEZJOBwSKBClkVMsdn3RnGevrjmnlnCbonGGZgMg4xgYIppGd4U4UsDwBngcZoMwHG/gg4G7HOMenrVMqMVYjlMZXbzkE4I4JwxHf600J8wbA7gnvSSqWc858ogY68k5zk07YYmycnOSCemaSJaEDtjI+Q8AA85z9KY5+UEmMlGOeOg6mngvv3Jwc49BimFS3OCFO/nLcn1pdSm2SBVGAhMeTg4O7vkUvk9gWC56ggVGCp38qdox64xShwv3iO5xjgZNNkJ3EKpucttAwWL7SOSasOG8wB+GBbmPJz+ZqMuVfOQQqd/TPWlkbeSzAE5HUZ68H9aNAauJd3B3SCMEKADhup59uKfv+d1V8Zk4yuflA7E1Ed3Iwdo3JkA8Gja6/d3nccDOccjnvxVDSJvLcrJ5cpB2DBQADP60jS4yX+fLZzjOKeS/ljeCSAM8ZwPzppKuibHBJPTn9cZoBMDIrLGQRnryTyAxBzx6VGwaRkZBg8A9en5VIqBQNkruNmM5OOTk1FGcu4UbAAMH8Khlj4i4wcYHJ9eMnA5+lDKXGMAlQoyF7/TOKa4DRby5GQTx+P+NL8m7GACzZ7dO1CV9xsawKLsAIXLcDAO496axbaOmVUEcDr3qQtkkt1PJNI4V8BSEPA69QfwqzMHKNISvC7Qfm5579KR2bYMbiGVgcAEAkdaQg5LAb+/7v1/SmhQgBwgwpH3aBWHOQrDaQSdvO71/ClC7mGCwOSVIGAMjjvTNxA46gjPzdMfhViJAUJ2FVZgM8dhSZa0GqIxkExnCANk46nntUsqFJch1G5gOMFTj0NI8pWIbdzkpgmQhhwe5pXMnBE4QhhhJPmUj0GM0dQV+pG8Yk2IGAGSRyvpjrj1pYppkidOQHVlJEnr04IoVAYwTsAJbA6ng568d6bIHAJySfQ85/GkyLNMQj5gTwc0uzzFcBhwDxxnJ9+lNyGwCMEk4H0qWELK3ADptBCDue3OQKaVimS3DxSQohyHADcAY+ntTRCHeQIem4jv8A/X/SlaM+Y6MAHDDcCpXGRu9/pSRM5yFIyQ2CRwcdePapHHa4qKVMhA+ZmBIzzjHvmokGyXOMlS27nPToKdvMkjEHKYONg278cYzn1qvJEFwD0Zi2zce+c8kg9qew3qO6jYA44AwV+XBH1ppj3oSOmBnMff8AOowoHUZwBj+tSRyrGeBj7u7vUrUgRyqMQUwe3TFIiLxuBCALkBeefxo89dsijDn5gmV4yB6007HKBSHcheuExwB6+ta6FWJJJf4MiRXPWQLuOPfrUMpjBynCJtC4OOe3SnLJ5bhlMfysT/rN3X6io9+AVRAMlW+cbhwfapuQ1qSrsOC2ACegweM/SlYOsIGTlQpPPTnNMEzSEEkkcjGTn9aXcsmwGTywwA+bkE9ulMYrSuDhjkdMcZBqPJYgkjO4clscH8KUKg35AzvY7+ecjtUnmen3eD/d6VO4ESRFFAAzgbt4w1PL5BOfvBSeMd6af4Bg5LY6Hp3700dME+n6GmgTHhvmOeg4yOaiLAKSOSGCnHXmnSbS6An5mycEn0psf7pwT8gVlPYjg80mNpMc0Z2YKLt+XB4OQKfu+dGJ5Xpjv+dTpamaGU+QIgqk5B3cZ4P5VUeRnVHO0qcEbvmyppXZNiWKMCVHUj5tuAOSKWVlMRdSTggjIUA5OO/Pv0qAEx8gndwOg4FTsUNscRu+7djkHGBina4xskXmZUOqeWzKT97PFVo5Zg6F3GScLjkHirMoJmkBH3ZCMnBGcDHSoRHh/mIGdoPOQFP0p2sWvMXbgoRyRwPrTDuLfNnCnn6UqlltyCN/zbk7Ee3FBTy0jUH5QQDvz6UyWNVldcjOCAQD3pfMJU92POM+hp2A2Aoy3AzzxSsoERJDAhWAA9cjrU7iGux5BJIbtnrUUhD7CScqTzntT2/jIOMsQPcUxjuy2RnPINIB0OJDgkIGA5NDNu++c4JPXHbimgY6YwO3HT+VIwaPehBRlyG5z+oovcq4YB68HJ4FNI6k+/40rfd4bjPWgc8s5wM4OOKdixQ6nJ+cOFIORjkfXFKwXJAycUi7Tg56nOAeT+dM3twoX5sCkSSOTuMgAZwBtGAORSO+d5D9Dluab82wkD5lzzilVgrDIJyQp6cUJA3bQjlcRcEAc4+Y4PI6Cn5UAtnpnqT65/lSj5U5IG5s88/TrQxZM5Iw2WLluhxirEnqKIwUYZwAwI98UkaKF77M56UpyvOBIeDySPyxmnIMk8c5H4CklYbs9hqguqgopyoPzgdO1ATbjOMA9xk4/ClUhQMbccAcdhUm9iuB1BO7aAOO3emAqSrt3Hs2ME5706aYlnI+RuFAHGPyqHbiHBxyOcgUrudhyRt9MZ7+p5qCeggGHTHTAHHXj2qKdyYjg4LDA+XkEfTNK/l8q5ONxPHHGfaq1zLulBTMkbEnOenPXntTlIqKK7qHLjIkbO0HGc8574pkhTBJwVGC3uc0rqd5ZyJNx6nn+dRxsS/YKxUcn1yfSstzRkrooGD8+GJD9Bg59KQAoCcZwOQD1pAHGATjqpGBT4wwb5uyHO35snt6VmZq4mO5w+T1PsuadG4WUE/JHsXOSTkenFP24O4D5cnB7HAwai8sOvGCHHGOBkHpxQUSyhI2Rl2hck5+YAZHTioVbbEMZdSMgjBOT+NTSGQqQQ+0vvZd2eaZgRpnedwzwPSnsK5J5e13bAQNnBAxx6/WnhwOBk5zgbutMCrF1Q4X5lAIycjgde9RqwdULDlgDgAfL60gRKd5ymBGxyqkhW6E8frSANsLgfOFUDHGO/8AKgEhsgnP1xTiyuoDDeRghNxHQY6njpT1Gw8ooSQPl7HnlvSlOFfAMmTt75Ofwp4eNXKbuWwoyWyOueMYpsZDtIy/u8EYfpn0qiFqRghMLknaOq5WnCRlUMARgbiFb/I/WnyZwRvaRwBkbc5yT+lQsirJgD7pODzzTY2iVmD5K9UPHfn9ajA7k5BHJwOCKUuc7jhlJDEdx/OlGc8oNnqGOck/T0pE3aeghcSsjhN+4k5I4Ocf4Gk8lmXIw4GGAAIAwPTmplnJyy5VMnG0k4BJx/P0qFXMioZMbs8557c0FsdtVlGwAN8u4gHGAP60knmTb252ZAUgnuc9PpTwCSR6DnBP4UBipcYxwBnsWximmluLlHkJJjbvAO8Dk8AsCf5CljCjEgIkCncQG5NRCUJhAQeyknjj8KkHTjgk/wANIadgLB1jJy/CgHFNVAwIPUggg+9KynJP0z7AUgwo6Z6HI/u+lNITYu0hcHOcjHcY/GnBjucnII7dev0pBkbFzzt5+tMLOm8o6Bh6e341dgTJTEV2HgAsO/UbufWkI2KSS+B14pxynAGCuVP55/nSKrbuhO/PrUpFO3UUqSuR8hB59xTRtZxg784HIHpzQRx9w8DApoztGMnJz6U9CdL6DmQK5US7ME4y3XnrSElegIIJGBlupz3pzEyfNgyKQQH24xn8TSsDvKlzlWOR1wSfUUih4EqHCBXDEvlzg9frRTM5VVLjIHrRVXCyNR1jxjdhuS3pUMkm1ASACePrS5PboO1JtO3BPy7icYFSRdilUyRkDnjB6jtUTRFM47ZOBknOc+tPUuuADyQOG5x+VJICmWGCRxkUeorixBdwGwBBwpxUgUbSduSMZIHAqIoOhTK54I46D3qRHLQuFGOxANA3qPLN+Azn8KQBlAAX5Qc4yMYqUJznqN2M/h7ZqIr5nCcBuGcxnAAPPBI60PUSiEq7cBs59RjHXPb2qOQeWXJ9D7nGOnFSlcbCnzgk4GAen/1qQRk4dc/MobgY68UJml+41FyQoyBnk98VLlS5aM5DNkYGQeefemKsisAo4I5yRUyoEDkjLIPlAGfryDTuQ3qQSBThy4DOTjBx7DOfeo3kL/IxL4ILY4GR6Yq5KiTgk/3uQe3Of51WETM6KqFyc4A71luTe5X2BeVHzZHOffmnCUNwCcBuc+hqbym3MASeMkbcDn3JH86hljMchCEFgRn2x+darzL1EaRPJKpl3Izx0z/hUOzaM7CjDk7BnIFW4Yl84FiRwXCRrnoOhqpIqtEABlRGRlfXPvzSeuwETrlSMEs5O9MdBQOTwvG7IwDwAPrU2yTzZNm93Xlsc8ep7/pVVWzHhT84yGJOBydp/HvUlXJnPykAHqGxtwcfiaFVyB1RMk8n/Clk2x73I+YKRnbvHHrnmlilLFAsYj2gYwCv161T2Ex0SOSABwOfk/SjflQAMHqQOaUN5T5J6n5cZppbJBPUjAyeSKSHawhYk4AGMc8dqQqHyCBnbycAflilESxLkgHIxgilCNt29WfBxjkZ/SiwmElr5hxknIyScVFM6+UUBDrklcjkE96nk3I4A2ZjJBAOTUJJ3EkduPQgdqZNhoO1txBzkDBHXH41CfmaQhIxhVA+Yk9cnrjtSzLsGRgkDgYznJqJm7k8knHbI6fyqGUgyxdz0GScR9ufb61K5dmOxOrHucY+uP6VHJsduAJCCAQB601h5iEBwkhDbTjPHHcCpKtYQyCQEknI6g/zp+zysbeD/OoSuVAyAW4OTwFzTmY5BwUyRjnPT60E3BkXgKepyR6k96Rt0ifJzkfxehpkbKoG2QdAFx/+qhB5iHy9+SOGGOAD3HNA3HQkmkJwqHeoYYOew6/lULSRGQtISQOOcHAz7kU9IvlclSDn1pbkqD8gcKQVUKM+5zQTaxJZXS27s4K7xynmDng4PHTn613FjdgWcbtiPzFJXcwBz+GK89UkptGwkcc+31zXReHL1pPKiWRpJHJUeW2MAnPX6VtCVhq51D7JVwCvH3TnBJ98VACo3heCo4AB6jp0xT4Iy0XUbkYI2D/EBUso2yYyfViTk5rZMykmV97quFG/qR9aW0Bki3PjarA7XyDUu5XZ85Gws+exyaMYXKZycAdetMlPuRyptcODsBYhRyc+3NQEYyG6Mu1jt+birTLtwOT8xI9iahaMDHfCkfnUm2hXEOz5AMurEZQEZOPqamVjJyMj1HemyL5iOm8ktIH3kdM9hTEw288oW6Z6mlewE44wSQM+uehpVw2D6cHByKFUvxnhAM5x2qeKAbMsXxt6gcdaq4dCAHGQEyCOhqIFnZF2HDIWwgwMg56n2qdmxwucAY6daYrDjC+p+b3GMUhLQheHqAAFUBs554OaYhx338nPGOn1qV/m3469xjB/M/4UNG8jOrHDDlh1wah6kt2IWiz8wJQAEEbR17EVEyHlwM56kHgVZkACEKck4HPf1qMx8gLx9ORSsBUKEZ79zyOKdErxvlRjls4xxg8VK0WOThRg8AdfrSMVUOdw55IPB96YndkRkxFkZHXIPvThvO9gThcEHPQd6dhXj+Y88HgdRnPf2pvloAI8hAEx0OSfrRYUULJ8uMSYJ68GkGGQKcIBnOAcnJ9etEjh0JbJ4O0A/wCGacZS2XY5HQD2zVbGyt1JGdt5GSACG44HH0pUmVN4x8xwFJY8gccfjQqmTLEAIM7iTx14/OoyqozggO4x26bjn+9Qga6jkJduO+QTntjPT6cVND5csyLPGHT7pABGQeo4I5qAOOSIwTkg4BAAJznk0iRlB8yKDnJIHTFJkMs37WqS77Pfg7tmf7oG0E1XeM7wCcjZ128ZI+tSvhuCe20AehOT+tVmAizgDK85I44qbsQ6WNWLsCg2kA4xgNjHTNPRFGFyAwABC8EkLgdT3NRK+0n5+vQ+q+ualjYOyDed2Sdx59+9VcXmI8yxgRlTkquAcHGRyDk0zsMHZ8x+UqcnBqaJ3Vy4IlUDOO/HpmmTO7oGPzuhKnnaeT6UguVyN+0cEZ6fe6/lSjKOSU3hTj5j2qYrmQq3RHYHK9hx6+tLEMIC74bHA6Zq07FtJbE4ult3AALhgMbCvHrk4zSGfzJndNsaOQQST8uO9R+QgaMxku+cNHt42+tM2FURBgtgDDH1pbjFB3J2DbAAcnr3GKRjvbmPI6Z687cikDKV+Y8NlSu77px1qRUXcmCN8bA4zwTtx6+lDIIj95sjtj86dn5WPG0EYpSzBizAYGOlRxMWDlwF28nHTilqJu41mdcEc8HOD0x0pMIccDOfTrxipZH+cICMnG3n1FMcBOBnewyRkYBoQIcAWJJJQYIyD60sccYjyEJZFAOcd/Tn+tRiUBjnhMmnNIXAUSZVsHAPGBx/OqBIkZg0hO87ARxtOcfnRJGyjJQZZMcdeTz3qMKMOCMFiME46ZqNQu8YAdTxkDB/WpZVxrSs0qZclRhADk4XJ/xqx5bSIWOY8HI7ZIGM/lTAG3BnH3skYPBH/fNSMTMvIPyA55HemmIryrCR09iemB9RUowHLEj5jkY5xTHiLYJICsDgfhj+dMyACCTjacfXtTJuhZFIbO7nDYJbnnn0phlzKBvxxx7mmqzyBxucEDH3gTz7YoZdp5yhLdxnH480rFodGHYBt/cjAGPp1pJGKwEnrtIxjPXHaleQkkj5tw5Bx/jQcsOcnsc8gE/WqQ7hIMLz8xLY59B39aZK7o6nqp+bPQ8e1OKZ8w5LuGyfqeD+tIAw+78rEEZ7gE0hiIJGXDgRsqtjDDsfr705RhAWx2BzSOxKuOpZhz7Clll3M4dMfNwaCbjWj3Lx/FyfaocrnrwM9/ypXfdknKEZ3jPbNMbJxh8ZzkZ/rWaTC48gtlVOQWOAWHAB46A0hDx8NwAcDnP8qcZM4GT2z7Um9oyW+4D+oxSbuTyoU5COD8h6DH603cCiAccluetNaXfg5++c/TNOLDqD93n65oST3GlbURidu0AdO4PUn6VGASRg56nk/lTnkVc8enTmgTZP+0FGMgcir0KeoDBbgkDP5ipPK2LnIO/ng+9JgqMvxuHpiglQo+QHHA61m9QsRMoHyD7pG0nIGOMD9aduVTnATk7c47/UCmmRcoRgbh1C8cHNGMNwcAnPNNWBimRZChP3gPmIJGaaNh3gKHxxxxz+NLu2IcjJ/vjpj3poBJUYJ3N36Z96foS97krZMu1EbaWBPKnGM1HjzFBJIBIbJp/yrghADk460mU75H8OM8fhQlY0UhUEpy4TEa4AkO3aw9uaZECyxsC5XaCxIAI9elPIBIPfuCOmKQQmTvhSAAMZ61DTQXb2FOUckoH4IBJ71IJTs2E4wcdBTf3YDguc5+ccZFPdfLfAxxyc9+O1Va4WGO0YKEdMcj6tn+VM3NvcDIGflIJz0xTlBkLjHH/1qQhjxn5mywfgBQapohjUDqm1Buwo2knqcdx1/SrQUn5sAY64zg/rUaqQzMOfnG7j0FLwykZAHTI96ErCEK7Ec9OONvtVm3EPmF252qzR55G7bwCDx1qJCsrRqz+WueCB1J/WpLmGS3to5XRsOrlF243YPBzmmh2I4pYxGmU/fEqCR0HNPkfdkg4YDnPbFIZI0kwBnB4J4HHTimhvmBAAOTk9eM5/lT6FajXUsxLFUwqrwAOuaeEAGRwMg8cdOP50jsFGT1wMbQOmetCBQnCFDjg8kH5s9zRsD3Gtt5yMfKc496kSNT8v3ORtyRjj6gU5kwwVSW3EDoOgFWIrd5N5QcjcVOQP0Ipsyu7lYsRDhuB9/IIyR0I6elIiMsocoSASSec49cZqaSLKkESBj8hJGcA7ewPvTTC0rhlj3jOCCNpxn8ancoZGcoAfkyOd2D/KpI4mKptdY+QMew9cZphUrkBH+oU96kMrFwW4IB6jORjqcVQNDUBCbiDjYeSOpx9amyNxIAGDx/Wmo0XCxgAtjgYAA6E8CgoOSAT8zYyD059/akgTaGApJg7sDlQQQeh7805CV8sFMsD1VeDj15pkcZ2IpPIVR659acgUdcbTnjB9OKTAeoAGAOGUsfbnigAcsMcE9xzgZ9KeuGVDnOBhtnXOM96sWiCckmUIqIzOGPPGBSHqQrc55bBJVV6j37Y9qcVVHyiYypGO/XJq9O8ZlSREDqpwAQewPXB96otJtBwBnB5+vWqYXHSM5CBSdnUDd2HQfWod2WQ5fJ6CQbc8fjS79zADAYc8+lQofkG3sBk4xQhb7lpU34I5YEZAkAPH0FMEexMHjHbPamxs8EUj/wAS8DOepFKgLKN3z7g2W/8ArUxpWJVjDEI7/LvDcR88VGGBUBHzsTLZDZznPXGP1pr4XCAHcDwBt7+p60hZ12Ek5fkcY/rUGgzezscOuSwyCOmBjP5UrRxmR3AMmFIzuIH5E03DBsDOc9R9elKiM/zOEK8dc55pPQleYnKp9/KkjI/nTuXYbR/C3QdBxzTSVBwHzuI49KaYlCFUPBzn2FMgmKqPnIB3Fc5A7UhTcAFwAoLcjrQgzgY3gHHrjjvin7TGik8HB45Oae40RAdgMg8E/jQAHQsHySMD5vQ5+nX3qUhOfbDfTFNCq+w9Bg42qTjI+opPQEriFlOAO+DgjuTzUyfvCSkQQANuBC9CcetV8IGcgjjDEc/d9aclwqrI5PzJxwM8defwp7lA/wC8Vh8pHGee2MenrRtZUAGRzzgA5/Opoyiwud/C7QuDuxzk56UvnHKkD5c4yOnFNk2KwUhQVbZGOv1z92pAoVyB1HBPYU+Y4jkAIJOCOnc0xTIXJA5Ln5dp54GO/saS1C4x2dclOMA4GM5pNvmPyMPuAyQMEdsUREuQo4UqCc8YP/16miVDJuI+VX28YbAH1xVFEaIDGSkgP8Qyy4/lT4maZgUIdTtUncB/Wq0Y/dRsXBKpggkD6dBUwOXBKAgEZ39sHr+VDJ0AqJuDxH90lsnLHPHOTUaRM6R7RHsKHOeQOfXr+lO+cIgSQkZb05xjH86kLqwJAXBC9W5IzUoEKwBcxj+JsZ8zgc5/lTRAxQ7TzvbaeQBwexNKY2kKOA7rvHCNj+HHemqSn3wCf7hwevvmhBcmAEDnAUP0xtx1pygA4ZMqH3D2BpqPGFRmyEbC5VATRDIUdFYuV3kZKgcEnB/CqC42IRBndJDv2sBswOv0Ap6wxq27Y2XI3Ey9ABj07molwiRZBzt5OR1ND4CsuMkMqqQcg85NAMsrncAEAbLDj5hx+FMW4NvhzmTZGDtPCjHsKJVG+NEEQUFsnJPGeOtRNISmWxwAuD6Z9etJjQ+5kEdwAkeVZlzs+U+4prTKQCAUUIeAeMnk8fShpPNmLOc+YxbOCcfLnnrSpEG6L1B5QDsuO9NajGsxiUKm1V4A2RgYJOf50xXKnYyEEk4Ixzjr+eaneFJEjURhwCOR1LD6VCEI2OPukjLbeBn260NARKSzA/ciwc5wSMH2psbLvPP8QVe/U0iqDEmAPmQjjI5yeeKFGcqfnAYY46nioRACTCAH52JIwPX1pDwjF8D8j0P1p7KQUBH8RIwR6e5FRAhQ4PHyMcZGQffIOfwp2H0HHcCFySB6H2pu0bMMMngjtmnJKMgBwSSf4T2/KmqCyBQPvc8cH9apKxNxypmUBOhJx1b+YoERZMBPlwMkdsH0ohZcg4JbII49acZEK5Djdg8E7c+neoNEroXazvhR8xIHpg9O9RBieX+cjOc85FPc5kc5zh92CeevHHpUeVRMMR34HPWmgaHswJBKfNyMjGKZwS4wcY7ADH50gJYByAgJAKj5uSMe3ekblQAckA9TmkRohSuTljlh7dqaGKqQAp5OOM/nTkDDLHoMbhx3oyRkDGAuTwefXvVjRYa8JVyQEL4DbTjI/CjALje+8AA/8ByeP0qMMABnnmmtchSGJAXaAcduoHQHuaVh2JzCAgAbgE8479lqtcFVTaRGVTdk7fX6E0ku4bw6bCFZhnPb1xSHzGU/vG/i4PIOR70riuCttl3rkbmDkD1708sWYBMgZ5/CkaUkADCZx15/lUY+dcgnJIPHvVBqTD97wr5IUnAHvTXdIssXcrwMfexn1p8K7zIejAbVwcY780OqI2ASN7KWdRzwKBCXDLGsQQ4kIBYE4wc9sGq6syOWOCGzjJPXIpwU4OOpwxLHJPr16UK2wuQeW3DkA4z9aljQsuZEkGcHJUECmsFJ3DZhsYxyM45poG8kgAYB5wMA09Pnc7MIQRxGPX0AzSLsIBvTAAxjlB3pFQx4UjGck02NvNVDnYMc8EEcfhV6aFVjGRvWZThucr+GaEjMqsCMYxuz0x6n3pin5uc9OgFSySiTJMecHjdg9OnWoHLJ8+zng8DtQXbQlL7ynRyzAjkHt7ioShCZbKfiP8KnjkbcQSQi/LxSMzsCCMhcjJ5BPbpTsTr1IsfcPHzHHP1/xpQMOM4A56+1OLbUOcADGOM9Dnt7U4qpbcpJyOQRVE2Iz8/UjGOtBBKnPJf73tTww54wKGbKnAHUjvRcLCNhcnAGMDJIzUigj5jgA9vpUZCkkjLAjjNOzlsjqvOKDVBgFTj2Jz2o7gjg+tNZfLwQMjI3Zz0/OmjlQo4Ix60Eeo/eepxxtx78801htUHruXOENOwSM44wT2Hv3qCU7UcYbI4G0DNTdFJX0G3MjHgIST6AHjI9/es95Cw2/wAaKV2kbjwfSnT3O4OvdlAyVx/Fk9vQUkLMwAwAvP3OM5rJlrQQyBxkY6gfnT2zHja74xwATwf9qmsrtk7DwACdvHHTvUPmEbc5HLA5ORwe+KzE2TLvU4b1PFKJAeDyeOTzTfNbeR/CCKdkm2kIQl3AwTgA8t6fSgBWGQ7mMswBJ2qSMkjJ7cU59jIACmEXACtjJ9eRSCIh8MF6r93oQfrTsbi4Lhzg8HNNBfsMXPGTknOOOtGwhXJ5GOuD3py7MIwQ5zj2HrTRKGUAkfcLEAtx82PWkSKS6+WvRTySe2KkgUKrgkEZU/ONvX86Y6ibYTxgn9fpmnRP9lCDHB9wvTpVIpKw/wCRiQjqw9mBx1H86VQvkuG8sgoAQwzgnv1pDMxIwRgbgPruzipLSUFJEc7GYAFmkzyO33RSuJke7yV2DAUOSQeg4980i4ZAq5K4GDkHj1pANsbgYwoIODk7qRUxjjIGByBVAkKCEI2gEDjOMcfjR5uxSergEH5hx+GKcsYcSgk5XPBUsc+vXpQxfqCHB3ZCcdR702N7jZCynAzjhcheo/OnCMrvBAQghhnn5uR0FEYXoAHB2n7uP5mj+AZfB5yAOOKRNr6j3CguxzkbfnPU4pducEdcf3fUfWkeIlMnyxt4APfg+uPUUxo1VwFPG75DgYwBjtnvQVZgpU4cHeMjcAMZpWUN3wcnAPHQ0o3fIBlC2TyuQMH1BoXJ4UDcDkYxzk0E30AH5MAkgDIw4I3GkVjtA6KxPHelY84AJAb+71/WnZXcDg8NkCiwkDYbCs49MlgM/lRFyoycIOw9Cfxp3mM2CrkMGzzz1+tRqOiFCRxk+lOzBWuOeR45eUwxy6gc5GfWpPm+cucMWOMjHX0qBzvAY5yVwB2Gf61Ki7OULHneA2OcmmrvqXpcfgj5hzuzjjqaGUAE71Ownd+VMWTdkE5CHP3vX8KkypQEDAydw2+o+tN+Q7ojyIwNsmc8njpzx+lDP8xyAQRgY6018ugIxnjjvjGKCgT596YUnJ+tJWJbfQaYJGTd5eYzt5MeRj8eKcGGCQF2ks2UAXOaDGm4tsG/pvAGcU8FA2GD/MQp4yACDzyKkm47Y8j5gJj5PGVbjjHNFMVxJj5Qpxkhxg5op3FY0XlJY9Bld2ccUi7SuQDgg4yTkU541VX2egDZJ4IpkpO0nHGW2lTjIB96JMQkcnmLkcfL06UMhZME4HtQU2F95IdW6Yzx68URDapyRgjvVIsdJbeYcBAV5wM57UW+3zohJnZIyq3ljBAPfmpAcqCMcLgVFHNnYW45B59jSAnMTW+FceYWPynAG4HjvmlOPkxwWHA6c1KrfabcqUcSAjymB42Z5zmqsrKclTkDGGprUL2JYl2Z2gZBOeTjkYp9zM6ueQEAKLjPQfhVcvtO0nIBJPoajZWkd96ZUjjA6ZqrIW5JscffQgkleQe3406OFIE2hAm3OUA6fjRw77jzt9RT0DMzjPJyCMdyc/ypMTViXGUIHPOT+FORtj5GSeAuOlMC4xnvkH8aeWLIcDByM478Y/nWZSRRnDMrg+Wh5UF1546dKbbW/wBs2KpO0sR+7HJGfepNiowVevP3aA7D5ATjoTjpVXAklihhRyPM8wrklskj6kH0rPIJUDGAAAOO/rVqWTeo27wQ2TxjjGKgwcYIQNnHSiJNyKTcU2o+FfhjntUZj3OD3ILcjrgVZKAdRgenrTRHkEgOdoJ+UZzj64qmriSuQxSttKp+6Mik8cdR3pWZ2U7jv4IYOec+tSMp34X+8SD1wO2cYpUjESgEAhAc5H86lqxo12GeaC+eRn7o9R7ZxVqweOaWMsSF6ktzwe3HNVVUoRjAXHymgKu3KgBscHGB04oC5amjRHfY/mIM8A55PQiopAg5UEDjhuM49+KixtIxgAYA/CgkBWA+8c8HOOlA9x06Kn38bixONp4/WqxXJHl8qQ2W68/4VYEirlvkIIA5APWnSLAqYw8hYnkHIPPYYFSS9CkytI8aEDe54yeOPfmmumMZGxyCqjOSeSe3tTXURAmLCgnABB4FRyjLHLKAGJJBx14659Kgat1FTa7gv+8EYwxPzc5yD2zxTdoVAE2Ywq/u+AeOetKdo8sbxgZJ8xS3AGOvT9KjLF1G3D5HHG7H8qpqw2+g/wAwjfgnB42cUgyvmfPjIbGQDj8qbIVjDs2ABlvUcfSkxhQcbMZbj3FSSrJ6koLlt4kPJLAZHAH407ajMM5chVDF8HPGagJLZUOcY4Hrn3pqtgd0ODjv/Ogq5LKwlPACKCT+lMkjAwwA3ZIwenNIWzk8nAY9uBjp1pQD84wCQN2D8ufzzQK4pZVlycA5J4ULx+Z4qe1vDbzRqWYLuZjIAuU4wOTg81WGFUYUAcgYAGRj2qNk/dnHycHgelA1sehWl4Li2jdApJYDKy5JJHJI24q4ZiIyA4xtJ3lVzyOK43w/dvE5ByRk7RnOPrXR20hlyHcv3HPTHHbHet0yX5lmRFK5ORlRnPrjNHns74yQy4cgd6dId8PCGQsxOBzjFIihsDoeB9ce9WhNIGlyvHXJ796WQqVOASPmxgZ6/TFRzMBhiAOpwAM0RiPeTkblJwOmR2ximLcSYKcsQcKDnZ04FRhWJyORjk4OQR+FSuS2WX+EY6kD0qLa23r3zn2oKtYXylKgA5zjP1qR/wB3sRwHweNm4Y4zyM4ppynI606V3k3hpC5bJ5Pr1qWJMd1zk/LgkkdsCo5cbWZeVHP04p27OcjZnOABx6UwIWO3GQ3Xnjpin0FcjlBXjOUckYfnkU1iWb++xbLZPc8n9KnRF35JBbkEHuDwT+dNby2A8sAAYYccH5cdaVgsRqNxIA45P6UmwhSQTnJwSM0/aB1POCOvbvUcrGPeSCdueAuMn2zTuCHSQuOAflOeOufyqNkUE7CA2MAEcnn1pXYueeMkrlTjgn2qBmByBwFA+X39zSbBjpTtOZOADxx3xgA9ajD7iCCdp2kZ96c3Bzt5YevWkCgffI5Vf4vu/pUp3EKpHG4dDikVFCEmSMNkYznjJ+lSNjYey4BJIPYVGI3/AOeZJO1R+76nGR3qmPUtxW4aMyxyplssoxlT+FV0t3eWQPKucrk7cdPSlj81VKF8A525UcZ/DpT5o2hiR5QwLJuUfdJXHBHSi9jRO6IhHviJ2D5ezj7xByP0p6qpKZARjLxznOcY/kacJxvc4I5HUegxUUiM4BK8KwOQBwef8abbZDEl53jIGzrg4IPB5/A04RM4JAJHQcYwT68mptQvptUlD3R3kkKx2jkAY6AY7VXwrlGUIgVgVAyCcHqf/wBVSZrUUxKpGSOrD5Oc03cAoCEcnA9uaeCcvlAOAAdwIwdwJ4HqKRCJMj92MbumOcH6mi/QdtCDDBy4xgk58z5sCpkt/NCKMEsP+WmT09cUFdyBghQZCg+57YFOM0u8sn7sEkYHPf8ACrDYjMSgA7AW5z+Jz/OpY1JcY47YKn/Gk2hpQrc7TwUPXI+lNAAQMAuWY55OcUmFwUsNh74NSwwGaIIiB3JJJ9Aq5qNip6jpT4pntvN8s4MilTxnhhg/pSQwAER6japPJGfx4omZST+8O9SNoIHP5VGAuw4OFx2NNTduAAI3E4IHAx+NUK4kmFCHnByXz+h7UsYYHkArwMD6U0k9cfLtwSf0pVZ1wSg3FgeCeMLj+dDYIjkO9nJI+9nleW+lNkbKYGBxwCO9WGRgUdg5wCw5xxjGPzpjRxHaF+THPPPUe9C0KsQqCXwSvzHPX8+9ShwI5GDiJgpVSckfez0HNAy8igqQByPl9/rU0MSph3ITIDehOeDzz2qW9RJWI1wuwuQ4YgptU5A9Dk0huEMu/YVyxAB+bGPXGakkbz4nXOCGA/dsOg+opJIVRNqod3cAHcMdTn3oeoEUTeW2QQR5XBLNkZ68ZxxSeZ3IVMHnA6j2okUtyT8wAX8CaFULxgnk8j07UrWG2OkJjAOOPUc4OagcnBAwTtyODx+WamdyqHPIGSRkVFICQQSfmbC9emO/NWTYekrx5KybNrBiOuQO3NMaQ5KgFIz8yhOM5/KkDbznPGwtheMA8dxTepw2R8oII470D2HRpuyTySvQdjTWEpdMZwWBHvih5NuWOPmHAHHIOfbtTS5DhRyOcZPIOf8ACoJW+o+N3DEMgLdztA53ZA496UwMrvkgtuwNueQPxpiusjHBGcLkYweme9MJzkDpznj1qzUc7ccjDZ59Ka7u3AIC7e+OmaR1wWB+Qenf+dNKEY2HouMEA1BNkgON24ehU5ppOeMAZB7flUi4d5ABzkls/TrSEZXgHgUAhpifGG7jGRgcjrRLN8+/H8RbnkYpH++CCUAcDOOM7c46Y6+9IzMhcEE7lZchVO3A4yDnrSsHkhQuDjrgduxoVSW253naMDHvSzSuTIW+9k5HljPXjpim8lwwcsAxc44AAwcc0WaGx0cSNsAcDIyuQeQGwf0prqjcZ6nnnuOlDNg5UP0ITBPQnJ/WnKxGMnjJP4inbuLQauAAoB4znaOvtzTxu3kqA52noc9z1+lMSNkAJB4+ZiTkc04sTzg9RnFKxSZGqquASDglWTd0B6EcUKdqohIzj1BNSRu6oJBIcZzyB0FMAOclD90jjGc1Fmg0FweO24YNDIQJM52nbnA64p7comOWJyTjgAUgw0nIGMAHnp71aTW4kO8v7hCN26kjBPrxUe358Hg5IOVz/KnqxVwMB8YPAK55+tOGDv2Y3EHAFFh9Big7DlN5AbHXrjjvS4wBgvztDYHp/Ko4wxJ+TBPIyOTmp8LtGzqfX2pjTsM2nOAg3EHOR2FKoG/AQEplTkDv1puNquMfeVg3rzUgbDoQN4BGU9R35pJBcCBGvoOpJ9qGQqcFM7cL93uameVDC6uIwGzwSScE9OKc53u4HK7wwYMc8D61oKyKoJJOQOeT60Oc8AAtjpjHQVJIoTIJB+X6cetQyOsMTkhnYKeFBJ/nipZLXUsLtRkY5Qgbwc5H6U6efzptzAKdvloBwVA9M+tQeUFhIKHaRtGMjH5GlclsBiuCRyeeB9aEUKUCuQOvPNTRj5nA65+XjOcjFQ4AAY8F84yc9fpmpOjZO4bSMYqih5XOCC4w3Pbj9aNnmcLzwDkFQADkcg0qRkKjA/KclSD7Y/nUkcgVJCH3hQu4kHc1Re5DGF2jCEjDE9CQf5VLHcMjAktKVUggjgZNQF1CghEHoAD3p6EJ3HOPT+VO4xjKwJIwAeSRx/npUlvM0ewxSndyPkwPp3o5ERLR7A2QCQeOfcinq4Rwi4RUADdj060XIIfs6BdhQcFQcEjOB7+9Gxwr8HBHOCf6YqTzTJk5LuT/AB+nWgybsg+nox7+tND3GSI218ff6AA84zU4gATJHHzHA5Oecj8M0wjbIjrjcpORxkc04yAbyGO7aQCVP+NMpJIFjLnKYwWI45PB/ClCEuJMnP3cBTnB6cZp5ljaTLZIRychTyBz3zUkexIXyRvABBPHWla427Ebj945fJfnoPQcU5m2whQBuYZwQMkHqDTRhl3Hgjdg885p0hI3g8nA6UyU0OBVVAQBByGGAOaY75XJ4AJB46/nik80KhkRM4G4boy3OfYimmcNKMvHtLAb0yoBPUcg0mJoA55Jx1JHI5ApVI2k78bCuM9xSbkCFlO/5Tn5RwD26U+SWNsqONx2jOPTjvQ1cdhch3GULAH+92FQFmGN4COQCMds5p+1VyeoIOMYx0oO13BbgBR0z2bFLqG5G26QoxIDKSRgY3AetKMLCCUAYpnEYzg5p8ioPMIJjUhgScZXNBjyNqghzheGHU+nFS2DEdWDkgHCtk9+n0qEySBzjlMDPzdKlZgCj7Me4Zhj16HvTHxFsVRjojA+vH1plIRV++HC4JPO7pgfSlKkAlMFghA28/zxS7ieA5+Y5UHr+fSkmbcrFjvIwCHwe+e59Kshj9x+QxnYAc4TjJP0pyAswYP1GCPQ0iqkbDkbTgfkKc+5CMAAjAB9aAtoL5QChhIHD8EdcD8KhKO6jeAOOe/NSqrM4AADcgbOOn0pjISGfkqoG484z7UmgQ3Y2/J4GSBnJ5H0qRs7CN+cdSAqk8Y7+1MVTu3J93JIQHkn16inj91gEk7Rz9az2EMEIA5DvkjO9T3/ABpYQ7Qx9SDuA5A/TmnCLdlwQGB+UE9eKjCBGjbKHII5AbOevXNXuNaEjDbvBGyT5VGR0zR5W9nIGBuJysYJ7/40mQW3Mcl2xwT0/Gm7PMYAfJgknvkfjSuDRGkIHl5+/tRW4Ckkd8VI25QWjPyxuykYGTx7ZoWAFScnClSu09v51M0ir1cSDcSucDP5CgLld/MhVw4O5gG7jtx1JoDLvJJLA4Bxx296lVWK8ffwOBxmiRAwjLJ5fGPnORn14pJk8vYYo+YkdecA8ZJ60u0pgEjcQoATPOfc0iq5fdsJX/PSlhk81IyUySyk/h7GtBjlJaQguRlgePnJx6AYp5hcJ2zsLcnA+maTK5DYyV7ZHGTQWIjKo4GQSAGXPP4VACxpNPK4AfhgFQDOfX1phRE2BspuB2YyPl981JEFVtwC5VtwwOtNVNn3d4BJzgjA/CrAhI2IQQMDOTtJ4B9s1KWXcSSNpbAJPHT6UzDGHZ5jDC+XjdjI9elSZIGADgYwM5/nUDYvmFCAM5bgdenWmSESIDhPnyQC3PGM9QPWkcDcmwkEZLe+elNi2BwQSAmFzk84x/hVoLivE2cEEkHdgDnkY7E0/wAwoHJUkhTlD14HpRJsnc5x1HX0+tKsMkiOoQuPLONuTz+RpXsFxJSWfa2CoZTuyepPap3zFkO5PUBc8gj361GVhtt/m8SMQ2MFhx06dKhklLSuABuDEk+vHbNJu4iN1wkaEbFfKjnd/ERnj6ioPlLuBmNg6vyOAfl/nU/mkxSqePlOSV4GSDxkewqQlSWJOCuAAcHqQo6fTNQ/IAkHmZckoWyyjgc5PHX0qvIN8QAyMfccLzjOT39KkjlV32Kd5JJIGTggY71EgVdmEjOBguQ2eRj2q0wFL79jZPquaQFSASc8HrUkmBgpGQoPLZBH5HmmZbsBghs8DitLkWYBVXAHGcflTUkzgcdCSRgfzp28ngfvMjBwOQfwzTEYqyEOCSDkEA8/jUmsW+pOTuGRynHftVc5DghE3AfcJp4Vtny5IUcHHqfpUb/M+TjJJH14oKYhdWTccHkdec85zzTpIwzYwdpBAPpTFGVIPCgDOBUsYLYJAA5yATQQwSLdjPHTOcdhxTcEZJHY9RjingFkOT3zjApCMckuisSODnI/CkyhpBZwVk4JB6A5HpTQCqIvKDaQPMOc5bP6UMZAgzHlgAzYOcAU4H5sEbApJ55/lTEyMklcBdi7WX06j2pVDbOAABgAgkk/Lg8H3qQorbCDvblm9RkelPePo5GCSGG08AdahiSuQhyMEfIOvTtRk7uB0OOO1I4dcl8EbcD2pmW69ux/D1qxvsSJJj8TjilD5CAdTjGB1pMlXfIH3sjHWm8q3UjGMGgLDpFIbHZRk/nTCNwyHPU5GOnpQqhAg5zgKMk8jNJK+1smPA5y47fWovcNhxwuM98gYPXiomAaTALfKwPXGOPWpFKlxkEICSeB3p8gVkDgBwTzyV4xx1FDRSZFA3l5KlxuwAcnnipWkDxpFgAxqcMQATnpUWxQdpHOARgnjjipF+ZACD1AOB37U0Z2sDpIFdyOTlvu/wD16jIUpjqM9RT846LkkcHAwaZLJvYDChW6HGOc+wpdS79xQQMnnkjdilZsfdyBtAA6Dd+FDNhQQQcjkD0Bp7F13xg4QsTyOQc9vwqyCHe0ahz+7XOAAevGKccDeD0BGCh9u9OWPsQMA4yemKGGEJJHU8ADn070FvYbIpZDgEY5JA9OKH+RX3ZGFYED1zxTSwZSCBgAqevPOac3ysCw7nIyce1JkoDnjcMfLhQD1PvTsg7wU6qRzSKxAjBC885ApzsGJyMNgY/GmUMLZVCAOQwxjOcdKBJvbJBAzk59BQoJ5OcU1034QkuGG1ucHPrUvUe41mIQjg9OGOetULi4JGIhgsR1I4/Gpbxgssh4GSMYySex/I1nlsxBNiFBxtMfzZB65rFuwkxZgdwBI2kk8nJx0xxSquXfYTjleDmo2UZ3qSh5+6h/xpygJhDkli3YdccUm7lEisxycqu0imDbsLDbhi2Qg6c8dCaQLuUYH3ug96lGdoBwD3Hv0P61ItxAeADgEt9w/TrTVcojkoCFAG4ZOOvQfjUwCl0I+/69hTlUSJuR8kqAuOOn1oCxKzfLGwDFPu8rnJAHv70xQRjD9Dj86r+WF4D8sS2OflGP/rVJGVO4gbGbnbz69zQPRAULuRkZ3nIw3ANAVgoLhwrRgLnKjBOc9TUmTknJHccmmLk44cAAcAqB19KbQChiuwckZO7jPHY80FEY4YB8c9M8U4FZEwCTjrj9KGQycBBuIPfbuGenOKEh7DkySAE+UZJwfbOadAznBGMnaMIRnP4H+lR87cBdgUnacgY46e9P2s6gnOzAYnr+QGD+tFgtrcnZBL8+/wCbdzkdQR1qPaoUNvQglc/N0z+FLHcEMSBzkAAKT9c5pZWkiOABt3Kqf7o7mmh6LYhDgAEAcfKSCORn6U5WVlJXkHnBHcVZjty6Bidvyt1yAcc+tRSABMrj5c9CeAaGzLzIwmcIUyRg8gZp4TY+C+dzAN7Ddz+lN80rvz1I4J/pSlug6Mcg59cYzVopC72CAEYbcTg85GAAePcCm7A0Q275SQByMAHOenNGNuSp2NxnYcfxZPWlLDc7N+8bOQSM80rDuhrARgYTuwYD0zxxTbeRQSMegPynsamKlhlUONpVhzx39aad4XqdqtkUjNsYHUMNzxEkDJ4+8DUm4SFwqYVWKjnOcUhlcYBPqRSEecgBCnlm3g4znGOvH6007CTFCg7Gb19MdDz3HSlJLIcJGFBBYn0HUU6SEBiEAG0kAA7hkfT1pCgbIJB28fWtLgADg7RjIBb29qcByeAE7ZJJxn1FAw2NvOQc9Mcc+vpRG277vCqvIjGMZ/OoNLdwZieBx8wPU0ijdyRx6gDjninkqzYIBAPBHfHrUSrwBwG74J9eKCZC52sdpAYELljj+eKQu6j7wIJC4Y559eKeyFSoI55z17Ug/d7myAocg8FT69D7VI03sL0+hAJ9RQRldi4HTbn2p5VvKDhMqQM/MM/oDQwO9txyDnPy8jnirVhtFeWeKFVYSCPd1A65/LpRUqqcDOc49TRRYLl9pc/N2IPJ/WmZP9/pkDOSOevWmvuIkG88gjlqBLuAymw8niQnIHfpSE9QP/fAO0Zx2J98VNGBtKnsCMn1FR7s5B4HBxn8qk656ZJHU0AAjYFgeR14Xv8AnTQVGT19c9uaarDgCMAEgdKciPgYAwnBPlnnn60tibliLasm854GGDEY/i4/HFE2ER2wmzGeuOvTH0oVUAjUEYJVvnAPIz6fWnMh8hQPLcKchxwGB54yfShMdyuxwvt0ANNUgHPHGB1Hf2poJKyEFiWVupPcY4/GnEKpzgEkAcgZIHStBbEvPI5zjNLuZHySRz1J74wKgyxbJzgjBGenFIQ3TOO4PXB/GkyiWOckF9kgjVAc4LAn2x/jUr2ztBFIglKsxxnC5wc8VVSNSc7BnK84HGPbpV2efzhGDH/qgQu7nORgnioZLI+FwVORkgEA9/fp+tNd2XD4G35ec01nLeXnIAORgmkyDnOATjIpuwIYrkIQIwM5B5PpQ0+6MbQPlbnOeR7UpQOQSMHnPNDOIygPR9wU44BA6GklYpIjdvmYjkEcn0psxV8iQZ3E5JO7g09wOMEEY5waY42KCDyAu0gkdq0C1gjmGzIIwRj0xTZGUjPGDnPvTfLVWTYQ/fp755/CmnDsfq2B/KjQ0Q0Eo3HO5cfMMjd68U4EAdgowO/oaMKuMAZyOnHQU0hQSVyf4m+YDjHbOKy3IZKQq53ZKscEe/rURVs4YuCwJAGGAP1FLLJIvynGFz0qDhWI2LHkkgAY7c0PyBEhBOxQPkcj+EnB9MjNReeS0hGHB3YxnrnoMZqbe0WwJ905wCeOmP50xyTwRgqG6epoBpW0ImdgxDE5Ixj3pGDHBCEHkkbc+nofepAWbeNj/eOOF5wM59fao5IFIO1MHdnIJH8vpU7CGiT52Ad42YnHHUE5+lMZCF3kEryFP3v0GamDZf5DvGDkds1CQ0QAPyDPPGe3tmq3DUj2g/I2QuW/1eBj2OeKQlQm55OHHILDqfoKQuWGS3mKGZsEYByF/PrTVLouC3GByO+Klit3HeYDvJAIJ6ZOB+HShVLDgfSlWIbk7Lnr61IRhtpADEALzyThen50ikrkbgjI6Aj5ffNG0sH+fK7SQTjqO3WpCDjJOcggDGcH3xTEOWIwdw6ZPynJoL0JWjEaHCPvOQMkcDHWo5AFbczlFJK8gDIK56Zpr7QuCFG/PB54/CmLEWGAMHPLuegxigGi7p8jx3cOzoWAHB5zXZC4aaJAY+B8+WyDgsSRjFcZZylZEIcyOTwD0U/hiuxCnyuNpyAM5yAc1cTGUepK8v8Ay0KAbjvOM8ZP0p5fcpAPzYzx6iqyo1uoEoViqqpAB5x+J4qeNA/UxBGU/wDLQgAnpzjPFaxCzZOgR0ck7DyB3JB+tMliWCV0BDggANjv60J5UkbkDfJtyFhY4XHc5GT+FLJIFUEA7eASf4eO5p2Jd7kSL86BSRGuCdq5798VIUIlAVPMIAGdygfkTSrGqNIWxJtABwS3fv2qF2Q7w2ZGIHYcLzznOaaGm2TSQGNM8IwcAHO4Yx3xUBAmGRnchKnA9PzoycuuT24/zxQkhjkByDy2Q5H9BRe41bqPWIxuEJGSRjkcjv2pI5TuQ/6sEjlgDyD0GKaCBz1xgDBz9aiVvL5+4DlgEGfp1qRFnYFBAG/bk5wBuy2e9ICpUMchUIyR05qJZuATk7CQd2aVhvGCRwQep6d+OlWNvsPkCFyVcOArD7oHr61AB5sQ81DIRgpkcjI+tI8YPAOf7uGGT+ZNRvH5iOGRcYPr26ZIoEOadDg4O0kkoRgjBz/KmlzN/qk+U/MSTgcDHU+9LsSWV4QjoxUkPztXOO5I7VdNvEbEH5XmZzvODkDII4ziptcbdkZqxFFRmcFmGNq84+XPWgJISoxIAc/fAOPyNPuFUmPdv3jacMu1eeDjB54pDtiyAgBbkD15qFoEWmOkbMLq45ZsFix79sCoWwruYw427e+enenPN8pKgRt8ucHBFMiJ5+XOBt+cHBztP8jT3LbtsWRLneXOQMHPt6VAWBeMhCXA2KN5+VaVSNuATzjr7jilRwx9GHX5W6/lV2sR6CyOI3yT93rnGCfbBoEygJkkLuOT0xjjofekG05wSN3K44Ib14pGO8AbGfzCwyTn5ickc+9Mq10TJdsModhRFAHy853ZzQc3EkblPLYZVJEG3PVuhz16VEiEfOUZwvJxH0B+hFPAw4BcELghj6A5/lU9TJbkWx4lVRJhgeNoODkk+vqajCsfZscHqBmrcYEqb0DFATngDHYdfeo5IkckSHZ05PIwO3FFihFchw4UAnDcNj+lSRIshVHPBQMPMzgHNIEHmORKD0AwGxtxn/61IjF1B2BDkqcknoePzpol7k8pQPIgfB55DHH51WZhsj5jTA24JGfwJxU5T53TOduRlemfxqGQ5wR8oHrzjj8KGLYj3BnD8EZx9aRmMedqPkKoGM8kfUmpFIQkgDI4QfeyD34qKWHaAWQFpCOOuDUl7jGbOQRgc0hCgIOMMeOPWpQcQ+aUOMnAyKRn2nZvDHAI4PemmOw7eoVye3XHtTXlVG+Yj5s4Hpk0OVGxUyeSD07DHr60SpHH98HGxRn7xOT2xmhitYGcHhRsIwvJJxk+2ajj3lc4d0BY5AHGBxweaa52orhDjJycjHHscGgOjshV1f5ecnOD3HSna4myaCM8YGT1zt/+vTt29PlfJ5XCYB4+tCMBFgMobgcrngj2qNcMgcpmN2yT5fTj86ka1ATMFy5+XAyT7VYASNLieQHaAVVP73TFU1STkCMFcDIwT1HOOasyHKIhGd8nPP3RVjZG108k7vsWNCxYD2qPzCVJQ+h/CmklRkvhQp5fnt7U9o4pVkTZgeXs+ViOv1NTcQGTYj5Cod2cEe3NNeRGxjruJJPT2olIBjxnYznaACW249zUKBmGQDtPOHHIxSAdvLgZOQeeOmM5AzRIfkctgZPCZ696VgV4HVewHt9KYvzfOPuZPJFWPluxN6R+UY8HjjBPJK4pD98+pIPP0obbEgBAwAM4HrxTOChP5ioJa1HkEjGRlRjn2prOcEY2ZwScjpikx8wwSeQeuO3vQg+YMMEHLZHPHpQVcXzDMpIxg4JfA5x9c0qZGSTldx/IUqFVZCECY9CR19ulNLFTwPUHHencdiQozYIH8JXjr1xUO4j5ByTk5Bx396cZyE2nsQQRwajJMjgnB5J5psYshUrjhiCSceo4/lTlUOSHThgQvHp6k0wRqWRjG4yRkbh0Iz6UFMqQw4cgESHOAPpUhbqSAx73A8vJY5IAzj8xTVYHnOcZPz+9NZn/AHhLmQc4G0cc8c4pWi++MkDBH40C3F+Zk4I98UKQdhA9MZoEILgjGRx7/lQFZMAcDkDI3Y/ImlcYoG3A6ZC47g4o2YJJzyc8GkDA4QZOX/jXOMjHb3pCCpABwMfU/rTJsS/diEY5RUfOR154qPBDoVBTHb3xSg4dMjjufSmlh85G8hTkE96BCiP5SBxgfpTmHlyggKcAAc56jtgikU7hkdSAPamZJwUAGCec0ty1oIvUDqe3H14NPCr84Jxt2jIx/hQoOBnqDmhlYtjn5cYOaYCZBZzzvBKkY5GOlOBIJAJd2Q+WUjIH45qQAlAAg5JZsAZJPvTViV8txtwOwoEhVVnYnZsVWIHzA5x64NNbKqDwRg8AegpyEKAT+43nptzz+FSXKFN6FBlflHJGcj3xQPqM6OQCARgnnHT64pYmWMjJ7EkfhTSmWcHBOWzjJyO3WnOWAyoGByR0Jz8vf86BuzFkcyEnYOw4HtUSgDAz8xy22nK6F8dg3HHp71KCBjjnB6gd/erENO7kEDHoKX5QgO/5dzAcL2FOTKuD6nkf1pUVTwyEYyAN3r3pbCuNWMcAH+7yfl9PWrG0xkEIdqZJ+XJ9uppilkXGwHIwO+MfWnw5lmQmMfKGJOeoA4FCC5B5bYwHPTjPbnPNSksXPQHecEEjkc9/ahnQ8Lnpg++fSoyVj5OONz4kG7J24H6UnZDTELq6IeQSD3x1P5Ubz5u4DBBGeAe3tSiEKqAY8sBQe3J603nfEASSuVXHHQ4GcVNwFVQdxyeR6CpSiedukLxq5XcQvQEY/nTInaQAFMEgHgipo2YxgE9Sch1Jxg5HTPFVYLInjiDwlQgySw8wdAONuR9KgEEqM5EcZQbVwPlzjr1zQHKuhA6ncfyxUnnlXJIOSWJGOufxqlYCMNE2SJASOvymhkCkjyJcjGSy8cntzUqxZQ4GCByfU1Miuzxl4w4VlJQqvQdaBXK0attyfkPOecfWnKqjhx3A4+nFS/Z9kJQA7kTHI5BPuc5pHkB5HIckbuOMe1FxMTYVQhhuyOmaVghct0fcE+UZAAAyT81RtI5BIySQNuFIP6kU7+PcOhDbhgdPU0BZIbuZkcKnBzkIu7j8xTTJsQpvfZuLEfhT4zC6BmT5wBjIPQ/jikJjYvskXBDDnkfdx296ncroMRVZQBkYwSCCcjt0FKZM45BzghCR29OKQRLlyuULAcqehpxkIXg8gEZ/nQibibvLwqgA4JGQeB6HtTTlOCfQcA9zmjeMAE89+T0Ip8L7OUyD05O/t14xRcEIeQSU6ZJJB5/WgSspGz5ACrHgHnHHWhIhdYUYztDf6vG7P1NSbl37RzhgGJ6YHSkIijZo+OHy3z5b0/CpUeJ0cEASFiV+br6dqjZigQl8vjnnpzUZkPcnJPBBxjH1qy73HSlS7g5wvzFf4RUJuGfBzwck4+mKc75yRz3Y9jj0pxw6kDggjkDBwe2DxQSxgLjlhsABcbhinzPvX0BI/i/+tTyzFAUHUMOV7Z4zzS7t7hjuKkgHHY4/CouNNIcgwwUAAgjOc8HHB/GozygUuVwq7ghwNxGO/vR2yX45DZJ45xTnTDuHD4G0kEZ6HOQfrViY7eD5hzkouOooLgjA+cAZGOM/nTVjyN3yHGMkjGcfSnKhMYGCFIDHIJ/mancQ0E7gT8hz9e1CReYQoT5yAwyQKeuCORnkj34+maSVX3EIByi54GQSfrQhobs82MvwhPy4br/hTvLUORv+cMQcU113HgjBIx6D1qRW3KH3jIUhcAckj8KNxEkLKjuVC4KgEk4xj8KZGEMeEIfaWJOe2W/DtSQu6vlZPvHjn09qdueKEc8AEAADoSev50MFqN6OMDDEckU+MMHO0fxbRkY78cHiopCSwPA2kcg9sURo4mTnKMy5OAeOfX6U7FpihypQEgfLj73Xknt7CmqR8hJBGQMbs/0pQkkceAMFuFK4HQY7fWnRyNG7nHHy8U7XAcIUR9joHyDn8KYSqo5bAI+U9+D9MUqSZjjjL7GQHnBz7e1NEmXICdD+nvQ9RMcp2SZAG04Awx5GMfnmpAUeUDHGT0wuPzqEqqkrkJjnllOO/Y+tCjjOQBz+NTYSFaaVUQj5FWMAbjk5z7UjyEOVIOd42kZwV9OtG5UY4+ePaCSTjuPagIpGQD8o3dh3HrikQ20yOZQYiM/eVgD6cY/nTQC/yn5Bx16EEU5oxIDkYAJGNw6ZyCeaYVdsvxnaqgZyDirZQ0SbcEp8pwDjnpVozkrkk8D5do7HA9fWqx+TYMhyS3X+lNfCFyY1wFwMbefmzQRYuFmZyN+wHAIXr/WomCnYXJO8nrkY/PNIFYo7Ao/6nPy/401PkkBjJQuST6ce1LY0REoE8KB4ElbyyMPk5z+FPdNr5ON5C7QmB8w9sUgPzYA6Dr0AA+tM87ahBf0BHXBP0qS7jggV8g/OGbJHHfP86bvKvICCeAMgnjDA0/fs5OD8xAx34x/OkdMgHA3jIIBwT370WsQxWcHBBGDyCByfemgkqAD0yQO59amkXby2TgYHy7Rg/iajVyrMVB3DIQjAzn60agrDtjEAgYORg5/z1pgOWKqMcEcoeD69aiMkm9H+faWyAcAgH/CnA5ABGABgZ7mquh7AgAQEbwOByDjH86kUbzkDkE9vWmGIddxBK4HU4x+FI26R3IJBB+bnHpSuO9wlBVSWwCB068Z46UB/m6YyTkc8CmMo2uMFByvBPr3p3AA55zheveqIJFlRyTjjHUGmOhGSCUXHGz3pNgORvwSpAPYHPenStvG44HIGRkDGO1A7kJTc276fl3pxjIQnPUGlGTkDnI/nR5RZHIyvyHhxigQ9HLSYVBlmCjuaXkqi9CRkg9s01hyjdWLBuvWo2bcxO3PTHNQPqADs2e5PbHSppZC3yMA2wZxnA4+lQA4bjggE9OKazqu8nBGDuGDmjqFriCTJwH+XJBGRxx9KUMCSgJ4wRj604oTKVA547eoqNxhXYEE4AVhkjr3p3KJH+XAIzyMexFMVgXKDuM+ufXrRjzBhAXJLdBjGD7mmIOhxyPX9elITdyVNytnBIJyP51MJP3O1nI2Ee+RUIBUoVBAGABn2+tMRtwAPsD0HUe5qrkkrMCcgYzjt6UwRqIghwCrIdwDfpzQgZgm5ADjPbtx/OiMYaTJ35BKg9sdOmaLgOZcSyEg8IrfPkYyxzx9KnsYRdEKJVjOcr5h7ZG7+dVVJUINznarZ9T2FOJXaQQFIyQdv0PbPpStqWOu7dbJgrvGQpZThuNvY5461F5oDY2b2GWPXHp1pzYcAZABBIPTHHvQAB5jDI3cjYaRNrDiDGoJOM5468cc0rbmO0ByGwcjB/lStIcbDlwGyOANvFHyeTtbDso3AsM8g+1A9yLPRQM7unFO4HXnimZU8gdcZz29acy5WRgMAZIB7CghXTAEjIwTz1pG3KTvQoVJBzz0+lMdSzSYR8fMTjuR6c04DPJOFDEd80JjeooJOM/eJGQM0TkKj7iOFJBHpSRuNycHg9ScZqvcuY0bchKbto788elQ2aIpXpJcofvJ0GRz3zn9KrYLZye4KgcZ/PipCQqgcbeT0Dk5PqMVHvBYZx+Jzisr3BrsSeWoYjH3Sw2bcckdc5ppHJ+Qfex3yOKarbi54fk9QPSpWIxznk7TgjP3cjv8AhQCGZZsDjLBWx/dz71OQSshQjJySSCcfNn1qLOGzjK7QMGgO2z96Bn5h25BPrQGxKjtufA7fhzSKdyYbk7cg442+tOKhZDvyASw7cbT9aNwRMsCF4I9PpQMYcs5weQSMjI7Y7+9ODNswM8Dp/jTiUZyGO9uSBnpznmmiMrhm+Q4AYEkAn9atA9RQNoBfjGeveglm6c8cNjkGnYPJPI5BHoDTiCx4JAbGeB3NDQN2WhCHO8bYz2Gdwxwc+vpUkbYA/wBX8pYA53Yw2PXrQ0QY4UPhpAf3bKfbv7UrS74TsTYAjBMbRg5yCcDJ/GoJ5hECtwuQCx+UAdf1pwJ5AOBgetI2XIbAO8kt69O1IrGQ4A+UjrzkYP8AhT3HckOFyB5aFmILovOM5HH0qaO6dkdQOMLuyvQn0qGNlLDBJA3E4OOgxyTTSoUYGXYbTgqBgj6dRiqsF2y208ckshGAgVwEHU59utVwSnzgFwegUYPA460/5E53gZBHC96jkKhJSQDwcP8ANwSMDj2NUK2hI0sZfaBkFAeQcjJJx+VBKcAfcAJprfNyckO2S3QggYxTXJRU27TtJB59uKVyUKSV3Zcglccgv3z/ACpSh6jJRRngc/zqMzh3QJFvYAbivAJxjvSRbO2EGOOBzSbbH1siRSPLcHIYhs4/z/SlRQWAV2fcc45OP0pV5GSTySOPenhRyoB7tnGScYPGDxx60EkfmFTwCACQMgZwPUHB/Sl8zcMEjnAV854xx270yIt+7cYDA7SOc8j3qZZH27D9zAOY/XOO9BaWpMS2xORI7ANhOOv1qLIDk54/A8+vFNI3lDkbs4GMnNKoQOQg2MoDZCnaVPYHGM/jVGliRGPQ4wuB+Yx/Kh35CHL7sc5zQnIjQg/KqqokGOn0oUblG1AWwC2OnFSSIOAM7DnkkA0ErJlCApwBk4GB+YpzSBWIJ4zgc+3SmKw2o6jaCeVYkjIHqOatai3HMW2P+8EgAHGRn26HvTcEPjeYzklTnOcjHf2qSWRpoYkBCc4PA/uk9cVEeVQsd5AHYd/wpNWFaw4N2I3quME/59aC5HQdgTkdOaTG7eQBwBxnnJNM6qAwzhvmz7VSYPQmTazkZ24HSik2ZXIYKCAcP16UUybyLZVipbpjg8nn36Um0gv6AD36jnpUbBd5KoMn5D1x09OlSbdxAGE4BYp61nsU9CI8KODtGFx34qRYt7kHgA9vpSYJcEnCnocHninBlQZyPlxn60yloPCjYCM4UYIX5sn17UsimLJ2FMNt+bPb6GgfvNgJOeh79frUkajcMEDsNgJ5PQ9O9Atwhj+dI/licnC/MMYNbmp28FsbeOT95JJGHcRt8qH7oHPT1rJQeXHK02cABeMkE+oIB/nTZXQM5Ycg7hySOmO9Ra5MojWiSPkfOedvPAAbODUboCm5XDkgHj605pd3JAwoxwBwSeee9MYEAE7RuJP3gOv4Zq72H0EcMCCOhHHA6/hmmMGkcZ+6R9P5VOExsyDnv3xn61IIcfNycZ49h3prUVyCJvn34GCCT1696V2ODkYfJ4Xjv71YEaFM4y2MZLAA59MVGyLvQMQWYkkE54qCWyqSc4z90549KC21sE4yQB05x+FSGE7wR/CGUe9O3gBiflOc564/KrTRKdyHLbUIwckjkcGnkbnBHUE59ORzT87HAwSu5uB1qGNmfCYOR0HHJx+f6VNzUecYy3RfRR0/Kq0rYm4wFx0Iz044xVmRnjjT7oLttGcnIxz0Bxj3qByMYXCHA+VM/U1V7gQOzfOeCw3KpBx2wOtI0uYwGJLYwNoA5455+hpzI6gc5BB6rnt7mh42GAoyMDGcE55z1+posV0GjcM/P3zwo6Y5pQiDGQh4APFQxqkmQJUcId2cBeB2PJqQMGGQOOvEn/1qSdiUxWUyMAcY7461F+8ixuxwp3Z5yT+tSbwwBPy5HPY0rbpS+7k7+Me3vUlW0IBgjZ1A3dCeOc0/GDn2oXKHOVXPTJHOfwqNnPHP3gMfMMfyqAHZGzAAwRyfObOQc/TpTljLpvAAG4jknk54xjNN3gN8yc5wOfUY4qVQuCCAWztGc8e9BJAwJIJB25xgYHU/hUTow42A9d2RjkenNTTyNJw4R2JAPU9s96iljBY7BwxJHTPNVexXQrthCX3h8MDjnjI/+tTSccrgkj8KeEdmxggrjsf15puOd3l7AemeAfpUkiEkvtB2AgnJpe5OAQGDDf2/H8KZj5tpOVwA2fQ9aSNCU4wcj5dpLcY9DQA+Us/mEAgYP3Tj+VI4kR32gZJx/WpUxxg85ppXj5vTFArkmwYAUc447VGzeW6AOCW9+uPwpv2p+Cm1Cvyjg9jz1zzineYXyQOQzNnPHNBbZLbzCN4zjO2Q53kHj1rrrONpbOAPnG0MoGCSOcbsVxkOUmiJBOXCnjkZBrstNKSaahSNgQSvXHCn/CrjoG6LUqDCEIpCrgjA9fWostHEOoU4yB6VNLuQbWypKsdnbrxUMmQ77uFHHLfz4rXQlaKxZiuDuABwpAPXkY7U03DSJuEYJYEkrk54461DxuJAOOecnipACSdr5AGOefyzTvcl+Ynnv5IAJwxVjk/eFPVgZCHBAwBx/nFOEUaqAR8xIxweB+f9KdJk4GBtYHoeRg+lPqUl0G+aXwWHVduSB69sYpJmKJhCckHOztSLyDGnGBjOcYHrRuVGRuSQccd8jH86GrDsPAHGAoLMQMYz39qgzufaoOCGLZz2+gIoZjhEIYEnrntioiymMgyPgDBzkjmoWplZ3J3bYNqPmQNgBmOMH64pRECknRGxjAySc1EjMswlPIxg88exx7U5pXOIzgDaEYrxyB2IquhS0HSZDjGTtHTrimtKWR2TORnIxjPFNDsQ/wAmAFLFs9fw60m0SKTnCkHj3pNkslSSOPAB2ggDAx6Y7moMKOVA3AZbHWmuV+d3BwSckncBge5zTPmZ3wMZI54pXHoxSm7JyPlBwcDp2pQPv98A7RnrTSCynJAYce/5UOwkffkjrjtmlcBsqMVG6Pk5J4xjAHrURDpKc5JlO4ZJxwAOg9hUzjJfI+Y55JB4Pbk0xHCBAJBGOVGOgH4CqFccIGXYD6AYHJyOlOxlgqlzHktk8YJ96bJN5ZdUPzq2C45GKaoPK8jB9T/TNNsIiqnmKR5hHzbV6emPX1qWWAKzlZCXDkH7o4C54waYsxBGB0x1x1zmhn3YJyGweQeeQoP6GndI0FSVUf8AdA5KgHzMHqB1p8M2x9xwAMkAg8/LimGVFcIsYj6BiD1x0oiIEPKEAAZBYnk/jUXILTOY7SUud6yMoA4wMNn61RMjFQEkUqzHPAxgVblRUtYzgSMGBAPY49s1UYKEUD+6wAwO9VcVrIkVd8aFRscAZOTwc560ZaJjhPL4BGM4OC3+FIvzOgD4U9j3pkkgKkp1B4BVsEHPt71QIbKzyN5pKSR7yTvPbFEImUgsGATJBjk2gnGB696RHi6HBDn6cfjUySRyugBOMKDuPqfpQLdiArGMDGQVJwM4H6ClwFeKQ92zjtilL2r4K5T5QrLKdwLBu2PaoSs7ZdgoGwEbDnHqMc0FDd4h3nCZKqB5Z3fXg0GWQSb/AJSzcYOT0+mKcYCN4EZIU4/L8aiJ6Y69agdx4JQkHO0Lg49ScmnbG2/f+6c8HkGmCPzOGztJqaPeyDfhMsckAAdeOuKV7CK8nUHHLMQDjmmuGZHAJJJ4BPtUoPycAnA27/fNKN25B1BJwaq4miCSRghAJBbrg4oDYcAjYoyeOc9sU95A7Hp93PoevvQMFcYAJJJJPQemKEUhJZy0jkRbA3AVucAD2pIziRMn5WJDk9BxT2Kxo+Dz1zj19KjEqYQEgg8incm2pLJydwQ7RySnuMdPrToSsj7Shcgjr345qJMlnByCQOM4yBzx+NTwvGJkE4I2iQqUJ+/t+X8M0mFrbCzQCMHBlMu0t5e5lxz2aq7vsbAz8pz69uc0yR3ml3sTIyjaTnuT71GIyzFVClz8zDGOvPf2ouUh7FZA+UGc9kHAPT8qapYOCQv3ieajCZOc8EDaNtG35QW6HGBn1/OqG5WJ3SN8NjBA4GeuOnXFNzkgED94wA6k+/AqIAnJ4B4z9O9N+aM7suG5YYqBk5fdvyS6H5stnA7dwKjc5yoGMDDAcY55pc+WuwEDA6ds/WmKrO2CCeDS1DQUsW2E9ep+X64prsBg84z2p0pC78EJyMZGSB+FNjA2hGcoAR25OOv50wAYYkHjkDgdvenMvkx4CCR9uMA4GT9ajZl+ciP5cE4xzx60AIWLF95O1vvAj2oB+RI0seHXPIIUjn8aRjngerEdsDnik2bmynI5b1JwDTyjKEyN+QeMhRz9c0rgM3MEBKbx1xux/WgSYyQQSzZwc0YJOQC6qCMjn/CjZngHvTJvYRpM8ggHr9P0pducjA55wAB1pNh3HOSMAAc5PPNIqHbwMBCMcelDRRIr48tucIQcAkZAOccURr8sajnAAbnkc802OFtkeHHyhcgg8k9ad8glOARgsBkbc4/ClcBSvD9uerc5x9KTcv8AEDnGRjpxTguGyYwN249WAOR7elLtBQkE8dB16/Sm0G43OCMcEEdPamqAUBGeCTj6Uj7A8gJwA7hDhj09cU4kryDkbCOnrimiW7DzhsAcHgY/ChGJ3FhghuBz0xSKN7gDG5goyTjJPbk0hffE4V8lfvdTz+FIWtgO8/N9PXofbNPKszIVHTihkw2QiZzjcM0oDMw+cbM9aqxa2FRmVOj/ACqz49x2omzvOdr/ADcb8knj2pFUbEIHzBSW9BmlXAbAfZlh89DJ6jIpGaXAGQwIyPX0pdmSCxL4C89ecU3ySvKvsIBIzyDk+3NTK+1CjgR7G4weCo4zUjQqLFG4PcEk88gnn+VKqhwB3wM8nihm2nLZ/DHdcUgmzjIxuxk/SrvYb0JEYNhcDIypx3xRnYmQQm1eCfmzj2GahZjgj1BAwB8p9aXLk5XGMMpI45I96l6gWynlkF2BRmbaQp5qHz1xsUNkDknvkc0rS7oSg42liCT3PamIodkVhyAMvu4Gc+mfSjZDYnl7UccnJ/UdKFHyRgZwM7cHHJ+tP2KvHmAnJJxmo5FZsqOSADlhkbs+1IhDySH2b/LUlfvFeuPalXcCW424bJGc8e31oUFmkCoUO5SSOnTnrUjIHyXOwncSB3BOadhq7GeVgkbCDxgHC/41JE5Vny5zlsAyYOPwp0YVJgd4ChwHIU8DHPpUOGXYWLghScnjr9SaeomyQ7QuUwQMKE3e30pgCqVX5BtcnkCnGRhvBBABBzk1OkkMH3tkittyAcEZPvmpC5EGYgjnsefQ8evrSZw8cmBvTcM57Z9M4qSazjEu1SZGbC4bghQ2c5HFNHzwkoS68tnHY/4UWsLVbCNM5d3bIyfl2noP60qSBcqRzzz+NNb5SB245znP5U0ujjCkbiOMt1z+FC1FclUpy2BksT3zxRIgVEH3c7iSGJ6npgioyzI6OQU3biu8ZB/lTc78EjY+cg+3pTsMVtpbIRNuFU46U4RqrY5ycjA2j+L2x/KoxhW3Hn1HQcU6MkKBwAOR36nPeqHsSnEeAXI2425AOc89vahkZ8Y4XDEgLntj19aZI2JgC6o3GMY6BcY6U+WLyU8wcggkqF6c561DEQBPmIBzyB+VPiy5JActgnsBjGO/vTmZ3Y7l3qsgAf7vX2pAEYbM4IB3ZAI65+vX2p3urlrcN219kuMxKMnHp+FIG+UqvJOBgetNYmXBHALk/cHP1pTGybCSdw5+QdDjHP40ibpCtubIx/D8vymgLtyQN5wx+bnPFIFXZt8uMNtAD46GkLMNgAJL5JPpxj+dNsLigYTYSMqPlDDA/SnSyKzk/wCsPDEeg+tNkO6PHcbTjjvjNEgXqDsO3BHPPP0pJg9SYRgfeiO08cAfl1ojYu8YG0o0g3KTgjj3qsANmGQAn5uPUU8AyYH38nPrnFO9ybiod0YLplmDE/uzgANkDr6U+eRWfaXOMsc8Y2jpxRgs4JwCeiY7EYPPSoycvgADgAkjOcVRoOUeegysuCeQVIFHk+XKQg5Q4bH3evrTIk3N9zBIzs/zxT/MKiUDhBgkA8YP4VBKdhUTcmTkZ5bndyetNCBeRtfauD+79KfG4iyFwgGcgY5/Shi0mQuQedpHUk+1FguBVRxkYzxnvmlZt6oGc4A3H0GOKTHUls/UDOaaF/dEneQQNi8A7vTmi5Q5/kl27ChDYB+lOeMjAByxH3A3f8qlhdXlcONpcncSRxSqzMuEIyGYqzsR8obGKdx7lQNulfPyEFdp3KQwNS7wVEgyM87EUcgE+/vTnT5sHbjaOCM8g8YqFoU5UBMDIBxgkbqVyWrEm50RBwgUYB6gk0jgqxUE7mJwQR68U1TuVCMgED15/CkCgnIwHOSODVIpu44lwvPJCs3t97HbNO65B6njBpG+aME5UsrAcc9cjvT2LK8jZHUdev5UPQhjW2ls7FOGJOBj+VRnITYBhgDgDk/rSqjAA7zuB5PrUbqGIbJzgYI96SdwRN9pZ8bQSw4xnrzTFRgELOHIJBz0NKrAMMYy3Q5Ayevp6Ux51VSNgHlkjjnp64zRsL1AkK2cfpSDDcMQB0PPb8qRGM3l7BJI5UsQIz/eAHTtXQ2ngXxBeLHssz5chRFleRUU7g3Uk5GMd6TAwigUxsQSCxyMcgZ+lIR8jqOuCcYBx37e1dhceA7fTYzNq/iXQtPmfdtht7szzHABA2hSAfqa5W6MSTuIHEka5XzBwW4wOntVICBSWxgZ6ewJ46Z+lOjURuDKm/azBgAM9TkCkMarkEE8jGWzz+JpfLXGQfm3kkn361O4bEJO5ThBypA3kk8n34pjc5+XP3WOwY5H0p77DkjPP3Rxg85/lQB0BBRTwcE9exoCzGRrl3DOU4Ixz2bPFSlVkY5jyTk5Jzg1GAvU5yCcEE85pQrFBhDwD/D6/jS3Y0SxqvIBwRtxt2gHFM+SQgn5wAxwOeRTclzxkHdkdOaPKEK4ACFmJU4J6D2FaCWo7K7CAFfPY+9Kcs4APys5yOD1qNWypJOdo7cZ/Oh1wMPgH0POCKmyLugcZyUGSFJAxg5/E05IRNMYhneVyo5yxIx2461E6buNgkypYkAZDHtk1PGzbw8ZIw4Ppg5zxjFULTdkZADYlGCCV47/AP6qaH+4W642/Q+tSTNgFYjlwrFd3Qk+9JIgQuF+ct2NAtxCdiA9OSeBnOaZ1kCkjDHC+WQBjFNkBCue20AD3z/hSMTyDkgDuT1oKSHIgbaTgNjPPtQB1zwedp5owZTiM4IGQjMvfPvQ52yhVOecE1A2Iq78gHAXC4HemlRtOQQRzxUrLJlyR1ABwD/hUbDaoJBUFcNyfWrM/QN23JHzkZIwcZ/OnuQ5jz1BbOO+cY59sGmPksVwXwD2zg4p4LCKRHy4ycgZXHX1PvU2GhDKwlRvUAck/eH4CoQqbOU3puzjcccGpWRVYBTxkYH1qLbhDhGwSei+lTaxVrAYkDHAyw4BHp1p0eEJCcL7elNcKnIJxyRn9KlXAOOhzjH4UxIRwRgJnfkEZbiocMWwMbWK8H5jgduas5Lc44BGPeoAu5U384BP40NBy3HtlUBQAqD0I55bJpMsIcMiEgHGARz68mkzxyRgnJ46dqWcqGBwMbSGLjd2pJMTQ09cjqSRihTvXI+cH3z1FKI8TEA7NoPD5POPUVPborshOXbgYzTKITGOVI3/AO8eOaYTlwSMemzuKnkCmXAkXA+9k8cDtkimgBeU3MdoUHiqQPUjzjkEFcDAIL57VK0e0ODhCucgZHIP0qNvlBxkHHOD6VHIGH3BjknPqe9J6grIndwx6JhQRnNRkl+MHHQH2xSBi7Dqy5Pt/KgdMHPAyfap1E3cCM5+pHp1pck/ng/Q01j1AJyc/wCeM0gyJSD8mCAfXpTBIUjqAQdwJ+hqpfP5ex2bhjhUQN278Zq3LjnYcsWyTx0qs+RygIABKnOMc81LLsZCN88gx1Hy564HrUz/ACbySeMnn0x0poUxyYPz5HT3PXBpyYk3hkzu3A5J/u4/nWIrjfKO3kE9TgcbvTrUwQlcDgNzknp6UmA68DKqOGyT/OlCs5A6nIPUDOPrQMbhGUAkHoeSemMfzpUI+6RjeMDAJA785FAAYg88YX8Ac0BcZJ5UcgdDn8KSZDuhyAAoCFzzwVU9fTinod2c/OrgMfbNR+W8TgyYc4GD6evSnFw5yE4PcUyopk4DKjAYDMSASB0JqMbUwPmPG7jA5/CkIkZt3IwRjNBj8v5CgIOdhycE59adxjipwCCDk449hQOHjcoNoTHAP97PP4UrrhewOeAAc88cjH9aa7bWIxz3x78YobI9Q4L4IRAGGMDGPyp+AQSTgkEduRmowPMYuOd3boeOnWneXyB7enWkMGXPIOCoOM89valBKugBONpDD36dacc73JzhscRgdAMfzoU+ZhhGcgAkLgAk+5NNC2FkJkVxnAdiVGOCD605pC7oAhLhgDg44H1xTSm0SE5Tp1JPH4UFFZHUfOvzKRz/AIVQ1uGJByQ4+UEE7T+gNLJgdR3Byfc5psuwI+wABG4IXBpchlI4yTk7/XNNmnQR3K4KjtyRzz3696d8zNkHnhiD3zTsBmycc5Ix0prnoCCB06VmQ1YFU7ccA8Z9jQYNww3XPAppLgYYDkBlA780A7+gGGGT8zAjIx3HrVk7D1wcHZj5m7njFOK7sEIBkjOAFzgY5xjPFBBGGIyWcjg/U/ypY/mYnIwo3EPxn5c/z4oL0FRmdgC5bAXbkk9PrQqv5eSeEGcMByA3H6U4xkcAAdSCehHoKG37gAjAYPof51QbbiZ8hwUHVx6Hqe2KQs4UK5cqo4zGOx9sU6aUcMcAAkkpgcj6U0KEHy/wj0oYNgYGOS4LlSFz65pwXgg5HcY4FRyMyHOwEZAye57njNOG7zUDDIRsHKt0PPt2p6Cepfh01rmz83YQg3BpBgDIOOMjGaqsPs5UchBzwATzxyBTze3BhRDKSgPyoGO3BPXHSqzOxOcEEnAxxwPoanYlChlCgEgsRz1GO3f2pxBKFuAORxjtURXOcknnJDjPGaUqpDgDAyD9KG7g3dgAXycYzt7DtzTjuQknpg9+ajDcHIKMej+uOPpTs7hkjA6DI55680yrXF81ioJ2Hb8h2Hgn1oqVN6n5Q7SEkkIq4A4xRQFy0qLl1HzqW6n5evfmnKNoII7AflTfNYrjg88+gFNfJcEuAM4YEetXoIVsquA4Y+hxxj8aXn5wOUzjr1qGObO0t1AzntzUwK7vnBAx2zUBfoPRwSMnHIOfbirIwyIefT72cHPfFVY2B2KMhNnO6MVdhMKl0AwhO7d5eD0z1BzUiasMkk+YKxBVMNyuB+tNkRXzuRRt6BZDhuc/zq/58V3BIhiJYnaXLcFR6VBMphfg/I3XBPy4HYU0UnpZlF7YqoJRhgEGM5zz360u4ISUIDhgRlPano7nBOXO0Bjt65/HNNQghy/OAchOvH1qrEtCLITKNvJwoJHy8/jmpFmaVkHmHb2yMAZ96RoljaMhCN2C244P65puwlQBJwqY+6Dzn600rEliGNHtCyeWSh28FTj8Ke8aSEAFEJBHK5HPuKgWUrk9ACTwByOwqaNCvcjOOhxmlYCB4wm/OT85BHI5GPWoTKyuB5eOTkgbcCp5284oTnflt28561AyMnOOuRkdDiqFERiwIY9Tg8e/emxrEEkDHfuHykE8HikD7ecjkEnr+VGSI3IOCSTgentk1FjZrQhEIQE7zz1pxLZx1Y+lRFmTkjhgeo7/AJ09ZMt8pOc8nt+maCSNgGXJABQnb06EYpmx0i3u5LDkfdGefbNSGOSRskoDtwMDtUewWwciMJwWxHtHGewFNO25TloDhU5Lh42JGXUEEHrxjNDBk3lMucgH3B7jGac+VYqHA3Ehd4AIz196j3MY8uT09uwpCQMw2YbG3HWgkxZx8m0lsjnJ/Gjyn25wcg4xgc5/GkYOygEEBlOAVzjn2NTYtOw52YqTl0IJByMkfTmolbPHzZXA6eox/On4A6oMngnGMfnUTtGcjjgr/EAOuagluwiElwB97oOnGOvepFIfAJOM49OfxphAiBXYxChiNpyST70smS3zEfOd+GGSOSe3tR1EiRSp5JA4GO3HrUbnHmbypRQckDkAd6MsRymAMdQP8aZIG3ZU57Nx60BciYF4nZ4uDzgkdPSmv9wdQB0A7AVIqEzbWT5Mk5+lJOik/Kd6/dytAiuy7+PMxtyoIJxzTiGfG9AfmJ39+eO9O64JGM4PBqIuyqScELjPrQNDS5VMkYADE47Y/SlJckBuxwdxI5/KkkdVQqcle2M85xxjFOEeVLKDgHaxIHU9OBnpQICy8gk7jyUJJyemeaTLFMgjpnB65pTnIGcsPwA79fpTT6kZOefb0pXJauShwOS4jXIOSV+Y46cDNdpoiuloQ4CFlC7TnjPGa4uN3MsZTIKrkgAfrjP867Lw5N50cuSXbIHqN/OfyyK0j5mhaePK4aTerLtBPBPemuz+XkkkFeCc8/XirVz5cMjiD5woGOw569arEqkRBIOR1Oeg7dap6bGd9dCCWXY+Ds6fwEkYI+lO81W3lMnDcY9KHKs+CXJcf3iAAPoaiRMgkAgs2Bjr+NUrNFFsSxyKEz93HUkY5oYnfnzD0GBg8nP0qJyCeMYBPHsKVT1AOenHpTFzMsxsSATGE3EZAyceucimybZA6LjGcn25yKhKMm/AIzgnjvQyhTkIACc4AHWm2F31JJNvm4R0HQnOSf0qKVCTuDuVY84JqTzPlPGxmPGMD9eKjDEl1BxgDH/1qlDEALMgIXHKnFKZAAUYeWTzkkHbzj0FOKgsO3GCP60mQIic+Xn/AB9qZAzCtgl9m7ILvkHpSykrEQo7kD060oZBJlZA7DoNuBjAz1pjbVzuJBVgp6c9enOKTVxMWPMmQc455z/KoSW8v1wxHTrg5/lUjLJI7pskX5QAQw6E5z+VSDy7eKUHzAwz/wAtAeMYyOtJRY9iIFTwzp8rADkd6bIoTBJOwsOfbPP40q3J8wgb5PLAxgMM46dcU3zg7uRjvkcgcfWqB7EYjCOQhcZOVJJJ/GnZZcgFxg44OPxqUEKrgjYM5JHGKAwJUFgcAbsgZqbiSuQKMtk4xxUnJYFB82eh56HvmoY9p4L7Mj+9vyfwAp0i5jZiTtVSd5yvU+1OwwZ0RCVAJBGBjjil3maLnB5wCO35Z9Kid8s6gjGe3pTkO1hjPJGfl6/rWg9yYqDKdz9QSARkZ/Dmgcuny8H7wPODjjpmhCZFQiNjuwpMYKkZ9TmrCwxspIOfmPqMYGMHn1qBET24W3RjIHlOGkQMTjH1AqCSR3ckZBBOAR0xVh4mUSMz4G0jJ4yT6Uk9nPbzRpJEY5CN6eZnkGgS2KojO7I6DrzzikwwEZUEDn7ze9Xmt/MAAfZwM1DNbSw28bskOws2zncxAI5I9qdirFcWpGwMjO/ccED8zQkfrHt3Z2nIp43yuUO3g7V2KB/MUg3FSVTJQHJwMZzTQrWEcGZMA5wcj8sUreWPNIdQCfmGT0xTWBkjG07WYBW2LwD+dOBOSW34BYHedp4/OlfUXOh32fO0BBliWPSnPayr127kZQQe4zz0zTUVcoRlxuJY8D+dCh1jBV8MSAfXHeqFexHM6KmFf73zdeBwR6etPlmNxC6HC8YH1pCgDkiQkEHufXIqM7efXpzUD5rAd2QByCRgjuablkfPILntkjHNSBgoz36/SlYgIQ5wSeeSQM/SgOZjCP4CmVYY5IP6mnAeYPvjLbufLxjPTr6UkrqWULhOOMgYPOf5UmzerjYCvJbPOKaGEsbIXUZkABxwfXPr6U1ApwBiPOF5B5/PNDYZ3Jj3nHA6AcY7YpqZjyAD1GcHoO3WpbAlk2nAz0yFPtSNsO8F8cjAJ7E9eKjdgI8vlNuVbjFPzluCRhVzsPas+ZgMAV1yP3mTyRxnHTg0rF2O5+oGAByfu4xSFxICPUEGkZj1AwAc9a0sWIvDv2fbgH2pmcry7IflzsPcCnZ3HJOCVI+hp/ll3wuMMS4BPNUyGkQswfeh5zkb0OO3HWhnYrld44OX+XIpol3IHHOecH9OuKNiSfMBl9uMFQME+9TcL9hytGD85xu5L8Zx69aekwkIBzzuXhenHtmojFs34JG78cce9OCDOQc/dJpsaVxACqE5IYckcA05l5CDls9QO2PrUR2OgK4cMA3AzjHvRsG9B8nTg7cc0ttyhyMhYHHOCFznn61IAzTO5IALqMCQgcVGhw5H8IOMn1JpxZQgK9snjjmtAGLHgRggcEkNk8DvS4YAAE4HHPXpSgyNycrhSNhOOtKV6D/ayAe/FQAOWQk8he4NNkYiORjGAFBxgnr2pdp+TeBgIRyxzndx2Han4VnwSBQmDQxQxkChDhmYggt0C5x3707zN4PAwo343MCPbkfNTyodsgAjdkHb7Y7e1Bjwp3j7uCucN+XpQJDAc4YpjOCPelwN5JABPIPPJ70uxuATng/gBSlhwDjcEY9T+FAxiQL/AM8wCAMZHoSKmG1UAACbcfc4B4qE5KHcOcAA+mfWnuSEwTliSSQOMZ44+lBOwEZYjftzuJ5xg00GRt4AO7jJweec+npTtvy/K6ZztOSOc04Rx5BPJ45+gxTQmrjoYBcuqHHUty2cHHvSSDckjsOFALeg575pWlwSQfLIGAR6+tJJIJItjjKnHXv9aotWsMZwWz1APAB6/lmnK2BtxnqfzphXcSSe56gY4p7puXaThiAwIIGOfxoIHKNuGB6ckUjYwD/CCxPpzTgWMzgIQ245HBxg57D0prH5MgZB9AKljRIRg7B6YyKQYckruGTg59CaYp69QykfjnrSsTgqcYwAfbFItWJXhfAyhAIJc8cYJA7+1Ajw2B1bkZ9PWmht7HoExnlR369QO5NMlfzMkuenBxQSx7w70ymMbST14z+NN2bjkheSCATnJ71EFHUAbiOSee+f5VIrdCecnHToaELoPTBwTG+WHIzTY/8AWklc8jsDwP8A9dPZccAbAwwT2FOeML/HsDZ25B9Mdvemykhu2TJKhkQBivzDPUUOoCcNhVKkgMeSPpVjZGm8CIDG4luTx+NR3GRK4yFQ45HqT+X61O+wDIpNvmDkkMdpbPTbj19acZEALY6BR/49ioMKTzgcHqO2amiYlwQOVKkcgjrn0rQOhKHZTGygOAST164IHb1qe4Ro3QERHMQ3LFGAAT9QKrKPMQ87IxuyRjsWIzz7ikkd3LlM5JXj6VNzBu5ISJMkjk5Az1OKjyiY2bzhASSO9MAPyM785LYJH+FS27qu/egEqqpEg5U9c8U0bR21HRllmQByVD7skccdsUsDGKx8pRhdyqzgEkAexpRMWQADDbSC5Hc0+RsW/lxcAj5iYuTj0NJ9h6EDRsExswPughcZ/I0zfwNpLkruBHTmniQ3JQGMAnLEAg4/TFOO6PKcDGOABxRqSyJFAJQPggkDH05xQIF2fKDuHQkn9advKTFtm87TtwOQTxQ7GNkDqDk/wk9CaREdAjf5ShA3biMA4BwPekLNslBHO5fu4xnPWhzw4JJ3MTwOnGOv1oR8l88ZAI4H607mjY508v7+QSxwX5weuO1PJYMQ3AxjHbn2pCVZ8qmxsknrg+nemgckDBOR1NTuTexYS38zzN+WbcX3HkcdOlRSQojOoJGFUhD05zmpIGjjs2RU2OTkOSVOD2xyKrF8NtcZDKQp56en4UykEaYyxUAPng9s05XYIAMDOd355qJyEGwnJLbMDJ+XHrigScHcV3LgnGfWq3B26j94Z+u/JJGMc4/GiOLPmAyHacjnsM5qSFAQADzyww2Ov1FIVGxACR8uMdeTz3qNxpdRjEtyBzgA59qc8BbAxkjdzt9fxpxcHgZz6Cmlt2RjvycCtAG4VHyDkDAI6Y/HpTVQrtAPCFvuHjNTIA3C4CnOVA4yPamY9CAWOeF6k1OxLXYF3FV2jhRggE8/hUqKqyEDJJOM4OCcc81FE6HBHmbmQnzAeAMjtWmmt+XZi2+xxGNQ7LliDvPGeP5dKoFoUVmIAAGxCASCwJCnp0HemgM+HZ3MmCP7owOmQeKvPq8hb90IbdVXBQR78gdOetAv0u3f7TEj5KkeXgEtnJPJ9O3SgHqUooGZk+ThgTuyfqf0oWTOcDHIIP8AKpZgUfGSdpJXZgL93HqeajhRlIRsY4AB4I/HgUrkpWG9U4wGGME0pRtiIwL/ACgZK9Tn61EGQiNw/GAeMHpU8YXZs++rFTnHSloaLUSCWNWIIGDnbxnPHvSF8qAvUjPPpnOPzpSHXAXrluEHT65zTVG5yTk/KFPsTT0QbCB/McAghMqTjGQPWnGM7C2x8AHByMnHNKsambDFdzEBeQOB+FSwSsrcAZIOPMUntjsfSk7DjZlVd6ufvAYB79PyqaOXLYPTd0z/AFqAeaFB4kACngY/nTnQAZQjIJxg8hvSi4hTH5yZHloAMgAZ/nSNG6MA3IO04AwOfqTRFIpcHfhT025A5HvTZB5OcgAjZt78j1zmqDQkVmRSp3Z5wCAec+3tTXJUfMEACgjnHOac7t5pI45yT/OkRQpxjAxhvoO9Q/In0Fk2I2GkLgHHyE8ErjPGahRsAAphMtuIHGMYwfxqSSBo0DEEqx4O3d0GB0JoWaRZN4IGC2TtBHJz92oHc0bPVJ9IheK2xAZYyshz8wG7IweoGfSqN1O12wM8hkJ4YNIzAnnnkn1qYKLmUy7w+QC5xjL45H0zUYgjMW4yKMgc4NaLUkhlJ/eKkaxbmzxEOTQpMpcYwBkkiPGOfenvbEru2IcOPyxTBFjzFaPO0HOCDkdutTcNRZBG+UGMb1Iyqnk/SnoyLBmQ/O7MMN8uMD8R+tRTRyIxHCNlSAsnXj1xUe398JPLORKd2D0U4pg0Od4l6HIC8/u2yOMelMdlVyoODkbu9OKgAZfoD1kOTTCcZLIRnoeQf5UbhzEm0R8jJXJI+7zj8ajkVnSRQBv2jbwcGnKN3BCBtxXJzjFPaUKoJ3hmAwFIIApWHYfMYnlcjBBbgY24BFQqEVgwyCOetSFjLyUzuAwCRwB2qFAWCA4OR82OcD0pi9A5ZAzcHpsPzGjd5cqEDDB88cA5+lNKSlH2DBAAJTj+dTqqqCZOiMF68k444poLIiSFpQMFcKoz36DHU+9KYykwAC5DfmRTnBQIi7FIUEIOhyckfhTkXy5o5ABwQwHUk/jT2HcgXaSFccEM3fjmnPKioWcdy3ccZzg59qMuFIY4ZsdVHXuOtRh2QkqfYgehGKkvoL14HznOeOfYdKaMkjLduc8EGgjexJBJ9fehHAxgDd2ySM1YIYwcHaRliABmMDPpzxQoHQ8sQe9SKE3Y8vACjaTnBA/DH60hRUUYGPmIUjB7VLM2ncRnVd+E5IBJHPSjzGcEHkA8Z9KVAgdMg5BGBnqMUmPkyxOdo3cd/aqLAh1POCW3Yx2pCWJJOBkbcEc808r253ZOTjj3ppXcwJGNrAk4646/nSWoWsDSAOQVyeCTz/TNSM4W2kJcB0XPrk1CELZ7uVA5ockuQRk4ABce9JhzajXYGRyAR8pzn2p7DKkrwyk89s4oV2Gc4JIKg5z1/ClabDtwcZyc9ye9ISa6jZVLuCHICHII9hR5i8NsyAeAcjIppky4BwFGeQ3UkU4vuzkYzRe40x4w2VGMtgUTAlti9TkErgYz9aiZQ/3TvYHgDuPWmsSyEgiTHXA6H1NANt7DhLhj1RBnOec/lQ7bYyBnAG4kHHf3x2oZcK4AO4Ehdh6fWhSG+UBcsSHZsnA24/nSukT1HSMT8uPLQMWHA596aznjYNwJB/D9KMEjJ5AGSc/0p20DJx2wCTmi5Q0Tx7DjIdlHBByMikfBGGyMA/XOaGjO7fklyFB6dqEXZwc5IBJJ9aL3J3JDF5mG7DOee9DE8gLztPX1AoXG/nsSeM+tJsUb87wSxYE5YDPrgimEfMayszFdhPJ7g549KaQ6q+1Mt1AkIU7uO5IodRudtg568dSetLGzbEIGAc4zxjpU3ZpdCyRqDko7nGMLtAx681RdNqphJMDKk+vPuatGLc+Sgfcfpjj3quYlwCI1G3aWGBnmkxXKLRYZ+CcEffOKb9yYE5RRnOMEZJz3q1OjPgbHPPA29/zqmQwcgfw9RWRaHIxVU+QYODj0OKazMBkJnYx2oQDnmlUfIhHYD1xSkBmzvBBBwQe+eKAvYViS+QT8oxgYojPOT0zSZCNyAQ3JA60h2LOVBAQdcnPv29qDPcUAnZJgliBuwcYJ+tSJnPHpyPpTAGbPGR1Ge9PjByVGRyy5I4zjmgabQq/Lgc7SR680+NyQuSAQMg55H44qMMzI5yQoCnH06VNjkldxBHZuDj2NA9WKwG484U8k4Jzj6UzZujJ2YUsfmJP696fgbUBYoeOASKCdzDHybcZ+bOT+IqtCZK4zO7k4frUhRm5XAAHAzz0xz+NO8scDI5wMgHv+FIgVX5yS24MR27j9aLCTEjOE2nn+EYJHU54pzxg4UfdYDblhn8eKCqoASg3MQDiQrj6YFCuYwMoRgED5icn8qTL0HEbM4z27gcH6U0gOQVTncTxx1+tBKA/MQMIDhuTx9KmIDMQ3PGSO/wCtIh6Mj3tOvPQkcZA79ab5LBjnrjHIHX1qR8cbQo5xjHIHbNQsQpJKjPQ1Y7tjy3zqFG5Q3zfKQMY7c0qMvO4gHgqDnODx16daaoVs5CBeEwP164o3bkCtIAmAWBx2OR39aCm+jHrHlxtGVAGeD8opwTAKuS5/gP4570FS4kAOwnAAEvJGeeKQgdS+SuOHPqCKBWDaBs2AYz13d8Y9PSkcBRkkYwefxz1+tKzE4Ak2YOQQ/B/DFOX5ODgr8wOVHGT60WHZDwW24f0OR/npSNJ1AQEDnimmPZkAEPzxnPIPShkWQOST12kdP5EUFbk2QI3Uopjycgg9xz2pZIxwV4A7HvSF2/d5TJJxkLgE5x3NOSQ8cB9oAOTwcnpTZDINjMAEOFGQQMjBx14BpY4GlaMEFMgMNxI3AA5zz2FSlV35CbwM5GTwTSkABGRI9rfwJkuoPH8qpEpXI5WSPYibCMdeflAOecgZ4I6Ux1j3EgAgcHAXippbbZKRwjBfT/ZA4weOQOlQEswwU2bhn73Sh6jGq+AQoHPAGcnb6nNI+SucoDjIJ3YxxTvLBfdxnpnHIH1okV48emCoBkIzxUACpsOSM9uuaXOdikkgN0B4560juiknzAADk88Y9elKG2t/THpQUnYEk2AEvu4xnP8A9ainIDsGSzL2Lk5oqjO5bYYcbRkHO7PH5UyS42LgkbV5HTkY+lJMpKgAHJB5z3p6jdkktlhg/N2qx36IT+EEjCcY7fn0pQD5rg+g/i/OphvjGcHnLbD3AHSoUDMxIJfoVI6DPXqKjqVbS5KoGeOfr6U8KGXYcZ4XFR5wmW+cEHhKnD7sYjIO4cbcnr9aBDy4DIAh8w4UkSHAA46Zx1q1IN0RCuDhgQNxwce1UY1VlQkDkH+Ef385P4VYJ5Tn7hypB9akm5XZQCSQAQ2On9OtNZ1fkuGHI+fmpfJPmIoJdt+8joevryaglQg8gYzx7VaYrvoObIXIAzjGRxQgzgcOGGFJJ65601MDdnIBwTUywkqEABVlIUZwVIOQfxFVsC1JEiy6EnvwBzShQODkkihTlcKNg3DGeQPyqNpdqlVPPHPHPNRcbHAAkICDgdT61BKwlyu/gsfbHrU5bakaBN/z5GB/iajYBy+0EbCwbI5z7VSdyUV3jJxxwPT3qCSDzY3A+cKuGyM8eozVy4yy4Q8Z+YgHioY2aIlmQFUI47sKTNb6FdhtIYoeM59B9TRGv3AeM9D1HNOkPmmQlFXHIXp+p606VzvJznAz0yOOlRZhYYWYJgE4I5/EVAyl4owfmeJSqkKMgZzzxz+NTEDI2khhlfn69cdOlKysG+U5XB3E8Z/KqBqxULHAK5zuByeTz6mjkqSxGIwMnGAKlmAwhYbxg5yaYzsuxMEKMA843Z/nVrUjYMO4+QbHVlxnLAgfgKZE0bHAYc5HBA6VIrBAHACEFhvH3gR696Y4dNrM5LHHBkzkdzzUSK5gJQ4Ukjgdeaj3sckZwvXB7Dpmmlxtc7hlRkbzgn6VNxkADYwXGBzk5zz+FZ2GyM/uwfmXB4+9jv8ASlYgMAN3JOCmecjHUA9qFYFXDOcAkt3pz4b68YP0qlYEtCFUQkoyAAY5wD096WWGRjgRjCnoPY+ozUpKlQpwVJ5HSmHceCAcg5GcD170mFu5Hgxb8AkNzyemahcYyCMAFioU8+1WGRlZAEIIxjjORjjvUO5DnJ54U8/y4qSeUjKlS+R0yO/OPwpg9hjHt6VL5Y6jnDE47jNKqZUdzyOTjrQMgxuIyDvKjnb15+lObbu5TzFOeByfQenek2dQc5GARk9BSOctuHcj+ef50DsOJ4AAyrkbihxj5eMj9KOA+d+05zjFA+ZiVTAIB3A4/iz296awwDztk3bWB5GM9OOc/hUoL2HBl2um4kHPHPfrXSeFJdpuUXD4YOCgx1I9fpXMru87Do6fMRkj0+ldB4TJuLqdX8tFxswZMEgHgjIrSJV9DpJZ1lfDcly2OOKYLfKo5CEMSQewHv161PJaqN8iGTJyM5XgEjHHtTbzzZfmJ/dxoVCBcbsc549qsgryBAgDLhgSuMHGD+tNunhSKExGTzAdrcDb09c5/SrhhS+t5XL7G3EHBOduOtZTr5MoUiRky2SRxgcCpQDkZ2yxBwvQ+tWFbysZGVDDHYlSen1qBJv4AjZyQ2CB296WS5DtEEAQoF/EDvTuTclZlUbBwx+U565FEg+Xco6g42nHI9c1GJPLYk4YMzMCeT1pW+YOBg56j0z1q+hVrrQRQHYYBz93P3ccepqRIS3II7de2Kar45zk54B6H8Kd9qU7WJHyMTwD1zxU2RAuXEeCjlnGAQpx0+tRZ4c4wVGT+dWJrhpCCD+7/uiPn8KiEiy4w8e1wozhuM5zniqRWwryKuwt6EnPJx6UIS3mc53Y4z0xUTnaSf7o65B7/SpY5pE8wryzE7j25HrQ3YkuWQit3+0XCIUVlxGxwJeMY46fhVCYqz7NiwMScrEAevTrg/pUtxcb1QndyFX2XFVSylQpzzwT0zmkpdh3ElJOS+cLuOSx5wOKVmUs64ym84J56kH+RqNgGw3boTQR5fJbODg474GP5CqJb0BphgpkP8+0kdOtPjwUDAgnA4JH+FQsBGCxQ7eT+PzfT0p65HQvxgHGTj9KTQRJJFbgknD5PTPAHsaj8xxHGgyFwoye+RmlEhSNFUIp24yvoeopjOUXAyVOTyen54oXc0HNCHKAyLlse3X8KjkVY/mBifbk8EcY9akYtkMZ3wpA+9nnsOKcZSuChI3ckcZOTzmi47WI1cJwBnp19qd5x5OOuG/HOab5WXz0I9aERpgcDlTkA8GlfUzGo4XYAQQp3EnPQDpVyKV7/YGdpmJRlPmDIAJ9Rx2qqBvwSgBLNxu6jOBVlJpYlnMQXzXQrv4JHfjOewxVJ9SkLJ5qvuzw3CjHbFNaU7MKDlFKjHQg9fSpYQwQSyusO4HcTJnDduOB0qjdhHYl5cxnaCzZfk+wzTv3E2S+esxz0eRjtGM8D1ziq4idxE2MFlyx9c9OOnFADQsi5KSMCMpgfXrTo3P90ZjIjOQMHihBa6HKC+AUUOx3EADt7VP5BQMAPlCknjHQe3rUaKGTAyBgg89BU0qnGxI94wcAYycCnYm2pA2HBJIPtznpTo9kgcCQfJyTx+I69aiJKOQRsYYyfwqPcDsUlBkZxu5JP4Z/SpDluPkJBO4YBHyim7T1JGd1K7qXI6455J4zmo33OAA5QhsngdAMfzoDlHMcEkemD7U3cEfcg6bWHvTWOzAJO4de5PvxSbjlh025FJagiRpwVAxjLEkg5xzx1x/DTY3xCiA9sdc5PrxTGGfu53Dvn8KVC0aEb3K8KTGAvNUhjyzBcNxyM8dKYzFogRHkjd1J5z0zTftOQTh+cHJ9hSszNkMODjIBoeoD9oYZfGRzjA7012zjfgFshsHHA6dKYGYu5AHPGOeP6UrK7o/OWYnHTv8ATNZ8oCu+MkDnkgDvURmxj24OalIxgHqoHPPekJUfe5UEmrHcR3CsuX+UEdRnr16U3Yd4Zuq+nvT2TY+CfLB3dflBJ9OlGAM46DHfvQVbqQsoVgMfTHpR5jvsKcncAwIC8j65qQEZJI7YqYIrHJHQDn396nl7jSQ1p0WPIQlmIHB9ahKGOFy773AGSOBxUhiMeAQMHgfT1pBxx03Z+7xj86rUTXYY38ZPBB7AUb/4RgkHnJ6GnMjDDOc8ZOB1oFu+8AAgswI9vrzQQBZCcZDNx07YoYMyvjgL69+O1Rrj5D8pQHBPAxz9KsLOqoMHf3GDj+dO5VyOJfMk4+UnA5JpwA2AOdhbkfxdsY496bwVH8ZDZyMj+dKrlRkFEIx6eufT1qdykIAx6ONzYwRz7d6cnGwkknuSB60oI56jbjGOKRnYA4Hy4PAHU0xeYGPMpZ8nd61NDHjCH5MY3bB0H44qPKjeB8iOCMD+E+tOkkAkyo2D7pIx29aTYDyUlfknKjGMf4ZpjKqMAB9PxFNKsUwX5Oec5PFJ9xkI+cAjPPShMlgXVT86EMSD+VJlTg+uT06VJHFH+8UgHuDtJwPzpBGzHHX0/GqSJu2PjOSDxkEZ9qaSA3GT2HFKIAeRjpnOetMeJVQAAJnnPXJoYwOMYJ7YqYRB3f7+zdxlfT8aYYwXdu+cYFKsLMQrH7iM2MZzyPpSDcVljBfZlyN3Tgc/WmMCRwfmPDE8jGMjrQqBQAAcKNo3HrQ+DgA8nH5Yp2D1JF+ZiQ5+Vixw2M8Y7VGYlKopChgBnGetCTSRsCEbb8x4x25x+VSmdpi7MnlneMDHWkkx3BxuTzQRkOVwD68/yqvJlPfj8vrUwZg74AyTz9QMfypXP7l8Drw3vmjqUMTHzkHYVIzzz1zSEZTI9CaeY8PkFicsOh7CmgDag5yvUe/rVITABWBBOScHjtxinRZxkYcheRjHP40i7VKA4ILFTw3AxTTISg6N+dMS1HNJnrznqKsQSbPMw+wYJHOPf+dV2TzGJCYHCkjJ5PU9TTiytnPQA4woPaoLRc+0q8GGJLMMNjoQagcI7dsBww+Y5OKjEjHL7MEY3DHtxStIF+UyeWxDFSWJ4/DNHoCVwkUKpYBpNqDj7uSWz3z2qVJwrOoc5yDguAMZ6dKhV2yWZ9+3GRt4x0pxzkgv5g5zj2pagxZ5JnwvAypLeXg4JbFNVwpwTsCsAc89PpRKfOAA4GR0I55z3FR+WcnjZ1JwRzVpGTWpY84r98noQec9aYJFKJn754JJ5/lSIh2En9KmRQGQMcliW/1nP5YqRkXzFSW+cZPU4II+lTbm3hWTgZGwd6Y0YYlVHzPjGffrTRKxIIxuSRlUEMA2B157UXuA9yXQFSRntk9KcyqFAz6AnPINRKvODyy7cEBuc+1OVh8hAHLEnPHT64ouAjPhs8kE8IvXA96nVhCwIzIA5AQgEjnOMjjpUaRmOVQAGwMAY4/E0FyN4X5FZy5UDgHGKslMCpSPjcQASBxnrmm717EZ6Hg//qpzIszgnA2kZPIxn6UMsYiwUcN0JyefwqCiFiAq5MfrwwPTr71IgG0HO4ZHOMYx+Rp0qCAeZ8o4IXLhuo57Uu4K/wAjg8jDDjP54qUJKwwbo12pwMnp6CjBfIBwCV/+vTcMyjGRzgZI6+lPAC46ZBGSG6Dv2qvUpMFhCsSO77snkcex5pPJAUgntgvUjbgwI65YA9/4e/400IzPgITu4xjv+dPYLEZzsyCXweCSegp8gK8Ecg5HGcHGB0p+7yd5fKAAHD8DGKjlljRI1GUbO484yewpPQQ2UhgMFkbAyBjjihEIQZyNvOe3OalCeY2CR5hIGwKeBz6ZphwXcjIG0dcjgHsCKm5YpXZg5GN2Mjs3pTxN0cSZK88EDH5imbl3OAcbyevPI+lKhEuxmORjuTVECkqVjVSAcjccChpNxAPuB/8AqpmD8wHcDjvn2pxcvgM/l8H5iASCR7UNgNLkbOvHSnrJvV0YngZBH+7jmncBMsmWZME5PX6dKihbMwBygDqgLY+Y7fY+tJsC0zu9j8wLrFGCJJCDls4PoP0quG8vocg46A4yKsO6Q2EEavlGQsSkQUZLEdcHp1qA+aGJPKZPCnnpQgHRP5iHcflOSMDpkd6R3cZKHgAdAaZHvMWR8mB3IHT8af8A6yQlpCAeoFO1ikyOPJYjO0tu4UY/lQz/ACgCXBfj6kDpnFOxgFij4+ZcrJjB/Ef1pq3Eqrzu25yBuOKC2tAAcPhpy5B2kfdwD70KuSCMbcnAPUA0HLu4OSCzHB5waFICyEEgqDyR15qbmDbTHAsFYliAOD357cGm7yQQMZOe30/xpruzDaSXRiGGM8fWpJdmMADAy3u3+cUi0+4k0rFpCQCSACGHGOKVEbeR1+bHHtTS2cKf7uF6nnNSMzyIFaQARsWBAA/lVNlaDWcJgufmYtjIPTFBKYBPKjBIyeQe1B3DYWOQcjOeOfrimFh1IIGM9PWqROiFESKzneBtCsBxj09fWlf53348zOckAZ6Y/nRIwMJwR2UYwM4bPemJMuIwBvVQclSR3zQxXuTW7mAoUOFUdAB9aVZ33OyLuVeCh6N/h+FQpMCSAACOcD5uvTGKRpfkxnYxIIB4yDTQEhdlx84wDkDaf89KazbsgIFU/eIOOMUwlmckYTBOR+GOKYXO5CPu4JPA59qlostBJZUcKcRk8fMOmKjdVWLeA+4cH+6Tj1xUbSE5CxjaCOOzZ+maYmHOxsBTzsToM/4UW0AVsMp2ErwwBY98UGEhpCAOR2JPJpQ20c5dgp7cYpd4O0E8jBGR1xVbE2BkaPBUk9cd+9NWJi2cfOqjrgDHccd6cGIYY39yR978ulIspMfPBYDj3pIQOvy4I2YPYUMUJ44yTTCfvnjAPpS7STxzz/Smyx/lJI4BG/OT14GPanNteUkjneSeOBjoc0R5jaMsinOCDgZ2nqcii4k8x8bN69GCHHT86ViURKQXTHfcQVweh570Z6ksCOgPfNIzM5AJAycKfujH40wL8uADnK9x3NDRHK0x5Hy4KkkAjvxz9KQMp+cdwCc9aZgE8YfG7nOCOw6H1oBwrjAdsgfe5/Khs1HniM7jxyeM8800lWY5GMHj6UIjchDvDZ/D8s05grPg8Z9+fypEajMoq7TkMoIz1OO3tT93zgkfMDkH1NJ5QBOOVKnBzxmmEtgf3hnr65zj8qsB6nIO/OfWjGWIbgY6DqcfXFRCRUYBm8tRg4zu6ikLBymDjaDgg7eKm40yS4VWmyY3SIhlOwEgHHfGTUa4OGHO7H0qZAiI4WNCMl8ADJyOeaaSN2EIwMfpTvYrUmt7OeZJHPlbI8FsttPJ4xnGc1C7sDzjH+BpuN3UnPGBjrSEMyBQOWC/eOOSc0IhXFYEHIJJJIOO1GBwOc4CgEdcfWhgnnEckglQckfyoZtwBc7xnJBJJB/GsmUo3GqVfOCMt8w/LFSJEJGCBHLErhwRg5+tRbW5Yfd5ygFTQPsfbhHBA27lBPTvmmhkTENluueRn5s596CFC55ycDjjqakk8szIREI02qOMBSc9gKhLPvzsIBYgDgAc8cmknbcpaEkx2sYhiNst+8x09M01gAw2rs4+YJu65pvBBLfMGyTgn8KbkBsg8FSefUH65/ShoTXUci7SADgjgk9gakLdsDHTFV1LmSQZGVI6HOcVJjayAbQ8j4JIJH6ZqloIUuy9sAY6jr9KQyf6vtk9+/U/ypI4Vlbcz71GRxx0GPfvRhhI6mTe6jdjPT5cfyo0Qkx6yKq5JKDox5I/SiWVeBvAzwOPUUxSVRxv+XO3jjApCw37TzzkZHapbDYC/m5b58KSAmB1HenBiNo++c4x9frTQDG24ju2BuzyCDnj2pMEMoPOAAc8596Vy2hXPBx/Ad3IyDTWAGGxv2g4x69qeCHCHf26YpjdyeDlc4PHvVPUyILkoinZtfHK/N1/Sqkpw/JyGBI4x3OOlaEsRTJOcjaOvrWfJbAsCuCGJH5Y6H8azaNVoQqdgIDcDrk9BjH86dGwdsGMtuJHUL0bHGPbmmbRIAQV5yD34BpzwkM3y7lAdj5kYJBK4AXJqQ6jlAJJI5BIyO3ORnv0p0Y2PGVIDZxn1+XFMYGPhxyrYDYIJIXGDz60u1QiEDoRnOe444xmgCRGDdMqSAcY6fWlaVZELqAS4IIMjAgk4zjFMKFd6l+nXk84pfO5zsPQfxc/yoFcecHGHAIx0BoyUJzyQGXnJ6lvX6U0SBkfBICjj0PNPO48kcZPIPpn/Ggd3YaAeA+Q2eM8dOnrTl818Ebg3BbPX+dNBbaTGdmDwRyPehQH8slANoO4sAee3QighXZIhVh8w6k/cPp9ae3Xo8akkbsZGfXg1AuQ0TSIZV4/hJPJ29z+NS5XePkDjcSoXjj3FBbSHAhch8kAZODt69MZpiOAI12Etnaf8nFNlUuZVcBGY9N2SADSsvzsy5z97jAoJHCQsmMMFKjI6DB7VNFLtYOQEwMN5nzFjjqPT8agEIMYzGCQT0XH8zUi4Mu1PvL94Y6+mfWqQ7XFklaWZCMH0x3x61Gw3LLnjdnkf3scCnSIxjK8ZxgkUoaQ9SACADwO1ME7EeCjLlMZI6/Ln19aUdSokyQQTkcdc/ypxATlR8rAHHcZqYoNp4J5IOMYyBjOaA3GJJlsbxnGEy2P6UB93mDB24AycnoKBuPOTnknB24OffmnMTuIyT3+fn27e9Axdu6Msc9s4JB/lSvPv8wZwo4GSarqAX2qBFyc+4FPEzTSoVOUYZ5J9ulO4kSqFdRwMgYbjue9G9TgkHHf0FKJRySHQYGAVHJ70rKmzqCc8gHqKRS0DAUkMVGCcq+Gxz9B/KhVxjGMDnj2pGfZvUcAAHCnkk+1JhgrAnG5SCRQTo2TK5CpjkHrzzmmRyFPmx8hxkHtilkPmckFMsWABOPb86ieTktkBSTwCKdy9i04jCkogGAM7PzqFlLDK5LHPUn/AAqIMdxz93HGO9WVAMYJ5G4g47cVV7mZAOMZ/QdPwpd2eQh3YycLn8cZpcox3L1A7jn86aV3gKcYPQEdancT0JQpYvtDlVwfnGMrimDLMj45IOc54P50iAx4YMQCcAfeGPwodhhgQuR93rzV6Ej4iRklSuWPCA47etFMYls5HIJFFGgFsqenvx7g0sa7XPI4bkH+6e9KHLLkDfjrjj+dMG4/XAGcA8AUrja10JVuCUDAjBHfPTuKacOTuAcEgqDjHH4UxmwuW6A5btgUuxugJPHAyaRWpOWMmAEAOOgowjKWyHAI5JGev0qIsVBB6gjkHIxirZQiEHLOzFTs3AYGeakljt2cEkjarLx05qJ12hwOFYfe5PXr0q04jGwxF5DswyAYGT16jtUTHDKUQIMZA3Nk87cAY696BpCySsMqQJOeS0ZJP45qJogeAfmyeBzS7cnHcnOfTv8Ayqe3lEv7vyxh1bce6kfTBp77BYpPEyb8AhgOj9iBRIZC7MmQyjkH6YxWpNZbk8xfubvnzkHn61Tu4Y4ELF/MKd0xtLH3zVMaWlyBWAyM4ByV28cA9KVg2wkA8neAi5yBSM43HdIAATyQD06/n9KaA55A5IwPYHrTSsJ7jZ2Eu9mRMdCCM4FIG25wc8mnGIkyFAQucHPejGwopDA5JJ28UyRMnc442n5gRxkfjRwcdiv3mxweO1WZTEAUIzwQTncMHtVVzneCmNoOMbuwqCkMdS65IyOCQ3OBmo3jZ0dGI5LdAO546ntUpUJlQxyO/T+VGGGFZHPzEZIYnnnnt0oLRF5eWAZMqR1x71BNeCNS3KAZBDD0PHQ1e+zsSVxngcdPfrUL/MmQTESQCB1x1A/GgTdyN4ww3I4OdxGORUP7yIHepj80dUwcMccfoat+awiIPEZAcewIqkcSbHXl9oySTjjP+NNOxNrjAzZjKkkgD944AznvSiY+UFUmRdpXOevGP504bXKDeT8oC9uB9aTJfeRwGOQBx1OaQxjEyphfmbggxjGB6c0wSF5R5v3VOSX+XoMe/apd38AfBGKjI+XAGBx04qGEhwU8KzrzhsjuD2pqSSHko8inoUAHPp3phVgxJAGSAe2BSlQCjsQ+ORwSKkSZJ5bsciOSQZ3E7d23Pr6frSEMGVH3cjneM9fpSEoeCBhCSDuA4x05FSfbPMbBAQ5GCGwMflQytysoLkLjCkqvPoafE/mRoScAAEDzB3/CkjVl8vILquML5i9R17U6RcK+Mh1UZ/D0oBEfm5AJG08ZxTAA3JznHHPenD5vMLpsdsHFMZO5x1GcdqBDSCYsEYGePXBHWmtgDg9Rn8acQzbCuPlPbj+dMILMQeFbn/Pagd9BgODkgFRgcnFNEhKhRwrENgDrTwEPyDl1x8v/ANelUsHwBgNxkUWIuJErDeUGwhiQAepNbWg3eLjl/wB6wDfO27JJ6e2Kxw6ou7twcY9auabN5NyhOE2ypgLyevr0oNkdzsEYIH7zDEkrkZBI7Gn3ESYC4GCrYx6EY5/CmyMJJgxlIJwc7ex9ulRSSebkgYyrKefX1xmquQ1YiKcOFym9ccY4qOdQ4cMnykH5OcY9aey9h04yfQU8lh05G/LDvjNbpoluxA0YZskIeu47s/0qJhneoHA6VMcjIUFAhGOSc5PPWmGRdzheOp74rN67DGCEhR84OQeWz6jpU0bCOXbggqNwxg7uO9NilbLg4JHGOh/WhwFwSmwsfr/KlcSdiaTZIGVQQyg7uOM0x1IyVB2k9cEc/iaZ5Z/eYXCjJPI703ev7wHDqGVgSchgUyf/AB6qsSORnTLjggEfJ1BA96cu7bjPpuHfIqzGsT70Kbyxzwx4wuO/vUEu37hf98wO44x83eqG30CXd85IcHBAzkDilALvk8EgYx3xVZkEj554ZsBMd/rmpFbyt4G+RAgI4xyfrSauCJ3AhjcEpIzZyQTxjvVQsFRQTllByPTHrU5uCjSZzy/HBGaikd5HYZYEg5fPr1pWsFhHi+/+84BJPHSiSQBsEcnINLKpAkxI5JkBP0OM/wA6hlwz8SdcdR70gcbkieWN6gkFs5Ht/k1GW+baONyLkjscc/lTsMWyRg4bk8dBj+dSKFVTnoASOnBxVgkQGF9mTGQNwJJYetMOQXCdRuGDg9/YYrTXTkufLVpDGpdQzGPOB+FZwDebkZ2nAVE4yfWjoVawgYFs8DPB28E4+lHmBo87BkHBJGBj+dSCIOQhUbYyTx1ORSBFCgDBHABOeamxNw83djjnBwKGbk7jgDJJ9KaANuScBTjJBbg/QVIAgtypBkZiSp6AjAx1561SXcTdhSgXeJCU2nHIJ5PQcetNkf5JHweAdpPIz9OtPne3kuCYotix9iSxbgdccVCJFYEqcsCeWzjJPrQ9A3Q4Ssr5CZdyPmHHI6U1rnfKSXMhZiTz7+lHTcBkj1Q4wc+9Rt9wupwDn60kNkioJJGJO9gDyeMevWnbANjL86k881H5LK7go7u2c98Ajr1oQhcseIfmYFQQT6cHNO1wTHtMpXJ+TC8DHXmn2skofeAMqMlxwAMYBOfeq4YA5L8ABWOBx61as4Hv5XjiBm3cuOq7R8x/IcVVwWrux9/EYryTeJCxVGyBwcrggH6+1Up90blWkGAQRgjoec9PSrd5ffaZ55sZ3ucJtx06c1UIC4Uv8rbQfYgYx+VSOw1TudCE6kD0/nimrc/IQcYZGI5BHXPUA0v9zJLsByaaOm3vzjgDg9ql6kpDp9p4XGScdMYGPUUzflyH6EnH8Pb3qQoZM88ZI5pmEbfwcNyctnqMenrTQnEdhFPJ4IyaD87YJOO3PFNxu2AcLnac8c/jSqQIg4yVJ4PHp6YzU6l2GBBtI/x64p5xhyCOnAI5poJdsDGSfX2pyjLEEgEjGe1WKwwglxk4U9QaXng9SDkjtQp3bAfutkqfoeKTBKZHIwenvQICCwBPrzz0FL0KHKEd8c9fzpuGC5PAzx/+umtMY1cOfLYE7uQwKg57e1VYNWSLhFfHJHIxkY596TbkpuwCXAJwT39qRmw0jkl1jPzH72ScNxj24pufnkUbwAcqeRnFMvUcuWbOML3+oFOYFVBGwhD3bGRnPb2pmVUnHHU4JyefpSuwCkPgJySCeSMYxnioCKHFWUkHAAORgk/WmkE5AAfIxzzxTkTewJfGM54zTdmBgnLjG0etArgq42Dg7TjOMfzprq7Hg4OB69RUwj3LtHzsxPyk56D1NNBKkkdBznnAzSuVYSPOAD0BPb8qQRBdgJyAQMEjp364pygsoyO4/iPB708wysiMMkMTycDGOnAptol26kUZP3SDjJ4Y5OKlcBVfByP4eKibdghTyOM4FT7h5kjgYB460kMibDplCMjODnrkYx+dSbV4fYQCOVyeCfSo+N24ehI44HOakQ7cZ+7gZxTAQhQ2DjPAPtxTHUkZwMYJ6DpUu9m4V8ENklwemOtQDO0ZkG4jGSDxkdulAaAif6yQ/J8uMZx1qYhQdyjgYyCev41GgB6DA9FyCfzp65POfQ4ycce3SggfsAbGAMKBlVbv9aXB+Q52c8554/CosF8AnLYx8/tUmCzuOg56cdBVjSHJjaQpD5yPTv7+1I2EyTweAN/I/SlDqUdjg7ST3I6e9DsVLlegxxn3qC7DmTYz4yRnGTxzgcUxyzgZxgBgT6g0pCnO3HBJHHWmupQAjkcHp600IjZi2T/ETnJHv74pCp3pjqCQRjt2qUqD6A9FIzz60udq4HcY4qiXroiIRfISUGWIbB45xj+VPIBYAHq4xnn+VICWUjfk7cZ96C7KyFAAwfIA68d+MipuK1hyHJjJIwpzjr19aaoYoCDnLDOSMjA69abnzE5xIroF49RTn3gHAKbn3JkDkdhSHcc0gBcgK67mIzwRnr0o+Z2OcE8ADPbrUZj5yc9PSpEj2SgqMHrn6DFBV7jsNnAJcZOcH0pogZR1I2jp9aWMyY++owDt4XgnrT2ODg8EgAe+KpjsR429RjJGM98UcBPufeB2nHHXFDK8mAPfB68inTRneSgIyg+UgY3HNQxDwQ8hyjhyw4J6AcUyR3KcyHlSBsA7/WpHCiX6HAdxjJIzUfysMHkj1PXmmhIXyNsoIk3fIFxgDp+lADhflwCisvPHXNPaVfqCSy46gY6Y6UjNliexAyD71ZI9PvxgSPsZ1DGT5vmK5wMdOfWljhV0ckY8teSV6/rUQ3K6tF8qbskH+IgYGaHckEnA+9uAAPIFQSmTfKPu9iB7c/rUZkbJGMbetMZs8jkcbiV5/SnY4wWO4DjA96VxsA6qQQOcDHJ5Io2bUfPzgBnGWJ6nB6mlVEaNieoH4cUuMsBjnBHHpjNV0C48RgPvKEOccHcOg470vnoWBYHLbuAWI/U1HIQVwUBUNnkdx0FJHJ5fRASc/KGxj86di1poSKxb5QDGEA5J+9kY/nQ4Adz+Q79eaSWZRyIl3EjIdjgAHI7UjEyNIdg3Atgj61IrIdGxkTLH5Dgkg/0605V2kZO457g8mmSSKyqSgz93PQ9PUUkjtvJIMZDBgDuywx74oY2NZ3ZE5ONnY4OPxpAg54O0n69vagyxybEQZUIAMsW+valDsN5xsJz0OP5VBI7acBxjYR8p9zTi7ZPLDkbeByMfWmYIjKgAZK55PPHT2pN4DhiVIJHdcAflWiZZISQoI4YA9fb9O1N3ELtwEdSCuNpyc9KjGZEJU72GCPTB+makbhweMAqeM560rkakTS7nBb5FyfkDE5xx3pyueTnkZpoO1EYDLAHOfWneVhH4yw5GDTeodRxcDJKDc3fHQAdKa8iyuBsEZCgfL6etOdEDbHO8qflwxbJ9OMUjZLAfcYAKcqRjn8azL06AYyMk4QqckL3NSQsWVzlOn3R1x6VXL71OT3IwOv6ZqQ4U52eXuwQTk8D6CnZkD5kZACQX69McY/GonDcuEb5VJwBgtjpj0/GrlnbuYQ8rAYJC9cVJNJaWzzhf355GFIG7PrkVaKRSz13MU74PHX86ntYy8wzhISzbj5nI6YIp8l67LtiijAxsU5I/pSea87uRzHg5jQ4A9uaGJjp5PNd8FwqgxqSe3aoAMPk4APJI9c4p0UnAITBO0gSAnA/A0C1O3JBKggsEIwPTmoQ73Ic7uQeoIOWB5zn09KsId+cfeD4yORg/lTCVUAq5PAbH44P/AI7TN5ZnBG8ttHHTr71QrhIu6Y4TnOQ7r/8AXppk2ryN5GMf3ffjrTly2zIJC5JyuTgfQVLtRVDiRXYqWPBBXJ2jkn8elHU0TFj2vF5mGzK5VUHGAR1OagRfNVAeeM49j2qSSdgdsj8K20ZGenHYetQSMUGcYVQMbARnAx396TRDQ4OTwNgUMD97tj6etIYy+SA6bQV5x3NIshLyglsZKcgr8wOcc1JGoRtzg5PJ9cH86VrCtcc0isvXA689eT69KiMRV5tpIySeStDJ+7cYBzg9Rt/LFPklAcuyRkAk4A6U0IYGjZwi+Xlvm4k44/GkG4YLZA4ByT0FSIXIBGAVjI4B6/nTGjYDI5JQE4PO7PvU8w5bEbKDncAfmBGfXGKdvEauHGwlW4PXpj0qUqI2jdwULMcmTt2HTjrUQkxCDCXR1Q7isijk9MZHarTIW4KVZ+QARg/eHbpUilQ+4qCQAppW+7l3kQDnJkB4x0wBTyWdPLZAPmBz1PXnpQbWTK/3pHZk45AGcHj60B+uUIAHzH0NOkjV3cEnKZY55P602PmGQg+YGwQMAD360noFmxVtiWDER+XkY79uKNuGAGDydhOBn9acG3E91VhtJ9h6VHuV0HGdu7vycDn8qLktMZ5oKIG6YAGD1H4A0kf7pyCcA8YYnipXkypB6/w88dajaTceCN2c5IFFwRIJ0dY2Kb2YENv3Erj9KRmAXbsIGOC/PT6VCzbTlk243kfMWBB+hpDxnD5OARs6c/lTE2kTmMSHcTzwTTRkqjjoMnHpTJAY5CBkbGBbP19aaz7wOgxkjngnHtmgLjwCuwo5jVVC7EGB7dafvJb7gcq2ee9Mds/Kw3ZYFep6D3pu0tsyWGScMAW554IFWIe21UBPTJ49KYXGeAME9cUIMZwdnynIYDP5UiDfg4O7I3KO341L1NGIqgfLsyBnPynJ+bPWjaQMHgqR9DTXjym3jGCcYp8j5JOTgt0IpE3H+YTvJ6tk/rSK27YpPLKCdueM/UU1PmzxzyDj060pUNgsB8oH6UA3cfu3ZIJCgnA9qYqlpQcrkkDkgDkY9KXls449j2p8TBGysmGLAjn0qrkkSD5uCUJ4/wAKjc/I/wA+/kscnP4VelZJCABzkdM8VUdcdc7skgDjPtzUgRszDAQAAKRj8Kex3NuxjPBPpQkeHGeD6npTi3XIBO4kD8OKbNEMB3NlcZOADn2pFOzAGMKqtlcmlRMOHGeoPB9qUSAICxOcKCAMc/zpCEEgbJXL9x2z09aTJHBAjPIBPejy9q/NyMbjk9Ocf/XprkHJDEknjI4oAtSQpEZHjxsycepqsXQOw6EDrjnp3NAZuRnrkdPehRhSpOOc9M/zpWFcOZHAbBBx9BSKd8uShdtyk72BGe46UMSQMhTgYHAGaaOCdi7+dx7fzqZLqO9x+AVRCBtHykjPr60K7EY3ny1BPUZwT9KTJhck44OC4OelKrbVAxgfxHnp6jrRe+xSdg3F2wemcikYAoFXIcEMCGJqRtuNpTIAznJB5PtxTQ/zjIwc9+eBVJXBkRXdEF52xgEA+5zS8AZbbk9NopZtgYbTIdw2jjkkelRIQ6jqM5GRjjB71MhdByoQhXHQEcfTH86cxYKQOcA+mfpSsMsR/ByeM565qIyccDYAN65HP0NSIkYkHePkxn+93GO1AA67CJGwFk5wB/KmMwWYsVWMDO4KG44x6+tPA+bDfvM8jHyn9f8ACgqLFUKMsDyTjpxSYUPG5QAKQQB3HfNOL7gXAcKGI54AIxu56fpQyMMnH3QGzt4wTWiC1yvI+5nD/O7n5dnAAHrmqdzEvnAIBuOQCkf3c9e9aixM3BjJXngg9AOtZ9yiGYBEXMZBZYxjII65NKSApTOpdz3BPUetLG2QAclQ2QUwO+e9KQI/lAJA4bPzfyo4V8nkcY3geo9SKxJUrsfsIJJjAdhnqM5PXgUisu4MQSx4JxzUaL5YBOEyTu2LjkU4swUgdzxgdeaVirk6xiQbTkHBBpXkVNgzICRg5JHQe+aiMrzzOzEAg5yAakjB3M6/u8knA9DVoBqxNtIGx2YLlAeRzzwaUFhyDxwOelM8sOChO8gcbiakWT5y4dUV2BC8kfrUiTFKufug7ueNp29PrSYwC+CmeMBWxkfp+tGOsLgJ8pyXOASfpSEM78gDacEjuT2FAX7DyFI54DYIx8vT60MNnzDgY6pSbMFSOSPUdqcqDdITnjAwOgoC4nk/MoOCeT+fvTlUNKF5JBww8tu47GkyTsODt2/jRvbkJnJJYbct3/DtQIWNFAQbA55I3ndnH0xUiqABjKEAggnPI+lNV1ZxswVXOXHbGO1JuwQApKtnkcZHrxVlLYc2Wyd3HYAc8daYqMWwMAjcST24p2Ny4DZOCQQw7/hQxO/AYZ78HmgkcHDZQjaWRCHbkggtkYGPSlVgFcggbQxY88nFKUXYQCR8uCAOQc/0zRhNoYAvyQQTjjHb1oGhUUEoAQVZQM45BBz2J7U10dyGBVCQVOOw3Z9aVlyD3LFWxu4zgjrjNOeYjeCRgAk+2TTZLYxcAb8nbglX25zkelKkX3CPnJCjA/hyKT5icjIweMY7g9aI5AU3j7q4zzSGLne2d+T/AHCKEDR4ChM/Ngbuv6U4gFXBYKyk4wffP8qNxOwjPQ8knrQO49cY2mQndyuBwfxpDhTnPRmKk9cduKakmQQckfMM8ggjv0pAgYuAeoxk0bi6j9xAwpXc2QQT7dv/ANdJ97KJuOCenTkD/A0pRiQD8gycfU03aBsePIYkDhs88jPGO5p2HzDg2GIOMlcgHg9qkEu5R8gCt2Geveo5RuYFcK3KnA6Ee9NYsBhCVc/N34zSBPuOwSc4IUgY4oOw4J684+cev0pGLmbc37tgdq8DHAPGKAzBQO3X6VdrBvsKx2bwNuFGev8A9agZGQOvy7V9Qfehy4HGeT6++f5U4RhlwEI5yv49O/akFhjzMibCN5Vic9OvNFKytgNtK57MDmigixcUA7jy/HenFhux0wT0pZYvL2EAmPI+fPOCPT61E4JVySTtYjgDPene5aaBirB484GMHB60/dlPvc7R7Y5/A0gYvk5IwckHjFOjC78jPIHT2oWoyRwrbSH4PDAZ4/OnAlTn5MKuAMc53Z/lTrcI4fJyz8jLE5496VgoAHAkYBv9ZxQrCtfUkEC+UA5JU/e96bMuyNEOCu4kHPQikjQsQQQMZ45qSYLIhAI3HDKcEcHr1qdwbstCNFy43R/MMHB3ZHBB7+lXrCdI32qBE7AkuODk1TMZyGKBTjByvr+dIFIGfU96vYm5dZvtKSS784JDb5M8A8cAYqFoP3SZBJPUbuMjocdKak3l5XG1Mn/Vk+vFPe5BV2QRDBIwT2/LrQyb2K0UYDhXOWdjudhgR8+2asy28bmQwPvUNhSflBHB9c9AarTqGlZg58vbjGeTmmunlHcQGKL0I68EfyNMEuYjk3sroHwNx4YdGA6UBQuCTk9Dwf05qQyhuQckcgmmSxsU2bO2Qc46YqLmlrLUbJEZE2iQKkgycAIc9+9MZwSQwJ4ZeD1NObnIJGQW6HPFIseVzggk9ccVZDV9RrSFthKDJGOtMzjeecMc9PQY6fSh9oQkcspKnHOKF6x7zkEZBBqWUmPE7qCnQE549aYGJ5cjJYsKAAIix6qSMfyphIG08Y5yfxqbgRykNliQiDAGTnP4daiZGKuCDgjPHStG3eAyu8geRkZTz16880k9zFJOXQqInboeOPYZpE31KUkYk3lcbxtA53Dkc98/pUHR8BM4Jz1HA+oq6XlMYj5Ofm64Bx9cVUkB3ncgf5SGJOeaCn5EGHXls4Jyfwp3+sDhAPkJGM+2Op96UgmEjeV+YZIBOCO3NMnUfOXTep4I69Tn+dNFLbUXY2zjggncT6dqFYl8DeC5HGTg01yzEMR3X9WxSOpK5ILckAngg568VLJegr4AOTlmBJDnJ64704yFOSef5VCeMkjBIwO+PzowASuQX596aVtw2JA5GzJxnJL8HgjrxmiSYfPk8YwvB79PzoAVSAB3OMkDH4HFNbDF1AJJHAyeD60lYV2waP50X8M8kAfrSHaRnHJIBp6yMcgE8nJ5BBz9ajz1IHXgVJaQ3YD8xUPgg4PT/GnFgu9inHUL2xTW3DoOoGT34FBIbYDyNpA5NAEbu+zZgIpweAD3qPZuOCMMOBgnn6U+ROcbMKcdDnvj+fNRK7MpAHHfJAx9OaTE7CpwgBJzjHIGf8Km83AxkcMCgI4/KoDMCAScrweBU2cTYIX/AGTnkkHOfypjWh3dnlbCKU/O5UKV+8649hkUTNliCAOo5J5qp4alzpz8yCQOVbPBwffj+dXJJsYMylMEHgk4ydv69aspq4KP4ieKc+Y23Hv1phcfOUIyo5XJ7etRFzwD+OCOlaJMzdrjooZJQkYJ+X1xxnpUxtIvK8x5D5yZVo8cnH6VEu5i52H5gOcEdOnQ0wt5+zJCBQuSADk9+9D0YJCtFG7O58sksMZxn+VLGwZCRhOmO5P5VHGj+WCBkqwOdwXcMN6g+lOVDGSFATGQSCAOPxFZk2HGKJnOXwH5J8s4AxxxQJCHGJAY9pUfu+T6d6ihEgwmRgDG454HSgs0Z+Uk/MMdaLiehZBaO0LnJuJCHUt/dzk4H0qq8yB8AbASx3MR6d6f80xLyneMY4zkZXtSldmzqQeQC2fpniruPchQ7vkb5xnGCNvBHrSoWdQpGOnHX6dakV42GJXBkbGcnPA9KQtGcr8pCleQxHQe9UmGg1inzku4bAY4bp69qay7SQMkkjkHOOOak3rIzgb1UZHvTCkQQsdxOBtD8c4GemfWlcpPsAkAbGfmwA3TjPPPPoKR484xjjApcM028OfmIG3aP7uOtNKjqDg5Gc88jHp9aLEAQoBCkjg5PqScml8wRiXg7PvHABI9fzpAN+8scnbwB1zjHbNMLgsQSSzIMIOORx1HvQy0y1FOEmkQAJjKrltvGMEnI9ajGTbM4QYPCnPPFS2cLzy7BJyxGSecZOT+lF4YzJ+6j2LxgHng/TiktBblSUfIiK4RipAHXn6imjJ3nHKDA9OPxprI4QHPllsn2DelIHGQCAeMYORye49fxqkPQnLIuFIyUJOT+tLInzI7Z+UAAkjH8qYJxE/dG5Q+YO3P86Y87ngFjtAH3sZ496bfYlj3CryTkEnngdKYZAW3n5WJDE/SiQmUPlCjgNjEfGaaWYnkAxg9aQWF3CQgkb+TzwOnPen7iYnTY7kDqABkn61G0gLbhwuSSXGc/nTFxJliCcN3x+lOwMXbu5CAH1PelXkYQcHg545/GgMWGTjDE/pQR5owG6gcOvt2qbiEIC5Vjj5s8c54p4m2KoR2GVIbBxnP0prZkdCF4cAjAJ6/jUasxJzkAAc+tC7j2GgIPlwu3YqjAPFPTOSAR146+lNEZKckDc35YoaXZjHYAsSRT0RQ8PuwD8qMPSoXP30ABKuvO45/TNODb8jPTk4PTNSZBB+Qtzx/WmgCKI4BI5ycjd6Ukkj+WMbiQD9PX+dN8wbw5x8oOBilaQlhkA4Pc44pCbuRqQzZfLhmG7JLFSe+KfG/mqjKR90bSDzTAQCT98rjg5xxToztBIx90DgcUCuIzFcHocnPtThJx8o4PXNJyBt2cA8UBlA8o8rzk456UFDfuMMkDaAAaUSANz0wQc9c+wFJtJCKeQo3fWmMArMQ5BBB6Y6nPf2pXvsA4k5jQDeACfLBI6njqKlgnMU8ZHUc4PTGMY/KoUBDhG80lQTkn0PHehmWRSMjCnr68f407iRNczmbzGRMMWPyZCj8MCoZOZkK5I5xhtuefehECPtGcc4IIznP1oYCRxh35Vydwxg7sjrx0obKsCE8BQM+XgjaAQSfrUjSu8wbB2knMfy4qvEA+ccjauDgAk8HtU+QcA5O9SzYbgde9AJ2CIMwAJzgDBPf1pFVt2TlAvrz/KhWkfzAAAxBxUyoRwznYSORwfeoHdERYkkOf3fXIAzwMDmnqWbBYuOA2AWxz7e1IIQVAx2446kUrEK+QhAU45qyeYng3yFFG0YY8nPpx0I6VejiaO1lBHmcIyyAAk5x0xk1l+aFZzn5l3AnGQc/WkVzFLvQEnCj5z6VDC99xHQAOGfncRgrg59aTaDkN0Vj+GO9NeQNubPzOwIAAz785pFJ2hjwTkEZ/KtFaxNyUHKA/Jhh29zQfvAF+venAh34jIwN2cjHPNNAVcYI2Z3evp64pCF529TgZ6ZOfzNMEeBlHOMg8HaRxj+dOdOT8nyk9+OM+1RqxRMbCUG3bkHPXPc09wJQN+fY96XC8FiExgjIJz27U1DhXyC+0nO32+macPlQKXkyVAHJUjnNDHyoVFL4wB16Dg9felB2kAA5wR065z65oWTjcRlsZz15qJZD9/uy4wABQi9icNvUBSMEgdcdeM81C5ZOAByR+lKsxxtYEhQBzg8ZzTgc4JHU5HNIlsVm+YDZ1zx3xUcgBYEc8flnn+VClucHkjANPC72RidjBgcbdwOFx2Ip3EtRNsjLtJAVQTncP8aJVdOBjLYICMDx+VOB28jcWOQcHAOfTNJuzk5BBAGSB0ofkUMB3ZXJ+9wQOelWBGfOx0yDgkA4/DpUJ4UDAO054HPShWBQhmIAH3O/J9etIOg6cKrqsfyAkcjHX8qiBIOD1wMnJPSppHDrkAgZ3Zye3pUe0YbkY24zRe5KAYJGeFBALinh1URsHyhYlmbOR/KmjLOTjg7eBjB/rUhZDuAHAyD9aCifKqkYbB3Ak4P5e9QnKnOMgn1piAgllHz7QGyKXCOrKDghuM9CMGhlDkj4GMvtGT604NkoTgkFeCTzioMMfu8ccgU4Odgx0IGPahrQTHIBJjknkZ2ZGB65NC56ENnHJIAGT83b8qcJATHkZAIYqSccHpTGO4gkDIJHBJ6HPegQo/eDIyc5Ax3xSlB0J4GOASe1NAB4ABDKzLsyME9/WnyR/PuXAJC5HoRRcTBVBC5578HmmuhIA384PX1pZE2/d835c85XHByf0pSfmwDwD370IEkPUnORgZP8II6U5V2qVAII6596YkLEk4I2buMse/sTThGyl8Z2nGwljzj9aCXuSqwbsOS3GewH0puFK5JHBHQHoRilMjq2BlCc+/UY/nTViY/KcuCAnXHTjt71YDnlU5BI4IHQ8YpjgyA5Ody45JpTncT7k9aYPU/xYz/31ioBMa5zszgAHrk1IiqUJVB5iZymSCc5OQATUQRpMAoDyc456flQNr71IV1eNgRjoe3+c1VjREkqhHxgkjB5VvRf8aJm3SJmQk9vlboBj19afGimJDKRvTgjaOg/H2qA4VUTKZIIPB7tmpE2SK3mBuvIzjH+Oak8ndg7sDmoQSGBJyCwUEnt364p3mDAwMjkrjpxQZu/QDC207TjJBPTrQGZYnA+dnOcdgB61G8qx45QFxk9eMdeKe0pbI46HBBA4PqDTRS8x+B5IUksVADYz0BbH8qjfPIxu6dOuRT3YS7HGcAKrDIHX0596YX+Qg/PgkE9CDnjp7Ukhsds5cDkEdSMc9+melNVfmxknkKcDrSeYTkkfK2MY70hcgnLDjFBDJI4Oq7yMcgirJYQch2jyQSFJ7dOmKpB2EWAcKpz+FLM3mbHI7gHknjseaVhkrmIuQCSd+XZlx+WKajrsclMKq4JwR1OeufSocfvSdwGcspP+FAWQgtkuW6hfXGO9MXoW7m53uVXIjPIHYVGVO4Zc52ggelRSBBI4BfG4kA4PH4cU6MbdhHBIAPc4FO5XkOVHJCnC9cHPSpUgXa5MuMqQepxxz09KT7REoCnL4YHgDnFNeclZUU+X5mTnAGAB3ouIVXixIg6YUDgelQ/KzEqMMvUbccD+dSGHHQg4PJFNJUE5foD2b0/rSQ7grK3ByWKscDjt70p+bywR5jg5IBPbtz/AIU4xbh8uCQR1+bg9emacqpI42Oc7fuEHBJ96AQ61XLowk2YypHXBPripZ3V2kVMlWwgDE4JHeqxkUKiomFYbmKcc9qJrgeY4RMoTj7x4IHWhalp2GIGQ4DvuAJIyeec/wA6Xeyk5cnOCN249896FcIecORlWKMAP1FRhs5GTJgLj6E1ZLJmeSWTLEyZYsQePm7nmmlthAGCNhBwT19KaVOOMlct9/nrTGGeeTwTwKW4IcSQzjeQAQOpPH4Um89QOmRyf50YU5Ckrg4JBAoJHQ5PODWbH1FZM5+T8gf8aRh5h3s5wQoI/HnmlWMMBnywxAbgcE+lGMvIqAOeR8hyAO3FNImyERmGMDAI2ldx4AOSfTrTSVGCQHAB2jNOzuk8tRuw2dxBU9OmDxQhARDv3jHJ3Y6/hTDRDncqpA46dqhLnfuBKMMDjinSll+bkpgc5HXNOjPmYH/LQqeDj14/IVKHfUr43qhdyWGTySucnvSkOkX3Hf5cEdcUsgCLkDHy8d/cdKZ5jhSck8EqPXiqbLWorKmTkjlhkj1x0qQKyy8D7oOBn5dp60xowjlcLu4wM98D60+MHjH8XA/3SaCOZ3GvG/C7AQcEYJ55ppHmgHOOc9KnaGMIWVy0gwAN3AUkZ46d6hZzuKgj5TgsM+lG5SSHKnlMQgG3kmo5Iy0O3764B4wOnTqc1Jjc+3klwcDp39aSMmReQefvZPNOwtBGIL4kzsMg64xx684/Wk8l2TfxtIJJ64AHuf6VPNbhpJCQnyOQc55GPQ4P6VBJxgl1GchTnnpj09aXUlkgGx8B/LJboTu4/wAahBVWJHXLZ4x0+lTeSXO5BgEDIXJ579KgZDsYAnOCD9TQFxzuwVgUzlcgdc1LnAwOEzjjtx3qEghs8j5vbmnuxb5gORwvv9aVyhhYHPsKcq4xnqWB57CmyKTkAYIOB9M0BWbzCfkBBA4zyD70yB8jCOGM4YAFgxAzg8c8UozlsgEAKASeuKYFY9Mc5OBwDn2FJgggbOox19BQNDiBJgMccZGO9BkYhcnaQOQD0/Gmn5OXcoDkcgYzSvF1jIBLEgnjHbHelcdrj1nXYjpngjnOAcemaPN+fON5Klf3g3Y/KoZc70BkG3J25NIybUAdj6nBPT0phZj/AJR2yD35z+WKQKzHBJzjqAOtIdoGSMDkj6YodnRyRjDEhMduO9AWY4qjOm9ygPDALyMDjv3pyoAgYxg/MCSevqB19KgRNzAtyOGO2MDPy+pOetNK7EVdkfQcEDBwMDBz6VN7DJnfA5IGMFsk9z/hTWPJC4zk8I2R19qQEEnKnBAB5POOKGJdgN+eDtz0J69aHoA4l/mGMjt9eG45/CkB3E8d+Md6VmG7pjB4/OmuwX7qbASM9/5VW4aCsu5HJz1PpTVjfJOMkAA5J6Um+MMS3JOf14/nUkx3wvHv3kAjKDHQ+9Sx2BI9vbAHGD7deaQEAnPGCNgBOT9R2prsVkk2EyKrMQF5zn604KRgZGH25z2zU3GKmQR8vy8A/T+dM2M0SgmMkdwGOefrTiSyhl5Yjn6013YJtUAEZyB1NO49FuEsYRC4GPlOMYOD+pqI4CgYAfcQUAIxjb179/SnO5KDbyp49TzTeSX6gHJ4IIOQAeme4pN3ZA6QFcsHc7u3pkAU5gC5AxtLHGTuOPwpC2FJB2Fhn+9nnP8AKk8ojJHAB/pSSuHKugLIWfJc4JIOM9c5xTiCYgQmFb5ST8uDn3zUcbnzQFJRwM9Oo9akDbt+98upGFTJGD3PvQNK4qgvxvfGCeQCP0pWc7QGGN5PJz8uPbpTAflYY8vgjGTyD0IxinlshMj13Dk9e/NUO40MA5Y8lgRz09+nNQ3piZI1I3yAbmxkDAbHr6VNh/M3L+7C5X2OajuEHKiICTaW3DK8emfrTeotzNdw2cHehYnOQv8AXNMADfdPTgAE06WPDyK8iSFT8pQg8flSbsN2+bjj6ViFiQ/IvGAcZG4E87uentVY4BIQDa3TOTgg+1O5VsDHGTwDx2pQo90GTgLQITfhXwX7/KKlDHuOSPmAIzwfrQkZaUxFcfN13Z4/CnE4myQOAeB+vNAbiLlsZ3HqMHaMfpT9+AVJyOD27njv2pgG3cBjbmlViFxkcDByBzQK1iQnPzYD7cdAD9etIACQOuXAOeOtMMrRJkSICAS2B+VOkHll2Byo+YbQT1GOQAT1oHbsLECODktyQT6Z6Yprtnr0J/QU90CsAhOQG+ZO/cdaNg5zyAOfxNADRKGUFeuTzzUseZZdxkcuFAwWAA/MComCoofnjJJH59PpT/Nk6jLrxg7s5poTJhEIwDjbkliOBzjBz+NMU8kAcA9uf8aaCyupAI+dmGAemc880bcghDwfzJ9aoY4ndGQfL3BiB+9xn8qciqyl0J2AcHPpSMHYgByCjElDtPOOcEjnFRBiRknIxwBxnFJgTMSmQfvKTzk809AWAJzwc85/xqESqz4GAOcjBz0qVRhUJAGD0PWhB1sSHMi5OQNykcnIqORVZjkjAJzgfzpQx6jluh/pRsUqcEZB5yW4OO/PPNNkyQRgxTI2wEjByeh/ChEB2Y2gqDlPUikIDgkHkn5acVGD7njPaqRfLZChCWLbMJzz9Bj8qPlIfPU52g0owWcEuMlscnGM5/lSEncoI4BBpMm4bNy4AcZOeNvOaUNwh74GODSK4ZSQhGAW+px+dMX7xI3YAOSSecelUlYLkgfBQMBkc9f1oQliGD4CkYAHoc/zoQLGgJOT90McU5WH2jZggZ5BHUE9uOtS3Yd2LvG4fPkk/MewOaRwDvYIhU4U5kbuMDt61GHMm8gDcxJH5+nFOUmNy4Ak55yTgHOc0gIz8ruDkhuRng/hT1dsA4yxx+PGP50vzHkfe9hgYH1oBDYB6Acj8c07miFA389cEdO3GOlOUAiMjhceo/xqLaWyeUZiMc04E78EgEMOpPIpkk0e1HKyGMxADasi7iD35zRUGZFXbt2kE5CEYzRSuKxd45PDKoHPqRUYj2uM55I554FNZ3GwYPbOTznjGKed53k703DOD7H2pkWEA5c5JOBn06+2amiQLgYIIHGD1yc/yqLO9OANhBz8vPHv1qVWVMP6EZwT0xg1Y2W98gGS5ODx9KTABJJJx6npVdGbA3jHOOTg/rUyluCELgn+7wf1qWCZID5RyeByOMn+XFDjbNkF3UBl5VieDx1PpTUYbwTv+7giP5Rn9amePZuK9CRtB/WoRI9MfO37sKMAAZJIA/xpkzBQg+bnkfiKikZQg/g+U54J9+1NEbMpGcHAGSOuOPWquVsMLAMDnByC3X1z/KllnaTAJOMArtOc5pxZUfJPUHr9MVCJSNg6xjgn27VaYJCCRuMhQeeOcjApplZ/vZIJJBz0prOOFTOVxk98HtUZPy8n6fLRe41oStIei4GDz6E0il2JEf3wMcds0wljsJAwWz8vGefelMxyhHAOSMccjp1qLCbbJBceZzguSpXgZ/wphk4AJJQnsemKhcE5J+cj5gXYn+dJEGw4OMk5pXZOqHtKNr4yAGByuOueQealTbuIGNpP5flmoQpwSeDyCExyOuacUB6g845PXpjgdOtO5qtVqGBkknqcDJHH60mFwCwIycHA6ZpWRsEHJOew6VIInwzjlVwSEHU54/KgTWo1ioHy52t696jZQVcI5QHGSB0+lOYbOOuO59KikcRhz0wN3rkfhRsIZKwU85PBAIyPl9eRULOGfIxjg89acHEsYUD2O/nINITtzgAYx79PrUiuAyy5PmDORgGmuAxfIKBhjAIpnmMcH7oHX3pCTgjAwDgEDuTQPmEaPCgAcLz1685/Q0KVD8Zk28854I65p24/KSSCAQFx1JpXyzA8gBSDg9z1qBMaSpXBXGee9RuwjwQMZBPTI5+lPznGThiuM0wuI4+AN4IO0buabdyR6x4TOwgkgfNtOCQc8kZqMMzscEhs7cjHT9ad5GCAxbDbifu4Pp2pm3AycEjARBnJpGuwD59mBzx29qkAYMSoL8544xj601T5eCcDocHJP6A1JvLtG/oDkEgZ/PFA7pkQAPJwjbhnJzjP402Q7gNuUB64A9acBtAQ5DDj5iD06U2Zc8dz36DgZoE9CNlZnJOARwceuMVA8m1yVGABw7HIOBg9PephujdCvXd169BVdkIJ+cpwccgdTnp0oZJJ3yp4xyM9KfG52vsKDPUkDgYwQOfSo0LHJIPOe9Sp8/ljPBOfz/WgpHVeFJA8MqB8SMwJ6/nmtOaEwRbQS27GM/Nwex71zfheVftnluSh2HaOcNz69a6WVTESfkQDjBG05/StY7CbIBnZhUGBjp1/OhlUHjaSV7DH4c4FWFyT8g4PUd+BTChGN4D4G3oOmKu9hWTIhHgkNG2/cVwFBHA9mNAQqEYow3jOCTT41ESyYTknI6YFIZJRkb3DKvTAJ+mTxU6SGmR7gQMfeAAA/D3+tNaVS5HQE5O0dKVyHZCcEAc8557UqhjwE4HROB27k1LJuN3MBgv8wGSPYnpSFmaTglEjHT+8frSkLIEYg5wDwMDAPSpnXeQpPysRyM8cc0MncjBZE3kj5T8vDUokkZckupY8degqPkpsDuCSCC5IzmiRzvcAuSSQcE9+wqrorVIa7K+CDnrnjH86kaRcSAyFiCpPfBOaYzh/vj5s4603ARNvYkZ5GSBVE7jlDPkgcZJOzjPPHX2pquGV8g8D+8vJ4z37UpTOxiSSM857dKViZAMgfODswo/nigaEjX5gAEATGSFGQOueT60xyqIg/un/AJZ9CeO34VdvLvzfkHCkZc7QDnjHQexrPeLy024wB1POSaAuPKOXwfk3A7SVPb1pyoBHHkGNVbgEZ5znHHvUZcSAEDIOc5pcvuj5YBW4x2OPyoBF+Urbpsj/AHcrcuYwe4x6VTkmXgAFABj73f8ACmvIx2HeCAMkYHP49ahjMcLBBhMITgjgk+9JvQaHsW288jJP40igyIcJvwBjb9cnn6e9DKgd+TISDtzwAT9KaoMeSScsGVfLB6EY9aYWHlZA/ILnJILH8qCA3XBx+OD+NI1y275hn5MfKO/rzTPn3cgYLYHzrzxu6Zz7dKCVuPkXuI+hz+dMEZkQZxkHnmlOWEikkMcfQVG4+QEfdOdrDP0/nU3Kd+g4jO3PTaWzk4zTWUhXbOSODg8dPTHFCAKmAeOmDzipxEq+bvMSBBnBTkkduKoSTa0IlfcmMAgZwR70/eETfzxxwM9O3NDlCg2DqW5C9gR/jUZLeZux1Lfl2pbladQYqPM2qABjBGcjGe1NUuThcZIHXNLHbsUw4YZByQehx/SmpKwi3EhHA5B5/lU3Ib6jmO4EkYy2AO5pZAzJsIyAD+OafHt3jOdv3g454p8xVnRFJ3g8AFTxjp9as0iV0BAHGQQAQAO3SmNcRrllcAKxBOTxTs+Yc8oM8fU96fhyDlztfJGeev0pMhkaqrkk5dQG5XkUjkiXaxJYd8DApQRtx99RycZzgjkYpBg5ycBjTBJIM+WvJ6/Lh+5/CmsmxchOMVJsK5KkIqnOAOuT9c00qCmCCNo29T1p2K0GF1LYx0PHTnj61JGWIODy2QCTgfrShwzlg4O4k4X0PbnFIQcjGHAQn58VFwI13EIGGCe1OnG5C5fzAvUdSQBjvTh1PGF46+lRq48wDcAjYwfr9KaSRAcLgnOF/rQwC/Mq5A6jv1z3x2pPMDKCj4GDnjP0pygbwUJcq2cj5eMY96ZSH5RWBAPJPfkHbnHX1ppJh4TOPT9Mce1M5ZAQ3PGPm9Rj+VGPLOVIT5geSR1NQmVfuPC46ZADEhTycU3y9sewcLjpj1pHJfBxgqvHJPTryfWlThXHGMdcdKuxFyUALznGABz70LMy8gdzgjGBScOmV5HG7g/40wnAPGDgsQcc0NAxxY7iSCAgPBOck/SlDcvtDnLAgHkAEd807hcjgnOMKehpQ4LkAEAkK2PagdrDI1J5ZCHPGOMYqQRqQPlORyfWgKAxJ656egppkUzAYORjBCjkZ5HJFAm7Ez+WJgXkfDsenUfWomYIhcvhQOM9/pQshC5D/MMk7lUE5OexPag7G35PAbg9gKWpelhXPlkoECLkdhzgdKZu7EAnrwP0p6kZ5JcKST3ye9NCHAAyE6uc+lXsZvQcSQ2DyQeRyaiMAdtxA4OD36VNFI3QYyTyeuabtV9jgdiBg+oqQtcbvIXafuk5o3Zc4cBgDtwOtSbcZGOMfrTZJNyDGCMY+Tj69aCw2koBk/McABWHQe4pHRjgZzgf1pWmMz/M/wAmSy5J4/CnecVTOPlOMd8qec81ZNyMow7Z4B7c0u0rvAJGehwCKkiKsvPdsLxSn5ugD7QCQM/1oKtcQjgOccEZAOM+9OiC+dh8IAxPyKD24596a7FRkOR684GKY6kZAPHzA468+9QA8xhUCE/NERnPOT+NRv8AKjEZIXnJ4/nUkZxnnooAz3pJZA28nDgtjgfw/Q5NGoA7qUJbIYA4x0/E011Jy5AAB2jBxx+NAcbfTPrTWKjOM5zz3GKpk3JI3QwnD7zuOACDjlfT61I0LAgHGD05HJ7j8Ki85nfJfJXd/n9KFgAJYoeNuDnsc+9SIUnb82BnimrKTyDxzxj9acrAvkvgZVTx6U5AqMhZew3Y9KewldPUbGwzkjv6c496m3q+xgcYzjpz6VErL8h/iPNO2/IFC5OMdOtCLuODLyOxApoPzAh+G4OelSmNWfAOT0GOB+tRnaVBcbVJJHbuc0MnUYi/uRsOd/IPTr9asNGi7TjgdPmUZJ4Pb1qN3wpOzJwBh+R+QqcSbVlj2IdxJyo44OeD259KS0BuxCpdOehKhGP1qSOPaBkc5JXGcHgUKgZQTjk5605A+w43gckAEHJ/HFQwIwBIm10wSSWCjrxin4UfKVORjBGDimIXfKkAs20jHy8Dtn1pu47uUAZu/wBK0uNO5KZCNoGUB6kHtSFwGIP0GOoPfJ6UyQ5HzZwcZ/8ArUkUxKv+7GOgHIx74PX8am4NExkEao+QcYwQcjrnml3EMNuAM8knGOc+3emqiR5BGMBc/LwfypjOVYDHBZeOc9earYSY4N1CIMcsCCSevvTN5XAAMhyBkYHU++Kj848kPsOOzZwM+1PzvQ8d15wQMH60gJGcAEkYCsckkkkduBQkoZRgcEcD3FRNuHzJ8oLEDGORj60oKlQASAB8xNLUsc8jEMcDKk9/WggMY95GVQZ4A6U1lK5AB9eCO1IZNhzgZOdvv61WhlfUmhYHlFGGbHHJDfSh8xkZQglABkEAH14NRHJYkHpww9D60oJPLfPjqGJ4GMDn60jXRB5YDvIqBySRzknmhneaUvL5jk5U87cccdaYsm1UwSCMY5PantKXwD8/XpQZNiRny1Q844AB74NOLKrEF++Tlvw9KkiUsC4UAfdGfU9KkkhYJG5kxvUsvB6CmlcSbK7BsEKBkcADvk0GLPO3AJPXB6fSpQvzcZCABt/ByQc9vaolbIBGBksTgZ7+1IsjccOAccYbNICSuCONwbIPQjtT0k5kD84XORyAM9TUs0oMJ2Ah2KhuRznpii40RhW2B1T7wORjJ/l2phbD8nOTxnuaiyCoLHkDnv39qeAp74IG7PHr9aC9yZexAwOc4GABnnim7mbBweBx2Oc1PJbl4QwnIIViFXAJ9M5qJ2XJAyc4BHXB78iluZh1cE9MjtTgpbCYEeVIJO7PNJw2SA24NwNp9veonkkVgHBDg5weMjnHJ+ooauBNHLkYHJwAcDkcUhUvnIYg8Dg/40nm8EumwYIO3rjsKVn38KAAp4yBzxVWKsTKf3kT5k3KoyI1ABHPHP1FRFfm5fAyOAT1FMdiMgpyO/Xg4/wpD2OR3PHNIq3YFI2qoAycZ55FSLt35U8oQe44KkHr700IER2I2sAByF+8PyqWV+gc7xgdVP19aLkajCq4GDgkEAP82akXPzkbQQR2IG0/XmqgBATaexGBxT5JGweSc7SMsTnA96AvYekimfYxHDEHg9s9Kc8axDK46MBwOc1HJIUuZMbv4ioU/wBaaN28jsFyaL2GhZHjI2pjhcE4/ip8D7vMw+/BJ5AGOKYG4x/AWyQ/GcdxikWDb5f70bn6547UJlX7jpG3kAAYA+Y8igJtIzhGAA9c/iKRIlHXIIUY3E9fSpGG3GNuOM7DgjA96GwsRMvViOSc02aRjE4D/MFIzJkAZPHTHSnkFd5L49AceuecH0phzE+CTjPoMc//AF6BCPtXeQSVyAQY/btSQSPbvuAAYEj7uTjbgdc96VvlyD681H5q9QcYI5/r+dJKxLQ1ZmUAJgsEGeCBk1OYgV278Nng+pI6c4ppcDnIHHGFOTz7UyHl0C8Ekf1AoauHUazP5wPcMRvHQ/T3pYzleAXBUrycetSljtGMoA2SPQ5psjtM+8/Pzk5AOM+3ShA0OSXduKY2KoyD3/r2p7AnAAxnaSTx1H4VAzne5UH7wIPrxux/SkDszY+fBxx3xTGn3Fk2EujSAYB6H/69SInzHoMLkEnHT86ruzneRkkdRz09uKl8xyxBU7QQcg+n4UXB26D2nAfI/iBqQSqmw8EKcAOffP8AOqrSYUZHI3du2eD+VKSxR0D/ACkZ96skvXDq2AUH3vv5I/qKoK2VIHGTub1qzDE13cohJx5mNoHIB+lI9srRoY3MkflBiwGOp24xyfepsBWI6DPA557ink5XCp3ySD/KhvlJBPOCP9WcZzn+VNbaX4JyxJPbH5VDNLCrubnkMBznoDmmlVfnIxndnmlPQ/P8p65odizuSOSTnrxTtYQpICoy7sj5cfrSR42g5G7IJA+mD196Qt8uemBk88A9O+O1OVwGzlnxkY9cnPU8dfelcBeGwDIZCoHUcZFNdmG8H5N4bnNS4BQjsCP06/lUflLGgAJcHI55zRYr0I23Ssd+SAVyBjIzTxhkfIbcoO7PUYNNx8pBQ5x9OnpS/efeDli2cc9+tNbFXB5FDkAsiv8AKQRn9QtCNu34HIdgT05wPWnKoj2HJx8vAJxz6ChiSgXnG4kkkk8jHem2K6YzKt19emBnj2pX3Kuc54HpgU0nLhOXk46D1Pr0pGySuXGGHII6UtyWIC+7gEEHj3pdpdQRyOQRwDnB6c0BmjBx9w5z+NMZiAMDnBA/xyM1DFp1H7d3lkHA4Pbn9KZvDOCBy3IG7GPXoO1P3O5wcg7hg7lxjHP+FIxxgCT594bjoRVJ6A0lsIik4OXywAz7Zz/On7lQvvO8jP8AEvHf3pkYYjJB2gLu+YcU5JW2JuQxlmByCTx+FDZaQjSY3gZBUgqRxmo1bCx8DAUBsHPT61IeVAGeMfSkjjBwM/Ljg9KgQirvGMnBIGBxTnJ2kYI25AyB6fWjcVyyEEd/wNBJDgeYDtb0HHSgHuDx7F3MJAu7y14X5iFz2J70xVDbNqeXtwSAvJUnNOMivsQ8sOSXAPPT+VPV0fITLuAQOwznpzVuwtBjQEBykh5O35AMYAx6VGuZNh/gOSSTViRVTzCchgMHBJAwMdBx1qNgD+7wMnC56d+aWw7WBIy8e5gR1wM84qSdzIY3GEK7VdMYBwPwqJWZ84cHYG+XgdPcmpMSAZHUAZx0NC1DoRABWxvyOAO3A9MU4EqmQdwC4Of6UDj5sZAJIz2o4GAoBAPOc8VZnckBIbBwc/4VFKFKOXfIxt+fJ75pOuGyeuABjmnSRbvLUCQtuzgEFSPxpNWQuZsxZ38ibaHD4Xsc557UhyOORznHFWbpd7vvG/oSDgFSBnjFVyEb72c4wB9awZaY9VLOm05IGCPM55NK8RznC5GSoXOcg/TFMLF8goACR8y9eKeXJ6HAYnd8oGPpxQA1WEQYr8m5hg5BOPwFIJCGDEHnI59KQk7dyuUBH/PTB4qQBUzHzvOfn6jJNArjol3YDDscHI5H0o2ZO5wCOp5pyouQQCSNoJAAxn64pN2cKQCSCBnj0/xoKQqoGcgnBY9+pH16U4fKoOQm0BCQRyc0jfcJPIbtjj8qXbuxgZVsnG0DkHPoe1Bdhru4G4eWdoKn5uAfXpQGAIX+EgZyR2/GkMgOcvzuz97rn8KfwCTnJw2eBx6UGYvzRqjA4YZUgqP4lx60mMoQEBOAQCOeBjj8aVsdSBk9ckY9u1SRTRxuPNkBwWUbQc9SeozQU0MKbXDbPY++aXcMBRgDBx7A96Wb5N2A0ZBOd+Tj9DTcFGcc4PK5HoaskSSNdw7EsOcDpSsCy4DgHkA464p21n456jnbn+97+1NLMj4GWVGJ442gdc56/hSuWrDiD8+CdhJ+oB96UAqck854PrSIrchyXKcdANw/CnABkBycE4wRz070ybq48ZJCgH5jxge1LvJEYGR8wwRtPuc5HpQuU+g3d26hcimoAv8AyzDAAOZB0HbGOvSgpvWwEhWBzgYG04Bycc9Mil52DHz4B59TSh0WIFMFAPX+lCZVsh85bOAMjGKohskVgFA6MCOeMHIxUe3aAXftg568CnK64wMPuAI4+7jpT1+YcJwVCg8dxyakVhhTDpnggdff+dIEAGQTladI+S/97Prg/rTFYsxwRnAFO4km9huESIjGVJJB9PwpGVmfd/EBwSCOQc9/ap/L++SeRjge9NKPzmTHcGQ7gQcDH5UhojYY3jfyhwc8j9M05T1IHQdPrTQq/OwOOOCflB4pzR9M5AICsoxwR/jQMUopwQcEHoecg/WgISpByFUZLkik2uXweDkj8PWpFA+6U3qcdcfjQU9hNyjOOcDcKcRGSSMYYlcEetNXC7GOSBwwIweh9PpSBt2DtDnIJySMflVpXC4skaxDAjfrxvHOPzopVZVAKqigjpIOf5UUWAnYjarEAkYPP4U138ohlAUjPTjqaKK0sjNE+DkNk9OlQvj5+B0P6UUVDCRctORx8u1mPHfipboC1jmyof5SRgbcflRRUgthvmF5GB6E9PSmzzGNh/Fj1PtRRUiB5mjkG0kYUnr1rSVVntGQxxjyVJ3BPmb6miim9gM1JPtTBQAikM+OvJ+tE6C337f7o60UU0NFKRyFT8DTXf5BwKKKpBIc7kOuSWz6npzSoiuORnA7nNFFQxD0UbC2Wzz/ABVEqiRZG6FRxj/eAoooZY538lGGAQFJ9M0jES+XHjGO4PPrRRSNS41o/Eglx+8HygccfjVSIiURNtCkA9O9FFNECxkSKOMfJng1E6gRFsYIHbiiihlWRCUDKWPVTxUZGKKKRCJvJHzcn5SMVTmk2K5G7Kng7j2NFFNCGqpSBZtxO5TlT053f/EipBhoQTuJ6/eoorMCvdMYN+Oee9Wdn3ckncpzmiigaG/6gBByu7OD7U0g/IpJwcdOMUUUDI8/MoAAGR0HoatOChLHaxLDqo7miigiBVkLAA/KN5XICgVKY9zuCSQobA/4Dmiig1ZEiBmKtyM5447VCX3zeUd3UfNu54FFFRILIhPGP9rP4Upj2Ijgnc2MmiiqRma3h66IniYLySnU5xgmupmmaS5IwAzNywHJoorQCQIElbH8OcU2U7EJ6ndjn6UUUIpbEcj+WGIA+ViAPrTRma33knG77o6UUUGRUe7CE4D9R/H/APWq3GRJctCVB2jgnkdPTpRRSYkT3QWMWflKI98W89+d2KquPIgEgJOGXgng4oopxHEDIW+YgZJxwMYqNZgsK4XBVVIOT3oooRs9hqhSYsjPyjv/AL3+AqIsI5Y02KfcjmiitGZI0ILd55Bl1GB2X/69Wbe3V7YnkKd3yjoKKKlAhmrwmOZlkbzAYscAL0Pt9TWXcOZA7MSST60UU+oiREGAPrSkFQxDMCOcZ45HpRRVGiEMecYOPoPanyRbTIpO4AjqKKKlkIi2DAP+yTj6VF244xnpRRTRQ8QBzyTyPyqW0txfeavyoEXj5Qc8+9FFSShvkiCMYJPHemT25gkWMMCrZzkH1z60UUAyruLqSecg8Hmpo1KxoVYorZyq8DmiimgQg4m2jheePqf/AKwpf9Zz0yoOB2xRRQynsOT5oDIedu/C9uaFQeZxxzjiiikZvYgiPzPjIwvY+pxSBhKdzKpKNxx7UUVZUSWKHzJ1XcQFRjx3x0qJIw0gxhdqdh1oooKLLQE4y+d5GflHaq7oETPU+9FFAD5LI4DK6ghlHzRhs4bFNjBluvKZidx5bvRRQRIRwWTbk4z356U1BvhZjj5S2BiiioLHWsf2qVACU2lcHr/OmBMRwyAKrFiPlUDHNFFU9iBGUb5QedvTNStCI5FGSQ/XNFFJmkSvHNuMisuTgcg4HX0p8QaZlUMFDbc5Xd0PvRRUrchiHkZPJzSKodHJz06ZoorVbCW5buk2qrN8xLjoNv8AKoFVXOCoxgH8qKKGXEbe3ItZhlC/zA/eI/lUqXgkLReUBtAIYE5oopBIlYL5bTY5IBIzweagRiQgB25PbtzRRTZExnmHahwM7WOcfhSh+vAx6UUUICVQDBFcYyzFsg8imSA7tueAD260UUMpkjWxKyOJMBXACheORVhrMoqYcfKvHHt9aKKQkV5I9jnBPNDIPyc0UU1sDFKbJHOSduCM+9Rv88Q7HI6dPyoooY2WbaNpUSbftO9uABjioATJ5sTsW2kJuJ5IooqUWyw8bQAYYHcSDlR6GoZMKinHUHvRRTF0I5/3ZXvkjrSx/PGCeSDjJ5oooIYxH81lUgYZucUkmFxgDmiijqDLNuBK6fKF3bycD1ppGNvTkDt6UUUI1Ww8ZweT1JqAzlXTAHzIM0UU2ZyFj/1QbvmrK7imQ2DnqBRRQiSOMEyBWJcDJ+bnNOMhSRAOjKciiiqNI7CFilrvBw3HI46UsYLNgMyhS2AD60UVDIYLlYlwTwtSWk3nSJIVxuLZAPFFFAh0H+kShn5K4wO35VHE7TzRqSAGznAooo6BEfH0zx90HGKh83L7sEvt6liR+VFFLqUyYnYu5QFzsGFGOtCsVCsCdynjJyOD6UUVUiRI4WJTL44H3FC02G7dircHd1B5ooqWWPKfMCSeD246imtHsnMWScL949TxRRTZA2Qbduecq3TjvUbzNtLd1DYoooAev74FDwWblh1pzKBdiIFuf4jgnnn0ooqwGs/GcD7oP5UXGVlcqSpweRRRUdSFuPS4Mbq2ASpVxn1FTm8a5gWVgR8rfKGOOaKKssiWPytioSoZjnH0xUO8hwOgyRxxRRUop7jXk2hlwMbB046U9QyyDBXkgn5RziiipZIjReWykHG1ewxmpVgMZkw/6D1ooo6G6FlYgw5w25SDkfSp4LbLiMt2D7gADk0UUmQyOdj50icBUxjaMHt3pkrHy5H3Nnaoxx2/D/ZFFFORmEse0vgkHf1qJzlz9R+gooqmNkyJnHJG7g1GisjBAw6Yzt5ooqJGnQklnARcIo3Jz8o/wql9uVyQYurYzu9vpRRSQmTRyfvNqgKGUg4+uKfCQhDoADtb73zdRRRVmUh8s5iUSOqybgSVxgfpTYv3luzbVBPycZ4B/GiioBDpU+bqeQ34cVAS8bxl5DIrDlTwOlFFBoTswBQBRgIOvP8AFiq8j7meJwG+983Q9KKKpmiCJyZnA+UAn7vGflqaSPbgkk7guQOO9FFJmZWnmG77vRc9T606dSk2AxwyjI/HNFFUPoV7otBE53MTjscfyp0o+xzb0JwJV+UnjgtRRU9TMb5wEQYLg7WPU+tWU/ixx06UUVRqTx2yTWjTEAFSCABx1qk7kW4m6kYQDsBRRSRmiN3JYgYHyHoKUsDGFKj5lOSOKKKl7iHiLBOD949xnFIGKRIwxlsA8etFFVEbLFjePbaisiYVgWwRxjNaR0/Nu0nmksoyMgHqtFFUw6mXM5hAIJO5skE/hTDIY5c4Byx6iiis3uNCzqscJbaCwTqfemxuXlweuTz3ooqmUx0cYZivQZ7fTNOaQqGJAYnOSR1xRRSiEQjJJAzxxSAFIX5Jwu/n1zRRTY5bkAuVkdcKy5BP3s4/Sk+0bFdgvO0Hr6GiihEliSPZErEknKe3Sqpu1j2bUbkDq2e/0oopIFsNjvDIUbBHC8Bj2q0Y+V5OGPT05oopAI9uYk+8DubByD/dz61UedY0DeXkrgDLe1FFNEstsoefAVFTDfKFGOTu/nUYjGX+vHtmiimygWDeryZA4XgLxVRrjy3jQLwwAPJ7GiioZUS2Y/L8tckhsZz7U+KPeyRZIxGPmHXgUUUMpj5EBIU9MnOOM5NR27mRd3A9gPpRRQyGQSjM2GwwYc5HvRBJvgaUgfKOF7dM0UUdCFuixHOSxwAMFunfvUYxK/QKOuB9aKKGadB8UJkXDNkMWyMDvVP7V+4mm28qcAZOKKKYdCcSiXcu3aCD0J4qdU89uSR34oorRbmRA2FWXAHy5xT5QhCqU7jkHHeiikyyC+03yrqWLzA2WPzFeen1rIjYkx8LyAfu0UVjIlFtYDuHIxnpg+n1qvCheBZS38J+XHHSiipKHyMUWRsknHc+pqYKGG49c9uO9FFASD7SzFGIBLAZ/CjYI/fDN1/z7CiikilsOSMJsAJwAO/+1ikhPnADkDPQnPt3oopgxrf6zbk/MOTn0pd/lyBcAg560UVZmx5IZBnceR/EablzKiBgFO7OVznk0UUAiylk0d6sQkA3biWC4P8AOosgS7SoIyRzRRWV2UQsQEDFQzZXk/59zTnPmQNMckgcKTkCiiqGydW3HuP3hHX0GacymNQwPIQ9vSiimhrccyCMdA3A6j2xSSqIrloyN2MfMOCefaiiqK6j5XyxAAABxge1IUK24YMdyjgnnviiimyENKqAhxznHBxT3BMjMSf3SqFA46UUUhPYedxkkiZt3T5iOabHAHVWyQcA8UUUCRH5nkbsAHOevtSIQ6dAPl7f7xH9BRRQMn2Almf58tjB7cU0kJCZVULgn5exooqWHUsPYsgOJB1/u/7OfWq0aiUpn17UUVojUgtp1mZE8vB5O7dk9P8A65qXH3T3YqDRRVoye5G1yvnunlDC9PmNFFFBR//Z"/>
  <p:tag name="MMPROD_11149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2U_Overview_PART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2&quot;/&gt;&lt;property id=&quot;20182&quot; value=&quot;0&quot;/&gt;&lt;property id=&quot;20183&quot; value=&quot;1&quot;/&gt;&lt;property id=&quot;20184&quot; value=&quot;7&quot;/&gt;&lt;property id=&quot;20191&quot; value=&quot;Purdue University&quot;/&gt;&lt;property id=&quot;20192&quot; value=&quot;http://gomeet.itap.purdue.edu&quot;/&gt;&lt;property id=&quot;20193&quot; value=&quot;0&quot;/&gt;&lt;property id=&quot;20221&quot; value=&quot;X:\lprokopy\My Pictures\&quot;/&gt;&lt;property id=&quot;20224&quot; value=&quot;W:\U2U&quot;/&gt;&lt;property id=&quot;20250&quot; value=&quot;6&quot;/&gt;&lt;property id=&quot;20251&quot; value=&quot;0&quot;/&gt;&lt;property id=&quot;20259&quot; value=&quot;0&quot;/&gt;&lt;property id=&quot;20262&quot; value=&quot;13667918&quot;/&gt;&lt;object type=&quot;8&quot; unique_id=&quot;10002&quot;&gt;&lt;/object&gt;&lt;object type=&quot;2&quot; unique_id=&quot;10003&quot;&gt;&lt;object type=&quot;3&quot; unique_id=&quot;11285&quot;&gt;&lt;property id=&quot;20148&quot; value=&quot;5&quot;/&gt;&lt;property id=&quot;20300&quot; value=&quot;Slide 5 - &amp;quot;Collaborators&amp;quot;&quot;/&gt;&lt;property id=&quot;20307&quot; value=&quot;294&quot;/&gt;&lt;/object&gt;&lt;object type=&quot;3&quot; unique_id=&quot;16854&quot;&gt;&lt;property id=&quot;20148&quot; value=&quot;5&quot;/&gt;&lt;property id=&quot;20300&quot; value=&quot;Slide 4 - &amp;quot;Project Vision&amp;quot;&quot;/&gt;&lt;property id=&quot;20307&quot; value=&quot;309&quot;/&gt;&lt;/object&gt;&lt;object type=&quot;3&quot; unique_id=&quot;19760&quot;&gt;&lt;property id=&quot;20148&quot; value=&quot;5&quot;/&gt;&lt;property id=&quot;20300&quot; value=&quot;Slide 2 - &amp;quot;U.S. Corn Belt&amp;quot;&quot;/&gt;&lt;property id=&quot;20307&quot; value=&quot;325&quot;/&gt;&lt;/object&gt;&lt;object type=&quot;3&quot; unique_id=&quot;20027&quot;&gt;&lt;property id=&quot;20148&quot; value=&quot;5&quot;/&gt;&lt;property id=&quot;20300&quot; value=&quot;Slide 3 - &amp;quot;The Problem&amp;quot;&quot;/&gt;&lt;property id=&quot;20307&quot; value=&quot;326&quot;/&gt;&lt;/object&gt;&lt;object type=&quot;3&quot; unique_id=&quot;21661&quot;&gt;&lt;property id=&quot;20148&quot; value=&quot;5&quot;/&gt;&lt;property id=&quot;20300&quot; value=&quot;Slide 6 - &amp;quot;Objectives – Five Year Plan&amp;quot;&quot;/&gt;&lt;property id=&quot;20307&quot; value=&quot;331&quot;/&gt;&lt;/object&gt;&lt;object type=&quot;3&quot; unique_id=&quot;22124&quot;&gt;&lt;property id=&quot;20148&quot; value=&quot;5&quot;/&gt;&lt;property id=&quot;20300&quot; value=&quot;Slide 1 - &amp;quot;Climate change concerns, beliefs, and information needs of&amp;#x0D;&amp;#x0A; agricultural advisors in the Midwestern United States&amp;quot;&quot;/&gt;&lt;property id=&quot;20307&quot; value=&quot;333&quot;/&gt;&lt;/object&gt;&lt;object type=&quot;3&quot; unique_id=&quot;22393&quot;&gt;&lt;property id=&quot;20148&quot; value=&quot;5&quot;/&gt;&lt;property id=&quot;20300&quot; value=&quot;Slide 22 - &amp;quot;Thank you!&amp;quot;&quot;/&gt;&lt;property id=&quot;20307&quot; value=&quot;335&quot;/&gt;&lt;/object&gt;&lt;object type=&quot;3&quot; unique_id=&quot;22400&quot;&gt;&lt;property id=&quot;20148&quot; value=&quot;5&quot;/&gt;&lt;property id=&quot;20300&quot; value=&quot;Slide 7 - &amp;quot;Current Social Science Tasks&amp;quot;&quot;/&gt;&lt;property id=&quot;20307&quot; value=&quot;351&quot;/&gt;&lt;/object&gt;&lt;object type=&quot;3&quot; unique_id=&quot;22402&quot;&gt;&lt;property id=&quot;20148&quot; value=&quot;5&quot;/&gt;&lt;property id=&quot;20300&quot; value=&quot;Slide 8 - &amp;quot;Advisor Survey&amp;quot;&quot;/&gt;&lt;property id=&quot;20307&quot; value=&quot;338&quot;/&gt;&lt;/object&gt;&lt;object type=&quot;3&quot; unique_id=&quot;22403&quot;&gt;&lt;property id=&quot;20148&quot; value=&quot;5&quot;/&gt;&lt;property id=&quot;20300&quot; value=&quot;Slide 9 - &amp;quot;Question Topics&amp;quot;&quot;/&gt;&lt;property id=&quot;20307&quot; value=&quot;348&quot;/&gt;&lt;/object&gt;&lt;object type=&quot;3&quot; unique_id=&quot;22404&quot;&gt;&lt;property id=&quot;20148&quot; value=&quot;5&quot;/&gt;&lt;property id=&quot;20300&quot; value=&quot;Slide 10 - &amp;quot;Who Responded?&amp;quot;&quot;/&gt;&lt;property id=&quot;20307&quot; value=&quot;339&quot;/&gt;&lt;/object&gt;&lt;object type=&quot;3&quot; unique_id=&quot;22405&quot;&gt;&lt;property id=&quot;20148&quot; value=&quot;5&quot;/&gt;&lt;property id=&quot;20300&quot; value=&quot;Slide 11 - &amp;quot;Types of Advice&amp;quot;&quot;/&gt;&lt;property id=&quot;20307&quot; value=&quot;340&quot;/&gt;&lt;/object&gt;&lt;object type=&quot;3&quot; unique_id=&quot;22406&quot;&gt;&lt;property id=&quot;20148&quot; value=&quot;5&quot;/&gt;&lt;property id=&quot;20300&quot; value=&quot;Slide 12 - &amp;quot;Beliefs about Climate Change&amp;quot;&quot;/&gt;&lt;property id=&quot;20307&quot; value=&quot;349&quot;/&gt;&lt;/object&gt;&lt;object type=&quot;3&quot; unique_id=&quot;22407&quot;&gt;&lt;property id=&quot;20148&quot; value=&quot;5&quot;/&gt;&lt;property id=&quot;20300&quot; value=&quot;Slide 13 - &amp;quot;Beliefs about Climate Change&amp;quot;&quot;/&gt;&lt;property id=&quot;20307&quot; value=&quot;350&quot;/&gt;&lt;/object&gt;&lt;object type=&quot;3&quot; unique_id=&quot;22408&quot;&gt;&lt;property id=&quot;20148&quot; value=&quot;5&quot;/&gt;&lt;property id=&quot;20300&quot; value=&quot;Slide 14 - &amp;quot;Beliefs about Climate Change&amp;quot;&quot;/&gt;&lt;property id=&quot;20307&quot; value=&quot;353&quot;/&gt;&lt;/object&gt;&lt;object type=&quot;3&quot; unique_id=&quot;22409&quot;&gt;&lt;property id=&quot;20148&quot; value=&quot;5&quot;/&gt;&lt;property id=&quot;20300&quot; value=&quot;Slide 15 - &amp;quot;Influence of Weather/Climate Info&amp;quot;&quot;/&gt;&lt;property id=&quot;20307&quot; value=&quot;342&quot;/&gt;&lt;/object&gt;&lt;object type=&quot;3&quot; unique_id=&quot;22410&quot;&gt;&lt;property id=&quot;20148&quot; value=&quot;5&quot;/&gt;&lt;property id=&quot;20300&quot; value=&quot;Slide 16 - &amp;quot;Use of Decision Support Resources&amp;quot;&quot;/&gt;&lt;property id=&quot;20307&quot; value=&quot;343&quot;/&gt;&lt;/object&gt;&lt;object type=&quot;3&quot; unique_id=&quot;22411&quot;&gt;&lt;property id=&quot;20148&quot; value=&quot;5&quot;/&gt;&lt;property id=&quot;20300&quot; value=&quot;Slide 17 - &amp;quot;Potential Uses of Weather/Climate Info&amp;quot;&quot;/&gt;&lt;property id=&quot;20307&quot; value=&quot;344&quot;/&gt;&lt;/object&gt;&lt;object type=&quot;3&quot; unique_id=&quot;22412&quot;&gt;&lt;property id=&quot;20148&quot; value=&quot;5&quot;/&gt;&lt;property id=&quot;20300&quot; value=&quot;Slide 18 - &amp;quot;Decisions Using Weather/Climate Info&amp;quot;&quot;/&gt;&lt;property id=&quot;20307&quot; value=&quot;345&quot;/&gt;&lt;/object&gt;&lt;object type=&quot;3&quot; unique_id=&quot;22413&quot;&gt;&lt;property id=&quot;20148&quot; value=&quot;5&quot;/&gt;&lt;property id=&quot;20300&quot; value=&quot;Slide 19 - &amp;quot;Issues of Concern&amp;quot;&quot;/&gt;&lt;property id=&quot;20307&quot; value=&quot;346&quot;/&gt;&lt;/object&gt;&lt;object type=&quot;3&quot; unique_id=&quot;22414&quot;&gt;&lt;property id=&quot;20148&quot; value=&quot;5&quot;/&gt;&lt;property id=&quot;20300&quot; value=&quot;Slide 20 - &amp;quot;Interest and Ability to Use Climate Forecasts&amp;quot;&quot;/&gt;&lt;property id=&quot;20307&quot; value=&quot;347&quot;/&gt;&lt;/object&gt;&lt;object type=&quot;3&quot; unique_id=&quot;22873&quot;&gt;&lt;property id=&quot;20148&quot; value=&quot;5&quot;/&gt;&lt;property id=&quot;20300&quot; value=&quot;Slide 21 - &amp;quot;Most/Least Trusted Info Sources&amp;quot;&quot;/&gt;&lt;property id=&quot;20307&quot; value=&quot;354&quot;/&gt;&lt;/object&gt;&lt;/object&gt;&lt;object type=&quot;4&quot; unique_id=&quot;11044&quot;&gt;&lt;object type=&quot;5&quot; unique_id=&quot;11149&quot;&gt;&lt;property id=&quot;20000&quot; value=&quot;0&quot;/&gt;&lt;property id=&quot;20149&quot; value=&quot;Linda Prokopy&quot;/&gt;&lt;property id=&quot;20150&quot; value=&quot;Associate Professor&quot;/&gt;&lt;property id=&quot;20151&quot; value=&quot;Linda1crop.jpg&quot;/&gt;&lt;property id=&quot;20153&quot; value=&quot;lprokopy@purdue.edu&quot;/&gt;&lt;property id=&quot;20155&quot; value=&quot;Linda Prokopy is an Associate Professor of Natural Resources Planning/Social Science in the Department of Forestry and Natural Resources at Purdue University. She is the Project Director for U2U: Useful to Usable.&amp;#x0D;&amp;#x0A;&quot;/&gt;&lt;/object&gt;&lt;object type=&quot;5&quot; unique_id=&quot;11153&quot;&gt;&lt;property id=&quot;20149&quot; value=&quot;Melissa Widhalm&quot;/&gt;&lt;property id=&quot;20150&quot; value=&quot;U2U Project Manager&quot;/&gt;&lt;property id=&quot;20151&quot; value=&quot;mwidhalm.jpg&quot;/&gt;&lt;property id=&quot;20153&quot; value=&quot;mwidhalm@purdue.edu&quot;/&gt;&lt;property id=&quot;20159&quot; value=&quot;U2U-Logo-NoText.png&quot;/&gt;&lt;/object&gt;&lt;/object&gt;&lt;object type=&quot;10&quot; unique_id=&quot;11045&quot;&gt;&lt;object type=&quot;11&quot; unique_id=&quot;11046&quot;&gt;&lt;property id=&quot;20180&quot; value=&quot;0&quot;/&gt;&lt;property id=&quot;20181&quot; value=&quot;1&quot;/&gt;&lt;property id=&quot;20182&quot; value=&quot;0&quot;/&gt;&lt;property id=&quot;20183&quot; value=&quot;1&quot;/&gt;&lt;/object&gt;&lt;object type=&quot;12&quot; unique_id=&quot;11083&quot;&gt;&lt;property id=&quot;20180&quot; value=&quot;1&quot;/&gt;&lt;property id=&quot;20181&quot; value=&quot;2&quot;/&gt;&lt;property id=&quot;20182&quot; value=&quot;0&quot;/&gt;&lt;property id=&quot;20183&quot; value=&quot;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B89D88-06E3-4877-A5E6-DA27D64FCB4D}&quot;/&gt;&lt;filename val=&quot;C:\Users\mwidhalm\AppData\Local\Temp\PR\data\asimages\{CEB89D88-06E3-4877-A5E6-DA27D64FCB4D}.png&quot;/&gt;&lt;hasEffects val=&quot;1&quot;/&gt;&lt;left val=&quot;115.56&quot;/&gt;&lt;top val=&quot;18.72&quot;/&gt;&lt;width val=&quot;583.8&quot;/&gt;&lt;height val=&quot;83.64&quot;/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7560B64-16BE-4173-8FE8-48A8F16B0059}&quot;/&gt;&lt;filename val=&quot;C:\Users\mwidhalm\AppData\Local\Temp\PR\data\asimages\{C7560B64-16BE-4173-8FE8-48A8F16B0059}.png&quot;/&gt;&lt;hasEffects val=&quot;1&quot;/&gt;&lt;left val=&quot;115.56&quot;/&gt;&lt;top val=&quot;18.72&quot;/&gt;&lt;width val=&quot;583.8&quot;/&gt;&lt;height val=&quot;83.64&quot;/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F8ADBCD-082F-4456-83FA-0CF9EAB521A5}&quot;/&gt;&lt;filename val=&quot;C:\Users\mwidhalm\AppData\Local\Temp\PR\data\asimages\{9F8ADBCD-082F-4456-83FA-0CF9EAB521A5}.png&quot;/&gt;&lt;hasEffects val=&quot;1&quot;/&gt;&lt;left val=&quot;385.56&quot;/&gt;&lt;top val=&quot;145.56&quot;/&gt;&lt;width val=&quot;321.36&quot;/&gt;&lt;height val=&quot;370.08&quot;/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A1D33E-433D-4210-B7E6-E70E8F7BA85E}&quot;/&gt;&lt;filename val=&quot;C:\Users\mwidhalm\AppData\Local\Temp\PR\data\asimages\{19A1D33E-433D-4210-B7E6-E70E8F7BA85E}.png&quot;/&gt;&lt;hasEffects val=&quot;1&quot;/&gt;&lt;left val=&quot;115.56&quot;/&gt;&lt;top val=&quot;18.72&quot;/&gt;&lt;width val=&quot;583.8&quot;/&gt;&lt;height val=&quot;83.64&quot;/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55E2EA-FE8E-4B14-8299-A45A37E7F1EC}&quot;/&gt;&lt;filename val=&quot;C:\Users\mwidhalm\AppData\Local\Temp\PR\data\asimages\{9D55E2EA-FE8E-4B14-8299-A45A37E7F1EC}.png&quot;/&gt;&lt;hasEffects val=&quot;1&quot;/&gt;&lt;left val=&quot;66&quot;/&gt;&lt;top val=&quot;386.28&quot;/&gt;&lt;width val=&quot;303.36&quot;/&gt;&lt;height val=&quot;43.08&quot;/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DDB3CC-7B1A-4EF2-A5FA-CEC90B249C67}&quot;/&gt;&lt;filename val=&quot;C:\Users\mwidhalm\AppData\Local\Temp\PR\data\asimages\{9BDDB3CC-7B1A-4EF2-A5FA-CEC90B249C67}.png&quot;/&gt;&lt;hasEffects val=&quot;1&quot;/&gt;&lt;left val=&quot;-3.72&quot;/&gt;&lt;top val=&quot;12.72&quot;/&gt;&lt;width val=&quot;728.64&quot;/&gt;&lt;height val=&quot;333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753123-E587-4013-A1D6-6B81062C7AC7}&quot;/&gt;&lt;filename val=&quot;C:\Users\mwidhalm\AppData\Local\Temp\PR\data\asimages\{98753123-E587-4013-A1D6-6B81062C7AC7}.png&quot;/&gt;&lt;hasEffects val=&quot;1&quot;/&gt;&lt;left val=&quot;-3.72&quot;/&gt;&lt;top val=&quot;12.72&quot;/&gt;&lt;width val=&quot;728.64&quot;/&gt;&lt;height val=&quot;335.64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A0E480-3FB0-44EE-A01F-F33E485F64BB}&quot;/&gt;&lt;filename val=&quot;C:\Users\mwidhalm\AppData\Local\Temp\PR\data\asimages\{A0A0E480-3FB0-44EE-A01F-F33E485F64BB}.png&quot;/&gt;&lt;hasEffects val=&quot;1&quot;/&gt;&lt;left val=&quot;39.72&quot;/&gt;&lt;top val=&quot;100.56&quot;/&gt;&lt;width val=&quot;646.92&quot;/&gt;&lt;height val=&quot;430.08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71240A-E167-44EA-994C-86BFC89EFC07}&quot;/&gt;&lt;filename val=&quot;C:\Users\mwidhalm\AppData\Local\Temp\PR\data\asimages\{2D71240A-E167-44EA-994C-86BFC89EFC07}.png&quot;/&gt;&lt;hasEffects val=&quot;1&quot;/&gt;&lt;left val=&quot;-3.72&quot;/&gt;&lt;top val=&quot;12.72&quot;/&gt;&lt;width val=&quot;729.36&quot;/&gt;&lt;height val=&quot;106.2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CAB09A-BC1F-4D83-B027-5830B668AAFD}&quot;/&gt;&lt;filename val=&quot;C:\Users\mwidhalm\AppData\Local\Temp\PR\data\asimages\{69CAB09A-BC1F-4D83-B027-5830B668AAFD}.png&quot;/&gt;&lt;hasEffects val=&quot;1&quot;/&gt;&lt;left val=&quot;-3.72&quot;/&gt;&lt;top val=&quot;12.72&quot;/&gt;&lt;width val=&quot;729.36&quot;/&gt;&lt;height val=&quot;106.2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B2957A-1A2A-47A7-B017-D1A3E40275BE}&quot;/&gt;&lt;filename val=&quot;C:\Users\mwidhalm\AppData\Local\Temp\PR\data\asimages\{70B2957A-1A2A-47A7-B017-D1A3E40275BE}.png&quot;/&gt;&lt;hasEffects val=&quot;1&quot;/&gt;&lt;left val=&quot;115.56&quot;/&gt;&lt;top val=&quot;18.72&quot;/&gt;&lt;width val=&quot;583.8&quot;/&gt;&lt;height val=&quot;83.64&quot;/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EB89D88-06E3-4877-A5E6-DA27D64FCB4D}&quot;/&gt;&lt;filename val=&quot;C:\Users\mwidhalm\AppData\Local\Temp\PR\data\asimages\{CEB89D88-06E3-4877-A5E6-DA27D64FCB4D}.png&quot;/&gt;&lt;hasEffects val=&quot;1&quot;/&gt;&lt;left val=&quot;115.56&quot;/&gt;&lt;top val=&quot;18.72&quot;/&gt;&lt;width val=&quot;583.8&quot;/&gt;&lt;height val=&quot;83.64&quot;/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06D04E2-72DB-4822-9257-E69849F7796C}&quot;/&gt;&lt;filename val=&quot;C:\Users\mwidhalm\AppData\Local\Temp\PR\data\asimages\{A06D04E2-72DB-4822-9257-E69849F7796C}.png&quot;/&gt;&lt;hasEffects val=&quot;1&quot;/&gt;&lt;left val=&quot;115.56&quot;/&gt;&lt;top val=&quot;18.72&quot;/&gt;&lt;width val=&quot;583.8&quot;/&gt;&lt;height val=&quot;83.64&quot;/&gt;&lt;/ThreeDShapeInfo&gt;"/>
</p:tagLst>
</file>

<file path=ppt/theme/theme1.xml><?xml version="1.0" encoding="utf-8"?>
<a:theme xmlns:a="http://schemas.openxmlformats.org/drawingml/2006/main" name="U2U_template">
  <a:themeElements>
    <a:clrScheme name="U2U group 3">
      <a:dk1>
        <a:srgbClr val="362F11"/>
      </a:dk1>
      <a:lt1>
        <a:sysClr val="window" lastClr="FFFFFF"/>
      </a:lt1>
      <a:dk2>
        <a:srgbClr val="5A524E"/>
      </a:dk2>
      <a:lt2>
        <a:srgbClr val="EEE3C6"/>
      </a:lt2>
      <a:accent1>
        <a:srgbClr val="46576D"/>
      </a:accent1>
      <a:accent2>
        <a:srgbClr val="A69EB4"/>
      </a:accent2>
      <a:accent3>
        <a:srgbClr val="7C9167"/>
      </a:accent3>
      <a:accent4>
        <a:srgbClr val="77543D"/>
      </a:accent4>
      <a:accent5>
        <a:srgbClr val="C6BD4C"/>
      </a:accent5>
      <a:accent6>
        <a:srgbClr val="5E6449"/>
      </a:accent6>
      <a:hlink>
        <a:srgbClr val="87AF2B"/>
      </a:hlink>
      <a:folHlink>
        <a:srgbClr val="B158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U2U group 3">
      <a:dk1>
        <a:srgbClr val="362F11"/>
      </a:dk1>
      <a:lt1>
        <a:sysClr val="window" lastClr="FFFFFF"/>
      </a:lt1>
      <a:dk2>
        <a:srgbClr val="5A524E"/>
      </a:dk2>
      <a:lt2>
        <a:srgbClr val="EEE3C6"/>
      </a:lt2>
      <a:accent1>
        <a:srgbClr val="46576D"/>
      </a:accent1>
      <a:accent2>
        <a:srgbClr val="A69EB4"/>
      </a:accent2>
      <a:accent3>
        <a:srgbClr val="7C9167"/>
      </a:accent3>
      <a:accent4>
        <a:srgbClr val="77543D"/>
      </a:accent4>
      <a:accent5>
        <a:srgbClr val="C6BD4C"/>
      </a:accent5>
      <a:accent6>
        <a:srgbClr val="5E6449"/>
      </a:accent6>
      <a:hlink>
        <a:srgbClr val="87AF2B"/>
      </a:hlink>
      <a:folHlink>
        <a:srgbClr val="B158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U2U group 3">
      <a:dk1>
        <a:srgbClr val="362F11"/>
      </a:dk1>
      <a:lt1>
        <a:sysClr val="window" lastClr="FFFFFF"/>
      </a:lt1>
      <a:dk2>
        <a:srgbClr val="5A524E"/>
      </a:dk2>
      <a:lt2>
        <a:srgbClr val="EEE3C6"/>
      </a:lt2>
      <a:accent1>
        <a:srgbClr val="46576D"/>
      </a:accent1>
      <a:accent2>
        <a:srgbClr val="A69EB4"/>
      </a:accent2>
      <a:accent3>
        <a:srgbClr val="7C9167"/>
      </a:accent3>
      <a:accent4>
        <a:srgbClr val="77543D"/>
      </a:accent4>
      <a:accent5>
        <a:srgbClr val="C6BD4C"/>
      </a:accent5>
      <a:accent6>
        <a:srgbClr val="5E6449"/>
      </a:accent6>
      <a:hlink>
        <a:srgbClr val="87AF2B"/>
      </a:hlink>
      <a:folHlink>
        <a:srgbClr val="B158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U2U group 3">
      <a:dk1>
        <a:srgbClr val="362F11"/>
      </a:dk1>
      <a:lt1>
        <a:sysClr val="window" lastClr="FFFFFF"/>
      </a:lt1>
      <a:dk2>
        <a:srgbClr val="5A524E"/>
      </a:dk2>
      <a:lt2>
        <a:srgbClr val="EEE3C6"/>
      </a:lt2>
      <a:accent1>
        <a:srgbClr val="46576D"/>
      </a:accent1>
      <a:accent2>
        <a:srgbClr val="A69EB4"/>
      </a:accent2>
      <a:accent3>
        <a:srgbClr val="7C9167"/>
      </a:accent3>
      <a:accent4>
        <a:srgbClr val="77543D"/>
      </a:accent4>
      <a:accent5>
        <a:srgbClr val="C6BD4C"/>
      </a:accent5>
      <a:accent6>
        <a:srgbClr val="5E6449"/>
      </a:accent6>
      <a:hlink>
        <a:srgbClr val="87AF2B"/>
      </a:hlink>
      <a:folHlink>
        <a:srgbClr val="B158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U2U group 3">
      <a:dk1>
        <a:srgbClr val="362F11"/>
      </a:dk1>
      <a:lt1>
        <a:sysClr val="window" lastClr="FFFFFF"/>
      </a:lt1>
      <a:dk2>
        <a:srgbClr val="5A524E"/>
      </a:dk2>
      <a:lt2>
        <a:srgbClr val="EEE3C6"/>
      </a:lt2>
      <a:accent1>
        <a:srgbClr val="46576D"/>
      </a:accent1>
      <a:accent2>
        <a:srgbClr val="A69EB4"/>
      </a:accent2>
      <a:accent3>
        <a:srgbClr val="7C9167"/>
      </a:accent3>
      <a:accent4>
        <a:srgbClr val="77543D"/>
      </a:accent4>
      <a:accent5>
        <a:srgbClr val="C6BD4C"/>
      </a:accent5>
      <a:accent6>
        <a:srgbClr val="5E6449"/>
      </a:accent6>
      <a:hlink>
        <a:srgbClr val="87AF2B"/>
      </a:hlink>
      <a:folHlink>
        <a:srgbClr val="B1583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U2U_template</Template>
  <TotalTime>3686</TotalTime>
  <Words>1104</Words>
  <Application>Microsoft Office PowerPoint</Application>
  <PresentationFormat>On-screen Show (4:3)</PresentationFormat>
  <Paragraphs>260</Paragraphs>
  <Slides>20</Slides>
  <Notes>8</Notes>
  <HiddenSlides>3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U2U_template</vt:lpstr>
      <vt:lpstr>2_Office Theme</vt:lpstr>
      <vt:lpstr>4_Office Theme</vt:lpstr>
      <vt:lpstr>5_Office Theme</vt:lpstr>
      <vt:lpstr>6_Office Theme</vt:lpstr>
      <vt:lpstr>Climate change concerns, beliefs, and information needs of  agricultural advisors in the Midwestern United States</vt:lpstr>
      <vt:lpstr>U.S. Corn Belt</vt:lpstr>
      <vt:lpstr>The Problem</vt:lpstr>
      <vt:lpstr>Project Vision</vt:lpstr>
      <vt:lpstr>Collaborators</vt:lpstr>
      <vt:lpstr>Objectives – Five Year Plan</vt:lpstr>
      <vt:lpstr>Current Social Science Tasks</vt:lpstr>
      <vt:lpstr>Advisor Survey</vt:lpstr>
      <vt:lpstr>Question Topics</vt:lpstr>
      <vt:lpstr>Who Responded?</vt:lpstr>
      <vt:lpstr>Types of Advice</vt:lpstr>
      <vt:lpstr>Beliefs about Climate Change</vt:lpstr>
      <vt:lpstr>Influence of Weather/Climate Info</vt:lpstr>
      <vt:lpstr>Use of Decision Support Resources</vt:lpstr>
      <vt:lpstr>Potential Uses of Weather/Climate Info</vt:lpstr>
      <vt:lpstr>Decisions Using Weather/Climate Info</vt:lpstr>
      <vt:lpstr>Issues of Concern</vt:lpstr>
      <vt:lpstr>Interest and Ability to Use Climate Forecasts</vt:lpstr>
      <vt:lpstr>Most/Least Trusted Info Sources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Climate Variability and Climate Information for Cereal Crop Producers in the North Central Region</dc:title>
  <dc:creator>Widhalm, Melissa J</dc:creator>
  <cp:lastModifiedBy>Jim Angel</cp:lastModifiedBy>
  <cp:revision>603</cp:revision>
  <cp:lastPrinted>2012-01-04T22:08:52Z</cp:lastPrinted>
  <dcterms:created xsi:type="dcterms:W3CDTF">2011-07-25T19:33:01Z</dcterms:created>
  <dcterms:modified xsi:type="dcterms:W3CDTF">2012-07-11T12:32:12Z</dcterms:modified>
</cp:coreProperties>
</file>