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456" r:id="rId3"/>
    <p:sldId id="494" r:id="rId4"/>
    <p:sldId id="495" r:id="rId5"/>
    <p:sldId id="457" r:id="rId6"/>
    <p:sldId id="490" r:id="rId7"/>
    <p:sldId id="491" r:id="rId8"/>
    <p:sldId id="492" r:id="rId9"/>
    <p:sldId id="489" r:id="rId10"/>
    <p:sldId id="496" r:id="rId11"/>
    <p:sldId id="493" r:id="rId12"/>
  </p:sldIdLst>
  <p:sldSz cx="9144000" cy="6858000" type="letter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979797"/>
    <a:srgbClr val="66FF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42" autoAdjust="0"/>
    <p:restoredTop sz="90687" autoAdjust="0"/>
  </p:normalViewPr>
  <p:slideViewPr>
    <p:cSldViewPr>
      <p:cViewPr varScale="1">
        <p:scale>
          <a:sx n="98" d="100"/>
          <a:sy n="98" d="100"/>
        </p:scale>
        <p:origin x="-9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fld id="{20E34E86-8403-41A7-B4C0-41563C39F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fld id="{B89E8BD1-CBC1-4187-8CC3-BD93ABCF3DED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fld id="{FB8C0882-9A74-43A6-8267-10B8F55BA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0789CB-23CC-41E7-80EC-F9F9BADC9F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ltGray">
          <a:xfrm>
            <a:off x="0" y="3543300"/>
            <a:ext cx="3344863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1171575"/>
            <a:ext cx="7467600" cy="2105025"/>
          </a:xfrm>
        </p:spPr>
        <p:txBody>
          <a:bodyPr>
            <a:spAutoFit/>
          </a:bodyPr>
          <a:lstStyle>
            <a:lvl1pPr>
              <a:defRPr sz="6600">
                <a:solidFill>
                  <a:srgbClr val="CC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>
                <a:solidFill>
                  <a:srgbClr val="CCEC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838200" y="6248400"/>
            <a:ext cx="1752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fld id="{7DB2D9BF-C10F-483D-B104-E63B6C2CE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A8741-CB8C-42FB-B4E2-AFA3CB7D4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97C0-2263-4FAB-815F-3C6B2FF8D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ADA0A-79AC-40AA-8738-5FB70B794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31065-ACA5-4BA8-A0AA-618F28B56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D1F32-F28B-4511-9F46-AFDE44E43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A727F-5A84-488C-9F72-62A9B0696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A6A9F-5A8E-4D18-AE25-DB0317201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685E3-0197-4316-910B-E641183E4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02BEB-679B-4903-9264-A9DA47B38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14874-61F1-42A2-848C-F743D1B5F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C16D7-A842-4A4D-A9BD-B60B66206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effectLst/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effectLst/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effectLst/>
                <a:latin typeface="Times New Roman" charset="0"/>
              </a:defRPr>
            </a:lvl1pPr>
          </a:lstStyle>
          <a:p>
            <a:pPr>
              <a:defRPr/>
            </a:pPr>
            <a:fld id="{C5912939-1D69-47A7-B1A7-E06A7CDF0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gray">
          <a:xfrm>
            <a:off x="0" y="1638300"/>
            <a:ext cx="3344863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Times New Roman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ransition>
    <p:pull dir="l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01"/>
            <a:ext cx="7696200" cy="761999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 smtClean="0"/>
              <a:t>Minnesota Report: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638800"/>
            <a:ext cx="7162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Pete </a:t>
            </a:r>
            <a:r>
              <a:rPr lang="en-US" sz="2400" dirty="0" err="1" smtClean="0"/>
              <a:t>Boulay</a:t>
            </a:r>
            <a:r>
              <a:rPr lang="en-US" sz="2400" dirty="0" smtClean="0"/>
              <a:t>: Minnesota State </a:t>
            </a:r>
            <a:r>
              <a:rPr lang="en-US" sz="2400" dirty="0" smtClean="0"/>
              <a:t>Climatology Office </a:t>
            </a:r>
          </a:p>
          <a:p>
            <a:pPr eaLnBrk="1" hangingPunct="1">
              <a:defRPr/>
            </a:pPr>
            <a:r>
              <a:rPr lang="en-US" sz="2400" dirty="0" smtClean="0"/>
              <a:t>DNR- Division of Ecological and Water Resources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5029200"/>
            <a:ext cx="5791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Cooling Car 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Off 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 Minnesota Heat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(Minnesota Historical Society Archives)</a:t>
            </a: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" name="Picture 2" descr="D:\PBoulay\local history\Minnesota history pictures\weather history pictures\dustbow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143000"/>
            <a:ext cx="4267200" cy="379022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adjust to two person office</a:t>
            </a:r>
          </a:p>
          <a:p>
            <a:r>
              <a:rPr lang="en-US" dirty="0" smtClean="0"/>
              <a:t>Minnesota SC </a:t>
            </a:r>
            <a:r>
              <a:rPr lang="en-US" dirty="0" err="1" smtClean="0"/>
              <a:t>Facebook</a:t>
            </a:r>
            <a:r>
              <a:rPr lang="en-US" dirty="0" smtClean="0"/>
              <a:t> Page</a:t>
            </a:r>
            <a:endParaRPr lang="en-US" dirty="0" smtClean="0"/>
          </a:p>
          <a:p>
            <a:r>
              <a:rPr lang="en-US" dirty="0" smtClean="0"/>
              <a:t>Transfer of web server to new host</a:t>
            </a:r>
          </a:p>
          <a:p>
            <a:r>
              <a:rPr lang="en-US" dirty="0" smtClean="0"/>
              <a:t>M</a:t>
            </a:r>
            <a:r>
              <a:rPr lang="en-US" dirty="0" smtClean="0"/>
              <a:t>aintain all service and precipitation networks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77724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Any Questions?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5715000"/>
            <a:ext cx="4760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Lake Traverse: Nov 7,  1934</a:t>
            </a:r>
          </a:p>
          <a:p>
            <a:r>
              <a:rPr lang="en-US" sz="2000" dirty="0" smtClean="0"/>
              <a:t>      (MN State Climatology Office Archives)</a:t>
            </a:r>
            <a:endParaRPr lang="en-US" sz="20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143000"/>
            <a:ext cx="6781799" cy="4465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Minnesota SC Office </a:t>
            </a:r>
            <a:r>
              <a:rPr lang="en-US" dirty="0" smtClean="0"/>
              <a:t>Changes</a:t>
            </a:r>
            <a:endParaRPr lang="en-US" dirty="0"/>
          </a:p>
        </p:txBody>
      </p:sp>
      <p:pic>
        <p:nvPicPr>
          <p:cNvPr id="4" name="Picture 3" descr="greg_jim_off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905000"/>
            <a:ext cx="6629400" cy="4320540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Minnesota SC Office </a:t>
            </a:r>
            <a:r>
              <a:rPr lang="en-US" dirty="0" smtClean="0"/>
              <a:t>Changes</a:t>
            </a:r>
            <a:endParaRPr lang="en-US" dirty="0"/>
          </a:p>
        </p:txBody>
      </p:sp>
      <p:pic>
        <p:nvPicPr>
          <p:cNvPr id="4" name="Picture 3" descr="greg_jim_off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905000"/>
            <a:ext cx="6629400" cy="432054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 flipH="1">
            <a:off x="2971800" y="2133600"/>
            <a:ext cx="838200" cy="1524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4800600" y="3124200"/>
            <a:ext cx="838200" cy="3048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962400" y="1828800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Retired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2362200"/>
            <a:ext cx="18004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Greg </a:t>
            </a:r>
            <a:r>
              <a:rPr lang="en-US" dirty="0" err="1" smtClean="0">
                <a:solidFill>
                  <a:srgbClr val="000000"/>
                </a:solidFill>
              </a:rPr>
              <a:t>Spoden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New SC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Jim </a:t>
            </a:r>
            <a:r>
              <a:rPr lang="en-US" dirty="0" err="1" smtClean="0"/>
              <a:t>Zandlo’s</a:t>
            </a:r>
            <a:r>
              <a:rPr lang="en-US" dirty="0" smtClean="0"/>
              <a:t> New Office View</a:t>
            </a:r>
            <a:endParaRPr lang="en-US" dirty="0"/>
          </a:p>
        </p:txBody>
      </p:sp>
      <p:pic>
        <p:nvPicPr>
          <p:cNvPr id="1026" name="Picture 2" descr="D:\PBoulay\office information\office photos\zandlo_retirement\bear_lake_do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05000"/>
            <a:ext cx="6146800" cy="46101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</a:t>
            </a:r>
            <a:r>
              <a:rPr lang="en-US" dirty="0" err="1" smtClean="0"/>
              <a:t>CoCoRaHS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Joined </a:t>
            </a:r>
            <a:r>
              <a:rPr lang="en-US" dirty="0" err="1" smtClean="0"/>
              <a:t>CoCoRaHS</a:t>
            </a:r>
            <a:r>
              <a:rPr lang="en-US" dirty="0" smtClean="0"/>
              <a:t> in December 2009</a:t>
            </a:r>
          </a:p>
          <a:p>
            <a:r>
              <a:rPr lang="en-US" dirty="0" smtClean="0"/>
              <a:t>Currently have 150-250 reporting daily</a:t>
            </a:r>
          </a:p>
          <a:p>
            <a:r>
              <a:rPr lang="en-US" dirty="0" smtClean="0"/>
              <a:t>About 325 active in the past </a:t>
            </a:r>
            <a:r>
              <a:rPr lang="en-US" dirty="0" smtClean="0"/>
              <a:t>month</a:t>
            </a:r>
            <a:endParaRPr lang="en-US" dirty="0" smtClean="0"/>
          </a:p>
          <a:p>
            <a:r>
              <a:rPr lang="en-US" dirty="0" smtClean="0"/>
              <a:t>Approx. 150 are inactive (since May 12)</a:t>
            </a:r>
          </a:p>
          <a:p>
            <a:r>
              <a:rPr lang="en-US" dirty="0" smtClean="0"/>
              <a:t>Impact on High Density Network?</a:t>
            </a:r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bservers_2009_reg_t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152400"/>
            <a:ext cx="5405266" cy="6477000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bservers_2011_reg_t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1" y="106597"/>
            <a:ext cx="5434034" cy="652280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</a:t>
            </a:r>
            <a:r>
              <a:rPr lang="en-US" dirty="0" err="1" smtClean="0"/>
              <a:t>CoCoRaHS</a:t>
            </a:r>
            <a:r>
              <a:rPr lang="en-US" dirty="0" smtClean="0"/>
              <a:t> in MN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HIDEN down by 104 observers (6.6%)</a:t>
            </a:r>
          </a:p>
          <a:p>
            <a:r>
              <a:rPr lang="en-US" dirty="0" smtClean="0"/>
              <a:t>Only 49 attributed to </a:t>
            </a:r>
            <a:r>
              <a:rPr lang="en-US" dirty="0" smtClean="0"/>
              <a:t>“network jumping”</a:t>
            </a:r>
            <a:endParaRPr lang="en-US" dirty="0" smtClean="0"/>
          </a:p>
          <a:p>
            <a:r>
              <a:rPr lang="en-US" dirty="0" smtClean="0"/>
              <a:t>150 </a:t>
            </a:r>
            <a:r>
              <a:rPr lang="en-US" dirty="0" err="1" smtClean="0"/>
              <a:t>CoCo’s</a:t>
            </a:r>
            <a:r>
              <a:rPr lang="en-US" dirty="0" smtClean="0"/>
              <a:t> </a:t>
            </a:r>
            <a:r>
              <a:rPr lang="en-US" dirty="0" smtClean="0"/>
              <a:t>are inactive (since </a:t>
            </a:r>
            <a:r>
              <a:rPr lang="en-US" dirty="0" smtClean="0"/>
              <a:t>May)</a:t>
            </a:r>
            <a:endParaRPr lang="en-US" dirty="0" smtClean="0"/>
          </a:p>
          <a:p>
            <a:r>
              <a:rPr lang="en-US" dirty="0" smtClean="0"/>
              <a:t>Overall a net gain of rain gauge </a:t>
            </a:r>
            <a:r>
              <a:rPr lang="en-US" dirty="0" smtClean="0"/>
              <a:t>readers</a:t>
            </a:r>
          </a:p>
          <a:p>
            <a:r>
              <a:rPr lang="en-US" dirty="0" err="1" smtClean="0"/>
              <a:t>CoCoRaHS</a:t>
            </a:r>
            <a:r>
              <a:rPr lang="en-US" dirty="0" smtClean="0"/>
              <a:t> added to analysis of events</a:t>
            </a:r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578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June 19-20 Duluth Area Flood</a:t>
            </a:r>
            <a:endParaRPr lang="en-US" dirty="0"/>
          </a:p>
        </p:txBody>
      </p:sp>
      <p:pic>
        <p:nvPicPr>
          <p:cNvPr id="263174" name="Picture 6" descr="http://climate.umn.edu/img/journal/ff12062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828800"/>
            <a:ext cx="4489250" cy="4047174"/>
          </a:xfrm>
          <a:prstGeom prst="rect">
            <a:avLst/>
          </a:prstGeom>
          <a:noFill/>
        </p:spPr>
      </p:pic>
      <p:pic>
        <p:nvPicPr>
          <p:cNvPr id="263172" name="Picture 4" descr="http://www.duluthnewstribune.com/media/full/jpg/2012/06/20/austinflood06221c73_500p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505200"/>
            <a:ext cx="4762500" cy="30384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FFFF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F:\Program Files\Microsoft Office\Templates\Presentation Designs\Whirlpool.pot</Template>
  <TotalTime>8716</TotalTime>
  <Words>178</Words>
  <Application>Microsoft Office PowerPoint</Application>
  <PresentationFormat>Letter Paper (8.5x11 in)</PresentationFormat>
  <Paragraphs>33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Whirlpool</vt:lpstr>
      <vt:lpstr>Minnesota Report: 2012</vt:lpstr>
      <vt:lpstr>Minnesota SC Office Changes</vt:lpstr>
      <vt:lpstr>Minnesota SC Office Changes</vt:lpstr>
      <vt:lpstr>Jim Zandlo’s New Office View</vt:lpstr>
      <vt:lpstr>Impact of CoCoRaHS</vt:lpstr>
      <vt:lpstr>Slide 6</vt:lpstr>
      <vt:lpstr>Slide 7</vt:lpstr>
      <vt:lpstr>Results of CoCoRaHS in MN</vt:lpstr>
      <vt:lpstr>June 19-20 Duluth Area Flood</vt:lpstr>
      <vt:lpstr>Future Plans</vt:lpstr>
      <vt:lpstr>Any Questions?</vt:lpstr>
    </vt:vector>
  </TitlesOfParts>
  <Company>Department of Natural Resources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Density Precipitation Network in Minnesota</dc:title>
  <dc:creator>Peter Boulay</dc:creator>
  <cp:lastModifiedBy>pboulay</cp:lastModifiedBy>
  <cp:revision>520</cp:revision>
  <dcterms:created xsi:type="dcterms:W3CDTF">2002-04-17T19:26:08Z</dcterms:created>
  <dcterms:modified xsi:type="dcterms:W3CDTF">2012-07-06T15:44:00Z</dcterms:modified>
</cp:coreProperties>
</file>