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  <p:sldMasterId id="2147483662" r:id="rId15"/>
    <p:sldMasterId id="2147483663" r:id="rId16"/>
    <p:sldMasterId id="2147483664" r:id="rId17"/>
    <p:sldMasterId id="2147483665" r:id="rId18"/>
    <p:sldMasterId id="2147483666" r:id="rId19"/>
    <p:sldMasterId id="2147483667" r:id="rId20"/>
  </p:sldMasterIdLst>
  <p:sldIdLst>
    <p:sldId id="326" r:id="rId21"/>
    <p:sldId id="323" r:id="rId22"/>
    <p:sldId id="282" r:id="rId23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84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9.xml"/><Relationship Id="rId20" Type="http://schemas.openxmlformats.org/officeDocument/2006/relationships/slideMaster" Target="slideMasters/slideMaster20.xml"/><Relationship Id="rId21" Type="http://schemas.openxmlformats.org/officeDocument/2006/relationships/slide" Target="slides/slide1.xml"/><Relationship Id="rId22" Type="http://schemas.openxmlformats.org/officeDocument/2006/relationships/slide" Target="slides/slide2.xml"/><Relationship Id="rId23" Type="http://schemas.openxmlformats.org/officeDocument/2006/relationships/slide" Target="slides/slide3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Master" Target="slideMasters/slideMaster14.xml"/><Relationship Id="rId15" Type="http://schemas.openxmlformats.org/officeDocument/2006/relationships/slideMaster" Target="slideMasters/slideMaster15.xml"/><Relationship Id="rId16" Type="http://schemas.openxmlformats.org/officeDocument/2006/relationships/slideMaster" Target="slideMasters/slideMaster16.xml"/><Relationship Id="rId17" Type="http://schemas.openxmlformats.org/officeDocument/2006/relationships/slideMaster" Target="slideMasters/slideMaster17.xml"/><Relationship Id="rId18" Type="http://schemas.openxmlformats.org/officeDocument/2006/relationships/slideMaster" Target="slideMasters/slideMaster18.xml"/><Relationship Id="rId19" Type="http://schemas.openxmlformats.org/officeDocument/2006/relationships/slideMaster" Target="slideMasters/slideMaster19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43619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63554"/>
      </p:ext>
    </p:extLst>
  </p:cSld>
  <p:clrMapOvr>
    <a:masterClrMapping/>
  </p:clrMapOvr>
  <p:transition xmlns:p14="http://schemas.microsoft.com/office/powerpoint/2010/main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07765"/>
      </p:ext>
    </p:extLst>
  </p:cSld>
  <p:clrMapOvr>
    <a:masterClrMapping/>
  </p:clrMapOvr>
  <p:transition xmlns:p14="http://schemas.microsoft.com/office/powerpoint/2010/main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8552"/>
      </p:ext>
    </p:extLst>
  </p:cSld>
  <p:clrMapOvr>
    <a:masterClrMapping/>
  </p:clrMapOvr>
  <p:transition xmlns:p14="http://schemas.microsoft.com/office/powerpoint/2010/main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8493085"/>
      </p:ext>
    </p:extLst>
  </p:cSld>
  <p:clrMapOvr>
    <a:masterClrMapping/>
  </p:clrMapOvr>
  <p:transition xmlns:p14="http://schemas.microsoft.com/office/powerpoint/2010/main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88631"/>
      </p:ext>
    </p:extLst>
  </p:cSld>
  <p:clrMapOvr>
    <a:masterClrMapping/>
  </p:clrMapOvr>
  <p:transition xmlns:p14="http://schemas.microsoft.com/office/powerpoint/2010/main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68193"/>
      </p:ext>
    </p:extLst>
  </p:cSld>
  <p:clrMapOvr>
    <a:masterClrMapping/>
  </p:clrMapOvr>
  <p:transition xmlns:p14="http://schemas.microsoft.com/office/powerpoint/2010/main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57162"/>
      </p:ext>
    </p:extLst>
  </p:cSld>
  <p:clrMapOvr>
    <a:masterClrMapping/>
  </p:clrMapOvr>
  <p:transition xmlns:p14="http://schemas.microsoft.com/office/powerpoint/2010/main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819423"/>
      </p:ext>
    </p:extLst>
  </p:cSld>
  <p:clrMapOvr>
    <a:masterClrMapping/>
  </p:clrMapOvr>
  <p:transition xmlns:p14="http://schemas.microsoft.com/office/powerpoint/2010/main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064012"/>
      </p:ext>
    </p:extLst>
  </p:cSld>
  <p:clrMapOvr>
    <a:masterClrMapping/>
  </p:clrMapOvr>
  <p:transition xmlns:p14="http://schemas.microsoft.com/office/powerpoint/2010/main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392981"/>
      </p:ext>
    </p:extLst>
  </p:cSld>
  <p:clrMapOvr>
    <a:masterClrMapping/>
  </p:clrMapOvr>
  <p:transition xmlns:p14="http://schemas.microsoft.com/office/powerpoint/2010/main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12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38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382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2159"/>
      </p:ext>
    </p:extLst>
  </p:cSld>
  <p:clrMapOvr>
    <a:masterClrMapping/>
  </p:clrMapOvr>
  <p:transition xmlns:p14="http://schemas.microsoft.com/office/powerpoint/2010/main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54946"/>
      </p:ext>
    </p:extLst>
  </p:cSld>
  <p:clrMapOvr>
    <a:masterClrMapping/>
  </p:clrMapOvr>
  <p:transition xmlns:p14="http://schemas.microsoft.com/office/powerpoint/2010/main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49436"/>
      </p:ext>
    </p:extLst>
  </p:cSld>
  <p:clrMapOvr>
    <a:masterClrMapping/>
  </p:clrMapOvr>
  <p:transition xmlns:p14="http://schemas.microsoft.com/office/powerpoint/2010/main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00852"/>
      </p:ext>
    </p:extLst>
  </p:cSld>
  <p:clrMapOvr>
    <a:masterClrMapping/>
  </p:clrMapOvr>
  <p:transition xmlns:p14="http://schemas.microsoft.com/office/powerpoint/2010/main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3155263"/>
      </p:ext>
    </p:extLst>
  </p:cSld>
  <p:clrMapOvr>
    <a:masterClrMapping/>
  </p:clrMapOvr>
  <p:transition xmlns:p14="http://schemas.microsoft.com/office/powerpoint/2010/main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324100"/>
            <a:ext cx="2463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7700" y="2324100"/>
            <a:ext cx="2463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32110"/>
      </p:ext>
    </p:extLst>
  </p:cSld>
  <p:clrMapOvr>
    <a:masterClrMapping/>
  </p:clrMapOvr>
  <p:transition xmlns:p14="http://schemas.microsoft.com/office/powerpoint/2010/main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51570"/>
      </p:ext>
    </p:extLst>
  </p:cSld>
  <p:clrMapOvr>
    <a:masterClrMapping/>
  </p:clrMapOvr>
  <p:transition xmlns:p14="http://schemas.microsoft.com/office/powerpoint/2010/main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35493"/>
      </p:ext>
    </p:extLst>
  </p:cSld>
  <p:clrMapOvr>
    <a:masterClrMapping/>
  </p:clrMapOvr>
  <p:transition xmlns:p14="http://schemas.microsoft.com/office/powerpoint/2010/main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369251"/>
      </p:ext>
    </p:extLst>
  </p:cSld>
  <p:clrMapOvr>
    <a:masterClrMapping/>
  </p:clrMapOvr>
  <p:transition xmlns:p14="http://schemas.microsoft.com/office/powerpoint/2010/main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2776704"/>
      </p:ext>
    </p:extLst>
  </p:cSld>
  <p:clrMapOvr>
    <a:masterClrMapping/>
  </p:clrMapOvr>
  <p:transition xmlns:p14="http://schemas.microsoft.com/office/powerpoint/2010/main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3538210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92736"/>
      </p:ext>
    </p:extLst>
  </p:cSld>
  <p:clrMapOvr>
    <a:masterClrMapping/>
  </p:clrMapOvr>
  <p:transition xmlns:p14="http://schemas.microsoft.com/office/powerpoint/2010/main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6394"/>
      </p:ext>
    </p:extLst>
  </p:cSld>
  <p:clrMapOvr>
    <a:masterClrMapping/>
  </p:clrMapOvr>
  <p:transition xmlns:p14="http://schemas.microsoft.com/office/powerpoint/2010/main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6541"/>
      </p:ext>
    </p:extLst>
  </p:cSld>
  <p:clrMapOvr>
    <a:masterClrMapping/>
  </p:clrMapOvr>
  <p:transition xmlns:p14="http://schemas.microsoft.com/office/powerpoint/2010/main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22341"/>
      </p:ext>
    </p:extLst>
  </p:cSld>
  <p:clrMapOvr>
    <a:masterClrMapping/>
  </p:clrMapOvr>
  <p:transition xmlns:p14="http://schemas.microsoft.com/office/powerpoint/2010/main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36219"/>
      </p:ext>
    </p:extLst>
  </p:cSld>
  <p:clrMapOvr>
    <a:masterClrMapping/>
  </p:clrMapOvr>
  <p:transition xmlns:p14="http://schemas.microsoft.com/office/powerpoint/2010/main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1143983"/>
      </p:ext>
    </p:extLst>
  </p:cSld>
  <p:clrMapOvr>
    <a:masterClrMapping/>
  </p:clrMapOvr>
  <p:transition xmlns:p14="http://schemas.microsoft.com/office/powerpoint/2010/main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9300" y="2324100"/>
            <a:ext cx="1955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77500" y="2324100"/>
            <a:ext cx="1955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10664"/>
      </p:ext>
    </p:extLst>
  </p:cSld>
  <p:clrMapOvr>
    <a:masterClrMapping/>
  </p:clrMapOvr>
  <p:transition xmlns:p14="http://schemas.microsoft.com/office/powerpoint/2010/main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36500"/>
      </p:ext>
    </p:extLst>
  </p:cSld>
  <p:clrMapOvr>
    <a:masterClrMapping/>
  </p:clrMapOvr>
  <p:transition xmlns:p14="http://schemas.microsoft.com/office/powerpoint/2010/main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5937"/>
      </p:ext>
    </p:extLst>
  </p:cSld>
  <p:clrMapOvr>
    <a:masterClrMapping/>
  </p:clrMapOvr>
  <p:transition xmlns:p14="http://schemas.microsoft.com/office/powerpoint/2010/main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733846"/>
      </p:ext>
    </p:extLst>
  </p:cSld>
  <p:clrMapOvr>
    <a:masterClrMapping/>
  </p:clrMapOvr>
  <p:transition xmlns:p14="http://schemas.microsoft.com/office/powerpoint/2010/main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6327795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34108"/>
      </p:ext>
    </p:extLst>
  </p:cSld>
  <p:clrMapOvr>
    <a:masterClrMapping/>
  </p:clrMapOvr>
  <p:transition xmlns:p14="http://schemas.microsoft.com/office/powerpoint/2010/main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3473665"/>
      </p:ext>
    </p:extLst>
  </p:cSld>
  <p:clrMapOvr>
    <a:masterClrMapping/>
  </p:clrMapOvr>
  <p:transition xmlns:p14="http://schemas.microsoft.com/office/powerpoint/2010/main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12411"/>
      </p:ext>
    </p:extLst>
  </p:cSld>
  <p:clrMapOvr>
    <a:masterClrMapping/>
  </p:clrMapOvr>
  <p:transition xmlns:p14="http://schemas.microsoft.com/office/powerpoint/2010/main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18915"/>
      </p:ext>
    </p:extLst>
  </p:cSld>
  <p:clrMapOvr>
    <a:masterClrMapping/>
  </p:clrMapOvr>
  <p:transition xmlns:p14="http://schemas.microsoft.com/office/powerpoint/2010/main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15417"/>
      </p:ext>
    </p:extLst>
  </p:cSld>
  <p:clrMapOvr>
    <a:masterClrMapping/>
  </p:clrMapOvr>
  <p:transition xmlns:p14="http://schemas.microsoft.com/office/powerpoint/2010/main"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60296"/>
      </p:ext>
    </p:extLst>
  </p:cSld>
  <p:clrMapOvr>
    <a:masterClrMapping/>
  </p:clrMapOvr>
  <p:transition xmlns:p14="http://schemas.microsoft.com/office/powerpoint/2010/main"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3471982"/>
      </p:ext>
    </p:extLst>
  </p:cSld>
  <p:clrMapOvr>
    <a:masterClrMapping/>
  </p:clrMapOvr>
  <p:transition xmlns:p14="http://schemas.microsoft.com/office/powerpoint/2010/main"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863600"/>
            <a:ext cx="5854700" cy="802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63600"/>
            <a:ext cx="5854700" cy="802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90650"/>
      </p:ext>
    </p:extLst>
  </p:cSld>
  <p:clrMapOvr>
    <a:masterClrMapping/>
  </p:clrMapOvr>
  <p:transition xmlns:p14="http://schemas.microsoft.com/office/powerpoint/2010/main"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09958"/>
      </p:ext>
    </p:extLst>
  </p:cSld>
  <p:clrMapOvr>
    <a:masterClrMapping/>
  </p:clrMapOvr>
  <p:transition xmlns:p14="http://schemas.microsoft.com/office/powerpoint/2010/main"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73086"/>
      </p:ext>
    </p:extLst>
  </p:cSld>
  <p:clrMapOvr>
    <a:masterClrMapping/>
  </p:clrMapOvr>
  <p:transition xmlns:p14="http://schemas.microsoft.com/office/powerpoint/2010/main"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183661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7852126"/>
      </p:ext>
    </p:extLst>
  </p:cSld>
  <p:clrMapOvr>
    <a:masterClrMapping/>
  </p:clrMapOvr>
  <p:transition xmlns:p14="http://schemas.microsoft.com/office/powerpoint/2010/main"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7211847"/>
      </p:ext>
    </p:extLst>
  </p:cSld>
  <p:clrMapOvr>
    <a:masterClrMapping/>
  </p:clrMapOvr>
  <p:transition xmlns:p14="http://schemas.microsoft.com/office/powerpoint/2010/main"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5615911"/>
      </p:ext>
    </p:extLst>
  </p:cSld>
  <p:clrMapOvr>
    <a:masterClrMapping/>
  </p:clrMapOvr>
  <p:transition xmlns:p14="http://schemas.microsoft.com/office/powerpoint/2010/main"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7106"/>
      </p:ext>
    </p:extLst>
  </p:cSld>
  <p:clrMapOvr>
    <a:masterClrMapping/>
  </p:clrMapOvr>
  <p:transition xmlns:p14="http://schemas.microsoft.com/office/powerpoint/2010/main"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90525"/>
            <a:ext cx="2965450" cy="84994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90525"/>
            <a:ext cx="8743950" cy="849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15000"/>
      </p:ext>
    </p:extLst>
  </p:cSld>
  <p:clrMapOvr>
    <a:masterClrMapping/>
  </p:clrMapOvr>
  <p:transition xmlns:p14="http://schemas.microsoft.com/office/powerpoint/2010/main"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66552"/>
      </p:ext>
    </p:extLst>
  </p:cSld>
  <p:clrMapOvr>
    <a:masterClrMapping/>
  </p:clrMapOvr>
  <p:transition xmlns:p14="http://schemas.microsoft.com/office/powerpoint/2010/main"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10026"/>
      </p:ext>
    </p:extLst>
  </p:cSld>
  <p:clrMapOvr>
    <a:masterClrMapping/>
  </p:clrMapOvr>
  <p:transition xmlns:p14="http://schemas.microsoft.com/office/powerpoint/2010/main"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5906105"/>
      </p:ext>
    </p:extLst>
  </p:cSld>
  <p:clrMapOvr>
    <a:masterClrMapping/>
  </p:clrMapOvr>
  <p:transition xmlns:p14="http://schemas.microsoft.com/office/powerpoint/2010/main"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48600" y="8470900"/>
            <a:ext cx="24003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01300" y="8470900"/>
            <a:ext cx="24003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38408"/>
      </p:ext>
    </p:extLst>
  </p:cSld>
  <p:clrMapOvr>
    <a:masterClrMapping/>
  </p:clrMapOvr>
  <p:transition xmlns:p14="http://schemas.microsoft.com/office/powerpoint/2010/main"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11804"/>
      </p:ext>
    </p:extLst>
  </p:cSld>
  <p:clrMapOvr>
    <a:masterClrMapping/>
  </p:clrMapOvr>
  <p:transition xmlns:p14="http://schemas.microsoft.com/office/powerpoint/2010/main"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176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324100"/>
            <a:ext cx="58547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324100"/>
            <a:ext cx="58547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38575"/>
      </p:ext>
    </p:extLst>
  </p:cSld>
  <p:clrMapOvr>
    <a:masterClrMapping/>
  </p:clrMapOvr>
  <p:transition xmlns:p14="http://schemas.microsoft.com/office/powerpoint/2010/main"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805977"/>
      </p:ext>
    </p:extLst>
  </p:cSld>
  <p:clrMapOvr>
    <a:masterClrMapping/>
  </p:clrMapOvr>
  <p:transition xmlns:p14="http://schemas.microsoft.com/office/powerpoint/2010/main"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000906"/>
      </p:ext>
    </p:extLst>
  </p:cSld>
  <p:clrMapOvr>
    <a:masterClrMapping/>
  </p:clrMapOvr>
  <p:transition xmlns:p14="http://schemas.microsoft.com/office/powerpoint/2010/main"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5465714"/>
      </p:ext>
    </p:extLst>
  </p:cSld>
  <p:clrMapOvr>
    <a:masterClrMapping/>
  </p:clrMapOvr>
  <p:transition xmlns:p14="http://schemas.microsoft.com/office/powerpoint/2010/main"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854"/>
      </p:ext>
    </p:extLst>
  </p:cSld>
  <p:clrMapOvr>
    <a:masterClrMapping/>
  </p:clrMapOvr>
  <p:transition xmlns:p14="http://schemas.microsoft.com/office/powerpoint/2010/main"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53625" y="7785100"/>
            <a:ext cx="2847975" cy="1701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9700" y="7785100"/>
            <a:ext cx="8391525" cy="1701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85690"/>
      </p:ext>
    </p:extLst>
  </p:cSld>
  <p:clrMapOvr>
    <a:masterClrMapping/>
  </p:clrMapOvr>
  <p:transition xmlns:p14="http://schemas.microsoft.com/office/powerpoint/2010/main"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18539"/>
      </p:ext>
    </p:extLst>
  </p:cSld>
  <p:clrMapOvr>
    <a:masterClrMapping/>
  </p:clrMapOvr>
  <p:transition xmlns:p14="http://schemas.microsoft.com/office/powerpoint/2010/main"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54483"/>
      </p:ext>
    </p:extLst>
  </p:cSld>
  <p:clrMapOvr>
    <a:masterClrMapping/>
  </p:clrMapOvr>
  <p:transition xmlns:p14="http://schemas.microsoft.com/office/powerpoint/2010/main"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1352442"/>
      </p:ext>
    </p:extLst>
  </p:cSld>
  <p:clrMapOvr>
    <a:masterClrMapping/>
  </p:clrMapOvr>
  <p:transition xmlns:p14="http://schemas.microsoft.com/office/powerpoint/2010/main"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324100"/>
            <a:ext cx="58547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324100"/>
            <a:ext cx="58547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12673"/>
      </p:ext>
    </p:extLst>
  </p:cSld>
  <p:clrMapOvr>
    <a:masterClrMapping/>
  </p:clrMapOvr>
  <p:transition xmlns:p14="http://schemas.microsoft.com/office/powerpoint/2010/main"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29837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72125"/>
      </p:ext>
    </p:extLst>
  </p:cSld>
  <p:clrMapOvr>
    <a:masterClrMapping/>
  </p:clrMapOvr>
  <p:transition xmlns:p14="http://schemas.microsoft.com/office/powerpoint/2010/main"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16251"/>
      </p:ext>
    </p:extLst>
  </p:cSld>
  <p:clrMapOvr>
    <a:masterClrMapping/>
  </p:clrMapOvr>
  <p:transition xmlns:p14="http://schemas.microsoft.com/office/powerpoint/2010/main"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692956"/>
      </p:ext>
    </p:extLst>
  </p:cSld>
  <p:clrMapOvr>
    <a:masterClrMapping/>
  </p:clrMapOvr>
  <p:transition xmlns:p14="http://schemas.microsoft.com/office/powerpoint/2010/main"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8011838"/>
      </p:ext>
    </p:extLst>
  </p:cSld>
  <p:clrMapOvr>
    <a:masterClrMapping/>
  </p:clrMapOvr>
  <p:transition xmlns:p14="http://schemas.microsoft.com/office/powerpoint/2010/main"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1527316"/>
      </p:ext>
    </p:extLst>
  </p:cSld>
  <p:clrMapOvr>
    <a:masterClrMapping/>
  </p:clrMapOvr>
  <p:transition xmlns:p14="http://schemas.microsoft.com/office/powerpoint/2010/main"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46718"/>
      </p:ext>
    </p:extLst>
  </p:cSld>
  <p:clrMapOvr>
    <a:masterClrMapping/>
  </p:clrMapOvr>
  <p:transition xmlns:p14="http://schemas.microsoft.com/office/powerpoint/2010/main"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5160"/>
      </p:ext>
    </p:extLst>
  </p:cSld>
  <p:clrMapOvr>
    <a:masterClrMapping/>
  </p:clrMapOvr>
  <p:transition xmlns:p14="http://schemas.microsoft.com/office/powerpoint/2010/main"/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55095"/>
      </p:ext>
    </p:extLst>
  </p:cSld>
  <p:clrMapOvr>
    <a:masterClrMapping/>
  </p:clrMapOvr>
  <p:transition xmlns:p14="http://schemas.microsoft.com/office/powerpoint/2010/main"/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29462"/>
      </p:ext>
    </p:extLst>
  </p:cSld>
  <p:clrMapOvr>
    <a:masterClrMapping/>
  </p:clrMapOvr>
  <p:transition xmlns:p14="http://schemas.microsoft.com/office/powerpoint/2010/main"/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9976391"/>
      </p:ext>
    </p:extLst>
  </p:cSld>
  <p:clrMapOvr>
    <a:masterClrMapping/>
  </p:clrMapOvr>
  <p:transition xmlns:p14="http://schemas.microsoft.com/office/powerpoint/2010/main"/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12543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58949"/>
      </p:ext>
    </p:extLst>
  </p:cSld>
  <p:clrMapOvr>
    <a:masterClrMapping/>
  </p:clrMapOvr>
  <p:transition xmlns:p14="http://schemas.microsoft.com/office/powerpoint/2010/main"/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57108"/>
      </p:ext>
    </p:extLst>
  </p:cSld>
  <p:clrMapOvr>
    <a:masterClrMapping/>
  </p:clrMapOvr>
  <p:transition xmlns:p14="http://schemas.microsoft.com/office/powerpoint/2010/main"/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52023"/>
      </p:ext>
    </p:extLst>
  </p:cSld>
  <p:clrMapOvr>
    <a:masterClrMapping/>
  </p:clrMapOvr>
  <p:transition xmlns:p14="http://schemas.microsoft.com/office/powerpoint/2010/main"/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366825"/>
      </p:ext>
    </p:extLst>
  </p:cSld>
  <p:clrMapOvr>
    <a:masterClrMapping/>
  </p:clrMapOvr>
  <p:transition xmlns:p14="http://schemas.microsoft.com/office/powerpoint/2010/main"/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1891207"/>
      </p:ext>
    </p:extLst>
  </p:cSld>
  <p:clrMapOvr>
    <a:masterClrMapping/>
  </p:clrMapOvr>
  <p:transition xmlns:p14="http://schemas.microsoft.com/office/powerpoint/2010/main"/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2920385"/>
      </p:ext>
    </p:extLst>
  </p:cSld>
  <p:clrMapOvr>
    <a:masterClrMapping/>
  </p:clrMapOvr>
  <p:transition xmlns:p14="http://schemas.microsoft.com/office/powerpoint/2010/main"/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98438"/>
      </p:ext>
    </p:extLst>
  </p:cSld>
  <p:clrMapOvr>
    <a:masterClrMapping/>
  </p:clrMapOvr>
  <p:transition xmlns:p14="http://schemas.microsoft.com/office/powerpoint/2010/main"/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21806"/>
      </p:ext>
    </p:extLst>
  </p:cSld>
  <p:clrMapOvr>
    <a:masterClrMapping/>
  </p:clrMapOvr>
  <p:transition xmlns:p14="http://schemas.microsoft.com/office/powerpoint/2010/main"/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40522"/>
      </p:ext>
    </p:extLst>
  </p:cSld>
  <p:clrMapOvr>
    <a:masterClrMapping/>
  </p:clrMapOvr>
  <p:transition xmlns:p14="http://schemas.microsoft.com/office/powerpoint/2010/main"/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45225"/>
      </p:ext>
    </p:extLst>
  </p:cSld>
  <p:clrMapOvr>
    <a:masterClrMapping/>
  </p:clrMapOvr>
  <p:transition xmlns:p14="http://schemas.microsoft.com/office/powerpoint/2010/main"/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5951589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698916"/>
      </p:ext>
    </p:extLst>
  </p:cSld>
  <p:clrMapOvr>
    <a:masterClrMapping/>
  </p:clrMapOvr>
  <p:transition xmlns:p14="http://schemas.microsoft.com/office/powerpoint/2010/main"/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5016500"/>
            <a:ext cx="2463800" cy="317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7700" y="5016500"/>
            <a:ext cx="2463800" cy="317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48794"/>
      </p:ext>
    </p:extLst>
  </p:cSld>
  <p:clrMapOvr>
    <a:masterClrMapping/>
  </p:clrMapOvr>
  <p:transition xmlns:p14="http://schemas.microsoft.com/office/powerpoint/2010/main"/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62377"/>
      </p:ext>
    </p:extLst>
  </p:cSld>
  <p:clrMapOvr>
    <a:masterClrMapping/>
  </p:clrMapOvr>
  <p:transition xmlns:p14="http://schemas.microsoft.com/office/powerpoint/2010/main"/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09242"/>
      </p:ext>
    </p:extLst>
  </p:cSld>
  <p:clrMapOvr>
    <a:masterClrMapping/>
  </p:clrMapOvr>
  <p:transition xmlns:p14="http://schemas.microsoft.com/office/powerpoint/2010/main"/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766527"/>
      </p:ext>
    </p:extLst>
  </p:cSld>
  <p:clrMapOvr>
    <a:masterClrMapping/>
  </p:clrMapOvr>
  <p:transition xmlns:p14="http://schemas.microsoft.com/office/powerpoint/2010/main"/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8916056"/>
      </p:ext>
    </p:extLst>
  </p:cSld>
  <p:clrMapOvr>
    <a:masterClrMapping/>
  </p:clrMapOvr>
  <p:transition xmlns:p14="http://schemas.microsoft.com/office/powerpoint/2010/main"/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3055928"/>
      </p:ext>
    </p:extLst>
  </p:cSld>
  <p:clrMapOvr>
    <a:masterClrMapping/>
  </p:clrMapOvr>
  <p:transition xmlns:p14="http://schemas.microsoft.com/office/powerpoint/2010/main"/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73420"/>
      </p:ext>
    </p:extLst>
  </p:cSld>
  <p:clrMapOvr>
    <a:masterClrMapping/>
  </p:clrMapOvr>
  <p:transition xmlns:p14="http://schemas.microsoft.com/office/powerpoint/2010/main"/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81500" y="1320800"/>
            <a:ext cx="1270000" cy="6870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1320800"/>
            <a:ext cx="3657600" cy="6870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50233"/>
      </p:ext>
    </p:extLst>
  </p:cSld>
  <p:clrMapOvr>
    <a:masterClrMapping/>
  </p:clrMapOvr>
  <p:transition xmlns:p14="http://schemas.microsoft.com/office/powerpoint/2010/main"/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63650"/>
      </p:ext>
    </p:extLst>
  </p:cSld>
  <p:clrMapOvr>
    <a:masterClrMapping/>
  </p:clrMapOvr>
  <p:transition xmlns:p14="http://schemas.microsoft.com/office/powerpoint/2010/main"/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83179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2602427"/>
      </p:ext>
    </p:extLst>
  </p:cSld>
  <p:clrMapOvr>
    <a:masterClrMapping/>
  </p:clrMapOvr>
  <p:transition xmlns:p14="http://schemas.microsoft.com/office/powerpoint/2010/main"/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8501052"/>
      </p:ext>
    </p:extLst>
  </p:cSld>
  <p:clrMapOvr>
    <a:masterClrMapping/>
  </p:clrMapOvr>
  <p:transition xmlns:p14="http://schemas.microsoft.com/office/powerpoint/2010/main"/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5016500"/>
            <a:ext cx="5854700" cy="317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16500"/>
            <a:ext cx="5854700" cy="317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10519"/>
      </p:ext>
    </p:extLst>
  </p:cSld>
  <p:clrMapOvr>
    <a:masterClrMapping/>
  </p:clrMapOvr>
  <p:transition xmlns:p14="http://schemas.microsoft.com/office/powerpoint/2010/main"/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18798"/>
      </p:ext>
    </p:extLst>
  </p:cSld>
  <p:clrMapOvr>
    <a:masterClrMapping/>
  </p:clrMapOvr>
  <p:transition xmlns:p14="http://schemas.microsoft.com/office/powerpoint/2010/main"/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05379"/>
      </p:ext>
    </p:extLst>
  </p:cSld>
  <p:clrMapOvr>
    <a:masterClrMapping/>
  </p:clrMapOvr>
  <p:transition xmlns:p14="http://schemas.microsoft.com/office/powerpoint/2010/main"/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153809"/>
      </p:ext>
    </p:extLst>
  </p:cSld>
  <p:clrMapOvr>
    <a:masterClrMapping/>
  </p:clrMapOvr>
  <p:transition xmlns:p14="http://schemas.microsoft.com/office/powerpoint/2010/main"/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5281408"/>
      </p:ext>
    </p:extLst>
  </p:cSld>
  <p:clrMapOvr>
    <a:masterClrMapping/>
  </p:clrMapOvr>
  <p:transition xmlns:p14="http://schemas.microsoft.com/office/powerpoint/2010/main"/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669951"/>
      </p:ext>
    </p:extLst>
  </p:cSld>
  <p:clrMapOvr>
    <a:masterClrMapping/>
  </p:clrMapOvr>
  <p:transition xmlns:p14="http://schemas.microsoft.com/office/powerpoint/2010/main"/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57042"/>
      </p:ext>
    </p:extLst>
  </p:cSld>
  <p:clrMapOvr>
    <a:masterClrMapping/>
  </p:clrMapOvr>
  <p:transition xmlns:p14="http://schemas.microsoft.com/office/powerpoint/2010/main"/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1320800"/>
            <a:ext cx="2965450" cy="6870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1320800"/>
            <a:ext cx="8743950" cy="6870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65828"/>
      </p:ext>
    </p:extLst>
  </p:cSld>
  <p:clrMapOvr>
    <a:masterClrMapping/>
  </p:clrMapOvr>
  <p:transition xmlns:p14="http://schemas.microsoft.com/office/powerpoint/2010/main"/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97101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97372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588868"/>
      </p:ext>
    </p:extLst>
  </p:cSld>
  <p:clrMapOvr>
    <a:masterClrMapping/>
  </p:clrMapOvr>
  <p:transition xmlns:p14="http://schemas.microsoft.com/office/powerpoint/2010/main"/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59215"/>
      </p:ext>
    </p:extLst>
  </p:cSld>
  <p:clrMapOvr>
    <a:masterClrMapping/>
  </p:clrMapOvr>
  <p:transition xmlns:p14="http://schemas.microsoft.com/office/powerpoint/2010/main"/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8824963"/>
      </p:ext>
    </p:extLst>
  </p:cSld>
  <p:clrMapOvr>
    <a:masterClrMapping/>
  </p:clrMapOvr>
  <p:transition xmlns:p14="http://schemas.microsoft.com/office/powerpoint/2010/main"/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99723"/>
      </p:ext>
    </p:extLst>
  </p:cSld>
  <p:clrMapOvr>
    <a:masterClrMapping/>
  </p:clrMapOvr>
  <p:transition xmlns:p14="http://schemas.microsoft.com/office/powerpoint/2010/main"/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65407"/>
      </p:ext>
    </p:extLst>
  </p:cSld>
  <p:clrMapOvr>
    <a:masterClrMapping/>
  </p:clrMapOvr>
  <p:transition xmlns:p14="http://schemas.microsoft.com/office/powerpoint/2010/main"/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83663"/>
      </p:ext>
    </p:extLst>
  </p:cSld>
  <p:clrMapOvr>
    <a:masterClrMapping/>
  </p:clrMapOvr>
  <p:transition xmlns:p14="http://schemas.microsoft.com/office/powerpoint/2010/main"/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6825734"/>
      </p:ext>
    </p:extLst>
  </p:cSld>
  <p:clrMapOvr>
    <a:masterClrMapping/>
  </p:clrMapOvr>
  <p:transition xmlns:p14="http://schemas.microsoft.com/office/powerpoint/2010/main"/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988675"/>
      </p:ext>
    </p:extLst>
  </p:cSld>
  <p:clrMapOvr>
    <a:masterClrMapping/>
  </p:clrMapOvr>
  <p:transition xmlns:p14="http://schemas.microsoft.com/office/powerpoint/2010/main"/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0139951"/>
      </p:ext>
    </p:extLst>
  </p:cSld>
  <p:clrMapOvr>
    <a:masterClrMapping/>
  </p:clrMapOvr>
  <p:transition xmlns:p14="http://schemas.microsoft.com/office/powerpoint/2010/main"/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50269"/>
      </p:ext>
    </p:extLst>
  </p:cSld>
  <p:clrMapOvr>
    <a:masterClrMapping/>
  </p:clrMapOvr>
  <p:transition xmlns:p14="http://schemas.microsoft.com/office/powerpoint/2010/main"/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276475"/>
            <a:ext cx="2965450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276475"/>
            <a:ext cx="87439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8109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75295"/>
      </p:ext>
    </p:extLst>
  </p:cSld>
  <p:clrMapOvr>
    <a:masterClrMapping/>
  </p:clrMapOvr>
  <p:transition xmlns:p14="http://schemas.microsoft.com/office/powerpoint/2010/main"/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A1FF30-9DE9-EC4E-B70B-1CAC990359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28449"/>
      </p:ext>
    </p:extLst>
  </p:cSld>
  <p:clrMapOvr>
    <a:masterClrMapping/>
  </p:clrMapOvr>
  <p:transition xmlns:p14="http://schemas.microsoft.com/office/powerpoint/2010/main"/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2D5191-3CDD-2F4D-A056-EB640E14D6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08452"/>
      </p:ext>
    </p:extLst>
  </p:cSld>
  <p:clrMapOvr>
    <a:masterClrMapping/>
  </p:clrMapOvr>
  <p:transition xmlns:p14="http://schemas.microsoft.com/office/powerpoint/2010/main"/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28104E-9F71-C441-8921-7CF7E74316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67877"/>
      </p:ext>
    </p:extLst>
  </p:cSld>
  <p:clrMapOvr>
    <a:masterClrMapping/>
  </p:clrMapOvr>
  <p:transition xmlns:p14="http://schemas.microsoft.com/office/powerpoint/2010/main"/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1350" y="935038"/>
            <a:ext cx="2251075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4825" y="935038"/>
            <a:ext cx="2251075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501795-0154-3C4F-A482-1100B11EDB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09902"/>
      </p:ext>
    </p:extLst>
  </p:cSld>
  <p:clrMapOvr>
    <a:masterClrMapping/>
  </p:clrMapOvr>
  <p:transition xmlns:p14="http://schemas.microsoft.com/office/powerpoint/2010/main"/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DE2C83-4690-3046-B86D-9AA2A3D936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38316"/>
      </p:ext>
    </p:extLst>
  </p:cSld>
  <p:clrMapOvr>
    <a:masterClrMapping/>
  </p:clrMapOvr>
  <p:transition xmlns:p14="http://schemas.microsoft.com/office/powerpoint/2010/main"/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55BF74-8147-994D-91ED-71409553BE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61117"/>
      </p:ext>
    </p:extLst>
  </p:cSld>
  <p:clrMapOvr>
    <a:masterClrMapping/>
  </p:clrMapOvr>
  <p:transition xmlns:p14="http://schemas.microsoft.com/office/powerpoint/2010/main"/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A0396E-796A-A14B-8017-12A063B1A3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54041"/>
      </p:ext>
    </p:extLst>
  </p:cSld>
  <p:clrMapOvr>
    <a:masterClrMapping/>
  </p:clrMapOvr>
  <p:transition xmlns:p14="http://schemas.microsoft.com/office/powerpoint/2010/main"/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A8DF83-5475-AC4B-9687-CB1C40F4C8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73218"/>
      </p:ext>
    </p:extLst>
  </p:cSld>
  <p:clrMapOvr>
    <a:masterClrMapping/>
  </p:clrMapOvr>
  <p:transition xmlns:p14="http://schemas.microsoft.com/office/powerpoint/2010/main"/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4C0189-EC8A-2945-A9B4-2A011C7542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08454"/>
      </p:ext>
    </p:extLst>
  </p:cSld>
  <p:clrMapOvr>
    <a:masterClrMapping/>
  </p:clrMapOvr>
  <p:transition xmlns:p14="http://schemas.microsoft.com/office/powerpoint/2010/main"/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F8BEE0-6D88-E049-A013-C02401FB35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30448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545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70495"/>
      </p:ext>
    </p:extLst>
  </p:cSld>
  <p:clrMapOvr>
    <a:masterClrMapping/>
  </p:clrMapOvr>
  <p:transition xmlns:p14="http://schemas.microsoft.com/office/powerpoint/2010/main"/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3525" y="935038"/>
            <a:ext cx="2682875" cy="7300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935038"/>
            <a:ext cx="7896225" cy="7300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97DD82-934A-C742-B3B6-09E0EF0D0D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78905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6691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55731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1134313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14050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92629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87127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360602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6428381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964111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6300145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35058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31708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42281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04108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8611824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34920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35390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7000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41356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92566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5752093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0134254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21840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98878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17145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12524"/>
      </p:ext>
    </p:extLst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729148"/>
      </p:ext>
    </p:extLst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88128"/>
      </p:ext>
    </p:extLst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0711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87418"/>
      </p:ext>
    </p:extLst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23114"/>
      </p:ext>
    </p:extLst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7136739"/>
      </p:ext>
    </p:extLst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9260002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319438"/>
      </p:ext>
    </p:extLst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45900"/>
      </p:ext>
    </p:extLst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78489"/>
      </p:ext>
    </p:extLst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91770"/>
      </p:ext>
    </p:extLst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31708"/>
      </p:ext>
    </p:extLst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3883509"/>
      </p:ext>
    </p:extLst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35756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2513"/>
      </p:ext>
    </p:extLst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75879"/>
      </p:ext>
    </p:extLst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87765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633144"/>
      </p:ext>
    </p:extLst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653488"/>
      </p:ext>
    </p:extLst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2678577"/>
      </p:ext>
    </p:extLst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86622"/>
      </p:ext>
    </p:extLst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53711"/>
      </p:ext>
    </p:extLst>
  </p:cSld>
  <p:clrMapOvr>
    <a:masterClrMapping/>
  </p:clrMapOvr>
  <p:transition xmlns:p14="http://schemas.microsoft.com/office/powerpoint/2010/main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97346"/>
      </p:ext>
    </p:extLst>
  </p:cSld>
  <p:clrMapOvr>
    <a:masterClrMapping/>
  </p:clrMapOvr>
  <p:transition xmlns:p14="http://schemas.microsoft.com/office/powerpoint/2010/main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39565"/>
      </p:ext>
    </p:extLst>
  </p:cSld>
  <p:clrMapOvr>
    <a:masterClrMapping/>
  </p:clrMapOvr>
  <p:transition xmlns:p14="http://schemas.microsoft.com/office/powerpoint/2010/main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32175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9725818"/>
      </p:ext>
    </p:extLst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34936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1465"/>
      </p:ext>
    </p:extLst>
  </p:cSld>
  <p:clrMapOvr>
    <a:masterClrMapping/>
  </p:clrMapOvr>
  <p:transition xmlns:p14="http://schemas.microsoft.com/office/powerpoint/2010/main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01611"/>
      </p:ext>
    </p:extLst>
  </p:cSld>
  <p:clrMapOvr>
    <a:masterClrMapping/>
  </p:clrMapOvr>
  <p:transition xmlns:p14="http://schemas.microsoft.com/office/powerpoint/2010/main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5796503"/>
      </p:ext>
    </p:extLst>
  </p:cSld>
  <p:clrMapOvr>
    <a:masterClrMapping/>
  </p:clrMapOvr>
  <p:transition xmlns:p14="http://schemas.microsoft.com/office/powerpoint/2010/main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910273"/>
      </p:ext>
    </p:extLst>
  </p:cSld>
  <p:clrMapOvr>
    <a:masterClrMapping/>
  </p:clrMapOvr>
  <p:transition xmlns:p14="http://schemas.microsoft.com/office/powerpoint/2010/main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7958652"/>
      </p:ext>
    </p:extLst>
  </p:cSld>
  <p:clrMapOvr>
    <a:masterClrMapping/>
  </p:clrMapOvr>
  <p:transition xmlns:p14="http://schemas.microsoft.com/office/powerpoint/2010/main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45213"/>
      </p:ext>
    </p:extLst>
  </p:cSld>
  <p:clrMapOvr>
    <a:masterClrMapping/>
  </p:clrMapOvr>
  <p:transition xmlns:p14="http://schemas.microsoft.com/office/powerpoint/2010/main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21573"/>
      </p:ext>
    </p:extLst>
  </p:cSld>
  <p:clrMapOvr>
    <a:masterClrMapping/>
  </p:clrMapOvr>
  <p:transition xmlns:p14="http://schemas.microsoft.com/office/powerpoint/2010/main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84922"/>
      </p:ext>
    </p:extLst>
  </p:cSld>
  <p:clrMapOvr>
    <a:masterClrMapping/>
  </p:clrMapOvr>
  <p:transition xmlns:p14="http://schemas.microsoft.com/office/powerpoint/2010/main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70435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9559231"/>
      </p:ext>
    </p:extLst>
  </p:cSld>
  <p:clrMapOvr>
    <a:masterClrMapping/>
  </p:clrMapOvr>
  <p:transition xmlns:p14="http://schemas.microsoft.com/office/powerpoint/2010/main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1737632"/>
      </p:ext>
    </p:extLst>
  </p:cSld>
  <p:clrMapOvr>
    <a:masterClrMapping/>
  </p:clrMapOvr>
  <p:transition xmlns:p14="http://schemas.microsoft.com/office/powerpoint/2010/main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8813800"/>
            <a:ext cx="4051300" cy="81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43150"/>
      </p:ext>
    </p:extLst>
  </p:cSld>
  <p:clrMapOvr>
    <a:masterClrMapping/>
  </p:clrMapOvr>
  <p:transition xmlns:p14="http://schemas.microsoft.com/office/powerpoint/2010/main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7843"/>
      </p:ext>
    </p:extLst>
  </p:cSld>
  <p:clrMapOvr>
    <a:masterClrMapping/>
  </p:clrMapOvr>
  <p:transition xmlns:p14="http://schemas.microsoft.com/office/powerpoint/2010/main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17768"/>
      </p:ext>
    </p:extLst>
  </p:cSld>
  <p:clrMapOvr>
    <a:masterClrMapping/>
  </p:clrMapOvr>
  <p:transition xmlns:p14="http://schemas.microsoft.com/office/powerpoint/2010/main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231244"/>
      </p:ext>
    </p:extLst>
  </p:cSld>
  <p:clrMapOvr>
    <a:masterClrMapping/>
  </p:clrMapOvr>
  <p:transition xmlns:p14="http://schemas.microsoft.com/office/powerpoint/2010/main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990345"/>
      </p:ext>
    </p:extLst>
  </p:cSld>
  <p:clrMapOvr>
    <a:masterClrMapping/>
  </p:clrMapOvr>
  <p:transition xmlns:p14="http://schemas.microsoft.com/office/powerpoint/2010/main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0708317"/>
      </p:ext>
    </p:extLst>
  </p:cSld>
  <p:clrMapOvr>
    <a:masterClrMapping/>
  </p:clrMapOvr>
  <p:transition xmlns:p14="http://schemas.microsoft.com/office/powerpoint/2010/main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84800"/>
      </p:ext>
    </p:extLst>
  </p:cSld>
  <p:clrMapOvr>
    <a:masterClrMapping/>
  </p:clrMapOvr>
  <p:transition xmlns:p14="http://schemas.microsoft.com/office/powerpoint/2010/main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4188" y="390525"/>
            <a:ext cx="2979737" cy="9236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90525"/>
            <a:ext cx="8789988" cy="9236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6772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06702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1292316"/>
      </p:ext>
    </p:extLst>
  </p:cSld>
  <p:clrMapOvr>
    <a:masterClrMapping/>
  </p:clrMapOvr>
  <p:transition xmlns:p14="http://schemas.microsoft.com/office/powerpoint/2010/main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52762"/>
      </p:ext>
    </p:extLst>
  </p:cSld>
  <p:clrMapOvr>
    <a:masterClrMapping/>
  </p:clrMapOvr>
  <p:transition xmlns:p14="http://schemas.microsoft.com/office/powerpoint/2010/main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6322633"/>
      </p:ext>
    </p:extLst>
  </p:cSld>
  <p:clrMapOvr>
    <a:masterClrMapping/>
  </p:clrMapOvr>
  <p:transition xmlns:p14="http://schemas.microsoft.com/office/powerpoint/2010/main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324100"/>
            <a:ext cx="2463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7700" y="2324100"/>
            <a:ext cx="2463800" cy="656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7352"/>
      </p:ext>
    </p:extLst>
  </p:cSld>
  <p:clrMapOvr>
    <a:masterClrMapping/>
  </p:clrMapOvr>
  <p:transition xmlns:p14="http://schemas.microsoft.com/office/powerpoint/2010/main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80416"/>
      </p:ext>
    </p:extLst>
  </p:cSld>
  <p:clrMapOvr>
    <a:masterClrMapping/>
  </p:clrMapOvr>
  <p:transition xmlns:p14="http://schemas.microsoft.com/office/powerpoint/2010/main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26747"/>
      </p:ext>
    </p:extLst>
  </p:cSld>
  <p:clrMapOvr>
    <a:masterClrMapping/>
  </p:clrMapOvr>
  <p:transition xmlns:p14="http://schemas.microsoft.com/office/powerpoint/2010/main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700141"/>
      </p:ext>
    </p:extLst>
  </p:cSld>
  <p:clrMapOvr>
    <a:masterClrMapping/>
  </p:clrMapOvr>
  <p:transition xmlns:p14="http://schemas.microsoft.com/office/powerpoint/2010/main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7751416"/>
      </p:ext>
    </p:extLst>
  </p:cSld>
  <p:clrMapOvr>
    <a:masterClrMapping/>
  </p:clrMapOvr>
  <p:transition xmlns:p14="http://schemas.microsoft.com/office/powerpoint/2010/main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6044591"/>
      </p:ext>
    </p:extLst>
  </p:cSld>
  <p:clrMapOvr>
    <a:masterClrMapping/>
  </p:clrMapOvr>
  <p:transition xmlns:p14="http://schemas.microsoft.com/office/powerpoint/2010/main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69492"/>
      </p:ext>
    </p:extLst>
  </p:cSld>
  <p:clrMapOvr>
    <a:masterClrMapping/>
  </p:clrMapOvr>
  <p:transition xmlns:p14="http://schemas.microsoft.com/office/powerpoint/2010/main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81500" y="330200"/>
            <a:ext cx="1270000" cy="855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3657600" cy="855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5798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1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17.xml"/><Relationship Id="rId8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1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28.xml"/><Relationship Id="rId8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3.xml"/><Relationship Id="rId12" Type="http://schemas.openxmlformats.org/officeDocument/2006/relationships/theme" Target="../theme/theme13.xml"/><Relationship Id="rId1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34.xml"/><Relationship Id="rId3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1.xml"/><Relationship Id="rId10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4.xml"/><Relationship Id="rId12" Type="http://schemas.openxmlformats.org/officeDocument/2006/relationships/theme" Target="../theme/theme14.xml"/><Relationship Id="rId1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45.xml"/><Relationship Id="rId3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49.xml"/><Relationship Id="rId7" Type="http://schemas.openxmlformats.org/officeDocument/2006/relationships/slideLayout" Target="../slideLayouts/slideLayout150.xml"/><Relationship Id="rId8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3.xml"/></Relationships>
</file>

<file path=ppt/slideMasters/_rels/slideMaster1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65.xml"/><Relationship Id="rId12" Type="http://schemas.openxmlformats.org/officeDocument/2006/relationships/theme" Target="../theme/theme15.xml"/><Relationship Id="rId1" Type="http://schemas.openxmlformats.org/officeDocument/2006/relationships/slideLayout" Target="../slideLayouts/slideLayout155.xml"/><Relationship Id="rId2" Type="http://schemas.openxmlformats.org/officeDocument/2006/relationships/slideLayout" Target="../slideLayouts/slideLayout156.xml"/><Relationship Id="rId3" Type="http://schemas.openxmlformats.org/officeDocument/2006/relationships/slideLayout" Target="../slideLayouts/slideLayout157.xml"/><Relationship Id="rId4" Type="http://schemas.openxmlformats.org/officeDocument/2006/relationships/slideLayout" Target="../slideLayouts/slideLayout158.xml"/><Relationship Id="rId5" Type="http://schemas.openxmlformats.org/officeDocument/2006/relationships/slideLayout" Target="../slideLayouts/slideLayout159.xml"/><Relationship Id="rId6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61.xml"/><Relationship Id="rId8" Type="http://schemas.openxmlformats.org/officeDocument/2006/relationships/slideLayout" Target="../slideLayouts/slideLayout162.xml"/><Relationship Id="rId9" Type="http://schemas.openxmlformats.org/officeDocument/2006/relationships/slideLayout" Target="../slideLayouts/slideLayout163.xml"/><Relationship Id="rId10" Type="http://schemas.openxmlformats.org/officeDocument/2006/relationships/slideLayout" Target="../slideLayouts/slideLayout164.xml"/></Relationships>
</file>

<file path=ppt/slideMasters/_rels/slideMaster1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6.xml"/><Relationship Id="rId12" Type="http://schemas.openxmlformats.org/officeDocument/2006/relationships/theme" Target="../theme/theme16.xml"/><Relationship Id="rId1" Type="http://schemas.openxmlformats.org/officeDocument/2006/relationships/slideLayout" Target="../slideLayouts/slideLayout166.xml"/><Relationship Id="rId2" Type="http://schemas.openxmlformats.org/officeDocument/2006/relationships/slideLayout" Target="../slideLayouts/slideLayout167.xml"/><Relationship Id="rId3" Type="http://schemas.openxmlformats.org/officeDocument/2006/relationships/slideLayout" Target="../slideLayouts/slideLayout168.xml"/><Relationship Id="rId4" Type="http://schemas.openxmlformats.org/officeDocument/2006/relationships/slideLayout" Target="../slideLayouts/slideLayout169.xml"/><Relationship Id="rId5" Type="http://schemas.openxmlformats.org/officeDocument/2006/relationships/slideLayout" Target="../slideLayouts/slideLayout170.xml"/><Relationship Id="rId6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72.xml"/><Relationship Id="rId8" Type="http://schemas.openxmlformats.org/officeDocument/2006/relationships/slideLayout" Target="../slideLayouts/slideLayout173.xml"/><Relationship Id="rId9" Type="http://schemas.openxmlformats.org/officeDocument/2006/relationships/slideLayout" Target="../slideLayouts/slideLayout174.xml"/><Relationship Id="rId10" Type="http://schemas.openxmlformats.org/officeDocument/2006/relationships/slideLayout" Target="../slideLayouts/slideLayout175.xml"/></Relationships>
</file>

<file path=ppt/slideMasters/_rels/slideMaster1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87.xml"/><Relationship Id="rId12" Type="http://schemas.openxmlformats.org/officeDocument/2006/relationships/theme" Target="../theme/theme17.xml"/><Relationship Id="rId1" Type="http://schemas.openxmlformats.org/officeDocument/2006/relationships/slideLayout" Target="../slideLayouts/slideLayout177.xml"/><Relationship Id="rId2" Type="http://schemas.openxmlformats.org/officeDocument/2006/relationships/slideLayout" Target="../slideLayouts/slideLayout178.xml"/><Relationship Id="rId3" Type="http://schemas.openxmlformats.org/officeDocument/2006/relationships/slideLayout" Target="../slideLayouts/slideLayout179.xml"/><Relationship Id="rId4" Type="http://schemas.openxmlformats.org/officeDocument/2006/relationships/slideLayout" Target="../slideLayouts/slideLayout180.xml"/><Relationship Id="rId5" Type="http://schemas.openxmlformats.org/officeDocument/2006/relationships/slideLayout" Target="../slideLayouts/slideLayout181.xml"/><Relationship Id="rId6" Type="http://schemas.openxmlformats.org/officeDocument/2006/relationships/slideLayout" Target="../slideLayouts/slideLayout182.xml"/><Relationship Id="rId7" Type="http://schemas.openxmlformats.org/officeDocument/2006/relationships/slideLayout" Target="../slideLayouts/slideLayout183.xml"/><Relationship Id="rId8" Type="http://schemas.openxmlformats.org/officeDocument/2006/relationships/slideLayout" Target="../slideLayouts/slideLayout184.xml"/><Relationship Id="rId9" Type="http://schemas.openxmlformats.org/officeDocument/2006/relationships/slideLayout" Target="../slideLayouts/slideLayout185.xml"/><Relationship Id="rId10" Type="http://schemas.openxmlformats.org/officeDocument/2006/relationships/slideLayout" Target="../slideLayouts/slideLayout186.xml"/></Relationships>
</file>

<file path=ppt/slideMasters/_rels/slideMaster1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98.xml"/><Relationship Id="rId12" Type="http://schemas.openxmlformats.org/officeDocument/2006/relationships/theme" Target="../theme/theme18.xml"/><Relationship Id="rId1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89.xml"/><Relationship Id="rId3" Type="http://schemas.openxmlformats.org/officeDocument/2006/relationships/slideLayout" Target="../slideLayouts/slideLayout190.xml"/><Relationship Id="rId4" Type="http://schemas.openxmlformats.org/officeDocument/2006/relationships/slideLayout" Target="../slideLayouts/slideLayout191.xml"/><Relationship Id="rId5" Type="http://schemas.openxmlformats.org/officeDocument/2006/relationships/slideLayout" Target="../slideLayouts/slideLayout192.xml"/><Relationship Id="rId6" Type="http://schemas.openxmlformats.org/officeDocument/2006/relationships/slideLayout" Target="../slideLayouts/slideLayout193.xml"/><Relationship Id="rId7" Type="http://schemas.openxmlformats.org/officeDocument/2006/relationships/slideLayout" Target="../slideLayouts/slideLayout194.xml"/><Relationship Id="rId8" Type="http://schemas.openxmlformats.org/officeDocument/2006/relationships/slideLayout" Target="../slideLayouts/slideLayout195.xml"/><Relationship Id="rId9" Type="http://schemas.openxmlformats.org/officeDocument/2006/relationships/slideLayout" Target="../slideLayouts/slideLayout196.xml"/><Relationship Id="rId10" Type="http://schemas.openxmlformats.org/officeDocument/2006/relationships/slideLayout" Target="../slideLayouts/slideLayout197.xml"/></Relationships>
</file>

<file path=ppt/slideMasters/_rels/slideMaster1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9.xml"/><Relationship Id="rId12" Type="http://schemas.openxmlformats.org/officeDocument/2006/relationships/theme" Target="../theme/theme19.xml"/><Relationship Id="rId1" Type="http://schemas.openxmlformats.org/officeDocument/2006/relationships/slideLayout" Target="../slideLayouts/slideLayout199.xml"/><Relationship Id="rId2" Type="http://schemas.openxmlformats.org/officeDocument/2006/relationships/slideLayout" Target="../slideLayouts/slideLayout200.xml"/><Relationship Id="rId3" Type="http://schemas.openxmlformats.org/officeDocument/2006/relationships/slideLayout" Target="../slideLayouts/slideLayout201.xml"/><Relationship Id="rId4" Type="http://schemas.openxmlformats.org/officeDocument/2006/relationships/slideLayout" Target="../slideLayouts/slideLayout202.xml"/><Relationship Id="rId5" Type="http://schemas.openxmlformats.org/officeDocument/2006/relationships/slideLayout" Target="../slideLayouts/slideLayout203.xml"/><Relationship Id="rId6" Type="http://schemas.openxmlformats.org/officeDocument/2006/relationships/slideLayout" Target="../slideLayouts/slideLayout204.xml"/><Relationship Id="rId7" Type="http://schemas.openxmlformats.org/officeDocument/2006/relationships/slideLayout" Target="../slideLayouts/slideLayout205.xml"/><Relationship Id="rId8" Type="http://schemas.openxmlformats.org/officeDocument/2006/relationships/slideLayout" Target="../slideLayouts/slideLayout206.xml"/><Relationship Id="rId9" Type="http://schemas.openxmlformats.org/officeDocument/2006/relationships/slideLayout" Target="../slideLayouts/slideLayout207.xml"/><Relationship Id="rId10" Type="http://schemas.openxmlformats.org/officeDocument/2006/relationships/slideLayout" Target="../slideLayouts/slideLayout208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2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0.xml"/><Relationship Id="rId12" Type="http://schemas.openxmlformats.org/officeDocument/2006/relationships/theme" Target="../theme/theme20.xml"/><Relationship Id="rId1" Type="http://schemas.openxmlformats.org/officeDocument/2006/relationships/slideLayout" Target="../slideLayouts/slideLayout210.xml"/><Relationship Id="rId2" Type="http://schemas.openxmlformats.org/officeDocument/2006/relationships/slideLayout" Target="../slideLayouts/slideLayout211.xml"/><Relationship Id="rId3" Type="http://schemas.openxmlformats.org/officeDocument/2006/relationships/slideLayout" Target="../slideLayouts/slideLayout212.xml"/><Relationship Id="rId4" Type="http://schemas.openxmlformats.org/officeDocument/2006/relationships/slideLayout" Target="../slideLayouts/slideLayout213.xml"/><Relationship Id="rId5" Type="http://schemas.openxmlformats.org/officeDocument/2006/relationships/slideLayout" Target="../slideLayouts/slideLayout214.xml"/><Relationship Id="rId6" Type="http://schemas.openxmlformats.org/officeDocument/2006/relationships/slideLayout" Target="../slideLayouts/slideLayout215.xml"/><Relationship Id="rId7" Type="http://schemas.openxmlformats.org/officeDocument/2006/relationships/slideLayout" Target="../slideLayouts/slideLayout216.xml"/><Relationship Id="rId8" Type="http://schemas.openxmlformats.org/officeDocument/2006/relationships/slideLayout" Target="../slideLayouts/slideLayout217.xml"/><Relationship Id="rId9" Type="http://schemas.openxmlformats.org/officeDocument/2006/relationships/slideLayout" Target="../slideLayouts/slideLayout218.xml"/><Relationship Id="rId10" Type="http://schemas.openxmlformats.org/officeDocument/2006/relationships/slideLayout" Target="../slideLayouts/slideLayout2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marL="266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112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55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44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5019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59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416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73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10242" name="Line 2"/>
          <p:cNvSpPr>
            <a:spLocks noChangeShapeType="1"/>
          </p:cNvSpPr>
          <p:nvPr/>
        </p:nvSpPr>
        <p:spPr bwMode="auto">
          <a:xfrm flipH="1">
            <a:off x="6488113" y="519113"/>
            <a:ext cx="1587" cy="7964487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6488113" y="4476750"/>
            <a:ext cx="5995987" cy="0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ransition xmlns:p14="http://schemas.microsoft.com/office/powerpoint/2010/main"/>
  <p:txStyles>
    <p:titleStyle>
      <a:lvl1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571500" y="2324100"/>
            <a:ext cx="5080000" cy="656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marL="266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8369300" y="2324100"/>
            <a:ext cx="4064000" cy="656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12290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marL="266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571500" y="863600"/>
            <a:ext cx="11861800" cy="802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72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409700" y="7785100"/>
            <a:ext cx="57912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  <p:sp>
        <p:nvSpPr>
          <p:cNvPr id="14338" name="Line 2"/>
          <p:cNvSpPr>
            <a:spLocks noChangeShapeType="1"/>
          </p:cNvSpPr>
          <p:nvPr/>
        </p:nvSpPr>
        <p:spPr bwMode="auto">
          <a:xfrm flipH="1">
            <a:off x="7543800" y="7975600"/>
            <a:ext cx="0" cy="142240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7848600" y="8470900"/>
            <a:ext cx="4953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ransition xmlns:p14="http://schemas.microsoft.com/office/powerpoint/2010/main"/>
  <p:txStyles>
    <p:titleStyle>
      <a:lvl1pPr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571500" y="2324100"/>
            <a:ext cx="11861800" cy="656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1536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marL="266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112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55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447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5019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59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416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73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571500" y="5016500"/>
            <a:ext cx="508000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647700" y="4749800"/>
            <a:ext cx="4881563" cy="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>
            <p:ph type="title"/>
          </p:nvPr>
        </p:nvSpPr>
        <p:spPr bwMode="auto">
          <a:xfrm>
            <a:off x="571500" y="1320800"/>
            <a:ext cx="508000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571500" y="5016500"/>
            <a:ext cx="1186180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647700" y="4749800"/>
            <a:ext cx="11709400" cy="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>
            <p:ph type="title"/>
          </p:nvPr>
        </p:nvSpPr>
        <p:spPr bwMode="auto">
          <a:xfrm>
            <a:off x="571500" y="1320800"/>
            <a:ext cx="1186180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571500" y="3708400"/>
            <a:ext cx="11861800" cy="233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647700" y="1968500"/>
            <a:ext cx="11709400" cy="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571500" y="2324100"/>
            <a:ext cx="11861800" cy="656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marL="266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60928"/>
            </a:gs>
            <a:gs pos="100000">
              <a:srgbClr val="23237B"/>
            </a:gs>
          </a:gsLst>
          <a:lin ang="414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>
            <p:ph type="sldNum" sz="quarter" idx="4"/>
          </p:nvPr>
        </p:nvSpPr>
        <p:spPr bwMode="auto">
          <a:xfrm>
            <a:off x="1169988" y="8356600"/>
            <a:ext cx="2921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2200">
                <a:solidFill>
                  <a:schemeClr val="tx1"/>
                </a:solidFill>
                <a:latin typeface="+mn-lt"/>
                <a:ea typeface="ＭＳ Ｐゴシック" charset="0"/>
                <a:cs typeface="Palatino Linotype" charset="0"/>
                <a:sym typeface="Palatino Linotype" charset="0"/>
              </a:defRPr>
            </a:lvl1pPr>
            <a:lvl2pPr algn="l">
              <a:defRPr sz="1200">
                <a:solidFill>
                  <a:schemeClr val="tx1"/>
                </a:solidFill>
                <a:latin typeface="Helvetica Neue Light" charset="0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Helvetica Neue Light" charset="0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Helvetica Neue Light" charset="0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Helvetica Neue Light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Neue Light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Neue Light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Neue Light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Neue Light" charset="0"/>
                <a:ea typeface="ＭＳ Ｐゴシック" charset="0"/>
              </a:defRPr>
            </a:lvl9pPr>
          </a:lstStyle>
          <a:p>
            <a:fld id="{21B3BCF7-AD03-EF4F-A7AE-E3E3BE3A8F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48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104900" y="5811838"/>
            <a:ext cx="10731500" cy="242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 Linotype" charset="0"/>
              </a:rPr>
              <a:t>Click to edit Master title style</a:t>
            </a:r>
          </a:p>
        </p:txBody>
      </p:sp>
      <p:sp>
        <p:nvSpPr>
          <p:cNvPr id="204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911350" y="935038"/>
            <a:ext cx="46545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 Linotype" charset="0"/>
              </a:rPr>
              <a:t>Click to edit Master text styles</a:t>
            </a:r>
          </a:p>
          <a:p>
            <a:pPr lvl="1"/>
            <a:r>
              <a:rPr lang="en-US">
                <a:sym typeface="Palatino Linotype" charset="0"/>
              </a:rPr>
              <a:t>Second level</a:t>
            </a:r>
          </a:p>
          <a:p>
            <a:pPr lvl="2"/>
            <a:r>
              <a:rPr lang="en-US">
                <a:sym typeface="Palatino Linotype" charset="0"/>
              </a:rPr>
              <a:t>Third level</a:t>
            </a:r>
          </a:p>
          <a:p>
            <a:pPr lvl="3"/>
            <a:r>
              <a:rPr lang="en-US">
                <a:sym typeface="Palatino Linotype" charset="0"/>
              </a:rPr>
              <a:t>Fourth level</a:t>
            </a:r>
          </a:p>
          <a:p>
            <a:pPr lvl="4"/>
            <a:r>
              <a:rPr lang="en-US">
                <a:sym typeface="Palatino Linotype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  <a:sym typeface="Palatino Linotype" charset="0"/>
        </a:defRPr>
      </a:lvl1pPr>
      <a:lvl2pPr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Palatino Linotype" charset="0"/>
          <a:ea typeface="ヒラギノ明朝 ProN W3" charset="0"/>
          <a:cs typeface="ヒラギノ明朝 ProN W3" charset="0"/>
          <a:sym typeface="Palatino Linotype" charset="0"/>
        </a:defRPr>
      </a:lvl2pPr>
      <a:lvl3pPr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Palatino Linotype" charset="0"/>
          <a:ea typeface="ヒラギノ明朝 ProN W3" charset="0"/>
          <a:cs typeface="ヒラギノ明朝 ProN W3" charset="0"/>
          <a:sym typeface="Palatino Linotype" charset="0"/>
        </a:defRPr>
      </a:lvl3pPr>
      <a:lvl4pPr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Palatino Linotype" charset="0"/>
          <a:ea typeface="ヒラギノ明朝 ProN W3" charset="0"/>
          <a:cs typeface="ヒラギノ明朝 ProN W3" charset="0"/>
          <a:sym typeface="Palatino Linotype" charset="0"/>
        </a:defRPr>
      </a:lvl4pPr>
      <a:lvl5pPr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Palatino Linotype" charset="0"/>
          <a:ea typeface="ヒラギノ明朝 ProN W3" charset="0"/>
          <a:cs typeface="ヒラギノ明朝 ProN W3" charset="0"/>
          <a:sym typeface="Palatino Linotyp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Palatino Linotype" charset="0"/>
          <a:ea typeface="ヒラギノ明朝 ProN W3" charset="0"/>
          <a:cs typeface="ヒラギノ明朝 ProN W3" charset="0"/>
          <a:sym typeface="Palatino Linotyp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Palatino Linotype" charset="0"/>
          <a:ea typeface="ヒラギノ明朝 ProN W3" charset="0"/>
          <a:cs typeface="ヒラギノ明朝 ProN W3" charset="0"/>
          <a:sym typeface="Palatino Linotyp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Palatino Linotype" charset="0"/>
          <a:ea typeface="ヒラギノ明朝 ProN W3" charset="0"/>
          <a:cs typeface="ヒラギノ明朝 ProN W3" charset="0"/>
          <a:sym typeface="Palatino Linotyp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Palatino Linotype" charset="0"/>
          <a:ea typeface="ヒラギノ明朝 ProN W3" charset="0"/>
          <a:cs typeface="ヒラギノ明朝 ProN W3" charset="0"/>
          <a:sym typeface="Palatino Linotype" charset="0"/>
        </a:defRPr>
      </a:lvl9pPr>
    </p:titleStyle>
    <p:bodyStyle>
      <a:lvl1pPr marL="273050" indent="-255588" algn="l" rtl="0" fontAlgn="base">
        <a:spcBef>
          <a:spcPts val="700"/>
        </a:spcBef>
        <a:spcAft>
          <a:spcPct val="0"/>
        </a:spcAft>
        <a:buClr>
          <a:srgbClr val="FFFFFF"/>
        </a:buClr>
        <a:buSzPct val="60000"/>
        <a:buFont typeface="Wingdings" charset="0"/>
        <a:buChar char="Ñ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1pPr>
      <a:lvl2pPr marL="601663" indent="-257175" algn="l" rtl="0" fontAlgn="base">
        <a:spcBef>
          <a:spcPts val="600"/>
        </a:spcBef>
        <a:spcAft>
          <a:spcPct val="0"/>
        </a:spcAft>
        <a:buClr>
          <a:srgbClr val="FFFFFF"/>
        </a:buClr>
        <a:buSzPct val="60000"/>
        <a:buFont typeface="Wingdings" charset="0"/>
        <a:buChar char="Ó"/>
        <a:defRPr sz="2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2pPr>
      <a:lvl3pPr marL="966788" indent="-255588" algn="l" rtl="0" fontAlgn="base">
        <a:spcBef>
          <a:spcPts val="600"/>
        </a:spcBef>
        <a:spcAft>
          <a:spcPct val="0"/>
        </a:spcAft>
        <a:buClr>
          <a:srgbClr val="FFFFFF"/>
        </a:buClr>
        <a:buSzPct val="60000"/>
        <a:buFont typeface="Wingdings" charset="0"/>
        <a:buChar char="Ô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3pPr>
      <a:lvl4pPr marL="1333500" indent="-257175" algn="l" rtl="0" fontAlgn="base">
        <a:spcBef>
          <a:spcPts val="500"/>
        </a:spcBef>
        <a:spcAft>
          <a:spcPct val="0"/>
        </a:spcAft>
        <a:buClr>
          <a:srgbClr val="FFFFFF"/>
        </a:buClr>
        <a:buSzPct val="60000"/>
        <a:buFont typeface="Wingdings" charset="0"/>
        <a:buChar char="Ò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4pPr>
      <a:lvl5pPr marL="1606550" indent="-255588" algn="l" rtl="0" fontAlgn="base">
        <a:spcBef>
          <a:spcPts val="500"/>
        </a:spcBef>
        <a:spcAft>
          <a:spcPct val="0"/>
        </a:spcAft>
        <a:buClr>
          <a:srgbClr val="FFFFFF"/>
        </a:buClr>
        <a:buSzPct val="60000"/>
        <a:buFont typeface="Wingdings" charset="0"/>
        <a:buChar char="Ñ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5pPr>
      <a:lvl6pPr marL="2063750" indent="-255588" algn="l" rtl="0" fontAlgn="base">
        <a:spcBef>
          <a:spcPts val="500"/>
        </a:spcBef>
        <a:spcAft>
          <a:spcPct val="0"/>
        </a:spcAft>
        <a:buClr>
          <a:srgbClr val="FFFFFF"/>
        </a:buClr>
        <a:buSzPct val="60000"/>
        <a:buFont typeface="Wingdings" charset="0"/>
        <a:buChar char="Ñ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6pPr>
      <a:lvl7pPr marL="2520950" indent="-255588" algn="l" rtl="0" fontAlgn="base">
        <a:spcBef>
          <a:spcPts val="500"/>
        </a:spcBef>
        <a:spcAft>
          <a:spcPct val="0"/>
        </a:spcAft>
        <a:buClr>
          <a:srgbClr val="FFFFFF"/>
        </a:buClr>
        <a:buSzPct val="60000"/>
        <a:buFont typeface="Wingdings" charset="0"/>
        <a:buChar char="Ñ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7pPr>
      <a:lvl8pPr marL="2978150" indent="-255588" algn="l" rtl="0" fontAlgn="base">
        <a:spcBef>
          <a:spcPts val="500"/>
        </a:spcBef>
        <a:spcAft>
          <a:spcPct val="0"/>
        </a:spcAft>
        <a:buClr>
          <a:srgbClr val="FFFFFF"/>
        </a:buClr>
        <a:buSzPct val="60000"/>
        <a:buFont typeface="Wingdings" charset="0"/>
        <a:buChar char="Ñ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8pPr>
      <a:lvl9pPr marL="3435350" indent="-255588" algn="l" rtl="0" fontAlgn="base">
        <a:spcBef>
          <a:spcPts val="500"/>
        </a:spcBef>
        <a:spcAft>
          <a:spcPct val="0"/>
        </a:spcAft>
        <a:buClr>
          <a:srgbClr val="FFFFFF"/>
        </a:buClr>
        <a:buSzPct val="60000"/>
        <a:buFont typeface="Wingdings" charset="0"/>
        <a:buChar char="Ñ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  <a:sym typeface="Palatino Linotyp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 flipH="1">
            <a:off x="9066213" y="519113"/>
            <a:ext cx="1587" cy="7964487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9066213" y="3092450"/>
            <a:ext cx="3430587" cy="0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9066213" y="5873750"/>
            <a:ext cx="3430587" cy="0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xmlns:p14="http://schemas.microsoft.com/office/powerpoint/2010/main"/>
  <p:txStyles>
    <p:titleStyle>
      <a:lvl1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6502400" y="1803400"/>
            <a:ext cx="0" cy="4318000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xmlns:p14="http://schemas.microsoft.com/office/powerpoint/2010/main"/>
  <p:txStyles>
    <p:titleStyle>
      <a:lvl1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 flipH="1">
            <a:off x="4430713" y="1778000"/>
            <a:ext cx="1587" cy="5054600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 xmlns:p14="http://schemas.microsoft.com/office/powerpoint/2010/main"/>
  <p:txStyles>
    <p:titleStyle>
      <a:lvl1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 flipH="1">
            <a:off x="6488113" y="508000"/>
            <a:ext cx="1587" cy="8013700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 xmlns:p14="http://schemas.microsoft.com/office/powerpoint/2010/main"/>
  <p:txStyles>
    <p:titleStyle>
      <a:lvl1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7170" name="Line 2"/>
          <p:cNvSpPr>
            <a:spLocks noChangeShapeType="1"/>
          </p:cNvSpPr>
          <p:nvPr/>
        </p:nvSpPr>
        <p:spPr bwMode="auto">
          <a:xfrm flipH="1">
            <a:off x="4443413" y="1776413"/>
            <a:ext cx="1587" cy="5068887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H="1">
            <a:off x="8545513" y="1776413"/>
            <a:ext cx="1587" cy="5068887"/>
          </a:xfrm>
          <a:prstGeom prst="line">
            <a:avLst/>
          </a:prstGeom>
          <a:noFill/>
          <a:ln w="12700" cap="flat">
            <a:solidFill>
              <a:srgbClr val="9A9A9A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 xmlns:p14="http://schemas.microsoft.com/office/powerpoint/2010/main"/>
  <p:txStyles>
    <p:titleStyle>
      <a:lvl1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431800" y="8813800"/>
            <a:ext cx="8255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xmlns:p14="http://schemas.microsoft.com/office/powerpoint/2010/main"/>
  <p:txStyles>
    <p:titleStyle>
      <a:lvl1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571500" y="2324100"/>
            <a:ext cx="5080000" cy="656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647700" y="1968500"/>
            <a:ext cx="4876800" cy="0"/>
          </a:xfrm>
          <a:prstGeom prst="line">
            <a:avLst/>
          </a:prstGeom>
          <a:noFill/>
          <a:ln w="12700" cap="flat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>
            <p:ph type="title"/>
          </p:nvPr>
        </p:nvSpPr>
        <p:spPr bwMode="auto">
          <a:xfrm>
            <a:off x="571500" y="330200"/>
            <a:ext cx="50800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" charset="0"/>
          <a:ea typeface="ヒラギノ角ゴ ProN W3" charset="0"/>
          <a:cs typeface="ヒラギノ角ゴ ProN W3" charset="0"/>
          <a:sym typeface="Helvetica Neue" charset="0"/>
        </a:defRPr>
      </a:lvl9pPr>
    </p:titleStyle>
    <p:bodyStyle>
      <a:lvl1pPr marL="266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1pPr>
      <a:lvl2pPr marL="660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2pPr>
      <a:lvl3pPr marL="1104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3pPr>
      <a:lvl4pPr marL="15494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4pPr>
      <a:lvl5pPr marL="19939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5pPr>
      <a:lvl6pPr marL="24511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6pPr>
      <a:lvl7pPr marL="29083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7pPr>
      <a:lvl8pPr marL="33655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8pPr>
      <a:lvl9pPr marL="3822700" indent="-266700" algn="l" rtl="0" fontAlgn="base">
        <a:spcBef>
          <a:spcPts val="4800"/>
        </a:spcBef>
        <a:spcAft>
          <a:spcPct val="0"/>
        </a:spcAft>
        <a:buClr>
          <a:srgbClr val="660000"/>
        </a:buClr>
        <a:buSzPct val="100000"/>
        <a:buFont typeface="Helvetica Neue" charset="0"/>
        <a:buChar char="•"/>
        <a:defRPr sz="2600">
          <a:solidFill>
            <a:srgbClr val="66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800" y="8891588"/>
            <a:ext cx="1808163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5" t="25360" r="6342" b="42381"/>
          <a:stretch>
            <a:fillRect/>
          </a:stretch>
        </p:blipFill>
        <p:spPr bwMode="auto">
          <a:xfrm>
            <a:off x="1409700" y="1955800"/>
            <a:ext cx="10233025" cy="484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1507" name="Rectangle 3"/>
          <p:cNvSpPr>
            <a:spLocks/>
          </p:cNvSpPr>
          <p:nvPr/>
        </p:nvSpPr>
        <p:spPr bwMode="auto">
          <a:xfrm>
            <a:off x="1155700" y="7353300"/>
            <a:ext cx="79121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marL="247650" indent="-247650" algn="l">
              <a:spcBef>
                <a:spcPts val="2600"/>
              </a:spcBef>
              <a:buClr>
                <a:srgbClr val="FFFFFF"/>
              </a:buClr>
              <a:buSzPct val="100000"/>
              <a:buFont typeface="Arial" charset="0"/>
              <a:buChar char="•"/>
            </a:pPr>
            <a:r>
              <a:rPr lang="en-US" sz="2600" dirty="0">
                <a:solidFill>
                  <a:srgbClr val="660000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8 Climate Science Centers </a:t>
            </a:r>
            <a:r>
              <a:rPr lang="en-US" sz="2600" dirty="0" smtClean="0">
                <a:solidFill>
                  <a:srgbClr val="660000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Nationwide</a:t>
            </a:r>
          </a:p>
          <a:p>
            <a:pPr marL="247650" indent="-247650" algn="l">
              <a:spcBef>
                <a:spcPts val="2600"/>
              </a:spcBef>
              <a:buClr>
                <a:srgbClr val="FFFFFF"/>
              </a:buClr>
              <a:buSzPct val="100000"/>
              <a:buFont typeface="Arial" charset="0"/>
              <a:buChar char="•"/>
            </a:pPr>
            <a:r>
              <a:rPr lang="en-US" sz="2600" dirty="0" smtClean="0">
                <a:solidFill>
                  <a:srgbClr val="660000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Fuzzy </a:t>
            </a:r>
            <a:r>
              <a:rPr lang="en-US" sz="2600" dirty="0">
                <a:solidFill>
                  <a:srgbClr val="660000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Boundaries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571500" y="330200"/>
            <a:ext cx="118618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b"/>
          <a:lstStyle/>
          <a:p>
            <a:pPr algn="l"/>
            <a:r>
              <a:rPr lang="en-US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DoI/USGS Climate Science Centers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/>
              <a:t>DoI</a:t>
            </a:r>
            <a:r>
              <a:rPr lang="en-US" dirty="0"/>
              <a:t>/USGS Climate Science Centers</a:t>
            </a:r>
          </a:p>
        </p:txBody>
      </p:sp>
      <p:sp>
        <p:nvSpPr>
          <p:cNvPr id="22530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en-US"/>
              <a:t>All eight Climate Science Centers (CSC) up and running </a:t>
            </a:r>
          </a:p>
          <a:p>
            <a:pPr lvl="1">
              <a:spcBef>
                <a:spcPct val="0"/>
              </a:spcBef>
              <a:buClrTx/>
            </a:pPr>
            <a:r>
              <a:rPr lang="en-US"/>
              <a:t>Staffing madly underway (6 directors selected; 2 more soon) </a:t>
            </a:r>
          </a:p>
          <a:p>
            <a:pPr lvl="1">
              <a:spcBef>
                <a:spcPct val="0"/>
              </a:spcBef>
              <a:buClrTx/>
            </a:pPr>
            <a:r>
              <a:rPr lang="en-US"/>
              <a:t>Post-docs, staff, and students coming on board – alignment with CSC priorities a key consideration </a:t>
            </a:r>
          </a:p>
          <a:p>
            <a:pPr>
              <a:spcBef>
                <a:spcPts val="2400"/>
              </a:spcBef>
              <a:buClrTx/>
            </a:pPr>
            <a:r>
              <a:rPr lang="en-US"/>
              <a:t>About 60 projects worth &gt;$10 million to be funded in FY12</a:t>
            </a:r>
          </a:p>
          <a:p>
            <a:pPr>
              <a:spcBef>
                <a:spcPts val="2400"/>
              </a:spcBef>
              <a:buClrTx/>
            </a:pPr>
            <a:r>
              <a:rPr lang="en-US"/>
              <a:t>Commitment to a partner-driven enterprise being moved from paper to practice: </a:t>
            </a:r>
          </a:p>
          <a:p>
            <a:pPr lvl="1">
              <a:spcBef>
                <a:spcPct val="0"/>
              </a:spcBef>
              <a:buClrTx/>
            </a:pPr>
            <a:r>
              <a:rPr lang="en-US"/>
              <a:t>Project selection heavily partner-driven, with partners involved in all key decision points, including development of a strategic science plan and annual priorities</a:t>
            </a:r>
          </a:p>
          <a:p>
            <a:pPr lvl="1">
              <a:spcBef>
                <a:spcPct val="0"/>
              </a:spcBef>
              <a:buClrTx/>
            </a:pPr>
            <a:r>
              <a:rPr lang="en-US"/>
              <a:t>Stakeholder Advisory Committees are in place or being established </a:t>
            </a:r>
          </a:p>
          <a:p>
            <a:pPr lvl="1">
              <a:spcBef>
                <a:spcPct val="0"/>
              </a:spcBef>
              <a:buClrTx/>
            </a:pPr>
            <a:r>
              <a:rPr lang="en-US"/>
              <a:t>DOI plans to convene a national-level Federal advisory committee (FAC) in early 2013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DoI</a:t>
            </a:r>
            <a:r>
              <a:rPr lang="en-US" dirty="0" smtClean="0"/>
              <a:t>/USGS Climate Science Centers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ClrTx/>
            </a:pPr>
            <a:r>
              <a:rPr lang="en-US"/>
              <a:t>Inter-CSC and national project work moving forward</a:t>
            </a:r>
          </a:p>
          <a:p>
            <a:pPr lvl="1">
              <a:spcBef>
                <a:spcPct val="0"/>
              </a:spcBef>
              <a:buClrTx/>
            </a:pPr>
            <a:r>
              <a:rPr lang="en-US"/>
              <a:t>National Climate Change and Wildlife Science Center (USGS HQ) managed National Climate Assessment input and led chapter on climate effects on biodiversity, ecosystems, and ecosystem services </a:t>
            </a:r>
          </a:p>
          <a:p>
            <a:pPr lvl="1">
              <a:spcBef>
                <a:spcPct val="0"/>
              </a:spcBef>
              <a:buClrTx/>
            </a:pPr>
            <a:r>
              <a:rPr lang="ja-JP" altLang="en-US">
                <a:latin typeface="Arial"/>
              </a:rPr>
              <a:t>“</a:t>
            </a:r>
            <a:r>
              <a:rPr lang="en-US"/>
              <a:t>Grand challenges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ideas from Norman, OK meeting (June 26-28, 2012)</a:t>
            </a:r>
          </a:p>
          <a:p>
            <a:pPr>
              <a:buClrTx/>
            </a:pPr>
            <a:r>
              <a:rPr lang="en-US"/>
              <a:t>Cautiously optimistic regarding budget – House Interior appropriations bill (not yet passed by House, but out of committee) makes a very minor (~3%) reduction in NCCWSC / CSC budget, compared to ~10% overall for USGS and around 20% for some other climate research programs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Title - Top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Photo - 3 Up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3 Up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3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Righ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Photo - Horizont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Title &amp; Bullets - 2 Colum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Photo - Vertic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Title -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Default - Two Content - No Graphic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wo Content - No Graphics">
      <a:majorFont>
        <a:latin typeface="Palatino Linotype"/>
        <a:ea typeface="ヒラギノ明朝 ProN W3"/>
        <a:cs typeface="ヒラギノ明朝 ProN W3"/>
      </a:majorFont>
      <a:minorFont>
        <a:latin typeface="Palatino Linotype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Default - Two Content - No 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hoto - 4 Up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4 Up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4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2 Up Landscap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 Landscap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2 Up 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2 Up Portrait &amp; Landscap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 Portrait &amp; Landscap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2 Up Portrait &amp; 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2 Up Portrai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 Portrait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2 Up Portra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3 Up Portrai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3 Up Portrait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3 Up Portra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Bi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Big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Photo - Bi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, Bullets &amp; Phot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258</Words>
  <Characters>0</Characters>
  <Application>Microsoft Macintosh PowerPoint</Application>
  <PresentationFormat>Custom</PresentationFormat>
  <Lines>0</Lines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20</vt:i4>
      </vt:variant>
      <vt:variant>
        <vt:lpstr>Slide Titles</vt:lpstr>
      </vt:variant>
      <vt:variant>
        <vt:i4>3</vt:i4>
      </vt:variant>
    </vt:vector>
  </HeadingPairs>
  <TitlesOfParts>
    <vt:vector size="30" baseType="lpstr">
      <vt:lpstr>Helvetica Neue Light</vt:lpstr>
      <vt:lpstr>ヒラギノ角ゴ ProN W3</vt:lpstr>
      <vt:lpstr>Helvetica Neue</vt:lpstr>
      <vt:lpstr>Palatino Linotype</vt:lpstr>
      <vt:lpstr>ヒラギノ明朝 ProN W3</vt:lpstr>
      <vt:lpstr>Wingdings</vt:lpstr>
      <vt:lpstr>Arial</vt:lpstr>
      <vt:lpstr>Title - Top</vt:lpstr>
      <vt:lpstr>Title &amp; Bullets</vt:lpstr>
      <vt:lpstr>Photo - 4 Up</vt:lpstr>
      <vt:lpstr>Photo - 2 Up Landscape</vt:lpstr>
      <vt:lpstr>Photo - 2 Up Portrait &amp; Landscape</vt:lpstr>
      <vt:lpstr>Photo - 2 Up Portrait</vt:lpstr>
      <vt:lpstr>Photo - 3 Up Portrait</vt:lpstr>
      <vt:lpstr>Photo - Big</vt:lpstr>
      <vt:lpstr>Title, Bullets &amp; Photo</vt:lpstr>
      <vt:lpstr>Photo - 3 Up</vt:lpstr>
      <vt:lpstr>Title &amp; Bullets - Left</vt:lpstr>
      <vt:lpstr>Title &amp; Bullets - Right</vt:lpstr>
      <vt:lpstr>Bullets</vt:lpstr>
      <vt:lpstr>Photo - Horizontal</vt:lpstr>
      <vt:lpstr>Title &amp; Bullets - 2 Column</vt:lpstr>
      <vt:lpstr>Blank</vt:lpstr>
      <vt:lpstr>Photo - Vertical</vt:lpstr>
      <vt:lpstr>Title &amp; Subtitle</vt:lpstr>
      <vt:lpstr>Title - Center</vt:lpstr>
      <vt:lpstr>Default - Two Content - No Graphics</vt:lpstr>
      <vt:lpstr>PowerPoint Presentation</vt:lpstr>
      <vt:lpstr>DoI/USGS Climate Science Centers</vt:lpstr>
      <vt:lpstr>DoI/USGS Climate Science Centers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Renee McPherson</cp:lastModifiedBy>
  <cp:revision>1</cp:revision>
  <dcterms:modified xsi:type="dcterms:W3CDTF">2012-07-11T13:24:58Z</dcterms:modified>
</cp:coreProperties>
</file>