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2"/>
  </p:notesMasterIdLst>
  <p:handoutMasterIdLst>
    <p:handoutMasterId r:id="rId23"/>
  </p:handoutMasterIdLst>
  <p:sldIdLst>
    <p:sldId id="256" r:id="rId5"/>
    <p:sldId id="257" r:id="rId6"/>
    <p:sldId id="258" r:id="rId7"/>
    <p:sldId id="261" r:id="rId8"/>
    <p:sldId id="262" r:id="rId9"/>
    <p:sldId id="263" r:id="rId10"/>
    <p:sldId id="264" r:id="rId11"/>
    <p:sldId id="271" r:id="rId12"/>
    <p:sldId id="270" r:id="rId13"/>
    <p:sldId id="269" r:id="rId14"/>
    <p:sldId id="272" r:id="rId15"/>
    <p:sldId id="273" r:id="rId16"/>
    <p:sldId id="265" r:id="rId17"/>
    <p:sldId id="266" r:id="rId18"/>
    <p:sldId id="260" r:id="rId19"/>
    <p:sldId id="268" r:id="rId20"/>
    <p:sldId id="25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51" autoAdjust="0"/>
    <p:restoredTop sz="94660"/>
  </p:normalViewPr>
  <p:slideViewPr>
    <p:cSldViewPr snapToGrid="0" snapToObjects="1">
      <p:cViewPr>
        <p:scale>
          <a:sx n="81" d="100"/>
          <a:sy n="81" d="100"/>
        </p:scale>
        <p:origin x="-174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346092-E054-A546-B4B0-4CD1FE6700B7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DD57F-6E44-6F46-9A5B-57783D914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916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83425-C9A0-B842-9413-E052ADBB2198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2C58CE-AACF-D94E-8D77-360FBC087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7686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UND receiving NDSU trophy.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C58CE-AACF-D94E-8D77-360FBC0878A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46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perfect year for a drought resistant corn study!  New </a:t>
            </a:r>
            <a:r>
              <a:rPr lang="en-US" dirty="0" err="1" smtClean="0"/>
              <a:t>AquaMax</a:t>
            </a:r>
            <a:r>
              <a:rPr lang="en-US" baseline="0" dirty="0" smtClean="0"/>
              <a:t> hybrid research plot.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C58CE-AACF-D94E-8D77-360FBC0878A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139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drought resistant corn looks like on Sunday July 8.  Near tasseling</a:t>
            </a:r>
            <a:r>
              <a:rPr lang="en-US" baseline="0" dirty="0" smtClean="0"/>
              <a:t> stage.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C58CE-AACF-D94E-8D77-360FBC0878A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743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get to talk about</a:t>
            </a:r>
            <a:r>
              <a:rPr lang="en-US" baseline="0" dirty="0" smtClean="0"/>
              <a:t> me first since I’m giving this talk. </a:t>
            </a:r>
            <a:r>
              <a:rPr lang="en-US" baseline="0" dirty="0" smtClean="0">
                <a:sym typeface="Wingdings" pitchFamily="2" charset="2"/>
              </a:rPr>
              <a:t> </a:t>
            </a:r>
            <a:r>
              <a:rPr lang="en-US" dirty="0" smtClean="0"/>
              <a:t>Beef up on </a:t>
            </a:r>
            <a:r>
              <a:rPr lang="en-US" dirty="0" err="1" smtClean="0"/>
              <a:t>midwestern</a:t>
            </a:r>
            <a:r>
              <a:rPr lang="en-US" baseline="0" dirty="0" smtClean="0"/>
              <a:t> Ole and Lena jokes. ND ice.  Picking up the accent again</a:t>
            </a:r>
            <a:r>
              <a:rPr lang="en-US" baseline="0" dirty="0" smtClean="0"/>
              <a:t>.  12% more trusted now that I’m </a:t>
            </a:r>
            <a:r>
              <a:rPr lang="en-US" baseline="0" smtClean="0"/>
              <a:t>in extension!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C58CE-AACF-D94E-8D77-360FBC0878A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393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Media has been our</a:t>
            </a:r>
            <a:r>
              <a:rPr lang="en-US" baseline="0" dirty="0" smtClean="0"/>
              <a:t> friend so far.  Extension has worked to get info out when we need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C58CE-AACF-D94E-8D77-360FBC0878A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6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Might</a:t>
            </a:r>
            <a:r>
              <a:rPr lang="en-US" baseline="0" dirty="0" smtClean="0"/>
              <a:t> be able to meet two more staff members tomorrow.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C58CE-AACF-D94E-8D77-360FBC0878A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91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CF527CA4-409B-554F-B154-47207253424C}" type="datetime1">
              <a:rPr lang="en-US" smtClean="0"/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© 2012 Board of Regents,  South Dakota State University    iGrow.org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Picture 5" descr="SDSU-ExtLogo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65" y="4768167"/>
            <a:ext cx="3147695" cy="145798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4840-EC8C-8442-9FF0-B383F887E214}" type="datetime1">
              <a:rPr lang="en-US" smtClean="0"/>
              <a:t>7/11/2012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2012 Board of Regents,  South Dakota State University    iGrow.org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7367195" y="6402452"/>
            <a:ext cx="1130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cap="none" spc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iGrow.org</a:t>
            </a:r>
            <a:endParaRPr lang="en-US" sz="1600" b="0" cap="none" spc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324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85FCF-F96A-724A-8162-3B8D965077FC}" type="datetime1">
              <a:rPr lang="en-US" smtClean="0"/>
              <a:t>7/11/2012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2012 Board of Regents,  South Dakota State University    iGrow.org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iGrow_Leaves_CMYK-Larg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274" y="812800"/>
            <a:ext cx="1006564" cy="6604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7367195" y="6402452"/>
            <a:ext cx="1130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cap="none" spc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iGrow.org</a:t>
            </a:r>
            <a:endParaRPr lang="en-US" sz="1600" b="0" cap="none" spc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57932-053B-F244-9E03-4E0824A18769}" type="datetime1">
              <a:rPr lang="en-US" smtClean="0"/>
              <a:t>7/11/2012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2012 Board of Regents,  South Dakota State University    iGrow.org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SDSU-ExtLogo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5247" y="5237886"/>
            <a:ext cx="2133600" cy="988262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7367195" y="6402452"/>
            <a:ext cx="1130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cap="none" spc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iGrow.org</a:t>
            </a:r>
            <a:endParaRPr lang="en-US" sz="1600" b="0" cap="none" spc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1940560"/>
            <a:ext cx="3451225" cy="46332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98FF6863-4AC7-0645-85A0-7065EFDA4388}" type="datetime1">
              <a:rPr lang="en-US" smtClean="0"/>
              <a:t>7/11/2012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r>
              <a:rPr lang="en-US" smtClean="0"/>
              <a:t>© 2012 Board of Regents,  South Dakota State University    iGrow.org</a:t>
            </a:r>
            <a:endParaRPr lang="en-US" dirty="0"/>
          </a:p>
        </p:txBody>
      </p:sp>
      <p:pic>
        <p:nvPicPr>
          <p:cNvPr id="10" name="Picture 9" descr="SDSU-ExtLogo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761" y="433511"/>
            <a:ext cx="2429960" cy="112553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367195" y="6402452"/>
            <a:ext cx="1130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cap="none" spc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iGrow.org</a:t>
            </a:r>
            <a:endParaRPr lang="en-US" sz="1600" b="0" cap="none" spc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A3EAD30E-4AAE-6C49-9C36-F80ADA6B6B13}" type="datetime1">
              <a:rPr lang="en-US" smtClean="0"/>
              <a:t>7/11/2012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0999" y="6423585"/>
            <a:ext cx="3200399" cy="365125"/>
          </a:xfrm>
        </p:spPr>
        <p:txBody>
          <a:bodyPr/>
          <a:lstStyle/>
          <a:p>
            <a:r>
              <a:rPr lang="en-US" smtClean="0"/>
              <a:t>© 2012 Board of Regents,  South Dakota State University    iGrow.org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 descr="SDSU-ExtLogo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3425" y="887047"/>
            <a:ext cx="3147695" cy="1457981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7367195" y="6402452"/>
            <a:ext cx="1130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cap="none" spc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iGrow.org</a:t>
            </a:r>
            <a:endParaRPr lang="en-US" sz="1600" b="0" cap="none" spc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5E63-B5CD-764F-B33E-8C26C214BB86}" type="datetime1">
              <a:rPr lang="en-US" smtClean="0"/>
              <a:t>7/11/2012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2012 Board of Regents,  South Dakota State University    iGrow.org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Picture 10" descr="SDSU-ExtLogo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7152" y="4882845"/>
            <a:ext cx="1619007" cy="749908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7367195" y="6402452"/>
            <a:ext cx="1130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cap="none" spc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iGrow.org</a:t>
            </a:r>
            <a:endParaRPr lang="en-US" sz="1600" b="0" cap="none" spc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9C3DB8-66DA-184B-97A6-4D4ECC8EFDA6}" type="datetime1">
              <a:rPr lang="en-US" smtClean="0"/>
              <a:t>7/11/2012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© 2012 Board of Regents,  South Dakota State University    iGrow.org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pic>
        <p:nvPicPr>
          <p:cNvPr id="14" name="Picture 13" descr="SDSU-ExtLogo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3114" y="4979366"/>
            <a:ext cx="1794486" cy="83118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7367195" y="6277520"/>
            <a:ext cx="1130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cap="none" spc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iGrow.org</a:t>
            </a:r>
            <a:endParaRPr lang="en-US" sz="1600" b="0" cap="none" spc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381662"/>
            <a:ext cx="4235450" cy="41921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ADA9710-7B0D-C94D-8873-EA55F568F2AC}" type="datetime1">
              <a:rPr lang="en-US" smtClean="0"/>
              <a:t>7/11/2012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310378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© 2012 Board of Regents,  South Dakota State University    iGrow.org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pic>
        <p:nvPicPr>
          <p:cNvPr id="16" name="Picture 15" descr="SDSU-ExtLogo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65" y="409527"/>
            <a:ext cx="3147695" cy="1457981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7367195" y="6277520"/>
            <a:ext cx="1130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cap="none" spc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iGrow.org</a:t>
            </a:r>
            <a:endParaRPr lang="en-US" sz="1600" b="0" cap="none" spc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1E54032B-922D-914C-B284-EA69BC7CF8CF}" type="datetime1">
              <a:rPr lang="en-US" smtClean="0"/>
              <a:t>7/11/2012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307080" cy="365125"/>
          </a:xfrm>
        </p:spPr>
        <p:txBody>
          <a:bodyPr/>
          <a:lstStyle/>
          <a:p>
            <a:r>
              <a:rPr lang="en-US" smtClean="0"/>
              <a:t>© 2012 Board of Regents,  South Dakota State University    iGrow.org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TextBox 11"/>
          <p:cNvSpPr txBox="1"/>
          <p:nvPr userDrawn="1"/>
        </p:nvSpPr>
        <p:spPr>
          <a:xfrm>
            <a:off x="7367195" y="6402452"/>
            <a:ext cx="1130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cap="none" spc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iGrow.org</a:t>
            </a:r>
            <a:endParaRPr lang="en-US" sz="1600" b="0" cap="none" spc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A05A-2B7B-2449-B57E-11078D5F0B0A}" type="datetime1">
              <a:rPr lang="en-US" smtClean="0"/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2012 Board of Regents,  South Dakota State University    iGrow.org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7367195" y="6402452"/>
            <a:ext cx="1130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cap="none" spc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iGrow.org</a:t>
            </a:r>
            <a:endParaRPr lang="en-US" sz="1600" b="0" cap="none" spc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3097-1849-A346-A000-E53BF203C9DF}" type="datetime1">
              <a:rPr lang="en-US" smtClean="0"/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2012 Board of Regents,  South Dakota State University    iGrow.org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 userDrawn="1"/>
        </p:nvSpPr>
        <p:spPr>
          <a:xfrm>
            <a:off x="7367195" y="6402452"/>
            <a:ext cx="1130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cap="none" spc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iGrow.org</a:t>
            </a:r>
            <a:endParaRPr lang="en-US" sz="1600" b="0" cap="none" spc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850FC-7AC0-AE49-9702-90F27E475348}" type="datetime1">
              <a:rPr lang="en-US" smtClean="0"/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2012 Board of Regents,  South Dakota State University    iGrow.org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7367195" y="6402452"/>
            <a:ext cx="1130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cap="none" spc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iGrow.org</a:t>
            </a:r>
            <a:endParaRPr lang="en-US" sz="1600" b="0" cap="none" spc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A08D8-52D6-0945-A6D4-159431F7F910}" type="datetime1">
              <a:rPr lang="en-US" smtClean="0"/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2012 Board of Regents,  South Dakota State University    iGrow.org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7367195" y="6402452"/>
            <a:ext cx="1130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cap="none" spc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iGrow.org</a:t>
            </a:r>
            <a:endParaRPr lang="en-US" sz="1600" b="0" cap="none" spc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4EE3124C-49E5-F447-8069-3FB9F8DB95A2}" type="datetime1">
              <a:rPr lang="en-US" smtClean="0"/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© 2012 Board of Regents,  South Dakota State University    iGrow.org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pic>
        <p:nvPicPr>
          <p:cNvPr id="17" name="Picture 16" descr="SDSU-ExtLogo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65" y="4768167"/>
            <a:ext cx="3147695" cy="145798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6263A54D-89AD-0942-ADA7-E892EF0F8B68}" type="datetime1">
              <a:rPr lang="en-US" smtClean="0"/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© 2012 Board of Regents,  South Dakota State University    iGrow.org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5902545" y="218189"/>
            <a:ext cx="2967703" cy="14266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SDSU-ExtLogo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940" y="291066"/>
            <a:ext cx="2428465" cy="112484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824DA-9BBC-DF43-9CA0-9A17C9FC7779}" type="datetime1">
              <a:rPr lang="en-US" smtClean="0"/>
              <a:t>7/11/2012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2012 Board of Regents,  South Dakota State University    iGrow.org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7367195" y="6402452"/>
            <a:ext cx="1130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cap="none" spc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iGrow.org</a:t>
            </a:r>
            <a:endParaRPr lang="en-US" sz="1600" b="0" cap="none" spc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69E2-10E6-F04D-85E2-E26ABB0541F2}" type="datetime1">
              <a:rPr lang="en-US" smtClean="0"/>
              <a:t>7/11/2012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2012 Board of Regents,  South Dakota State University    iGrow.org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7367195" y="6402452"/>
            <a:ext cx="1130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cap="none" spc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iGrow.org</a:t>
            </a:r>
            <a:endParaRPr lang="en-US" sz="1600" b="0" cap="none" spc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F480E-3708-0348-A571-0258CB604658}" type="datetime1">
              <a:rPr lang="en-US" smtClean="0"/>
              <a:t>7/11/2012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2012 Board of Regents,  South Dakota State University    iGrow.org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7367195" y="6402452"/>
            <a:ext cx="1130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cap="none" spc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iGrow.org</a:t>
            </a:r>
            <a:endParaRPr lang="en-US" sz="1600" b="0" cap="none" spc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48A40-410C-AB44-AFEE-66F87068EDAE}" type="datetime1">
              <a:rPr lang="en-US" smtClean="0"/>
              <a:t>7/11/2012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2012 Board of Regents,  South Dakota State University    iGrow.org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367195" y="6402452"/>
            <a:ext cx="1130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cap="none" spc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iGrow.org</a:t>
            </a:r>
            <a:endParaRPr lang="en-US" sz="1600" b="0" cap="none" spc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15E0A3B-1870-1242-85D2-9125135766A0}" type="datetime1">
              <a:rPr lang="en-US" smtClean="0"/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© 2012 Board of Regents,  South Dakota State University    </a:t>
            </a:r>
            <a:r>
              <a:rPr lang="en-US" dirty="0" err="1" smtClean="0"/>
              <a:t>iGrow.org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Dennis.todey@sdstate.edu" TargetMode="External"/><Relationship Id="rId2" Type="http://schemas.openxmlformats.org/officeDocument/2006/relationships/hyperlink" Target="mailto:Laura.edwards@sdstate.edu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South Dakota State Report</a:t>
            </a:r>
            <a:br>
              <a:rPr lang="en-US" dirty="0" smtClean="0"/>
            </a:br>
            <a:r>
              <a:rPr lang="en-US" dirty="0" smtClean="0"/>
              <a:t>2011-12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Laura Edwards, Extension Climate Field Specialist</a:t>
            </a:r>
          </a:p>
          <a:p>
            <a:r>
              <a:rPr lang="en-US" dirty="0" smtClean="0"/>
              <a:t>Dennis Todey, SD State Climatologist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810077" y="6425640"/>
            <a:ext cx="3118770" cy="365125"/>
          </a:xfrm>
        </p:spPr>
        <p:txBody>
          <a:bodyPr/>
          <a:lstStyle/>
          <a:p>
            <a:r>
              <a:rPr lang="en-US" dirty="0" smtClean="0"/>
              <a:t>© 2012 Board of Regents,  South Dakota State University    </a:t>
            </a:r>
            <a:r>
              <a:rPr lang="en-US" dirty="0" err="1" smtClean="0"/>
              <a:t>iGrow.org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94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 to keep life interesting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Missouri River flooding and extended period of high water, June 2011-September 2011</a:t>
            </a:r>
          </a:p>
          <a:p>
            <a:r>
              <a:rPr lang="en-US" dirty="0" smtClean="0"/>
              <a:t>Rapid transition to moderate to severe drought conditions within 12 months</a:t>
            </a:r>
          </a:p>
          <a:p>
            <a:r>
              <a:rPr lang="en-US" dirty="0" smtClean="0"/>
              <a:t>Hail</a:t>
            </a:r>
          </a:p>
          <a:p>
            <a:r>
              <a:rPr lang="en-US" dirty="0" err="1" smtClean="0"/>
              <a:t>Wildland</a:t>
            </a:r>
            <a:r>
              <a:rPr lang="en-US" dirty="0" smtClean="0"/>
              <a:t> fires, summer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2012 Board of Regents,  South Dakota State University    iGrow.org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57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2012 Board of Regents,  South Dakota State University    iGrow.org</a:t>
            </a:r>
            <a:endParaRPr lang="en-US" dirty="0"/>
          </a:p>
        </p:txBody>
      </p:sp>
      <p:pic>
        <p:nvPicPr>
          <p:cNvPr id="1026" name="Picture 2" descr="http://farm6.staticflickr.com/5191/5869968743_fe9b582606_b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685" y="152399"/>
            <a:ext cx="9158685" cy="6108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01706" y="6306355"/>
            <a:ext cx="47083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http://www.flickr.com/photos/usdagov/5869968743/sizes/l/in/photostream/</a:t>
            </a:r>
          </a:p>
        </p:txBody>
      </p:sp>
    </p:spTree>
    <p:extLst>
      <p:ext uri="{BB962C8B-B14F-4D97-AF65-F5344CB8AC3E}">
        <p14:creationId xmlns:p14="http://schemas.microsoft.com/office/powerpoint/2010/main" val="370252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2012 Board of Regents,  South Dakota State University    iGrow.org</a:t>
            </a:r>
            <a:endParaRPr lang="en-US" dirty="0"/>
          </a:p>
        </p:txBody>
      </p:sp>
      <p:pic>
        <p:nvPicPr>
          <p:cNvPr id="2050" name="Picture 2" descr="http://disasterrecovery.sd.gov/maps/Jul1All/a064_1july2011pm_056_603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7473"/>
            <a:ext cx="9145308" cy="6361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6199" y="4396"/>
            <a:ext cx="2234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Pierre, SD July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63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2012 Board of Regents,  South Dakota State University    iGrow.org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5421"/>
            <a:ext cx="9144000" cy="607614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2062" y="386862"/>
            <a:ext cx="366805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Near Aberdeen, SD June 29,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744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2012 Board of Regents,  South Dakota State University    iGrow.org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3077" y="6054253"/>
            <a:ext cx="186358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Near Britton, SD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555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2012 Board of Regents,  South Dakota State University    iGrow.org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152"/>
            <a:ext cx="9144000" cy="51435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324600" y="3118338"/>
            <a:ext cx="240476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CoCoRaHS</a:t>
            </a:r>
            <a:r>
              <a:rPr lang="en-US" dirty="0" smtClean="0"/>
              <a:t> ET gauge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5404338" y="3487670"/>
            <a:ext cx="920262" cy="91440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002324" y="4217404"/>
            <a:ext cx="254005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CoCoRaHS</a:t>
            </a:r>
            <a:r>
              <a:rPr lang="en-US" dirty="0" smtClean="0"/>
              <a:t> rain gauge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615647" y="4214501"/>
            <a:ext cx="956353" cy="187569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317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Laura Edwards, Extension Climate Field Specialist in Aberdeen</a:t>
            </a:r>
          </a:p>
          <a:p>
            <a:r>
              <a:rPr lang="en-US" dirty="0">
                <a:hlinkClick r:id="rId2"/>
              </a:rPr>
              <a:t>l</a:t>
            </a:r>
            <a:r>
              <a:rPr lang="en-US" dirty="0" smtClean="0">
                <a:hlinkClick r:id="rId2"/>
              </a:rPr>
              <a:t>aura.edwards@sdstate.edu</a:t>
            </a:r>
            <a:endParaRPr lang="en-US" dirty="0" smtClean="0"/>
          </a:p>
          <a:p>
            <a:r>
              <a:rPr lang="en-US" dirty="0" smtClean="0"/>
              <a:t>(605) 626-2870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2012 Board of Regents,  South Dakota State University    iGrow.org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r>
              <a:rPr lang="en-US" dirty="0" smtClean="0"/>
              <a:t>Dennis Todey, State Climatologist in Brookings</a:t>
            </a:r>
          </a:p>
          <a:p>
            <a:r>
              <a:rPr lang="en-US" dirty="0">
                <a:hlinkClick r:id="rId3"/>
              </a:rPr>
              <a:t>d</a:t>
            </a:r>
            <a:r>
              <a:rPr lang="en-US" dirty="0" smtClean="0">
                <a:hlinkClick r:id="rId3"/>
              </a:rPr>
              <a:t>ennis.todey@sdstate.edu</a:t>
            </a:r>
            <a:endParaRPr lang="en-US" dirty="0" smtClean="0"/>
          </a:p>
          <a:p>
            <a:r>
              <a:rPr lang="en-US" dirty="0" smtClean="0"/>
              <a:t>(605) 688-5141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057" y="4602263"/>
            <a:ext cx="4135682" cy="101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43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Climatologists in training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idx="1"/>
          </p:nvPr>
        </p:nvSpPr>
        <p:spPr/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2012 Board of Regents,  South Dakota State University    iGrow.org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02" y="-10675"/>
            <a:ext cx="38576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81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2012 Board of Regents,  South Dakota State University    iGrow.org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1405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80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2012 Board of Regents,  South Dakota State University    iGrow.org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7959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14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 Climate Field Specialist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SDSU Extension reorganization led to hiring a Climate Field Specialist </a:t>
            </a:r>
            <a:r>
              <a:rPr lang="en-US" dirty="0"/>
              <a:t>(that’s me</a:t>
            </a:r>
            <a:r>
              <a:rPr lang="en-US" dirty="0" smtClean="0"/>
              <a:t>)</a:t>
            </a:r>
          </a:p>
          <a:p>
            <a:r>
              <a:rPr lang="en-US" dirty="0" smtClean="0"/>
              <a:t>Based in Aberdeen at new regional extension center</a:t>
            </a:r>
          </a:p>
          <a:p>
            <a:r>
              <a:rPr lang="en-US" dirty="0" smtClean="0"/>
              <a:t>Brand new position</a:t>
            </a:r>
          </a:p>
          <a:p>
            <a:r>
              <a:rPr lang="en-US" dirty="0" smtClean="0"/>
              <a:t>Department home = Ag &amp; </a:t>
            </a:r>
            <a:r>
              <a:rPr lang="en-US" dirty="0" err="1" smtClean="0"/>
              <a:t>Biosystems</a:t>
            </a:r>
            <a:r>
              <a:rPr lang="en-US" dirty="0" smtClean="0"/>
              <a:t> Engineering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2012 Board of Regents,  South Dakota State University    iGrow.org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77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 in State Climate Office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Dennis Todey as state climatologist</a:t>
            </a:r>
          </a:p>
          <a:p>
            <a:r>
              <a:rPr lang="en-US" dirty="0" smtClean="0"/>
              <a:t>Nathan </a:t>
            </a:r>
            <a:r>
              <a:rPr lang="en-US" dirty="0"/>
              <a:t>Edwards as engineer for AWDN </a:t>
            </a:r>
          </a:p>
          <a:p>
            <a:r>
              <a:rPr lang="en-US" dirty="0"/>
              <a:t>Ryan </a:t>
            </a:r>
            <a:r>
              <a:rPr lang="en-US" dirty="0" smtClean="0"/>
              <a:t>VanderLeest </a:t>
            </a:r>
            <a:r>
              <a:rPr lang="en-US" dirty="0"/>
              <a:t>as data specialist </a:t>
            </a:r>
          </a:p>
          <a:p>
            <a:r>
              <a:rPr lang="en-US" dirty="0"/>
              <a:t>Ba Nguyen as web programmer (part </a:t>
            </a:r>
            <a:r>
              <a:rPr lang="en-US" dirty="0" smtClean="0"/>
              <a:t>time)</a:t>
            </a:r>
          </a:p>
          <a:p>
            <a:r>
              <a:rPr lang="en-US" dirty="0" smtClean="0"/>
              <a:t>Assistant State Climatologist to be hired, and also permanent data specialist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2012 Board of Regents,  South Dakota State University    iGrow.org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67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Notable Current Funded Projects</a:t>
            </a:r>
            <a:br>
              <a:rPr lang="en-US" dirty="0" smtClean="0"/>
            </a:br>
            <a:r>
              <a:rPr lang="en-US" dirty="0" smtClean="0"/>
              <a:t>(both SCO and Extension)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USDA CSCAP: direct corn farmer interactions and professional development/continuing ed. for teachers</a:t>
            </a:r>
          </a:p>
          <a:p>
            <a:r>
              <a:rPr lang="en-US" dirty="0" smtClean="0"/>
              <a:t>Pioneer: water balance in corn</a:t>
            </a:r>
          </a:p>
          <a:p>
            <a:r>
              <a:rPr lang="en-US" dirty="0" smtClean="0"/>
              <a:t>USDA </a:t>
            </a:r>
            <a:r>
              <a:rPr lang="en-US" dirty="0" smtClean="0"/>
              <a:t>RMA: </a:t>
            </a:r>
            <a:r>
              <a:rPr lang="en-US" dirty="0" smtClean="0"/>
              <a:t>web tools for precipitation trends, particularly floods/wet episodes</a:t>
            </a:r>
          </a:p>
          <a:p>
            <a:r>
              <a:rPr lang="en-US" dirty="0" smtClean="0"/>
              <a:t>U2U: climate tools for agriculture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2012 Board of Regents,  South Dakota State University    iGrow.org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53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207478"/>
            <a:ext cx="7556313" cy="491868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AWDN station maintenance </a:t>
            </a:r>
          </a:p>
          <a:p>
            <a:r>
              <a:rPr lang="en-US" dirty="0" smtClean="0"/>
              <a:t>Data acquisition process update (data transmission, hardware and software)</a:t>
            </a:r>
          </a:p>
          <a:p>
            <a:r>
              <a:rPr lang="en-US" dirty="0" smtClean="0"/>
              <a:t>Website redesign for SCO</a:t>
            </a:r>
          </a:p>
          <a:p>
            <a:r>
              <a:rPr lang="en-US" dirty="0" err="1" smtClean="0"/>
              <a:t>CoCoRaHS</a:t>
            </a:r>
            <a:endParaRPr lang="en-US" dirty="0" smtClean="0"/>
          </a:p>
          <a:p>
            <a:r>
              <a:rPr lang="en-US" dirty="0" smtClean="0"/>
              <a:t>Women in Science</a:t>
            </a:r>
          </a:p>
          <a:p>
            <a:r>
              <a:rPr lang="en-US" dirty="0" smtClean="0"/>
              <a:t>Weekly climate updates for </a:t>
            </a:r>
            <a:r>
              <a:rPr lang="en-US" dirty="0" err="1" smtClean="0"/>
              <a:t>ag</a:t>
            </a:r>
            <a:r>
              <a:rPr lang="en-US" dirty="0" smtClean="0"/>
              <a:t> statistics service and extension agronomists</a:t>
            </a:r>
          </a:p>
          <a:p>
            <a:r>
              <a:rPr lang="en-US" dirty="0" smtClean="0"/>
              <a:t>Weekly radio segments year-round</a:t>
            </a:r>
          </a:p>
          <a:p>
            <a:r>
              <a:rPr lang="en-US" dirty="0" smtClean="0"/>
              <a:t>Missouri River Basin flood, coordination and response team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2012 Board of Regents,  South Dakota State University    iGrow.org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84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Women in Science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2012 Board of Regents,  South Dakota State University    iGrow.org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595446" y="670170"/>
            <a:ext cx="5158154" cy="386861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1910864"/>
            <a:ext cx="5908431" cy="4431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65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Extension Field Specialists, 20% of time required to create content for online/social media/blog/”tech” activities</a:t>
            </a:r>
          </a:p>
          <a:p>
            <a:r>
              <a:rPr lang="en-US" dirty="0" smtClean="0"/>
              <a:t>Facebook page: SDSU Climate</a:t>
            </a:r>
          </a:p>
          <a:p>
            <a:r>
              <a:rPr lang="en-US" dirty="0" smtClean="0"/>
              <a:t>Twitter feed: @</a:t>
            </a:r>
            <a:r>
              <a:rPr lang="en-US" dirty="0" err="1" smtClean="0"/>
              <a:t>climatechick</a:t>
            </a:r>
            <a:r>
              <a:rPr lang="en-US" dirty="0" smtClean="0"/>
              <a:t> (unofficial)</a:t>
            </a:r>
          </a:p>
          <a:p>
            <a:r>
              <a:rPr lang="en-US" dirty="0" smtClean="0"/>
              <a:t>Extension website: igrow.org</a:t>
            </a:r>
          </a:p>
          <a:p>
            <a:r>
              <a:rPr lang="en-US" dirty="0" smtClean="0"/>
              <a:t>State Climate Office website: climate.sdstate.edu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2012 Board of Regents,  South Dakota State University    iGrow.org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98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sion Logo Blocks Revision">
  <a:themeElements>
    <a:clrScheme name="Custom 5">
      <a:dk1>
        <a:srgbClr val="000000"/>
      </a:dk1>
      <a:lt1>
        <a:sysClr val="window" lastClr="FFFFFF"/>
      </a:lt1>
      <a:dk2>
        <a:srgbClr val="1C361A"/>
      </a:dk2>
      <a:lt2>
        <a:srgbClr val="D7E9BE"/>
      </a:lt2>
      <a:accent1>
        <a:srgbClr val="008748"/>
      </a:accent1>
      <a:accent2>
        <a:srgbClr val="D7E9BE"/>
      </a:accent2>
      <a:accent3>
        <a:srgbClr val="65B034"/>
      </a:accent3>
      <a:accent4>
        <a:srgbClr val="007FAA"/>
      </a:accent4>
      <a:accent5>
        <a:srgbClr val="033873"/>
      </a:accent5>
      <a:accent6>
        <a:srgbClr val="898B89"/>
      </a:accent6>
      <a:hlink>
        <a:srgbClr val="007FAA"/>
      </a:hlink>
      <a:folHlink>
        <a:srgbClr val="033873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E783468BBB67468D3064673E476329" ma:contentTypeVersion="0" ma:contentTypeDescription="Create a new document." ma:contentTypeScope="" ma:versionID="8af256ae5cce2d7be9c4eb4178b7e07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A6899A-950D-4565-ACA1-4BE164E69076}">
  <ds:schemaRefs>
    <ds:schemaRef ds:uri="http://schemas.microsoft.com/office/infopath/2007/PartnerControls"/>
    <ds:schemaRef ds:uri="http://www.w3.org/XML/1998/namespace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3FADE81-39C0-45EE-8D2D-4700B6E1BE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8906FB-ABF8-4F56-8B64-3733782AB1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2476</TotalTime>
  <Words>628</Words>
  <Application>Microsoft Office PowerPoint</Application>
  <PresentationFormat>On-screen Show (4:3)</PresentationFormat>
  <Paragraphs>83</Paragraphs>
  <Slides>17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Extension Logo Blocks Revision</vt:lpstr>
      <vt:lpstr>South Dakota State Report 2011-12</vt:lpstr>
      <vt:lpstr>PowerPoint Presentation</vt:lpstr>
      <vt:lpstr>PowerPoint Presentation</vt:lpstr>
      <vt:lpstr>Extension Climate Field Specialist</vt:lpstr>
      <vt:lpstr>Staff in State Climate Office</vt:lpstr>
      <vt:lpstr>Notable Current Funded Projects (both SCO and Extension)</vt:lpstr>
      <vt:lpstr>Other activities</vt:lpstr>
      <vt:lpstr>Women in Science</vt:lpstr>
      <vt:lpstr>Tech time</vt:lpstr>
      <vt:lpstr>Events to keep life interesting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Contact Information</vt:lpstr>
      <vt:lpstr>Climatologists in training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</dc:creator>
  <cp:lastModifiedBy>Laura Edwards</cp:lastModifiedBy>
  <cp:revision>51</cp:revision>
  <dcterms:created xsi:type="dcterms:W3CDTF">2012-04-05T17:54:09Z</dcterms:created>
  <dcterms:modified xsi:type="dcterms:W3CDTF">2012-07-11T14:46:50Z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0x010100C2E783468BBB67468D3064673E476329</vt:lpwstr>
  </property>
</Properties>
</file>