
<file path=[Content_Types].xml><?xml version="1.0" encoding="utf-8"?>
<Types xmlns="http://schemas.openxmlformats.org/package/2006/content-types">
  <Override PartName="/docProps/core.xml" ContentType="application/vnd.openxmlformats-package.core-properties+xml"/>
  <Default Extension="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Default Extension="png" ContentType="image/png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2.xml" ContentType="application/vnd.openxmlformats-officedocument.presentationml.slideLayout+xml"/>
  <Default Extension="bin" ContentType="application/vnd.openxmlformats-officedocument.presentationml.printerSettings"/>
  <Override PartName="/ppt/slides/slide1.xml" ContentType="application/vnd.openxmlformats-officedocument.presentationml.slide+xml"/>
  <Default Extension="jpeg" ContentType="image/jpeg"/>
  <Override PartName="/ppt/slideLayouts/slideLayout4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135" d="100"/>
          <a:sy n="135" d="100"/>
        </p:scale>
        <p:origin x="-5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A5383-3B69-492A-8941-EF9AA9BC1878}" type="datetimeFigureOut">
              <a:rPr lang="en-US" smtClean="0"/>
              <a:t>9/19/09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92B67-57B3-4D0E-A2A1-54FC529CAE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A5383-3B69-492A-8941-EF9AA9BC1878}" type="datetimeFigureOut">
              <a:rPr lang="en-US" smtClean="0"/>
              <a:t>9/19/09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92B67-57B3-4D0E-A2A1-54FC529CAE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A5383-3B69-492A-8941-EF9AA9BC1878}" type="datetimeFigureOut">
              <a:rPr lang="en-US" smtClean="0"/>
              <a:t>9/19/09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92B67-57B3-4D0E-A2A1-54FC529CAE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A5383-3B69-492A-8941-EF9AA9BC1878}" type="datetimeFigureOut">
              <a:rPr lang="en-US" smtClean="0"/>
              <a:t>9/19/09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92B67-57B3-4D0E-A2A1-54FC529CAE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A5383-3B69-492A-8941-EF9AA9BC1878}" type="datetimeFigureOut">
              <a:rPr lang="en-US" smtClean="0"/>
              <a:t>9/19/09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92B67-57B3-4D0E-A2A1-54FC529CAE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A5383-3B69-492A-8941-EF9AA9BC1878}" type="datetimeFigureOut">
              <a:rPr lang="en-US" smtClean="0"/>
              <a:t>9/19/09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92B67-57B3-4D0E-A2A1-54FC529CAE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A5383-3B69-492A-8941-EF9AA9BC1878}" type="datetimeFigureOut">
              <a:rPr lang="en-US" smtClean="0"/>
              <a:t>9/19/09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92B67-57B3-4D0E-A2A1-54FC529CAE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A5383-3B69-492A-8941-EF9AA9BC1878}" type="datetimeFigureOut">
              <a:rPr lang="en-US" smtClean="0"/>
              <a:t>9/19/09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92B67-57B3-4D0E-A2A1-54FC529CAE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A5383-3B69-492A-8941-EF9AA9BC1878}" type="datetimeFigureOut">
              <a:rPr lang="en-US" smtClean="0"/>
              <a:t>9/19/09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92B67-57B3-4D0E-A2A1-54FC529CAE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A5383-3B69-492A-8941-EF9AA9BC1878}" type="datetimeFigureOut">
              <a:rPr lang="en-US" smtClean="0"/>
              <a:t>9/19/09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92B67-57B3-4D0E-A2A1-54FC529CAE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A5383-3B69-492A-8941-EF9AA9BC1878}" type="datetimeFigureOut">
              <a:rPr lang="en-US" smtClean="0"/>
              <a:t>9/19/09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92B67-57B3-4D0E-A2A1-54FC529CAE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A5383-3B69-492A-8941-EF9AA9BC1878}" type="datetimeFigureOut">
              <a:rPr lang="en-US" smtClean="0"/>
              <a:t>9/19/09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92B67-57B3-4D0E-A2A1-54FC529CAE7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10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04800"/>
            <a:ext cx="5575343" cy="2743200"/>
          </a:xfrm>
          <a:prstGeom prst="rect">
            <a:avLst/>
          </a:prstGeom>
        </p:spPr>
      </p:pic>
      <p:pic>
        <p:nvPicPr>
          <p:cNvPr id="5" name="Picture 4" descr="fig10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069" y="2971800"/>
            <a:ext cx="4418131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1200" y="3810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67000" y="30480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</a:t>
            </a:r>
            <a:endParaRPr lang="en-US" sz="2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</Words>
  <Application>Microsoft Macintosh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Company>LANL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Stephen Guimond</dc:creator>
  <cp:lastModifiedBy>Stephen Guimond</cp:lastModifiedBy>
  <cp:revision>2</cp:revision>
  <dcterms:created xsi:type="dcterms:W3CDTF">2009-09-19T18:46:54Z</dcterms:created>
  <dcterms:modified xsi:type="dcterms:W3CDTF">2009-09-19T19:01:08Z</dcterms:modified>
</cp:coreProperties>
</file>