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32" d="100"/>
          <a:sy n="132" d="100"/>
        </p:scale>
        <p:origin x="-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678F-EC03-413E-9A06-1531CDD7EDDA}" type="datetimeFigureOut">
              <a:rPr lang="en-US" smtClean="0"/>
              <a:t>9/19/09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D1BB-D1C7-4A3F-B797-18FAE0FE3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678F-EC03-413E-9A06-1531CDD7EDDA}" type="datetimeFigureOut">
              <a:rPr lang="en-US" smtClean="0"/>
              <a:t>9/19/09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D1BB-D1C7-4A3F-B797-18FAE0FE3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678F-EC03-413E-9A06-1531CDD7EDDA}" type="datetimeFigureOut">
              <a:rPr lang="en-US" smtClean="0"/>
              <a:t>9/19/09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D1BB-D1C7-4A3F-B797-18FAE0FE3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678F-EC03-413E-9A06-1531CDD7EDDA}" type="datetimeFigureOut">
              <a:rPr lang="en-US" smtClean="0"/>
              <a:t>9/19/09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D1BB-D1C7-4A3F-B797-18FAE0FE3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678F-EC03-413E-9A06-1531CDD7EDDA}" type="datetimeFigureOut">
              <a:rPr lang="en-US" smtClean="0"/>
              <a:t>9/19/09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D1BB-D1C7-4A3F-B797-18FAE0FE3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678F-EC03-413E-9A06-1531CDD7EDDA}" type="datetimeFigureOut">
              <a:rPr lang="en-US" smtClean="0"/>
              <a:t>9/19/09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D1BB-D1C7-4A3F-B797-18FAE0FE3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678F-EC03-413E-9A06-1531CDD7EDDA}" type="datetimeFigureOut">
              <a:rPr lang="en-US" smtClean="0"/>
              <a:t>9/19/09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D1BB-D1C7-4A3F-B797-18FAE0FE3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678F-EC03-413E-9A06-1531CDD7EDDA}" type="datetimeFigureOut">
              <a:rPr lang="en-US" smtClean="0"/>
              <a:t>9/19/09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D1BB-D1C7-4A3F-B797-18FAE0FE3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678F-EC03-413E-9A06-1531CDD7EDDA}" type="datetimeFigureOut">
              <a:rPr lang="en-US" smtClean="0"/>
              <a:t>9/19/09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D1BB-D1C7-4A3F-B797-18FAE0FE3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678F-EC03-413E-9A06-1531CDD7EDDA}" type="datetimeFigureOut">
              <a:rPr lang="en-US" smtClean="0"/>
              <a:t>9/19/09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D1BB-D1C7-4A3F-B797-18FAE0FE3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678F-EC03-413E-9A06-1531CDD7EDDA}" type="datetimeFigureOut">
              <a:rPr lang="en-US" smtClean="0"/>
              <a:t>9/19/09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D1BB-D1C7-4A3F-B797-18FAE0FE3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D678F-EC03-413E-9A06-1531CDD7EDDA}" type="datetimeFigureOut">
              <a:rPr lang="en-US" smtClean="0"/>
              <a:t>9/19/09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6D1BB-D1C7-4A3F-B797-18FAE0FE3A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7523305" cy="3657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3352800" y="2819400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33800" y="1676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EYE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LANL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Guimond</dc:creator>
  <cp:lastModifiedBy>Stephen Guimond</cp:lastModifiedBy>
  <cp:revision>1</cp:revision>
  <dcterms:created xsi:type="dcterms:W3CDTF">2009-09-19T19:05:16Z</dcterms:created>
  <dcterms:modified xsi:type="dcterms:W3CDTF">2009-09-19T19:09:27Z</dcterms:modified>
</cp:coreProperties>
</file>