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2.xml" ContentType="application/vnd.openxmlformats-officedocument.presentationml.slideLayout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15620"/>
    <p:restoredTop sz="94660"/>
  </p:normalViewPr>
  <p:slideViewPr>
    <p:cSldViewPr snapToObjects="1">
      <p:cViewPr varScale="1">
        <p:scale>
          <a:sx n="135" d="100"/>
          <a:sy n="135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A5F7F-F1AB-4E3B-B9AF-92F1BD1CFA02}" type="datetimeFigureOut">
              <a:rPr lang="en-US" smtClean="0"/>
              <a:t>9/19/09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E3876-2D8F-4E0D-B3C8-77881AAEE2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8.png"/>
          <p:cNvPicPr>
            <a:picLocks noChangeAspect="1"/>
          </p:cNvPicPr>
          <p:nvPr/>
        </p:nvPicPr>
        <p:blipFill>
          <a:blip r:embed="rId2"/>
          <a:srcRect t="2618" b="2618"/>
          <a:stretch>
            <a:fillRect/>
          </a:stretch>
        </p:blipFill>
        <p:spPr>
          <a:xfrm>
            <a:off x="-228600" y="-1676400"/>
            <a:ext cx="7456260" cy="9144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4419600" y="2286000"/>
            <a:ext cx="6096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67200" y="1778913"/>
            <a:ext cx="685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EYE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</Words>
  <Application>Microsoft Macintosh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Slide 1</vt:lpstr>
    </vt:vector>
  </TitlesOfParts>
  <Company>LANL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Guimond</dc:creator>
  <cp:lastModifiedBy>Stephen Guimond</cp:lastModifiedBy>
  <cp:revision>2</cp:revision>
  <dcterms:created xsi:type="dcterms:W3CDTF">2009-09-19T17:13:49Z</dcterms:created>
  <dcterms:modified xsi:type="dcterms:W3CDTF">2009-09-19T17:33:00Z</dcterms:modified>
</cp:coreProperties>
</file>