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5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A9387-3216-4CAF-903F-26BB28E2D873}" type="datetimeFigureOut">
              <a:rPr lang="en-US" smtClean="0"/>
              <a:pPr/>
              <a:t>12/23/2010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1219200" y="87868"/>
            <a:ext cx="6096000" cy="6617732"/>
            <a:chOff x="1219200" y="87868"/>
            <a:chExt cx="6096000" cy="6617732"/>
          </a:xfrm>
        </p:grpSpPr>
        <p:cxnSp>
          <p:nvCxnSpPr>
            <p:cNvPr id="64" name="Straight Arrow Connector 63"/>
            <p:cNvCxnSpPr/>
            <p:nvPr/>
          </p:nvCxnSpPr>
          <p:spPr>
            <a:xfrm rot="5400000">
              <a:off x="2255917" y="5192633"/>
              <a:ext cx="365760" cy="79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" name="Picture 3" descr="p3.jpe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43200" y="133350"/>
              <a:ext cx="2072640" cy="609600"/>
            </a:xfrm>
            <a:prstGeom prst="rect">
              <a:avLst/>
            </a:prstGeom>
          </p:spPr>
        </p:pic>
        <p:pic>
          <p:nvPicPr>
            <p:cNvPr id="14" name="Picture 13" descr="test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33800" y="1200150"/>
              <a:ext cx="1168121" cy="1143000"/>
            </a:xfrm>
            <a:prstGeom prst="rect">
              <a:avLst/>
            </a:prstGeom>
          </p:spPr>
        </p:pic>
        <p:cxnSp>
          <p:nvCxnSpPr>
            <p:cNvPr id="16" name="Straight Connector 15"/>
            <p:cNvCxnSpPr/>
            <p:nvPr/>
          </p:nvCxnSpPr>
          <p:spPr>
            <a:xfrm rot="5400000">
              <a:off x="3914775" y="561975"/>
              <a:ext cx="78105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4381500" y="781050"/>
              <a:ext cx="7620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0" name="Object 39"/>
            <p:cNvGraphicFramePr>
              <a:graphicFrameLocks noChangeAspect="1"/>
            </p:cNvGraphicFramePr>
            <p:nvPr/>
          </p:nvGraphicFramePr>
          <p:xfrm>
            <a:off x="2006600" y="3867150"/>
            <a:ext cx="812800" cy="366713"/>
          </p:xfrm>
          <a:graphic>
            <a:graphicData uri="http://schemas.openxmlformats.org/presentationml/2006/ole">
              <p:oleObj spid="_x0000_s1030" name="Equation" r:id="rId5" imgW="507960" imgH="228600" progId="Equation.DSMT4">
                <p:embed/>
              </p:oleObj>
            </a:graphicData>
          </a:graphic>
        </p:graphicFrame>
        <p:sp>
          <p:nvSpPr>
            <p:cNvPr id="41" name="TextBox 40"/>
            <p:cNvSpPr txBox="1"/>
            <p:nvPr/>
          </p:nvSpPr>
          <p:spPr>
            <a:xfrm>
              <a:off x="1752600" y="4629150"/>
              <a:ext cx="1371600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</a:t>
              </a:r>
              <a:r>
                <a:rPr lang="en-US" dirty="0" smtClean="0"/>
                <a:t>aturated</a:t>
              </a:r>
              <a:endParaRPr lang="en-US" dirty="0"/>
            </a:p>
          </p:txBody>
        </p:sp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5588000" y="3881437"/>
            <a:ext cx="812800" cy="366713"/>
          </p:xfrm>
          <a:graphic>
            <a:graphicData uri="http://schemas.openxmlformats.org/presentationml/2006/ole">
              <p:oleObj spid="_x0000_s1031" name="Equation" r:id="rId6" imgW="507960" imgH="228600" progId="Equation.DSMT4">
                <p:embed/>
              </p:oleObj>
            </a:graphicData>
          </a:graphic>
        </p:graphicFrame>
        <p:sp>
          <p:nvSpPr>
            <p:cNvPr id="44" name="Down Arrow 43"/>
            <p:cNvSpPr/>
            <p:nvPr/>
          </p:nvSpPr>
          <p:spPr>
            <a:xfrm>
              <a:off x="4038600" y="2438400"/>
              <a:ext cx="304800" cy="3810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886200" y="212621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 km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 rot="18883345">
              <a:off x="4553691" y="1910229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 km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4615934" y="139648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  <a:r>
                <a:rPr lang="en-US" dirty="0" smtClean="0"/>
                <a:t> km</a:t>
              </a:r>
              <a:endParaRPr lang="en-US" dirty="0"/>
            </a:p>
          </p:txBody>
        </p:sp>
        <p:graphicFrame>
          <p:nvGraphicFramePr>
            <p:cNvPr id="1032" name="Object 6"/>
            <p:cNvGraphicFramePr>
              <a:graphicFrameLocks noChangeAspect="1"/>
            </p:cNvGraphicFramePr>
            <p:nvPr/>
          </p:nvGraphicFramePr>
          <p:xfrm>
            <a:off x="1755775" y="6153150"/>
            <a:ext cx="1444625" cy="549275"/>
          </p:xfrm>
          <a:graphic>
            <a:graphicData uri="http://schemas.openxmlformats.org/presentationml/2006/ole">
              <p:oleObj spid="_x0000_s1032" name="Equation" r:id="rId7" imgW="1168200" imgH="444240" progId="Equation.3">
                <p:embed/>
              </p:oleObj>
            </a:graphicData>
          </a:graphic>
        </p:graphicFrame>
        <p:cxnSp>
          <p:nvCxnSpPr>
            <p:cNvPr id="51" name="Straight Arrow Connector 50"/>
            <p:cNvCxnSpPr/>
            <p:nvPr/>
          </p:nvCxnSpPr>
          <p:spPr>
            <a:xfrm rot="10800000" flipV="1">
              <a:off x="2438400" y="3486150"/>
              <a:ext cx="1447800" cy="304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>
              <a:off x="4648200" y="3486150"/>
              <a:ext cx="1444752" cy="304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5400000">
              <a:off x="2255917" y="4415393"/>
              <a:ext cx="365760" cy="79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5334000" y="4640818"/>
              <a:ext cx="1371600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Unsaturated</a:t>
              </a:r>
              <a:endParaRPr lang="en-US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rot="5400000">
              <a:off x="5837317" y="4430633"/>
              <a:ext cx="365760" cy="79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33" name="Object 6"/>
            <p:cNvGraphicFramePr>
              <a:graphicFrameLocks noChangeAspect="1"/>
            </p:cNvGraphicFramePr>
            <p:nvPr/>
          </p:nvGraphicFramePr>
          <p:xfrm>
            <a:off x="5705475" y="6153150"/>
            <a:ext cx="695325" cy="552450"/>
          </p:xfrm>
          <a:graphic>
            <a:graphicData uri="http://schemas.openxmlformats.org/presentationml/2006/ole">
              <p:oleObj spid="_x0000_s1033" name="Equation" r:id="rId8" imgW="495000" imgH="393480" progId="Equation.DSMT4">
                <p:embed/>
              </p:oleObj>
            </a:graphicData>
          </a:graphic>
        </p:graphicFrame>
        <p:sp>
          <p:nvSpPr>
            <p:cNvPr id="69" name="TextBox 68"/>
            <p:cNvSpPr txBox="1"/>
            <p:nvPr/>
          </p:nvSpPr>
          <p:spPr>
            <a:xfrm>
              <a:off x="1219200" y="5391150"/>
              <a:ext cx="2514600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Release heating/cooling</a:t>
              </a:r>
              <a:endParaRPr lang="en-US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rot="5400000">
              <a:off x="2255917" y="5954633"/>
              <a:ext cx="365760" cy="79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rot="5400000">
              <a:off x="5837317" y="5192633"/>
              <a:ext cx="365760" cy="79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4800600" y="5391150"/>
              <a:ext cx="2514600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No heating/cooling</a:t>
              </a:r>
              <a:endParaRPr lang="en-US" dirty="0"/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rot="5400000">
              <a:off x="5837317" y="5954633"/>
              <a:ext cx="365760" cy="79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3048000" y="87868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NOAA WP-3D</a:t>
              </a:r>
              <a:endParaRPr lang="en-US" dirty="0"/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/>
          </p:nvGraphicFramePr>
          <p:xfrm>
            <a:off x="2533650" y="2901950"/>
            <a:ext cx="3570288" cy="503238"/>
          </p:xfrm>
          <a:graphic>
            <a:graphicData uri="http://schemas.openxmlformats.org/presentationml/2006/ole">
              <p:oleObj spid="_x0000_s1036" name="Equation" r:id="rId9" imgW="2971800" imgH="41904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Office Theme</vt:lpstr>
      <vt:lpstr>Equation</vt:lpstr>
      <vt:lpstr>Microsoft Equation 3.0</vt:lpstr>
      <vt:lpstr>MathType 6.0 Equation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Guimond</dc:creator>
  <cp:lastModifiedBy>Steve Guimond</cp:lastModifiedBy>
  <cp:revision>30</cp:revision>
  <dcterms:created xsi:type="dcterms:W3CDTF">2010-10-08T16:10:50Z</dcterms:created>
  <dcterms:modified xsi:type="dcterms:W3CDTF">2010-12-23T22:13:32Z</dcterms:modified>
</cp:coreProperties>
</file>