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rels" ContentType="application/vnd.openxmlformats-package.relationships+xml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35" d="100"/>
          <a:sy n="135" d="100"/>
        </p:scale>
        <p:origin x="-5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7A59-61C9-45B0-AFC4-24C49A672168}" type="datetimeFigureOut">
              <a:rPr lang="en-US" smtClean="0"/>
              <a:pPr/>
              <a:t>9/19/09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176D-F402-44D5-81A4-2F7C17A62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7A59-61C9-45B0-AFC4-24C49A672168}" type="datetimeFigureOut">
              <a:rPr lang="en-US" smtClean="0"/>
              <a:pPr/>
              <a:t>9/19/09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176D-F402-44D5-81A4-2F7C17A62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7A59-61C9-45B0-AFC4-24C49A672168}" type="datetimeFigureOut">
              <a:rPr lang="en-US" smtClean="0"/>
              <a:pPr/>
              <a:t>9/19/09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176D-F402-44D5-81A4-2F7C17A62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7A59-61C9-45B0-AFC4-24C49A672168}" type="datetimeFigureOut">
              <a:rPr lang="en-US" smtClean="0"/>
              <a:pPr/>
              <a:t>9/19/09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176D-F402-44D5-81A4-2F7C17A62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7A59-61C9-45B0-AFC4-24C49A672168}" type="datetimeFigureOut">
              <a:rPr lang="en-US" smtClean="0"/>
              <a:pPr/>
              <a:t>9/19/09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176D-F402-44D5-81A4-2F7C17A62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7A59-61C9-45B0-AFC4-24C49A672168}" type="datetimeFigureOut">
              <a:rPr lang="en-US" smtClean="0"/>
              <a:pPr/>
              <a:t>9/19/09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176D-F402-44D5-81A4-2F7C17A62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7A59-61C9-45B0-AFC4-24C49A672168}" type="datetimeFigureOut">
              <a:rPr lang="en-US" smtClean="0"/>
              <a:pPr/>
              <a:t>9/19/09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176D-F402-44D5-81A4-2F7C17A62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7A59-61C9-45B0-AFC4-24C49A672168}" type="datetimeFigureOut">
              <a:rPr lang="en-US" smtClean="0"/>
              <a:pPr/>
              <a:t>9/19/09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176D-F402-44D5-81A4-2F7C17A62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7A59-61C9-45B0-AFC4-24C49A672168}" type="datetimeFigureOut">
              <a:rPr lang="en-US" smtClean="0"/>
              <a:pPr/>
              <a:t>9/19/09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176D-F402-44D5-81A4-2F7C17A62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7A59-61C9-45B0-AFC4-24C49A672168}" type="datetimeFigureOut">
              <a:rPr lang="en-US" smtClean="0"/>
              <a:pPr/>
              <a:t>9/19/09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176D-F402-44D5-81A4-2F7C17A62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7A59-61C9-45B0-AFC4-24C49A672168}" type="datetimeFigureOut">
              <a:rPr lang="en-US" smtClean="0"/>
              <a:pPr/>
              <a:t>9/19/09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176D-F402-44D5-81A4-2F7C17A62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17A59-61C9-45B0-AFC4-24C49A672168}" type="datetimeFigureOut">
              <a:rPr lang="en-US" smtClean="0"/>
              <a:pPr/>
              <a:t>9/19/09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4176D-F402-44D5-81A4-2F7C17A62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9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362175"/>
            <a:ext cx="5454317" cy="2743200"/>
          </a:xfrm>
          <a:prstGeom prst="rect">
            <a:avLst/>
          </a:prstGeom>
        </p:spPr>
      </p:pic>
      <p:pic>
        <p:nvPicPr>
          <p:cNvPr id="5" name="Picture 4" descr="fig9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048000"/>
            <a:ext cx="4076253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457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LANL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 Guimond</dc:creator>
  <cp:lastModifiedBy>Stephen Guimond</cp:lastModifiedBy>
  <cp:revision>5</cp:revision>
  <dcterms:created xsi:type="dcterms:W3CDTF">2009-09-19T18:14:09Z</dcterms:created>
  <dcterms:modified xsi:type="dcterms:W3CDTF">2009-09-19T18:35:04Z</dcterms:modified>
</cp:coreProperties>
</file>