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</p:sldIdLst>
  <p:sldSz cx="43891200" cy="16459200"/>
  <p:notesSz cx="6858000" cy="9144000"/>
  <p:defaultTextStyle>
    <a:defPPr>
      <a:defRPr lang="en-US"/>
    </a:defPPr>
    <a:lvl1pPr marL="0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81012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62024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43037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24049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405061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86073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67086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48098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>
    <p:restoredLeft sz="8743" autoAdjust="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152" y="-952"/>
      </p:cViewPr>
      <p:guideLst>
        <p:guide orient="horz" pos="5184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113021"/>
            <a:ext cx="37307520" cy="35280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9326880"/>
            <a:ext cx="30723840" cy="42062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52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40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86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16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048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E110-3353-614B-B6ED-0C90DD645A93}" type="datetimeFigureOut">
              <a:rPr lang="en-US" smtClean="0"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9D33-B7DD-B246-8C6F-2F8BDFA33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E110-3353-614B-B6ED-0C90DD645A93}" type="datetimeFigureOut">
              <a:rPr lang="en-US" smtClean="0"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9D33-B7DD-B246-8C6F-2F8BDFA33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559082" y="3162300"/>
            <a:ext cx="35547303" cy="6741033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01947" y="3162300"/>
            <a:ext cx="105925617" cy="674103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E110-3353-614B-B6ED-0C90DD645A93}" type="datetimeFigureOut">
              <a:rPr lang="en-US" smtClean="0"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9D33-B7DD-B246-8C6F-2F8BDFA33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E110-3353-614B-B6ED-0C90DD645A93}" type="datetimeFigureOut">
              <a:rPr lang="en-US" smtClean="0"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9D33-B7DD-B246-8C6F-2F8BDFA33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10576561"/>
            <a:ext cx="37307520" cy="3268980"/>
          </a:xfrm>
        </p:spPr>
        <p:txBody>
          <a:bodyPr anchor="t"/>
          <a:lstStyle>
            <a:lvl1pPr algn="l">
              <a:defRPr sz="16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6976113"/>
            <a:ext cx="37307520" cy="3600449"/>
          </a:xfrm>
        </p:spPr>
        <p:txBody>
          <a:bodyPr anchor="b"/>
          <a:lstStyle>
            <a:lvl1pPr marL="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1pPr>
            <a:lvl2pPr marL="1881012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2pPr>
            <a:lvl3pPr marL="3762024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3pPr>
            <a:lvl4pPr marL="5643037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4pPr>
            <a:lvl5pPr marL="7524049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5pPr>
            <a:lvl6pPr marL="9405061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6pPr>
            <a:lvl7pPr marL="1128607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7pPr>
            <a:lvl8pPr marL="13167086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8pPr>
            <a:lvl9pPr marL="15048098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E110-3353-614B-B6ED-0C90DD645A93}" type="datetimeFigureOut">
              <a:rPr lang="en-US" smtClean="0"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9D33-B7DD-B246-8C6F-2F8BDFA33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1945" y="18432780"/>
            <a:ext cx="70736457" cy="52139851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69924" y="18432780"/>
            <a:ext cx="70736463" cy="52139851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E110-3353-614B-B6ED-0C90DD645A93}" type="datetimeFigureOut">
              <a:rPr lang="en-US" smtClean="0"/>
              <a:t>4/4/13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9D33-B7DD-B246-8C6F-2F8BDFA33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659131"/>
            <a:ext cx="39502080" cy="2743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2" y="3684271"/>
            <a:ext cx="19392903" cy="1535429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1012" indent="0">
              <a:buNone/>
              <a:defRPr sz="8200" b="1"/>
            </a:lvl2pPr>
            <a:lvl3pPr marL="3762024" indent="0">
              <a:buNone/>
              <a:defRPr sz="7400" b="1"/>
            </a:lvl3pPr>
            <a:lvl4pPr marL="5643037" indent="0">
              <a:buNone/>
              <a:defRPr sz="6600" b="1"/>
            </a:lvl4pPr>
            <a:lvl5pPr marL="7524049" indent="0">
              <a:buNone/>
              <a:defRPr sz="6600" b="1"/>
            </a:lvl5pPr>
            <a:lvl6pPr marL="9405061" indent="0">
              <a:buNone/>
              <a:defRPr sz="6600" b="1"/>
            </a:lvl6pPr>
            <a:lvl7pPr marL="11286073" indent="0">
              <a:buNone/>
              <a:defRPr sz="6600" b="1"/>
            </a:lvl7pPr>
            <a:lvl8pPr marL="13167086" indent="0">
              <a:buNone/>
              <a:defRPr sz="6600" b="1"/>
            </a:lvl8pPr>
            <a:lvl9pPr marL="15048098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2" y="5219700"/>
            <a:ext cx="19392903" cy="9483091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3684271"/>
            <a:ext cx="19400520" cy="1535429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1012" indent="0">
              <a:buNone/>
              <a:defRPr sz="8200" b="1"/>
            </a:lvl2pPr>
            <a:lvl3pPr marL="3762024" indent="0">
              <a:buNone/>
              <a:defRPr sz="7400" b="1"/>
            </a:lvl3pPr>
            <a:lvl4pPr marL="5643037" indent="0">
              <a:buNone/>
              <a:defRPr sz="6600" b="1"/>
            </a:lvl4pPr>
            <a:lvl5pPr marL="7524049" indent="0">
              <a:buNone/>
              <a:defRPr sz="6600" b="1"/>
            </a:lvl5pPr>
            <a:lvl6pPr marL="9405061" indent="0">
              <a:buNone/>
              <a:defRPr sz="6600" b="1"/>
            </a:lvl6pPr>
            <a:lvl7pPr marL="11286073" indent="0">
              <a:buNone/>
              <a:defRPr sz="6600" b="1"/>
            </a:lvl7pPr>
            <a:lvl8pPr marL="13167086" indent="0">
              <a:buNone/>
              <a:defRPr sz="6600" b="1"/>
            </a:lvl8pPr>
            <a:lvl9pPr marL="15048098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5219700"/>
            <a:ext cx="19400520" cy="9483091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E110-3353-614B-B6ED-0C90DD645A93}" type="datetimeFigureOut">
              <a:rPr lang="en-US" smtClean="0"/>
              <a:t>4/4/13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9D33-B7DD-B246-8C6F-2F8BDFA33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E110-3353-614B-B6ED-0C90DD645A93}" type="datetimeFigureOut">
              <a:rPr lang="en-US" smtClean="0"/>
              <a:t>4/4/13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9D33-B7DD-B246-8C6F-2F8BDFA33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E110-3353-614B-B6ED-0C90DD645A93}" type="datetimeFigureOut">
              <a:rPr lang="en-US" smtClean="0"/>
              <a:t>4/4/13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9D33-B7DD-B246-8C6F-2F8BDFA33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4" y="655320"/>
            <a:ext cx="14439903" cy="2788920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655322"/>
            <a:ext cx="24536400" cy="14047471"/>
          </a:xfrm>
        </p:spPr>
        <p:txBody>
          <a:bodyPr/>
          <a:lstStyle>
            <a:lvl1pPr>
              <a:defRPr sz="13200"/>
            </a:lvl1pPr>
            <a:lvl2pPr>
              <a:defRPr sz="11500"/>
            </a:lvl2pPr>
            <a:lvl3pPr>
              <a:defRPr sz="99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4" y="3444242"/>
            <a:ext cx="14439903" cy="11258551"/>
          </a:xfrm>
        </p:spPr>
        <p:txBody>
          <a:bodyPr/>
          <a:lstStyle>
            <a:lvl1pPr marL="0" indent="0">
              <a:buNone/>
              <a:defRPr sz="5800"/>
            </a:lvl1pPr>
            <a:lvl2pPr marL="1881012" indent="0">
              <a:buNone/>
              <a:defRPr sz="4900"/>
            </a:lvl2pPr>
            <a:lvl3pPr marL="3762024" indent="0">
              <a:buNone/>
              <a:defRPr sz="4100"/>
            </a:lvl3pPr>
            <a:lvl4pPr marL="5643037" indent="0">
              <a:buNone/>
              <a:defRPr sz="3700"/>
            </a:lvl4pPr>
            <a:lvl5pPr marL="7524049" indent="0">
              <a:buNone/>
              <a:defRPr sz="3700"/>
            </a:lvl5pPr>
            <a:lvl6pPr marL="9405061" indent="0">
              <a:buNone/>
              <a:defRPr sz="3700"/>
            </a:lvl6pPr>
            <a:lvl7pPr marL="11286073" indent="0">
              <a:buNone/>
              <a:defRPr sz="3700"/>
            </a:lvl7pPr>
            <a:lvl8pPr marL="13167086" indent="0">
              <a:buNone/>
              <a:defRPr sz="3700"/>
            </a:lvl8pPr>
            <a:lvl9pPr marL="15048098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E110-3353-614B-B6ED-0C90DD645A93}" type="datetimeFigureOut">
              <a:rPr lang="en-US" smtClean="0"/>
              <a:t>4/4/13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9D33-B7DD-B246-8C6F-2F8BDFA33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11521440"/>
            <a:ext cx="26334720" cy="1360171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1470660"/>
            <a:ext cx="26334720" cy="9875520"/>
          </a:xfrm>
        </p:spPr>
        <p:txBody>
          <a:bodyPr/>
          <a:lstStyle>
            <a:lvl1pPr marL="0" indent="0">
              <a:buNone/>
              <a:defRPr sz="13200"/>
            </a:lvl1pPr>
            <a:lvl2pPr marL="1881012" indent="0">
              <a:buNone/>
              <a:defRPr sz="11500"/>
            </a:lvl2pPr>
            <a:lvl3pPr marL="3762024" indent="0">
              <a:buNone/>
              <a:defRPr sz="9900"/>
            </a:lvl3pPr>
            <a:lvl4pPr marL="5643037" indent="0">
              <a:buNone/>
              <a:defRPr sz="8200"/>
            </a:lvl4pPr>
            <a:lvl5pPr marL="7524049" indent="0">
              <a:buNone/>
              <a:defRPr sz="8200"/>
            </a:lvl5pPr>
            <a:lvl6pPr marL="9405061" indent="0">
              <a:buNone/>
              <a:defRPr sz="8200"/>
            </a:lvl6pPr>
            <a:lvl7pPr marL="11286073" indent="0">
              <a:buNone/>
              <a:defRPr sz="8200"/>
            </a:lvl7pPr>
            <a:lvl8pPr marL="13167086" indent="0">
              <a:buNone/>
              <a:defRPr sz="8200"/>
            </a:lvl8pPr>
            <a:lvl9pPr marL="15048098" indent="0">
              <a:buNone/>
              <a:defRPr sz="8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12881611"/>
            <a:ext cx="26334720" cy="1931669"/>
          </a:xfrm>
        </p:spPr>
        <p:txBody>
          <a:bodyPr/>
          <a:lstStyle>
            <a:lvl1pPr marL="0" indent="0">
              <a:buNone/>
              <a:defRPr sz="5800"/>
            </a:lvl1pPr>
            <a:lvl2pPr marL="1881012" indent="0">
              <a:buNone/>
              <a:defRPr sz="4900"/>
            </a:lvl2pPr>
            <a:lvl3pPr marL="3762024" indent="0">
              <a:buNone/>
              <a:defRPr sz="4100"/>
            </a:lvl3pPr>
            <a:lvl4pPr marL="5643037" indent="0">
              <a:buNone/>
              <a:defRPr sz="3700"/>
            </a:lvl4pPr>
            <a:lvl5pPr marL="7524049" indent="0">
              <a:buNone/>
              <a:defRPr sz="3700"/>
            </a:lvl5pPr>
            <a:lvl6pPr marL="9405061" indent="0">
              <a:buNone/>
              <a:defRPr sz="3700"/>
            </a:lvl6pPr>
            <a:lvl7pPr marL="11286073" indent="0">
              <a:buNone/>
              <a:defRPr sz="3700"/>
            </a:lvl7pPr>
            <a:lvl8pPr marL="13167086" indent="0">
              <a:buNone/>
              <a:defRPr sz="3700"/>
            </a:lvl8pPr>
            <a:lvl9pPr marL="15048098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E110-3353-614B-B6ED-0C90DD645A93}" type="datetimeFigureOut">
              <a:rPr lang="en-US" smtClean="0"/>
              <a:t>4/4/13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9D33-B7DD-B246-8C6F-2F8BDFA33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659131"/>
            <a:ext cx="39502080" cy="2743200"/>
          </a:xfrm>
          <a:prstGeom prst="rect">
            <a:avLst/>
          </a:prstGeom>
        </p:spPr>
        <p:txBody>
          <a:bodyPr vert="horz" lIns="376202" tIns="188101" rIns="376202" bIns="18810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3840482"/>
            <a:ext cx="39502080" cy="10862311"/>
          </a:xfrm>
          <a:prstGeom prst="rect">
            <a:avLst/>
          </a:prstGeom>
        </p:spPr>
        <p:txBody>
          <a:bodyPr vert="horz" lIns="376202" tIns="188101" rIns="376202" bIns="1881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15255241"/>
            <a:ext cx="10241280" cy="876300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9E110-3353-614B-B6ED-0C90DD645A93}" type="datetimeFigureOut">
              <a:rPr lang="en-US" smtClean="0"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15255241"/>
            <a:ext cx="13898880" cy="876300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15255241"/>
            <a:ext cx="10241280" cy="876300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69D33-B7DD-B246-8C6F-2F8BDFA33F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81012" rtl="0" eaLnBrk="1" latinLnBrk="0" hangingPunct="1">
        <a:spcBef>
          <a:spcPct val="0"/>
        </a:spcBef>
        <a:buNone/>
        <a:defRPr sz="18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0759" indent="-1410759" algn="l" defTabSz="1881012" rtl="0" eaLnBrk="1" latinLnBrk="0" hangingPunct="1">
        <a:spcBef>
          <a:spcPct val="20000"/>
        </a:spcBef>
        <a:buFont typeface="Arial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056645" indent="-1175633" algn="l" defTabSz="1881012" rtl="0" eaLnBrk="1" latinLnBrk="0" hangingPunct="1">
        <a:spcBef>
          <a:spcPct val="20000"/>
        </a:spcBef>
        <a:buFont typeface="Arial"/>
        <a:buChar char="–"/>
        <a:defRPr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531" indent="-940506" algn="l" defTabSz="1881012" rtl="0" eaLnBrk="1" latinLnBrk="0" hangingPunct="1">
        <a:spcBef>
          <a:spcPct val="20000"/>
        </a:spcBef>
        <a:buFont typeface="Arial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43" indent="-940506" algn="l" defTabSz="1881012" rtl="0" eaLnBrk="1" latinLnBrk="0" hangingPunct="1">
        <a:spcBef>
          <a:spcPct val="20000"/>
        </a:spcBef>
        <a:buFont typeface="Arial"/>
        <a:buChar char="–"/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555" indent="-940506" algn="l" defTabSz="1881012" rtl="0" eaLnBrk="1" latinLnBrk="0" hangingPunct="1">
        <a:spcBef>
          <a:spcPct val="20000"/>
        </a:spcBef>
        <a:buFont typeface="Arial"/>
        <a:buChar char="»"/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45567" indent="-940506" algn="l" defTabSz="1881012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6580" indent="-940506" algn="l" defTabSz="1881012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107592" indent="-940506" algn="l" defTabSz="1881012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5988604" indent="-940506" algn="l" defTabSz="1881012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81012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762024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5643037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524049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405061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286073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3167086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5048098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png"/><Relationship Id="rId9" Type="http://schemas.openxmlformats.org/officeDocument/2006/relationships/image" Target="../media/image8.jpeg"/><Relationship Id="rId10" Type="http://schemas.openxmlformats.org/officeDocument/2006/relationships/image" Target="../media/image9.jpeg"/><Relationship Id="rId11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743131" y="1069928"/>
            <a:ext cx="15074444" cy="5318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sz="25000" dirty="0" smtClean="0">
                <a:latin typeface="Cooper Black"/>
                <a:cs typeface="Cooper Black"/>
              </a:rPr>
              <a:t>Randi’s Cranes</a:t>
            </a:r>
            <a:endParaRPr lang="en-US" sz="25000" dirty="0">
              <a:latin typeface="Cooper Black"/>
              <a:cs typeface="Cooper Black"/>
            </a:endParaRPr>
          </a:p>
        </p:txBody>
      </p:sp>
      <p:pic>
        <p:nvPicPr>
          <p:cNvPr id="14" name="Picture 13" descr="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68318">
            <a:off x="5408113" y="10862109"/>
            <a:ext cx="5349875" cy="3619500"/>
          </a:xfrm>
          <a:prstGeom prst="rect">
            <a:avLst/>
          </a:prstGeom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5" name="Picture 14" descr="image.jpeg"/>
          <p:cNvPicPr>
            <a:picLocks noChangeAspect="1"/>
          </p:cNvPicPr>
          <p:nvPr/>
        </p:nvPicPr>
        <p:blipFill>
          <a:blip r:embed="rId3"/>
          <a:srcRect l="21051" t="4202"/>
          <a:stretch>
            <a:fillRect/>
          </a:stretch>
        </p:blipFill>
        <p:spPr>
          <a:xfrm rot="4873253">
            <a:off x="2236879" y="2470521"/>
            <a:ext cx="7215374" cy="6540906"/>
          </a:xfrm>
          <a:prstGeom prst="rect">
            <a:avLst/>
          </a:prstGeom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6" name="Picture 15" descr="image.png"/>
          <p:cNvPicPr>
            <a:picLocks noChangeAspect="1"/>
          </p:cNvPicPr>
          <p:nvPr/>
        </p:nvPicPr>
        <p:blipFill>
          <a:blip r:embed="rId4"/>
          <a:srcRect t="6289"/>
          <a:stretch>
            <a:fillRect/>
          </a:stretch>
        </p:blipFill>
        <p:spPr>
          <a:xfrm>
            <a:off x="10057278" y="2057400"/>
            <a:ext cx="5561281" cy="7817293"/>
          </a:xfrm>
          <a:prstGeom prst="rect">
            <a:avLst/>
          </a:prstGeom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7" name="Picture 16" descr="image2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99900" y="1338405"/>
            <a:ext cx="4695442" cy="7389732"/>
          </a:xfrm>
          <a:prstGeom prst="rect">
            <a:avLst/>
          </a:prstGeom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8" name="Picture 17" descr="image3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39204" y="10972800"/>
            <a:ext cx="3352800" cy="4991100"/>
          </a:xfrm>
          <a:prstGeom prst="rect">
            <a:avLst/>
          </a:prstGeom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0" name="Picture 19" descr="image5.png"/>
          <p:cNvPicPr>
            <a:picLocks noChangeAspect="1"/>
          </p:cNvPicPr>
          <p:nvPr/>
        </p:nvPicPr>
        <p:blipFill>
          <a:blip r:embed="rId7"/>
          <a:srcRect l="14996" r="24148"/>
          <a:stretch>
            <a:fillRect/>
          </a:stretch>
        </p:blipFill>
        <p:spPr>
          <a:xfrm rot="21196320">
            <a:off x="34919144" y="3655187"/>
            <a:ext cx="4355909" cy="8893314"/>
          </a:xfrm>
          <a:prstGeom prst="rect">
            <a:avLst/>
          </a:prstGeom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1" name="Picture 20" descr="image6.png"/>
          <p:cNvPicPr>
            <a:picLocks noChangeAspect="1"/>
          </p:cNvPicPr>
          <p:nvPr/>
        </p:nvPicPr>
        <p:blipFill>
          <a:blip r:embed="rId8"/>
          <a:srcRect l="28164" t="8346" r="17313" b="7648"/>
          <a:stretch>
            <a:fillRect/>
          </a:stretch>
        </p:blipFill>
        <p:spPr>
          <a:xfrm>
            <a:off x="17149404" y="6466328"/>
            <a:ext cx="4030448" cy="9314871"/>
          </a:xfrm>
          <a:prstGeom prst="rect">
            <a:avLst/>
          </a:prstGeom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2" name="Picture 21" descr="image7.jpeg"/>
          <p:cNvPicPr>
            <a:picLocks noChangeAspect="1"/>
          </p:cNvPicPr>
          <p:nvPr/>
        </p:nvPicPr>
        <p:blipFill>
          <a:blip r:embed="rId9"/>
          <a:srcRect l="23109" t="13574" r="26380"/>
          <a:stretch>
            <a:fillRect/>
          </a:stretch>
        </p:blipFill>
        <p:spPr>
          <a:xfrm rot="21104142">
            <a:off x="21033926" y="8451693"/>
            <a:ext cx="4394944" cy="5640526"/>
          </a:xfrm>
          <a:prstGeom prst="rect">
            <a:avLst/>
          </a:prstGeom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3" name="Picture 22" descr="P9220042.JPG"/>
          <p:cNvPicPr>
            <a:picLocks noChangeAspect="1"/>
          </p:cNvPicPr>
          <p:nvPr/>
        </p:nvPicPr>
        <p:blipFill>
          <a:blip r:embed="rId10"/>
          <a:srcRect l="17325" t="15866"/>
          <a:stretch>
            <a:fillRect/>
          </a:stretch>
        </p:blipFill>
        <p:spPr>
          <a:xfrm>
            <a:off x="26274321" y="9274329"/>
            <a:ext cx="8525394" cy="6506870"/>
          </a:xfrm>
          <a:prstGeom prst="rect">
            <a:avLst/>
          </a:prstGeom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9" name="Picture 18" descr="image4.png"/>
          <p:cNvPicPr>
            <a:picLocks noChangeAspect="1"/>
          </p:cNvPicPr>
          <p:nvPr/>
        </p:nvPicPr>
        <p:blipFill>
          <a:blip r:embed="rId11"/>
          <a:srcRect l="38766" t="29888" r="30854"/>
          <a:stretch>
            <a:fillRect/>
          </a:stretch>
        </p:blipFill>
        <p:spPr>
          <a:xfrm>
            <a:off x="39137013" y="1898228"/>
            <a:ext cx="2438400" cy="6784975"/>
          </a:xfrm>
          <a:prstGeom prst="rect">
            <a:avLst/>
          </a:prstGeom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COAPS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COAPS COAPS</dc:creator>
  <cp:lastModifiedBy>COAPS COAPS</cp:lastModifiedBy>
  <cp:revision>2</cp:revision>
  <dcterms:created xsi:type="dcterms:W3CDTF">2013-04-04T20:16:23Z</dcterms:created>
  <dcterms:modified xsi:type="dcterms:W3CDTF">2013-04-04T20:40:46Z</dcterms:modified>
</cp:coreProperties>
</file>