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09CDA-291E-4AF3-A88D-D03E9B0C9C0F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42FB218A-1190-4711-925A-4833EF4C84A5}">
      <dgm:prSet phldrT="[Text]" custT="1"/>
      <dgm:spPr/>
      <dgm:t>
        <a:bodyPr/>
        <a:lstStyle/>
        <a:p>
          <a:r>
            <a:rPr lang="en-US" sz="2800" dirty="0" smtClean="0"/>
            <a:t>65 Water System Dynamics Models</a:t>
          </a:r>
          <a:endParaRPr lang="en-US" sz="2800" dirty="0"/>
        </a:p>
      </dgm:t>
    </dgm:pt>
    <dgm:pt modelId="{FA658D89-F20A-418E-AE8D-5E747946CEFB}" type="parTrans" cxnId="{8F09AA4D-1D99-4491-9E30-624A186D9C41}">
      <dgm:prSet/>
      <dgm:spPr/>
      <dgm:t>
        <a:bodyPr/>
        <a:lstStyle/>
        <a:p>
          <a:endParaRPr lang="en-US" sz="2000"/>
        </a:p>
      </dgm:t>
    </dgm:pt>
    <dgm:pt modelId="{5B738075-0746-4CE3-AC10-816F7F00D7AA}" type="sibTrans" cxnId="{8F09AA4D-1D99-4491-9E30-624A186D9C41}">
      <dgm:prSet/>
      <dgm:spPr/>
      <dgm:t>
        <a:bodyPr/>
        <a:lstStyle/>
        <a:p>
          <a:endParaRPr lang="en-US" sz="2000"/>
        </a:p>
      </dgm:t>
    </dgm:pt>
    <dgm:pt modelId="{0747548E-DC9C-45B7-B879-1F7334A23B60}">
      <dgm:prSet phldrT="[Text]" custT="1"/>
      <dgm:spPr/>
      <dgm:t>
        <a:bodyPr/>
        <a:lstStyle/>
        <a:p>
          <a:r>
            <a:rPr lang="en-US" sz="2400" dirty="0" smtClean="0"/>
            <a:t>Model Formulation</a:t>
          </a:r>
          <a:endParaRPr lang="en-US" sz="2400" dirty="0"/>
        </a:p>
      </dgm:t>
    </dgm:pt>
    <dgm:pt modelId="{CFE428F8-0A55-47B0-BB30-1A233BC8DC7C}" type="parTrans" cxnId="{48EC35B3-149F-4033-B720-56E759F8C7E3}">
      <dgm:prSet/>
      <dgm:spPr/>
      <dgm:t>
        <a:bodyPr/>
        <a:lstStyle/>
        <a:p>
          <a:endParaRPr lang="en-US" sz="2000"/>
        </a:p>
      </dgm:t>
    </dgm:pt>
    <dgm:pt modelId="{0D5E9B32-89DA-4470-B122-DD9ED449DC7F}" type="sibTrans" cxnId="{48EC35B3-149F-4033-B720-56E759F8C7E3}">
      <dgm:prSet/>
      <dgm:spPr/>
      <dgm:t>
        <a:bodyPr/>
        <a:lstStyle/>
        <a:p>
          <a:endParaRPr lang="en-US" sz="2000"/>
        </a:p>
      </dgm:t>
    </dgm:pt>
    <dgm:pt modelId="{D2A578CA-A047-4BE7-A8F4-D9150BA603E5}">
      <dgm:prSet phldrT="[Text]" custT="1"/>
      <dgm:spPr/>
      <dgm:t>
        <a:bodyPr/>
        <a:lstStyle/>
        <a:p>
          <a:r>
            <a:rPr lang="en-US" sz="2400" dirty="0" smtClean="0"/>
            <a:t>Model Testing</a:t>
          </a:r>
          <a:endParaRPr lang="en-US" sz="2400" dirty="0"/>
        </a:p>
      </dgm:t>
    </dgm:pt>
    <dgm:pt modelId="{75A9AB70-E882-4055-BF2C-AF03337474E0}" type="parTrans" cxnId="{6A58EC76-D6FC-43AA-85B2-BBA22469CF98}">
      <dgm:prSet/>
      <dgm:spPr/>
      <dgm:t>
        <a:bodyPr/>
        <a:lstStyle/>
        <a:p>
          <a:endParaRPr lang="en-US" sz="2000"/>
        </a:p>
      </dgm:t>
    </dgm:pt>
    <dgm:pt modelId="{0ECC93D1-3F89-4C3B-AD1C-2DA557B1FC02}" type="sibTrans" cxnId="{6A58EC76-D6FC-43AA-85B2-BBA22469CF98}">
      <dgm:prSet/>
      <dgm:spPr/>
      <dgm:t>
        <a:bodyPr/>
        <a:lstStyle/>
        <a:p>
          <a:endParaRPr lang="en-US" sz="2000"/>
        </a:p>
      </dgm:t>
    </dgm:pt>
    <dgm:pt modelId="{90C1989A-E9DC-4887-ABF5-BB8CA8CB1225}">
      <dgm:prSet phldrT="[Text]" custT="1"/>
      <dgm:spPr/>
      <dgm:t>
        <a:bodyPr/>
        <a:lstStyle/>
        <a:p>
          <a:r>
            <a:rPr lang="en-US" sz="2400" dirty="0" smtClean="0"/>
            <a:t>Problem Articulation </a:t>
          </a:r>
          <a:endParaRPr lang="en-US" sz="2400" dirty="0"/>
        </a:p>
      </dgm:t>
    </dgm:pt>
    <dgm:pt modelId="{6D8931CF-267F-4E6C-BB8B-DFF0D670E6A6}" type="sibTrans" cxnId="{F958BC40-B0EB-458D-B198-B2E2408C2752}">
      <dgm:prSet/>
      <dgm:spPr/>
      <dgm:t>
        <a:bodyPr/>
        <a:lstStyle/>
        <a:p>
          <a:endParaRPr lang="en-US" sz="2000"/>
        </a:p>
      </dgm:t>
    </dgm:pt>
    <dgm:pt modelId="{269939D9-1110-47B6-B308-E179552C07DE}" type="parTrans" cxnId="{F958BC40-B0EB-458D-B198-B2E2408C2752}">
      <dgm:prSet/>
      <dgm:spPr/>
      <dgm:t>
        <a:bodyPr/>
        <a:lstStyle/>
        <a:p>
          <a:endParaRPr lang="en-US" sz="2000"/>
        </a:p>
      </dgm:t>
    </dgm:pt>
    <dgm:pt modelId="{4896F0DD-F348-431E-A1DA-DC1B89DE1FB7}">
      <dgm:prSet phldrT="[Text]" custT="1"/>
      <dgm:spPr/>
      <dgm:t>
        <a:bodyPr/>
        <a:lstStyle/>
        <a:p>
          <a:r>
            <a:rPr lang="en-US" sz="2400" dirty="0" smtClean="0"/>
            <a:t>Scenario Evaluation</a:t>
          </a:r>
          <a:endParaRPr lang="en-US" sz="2400" dirty="0"/>
        </a:p>
      </dgm:t>
    </dgm:pt>
    <dgm:pt modelId="{4A7C7C5D-022A-411F-8919-3A05A62F2B14}" type="parTrans" cxnId="{581830DE-6F8C-4BF4-9A4A-F5943CA1136C}">
      <dgm:prSet/>
      <dgm:spPr/>
      <dgm:t>
        <a:bodyPr/>
        <a:lstStyle/>
        <a:p>
          <a:endParaRPr lang="en-US" sz="2000"/>
        </a:p>
      </dgm:t>
    </dgm:pt>
    <dgm:pt modelId="{AD990898-F7BE-476F-AA80-F98B23CB7E44}" type="sibTrans" cxnId="{581830DE-6F8C-4BF4-9A4A-F5943CA1136C}">
      <dgm:prSet/>
      <dgm:spPr/>
      <dgm:t>
        <a:bodyPr/>
        <a:lstStyle/>
        <a:p>
          <a:endParaRPr lang="en-US" sz="2000"/>
        </a:p>
      </dgm:t>
    </dgm:pt>
    <dgm:pt modelId="{5A55EDFA-38C9-4343-8087-888CF2D646A4}" type="pres">
      <dgm:prSet presAssocID="{16B09CDA-291E-4AF3-A88D-D03E9B0C9C0F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66869B-A80C-4132-8A50-9B0618A8D72C}" type="pres">
      <dgm:prSet presAssocID="{42FB218A-1190-4711-925A-4833EF4C84A5}" presName="hierRoot1" presStyleCnt="0">
        <dgm:presLayoutVars>
          <dgm:hierBranch val="init"/>
        </dgm:presLayoutVars>
      </dgm:prSet>
      <dgm:spPr/>
    </dgm:pt>
    <dgm:pt modelId="{197CBF65-4FA4-4146-ABA1-1F076291A2D1}" type="pres">
      <dgm:prSet presAssocID="{42FB218A-1190-4711-925A-4833EF4C84A5}" presName="rootComposite1" presStyleCnt="0"/>
      <dgm:spPr/>
    </dgm:pt>
    <dgm:pt modelId="{CD4A70BC-7A99-44B3-AED6-AF3196D8F6CA}" type="pres">
      <dgm:prSet presAssocID="{42FB218A-1190-4711-925A-4833EF4C84A5}" presName="rootText1" presStyleLbl="alignAcc1" presStyleIdx="0" presStyleCnt="0" custScaleX="2688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B7C2C5-C6AF-49CE-A4BF-9D3B7D981FD4}" type="pres">
      <dgm:prSet presAssocID="{42FB218A-1190-4711-925A-4833EF4C84A5}" presName="topArc1" presStyleLbl="parChTrans1D1" presStyleIdx="0" presStyleCnt="10"/>
      <dgm:spPr/>
    </dgm:pt>
    <dgm:pt modelId="{C64C5F9C-EC54-4731-BCF5-7AEF4CB5BF2C}" type="pres">
      <dgm:prSet presAssocID="{42FB218A-1190-4711-925A-4833EF4C84A5}" presName="bottomArc1" presStyleLbl="parChTrans1D1" presStyleIdx="1" presStyleCnt="10"/>
      <dgm:spPr/>
    </dgm:pt>
    <dgm:pt modelId="{3D0F9A78-81EC-4D3C-BC87-A34278F317AE}" type="pres">
      <dgm:prSet presAssocID="{42FB218A-1190-4711-925A-4833EF4C84A5}" presName="topConnNode1" presStyleLbl="node1" presStyleIdx="0" presStyleCnt="0"/>
      <dgm:spPr/>
      <dgm:t>
        <a:bodyPr/>
        <a:lstStyle/>
        <a:p>
          <a:endParaRPr lang="en-US"/>
        </a:p>
      </dgm:t>
    </dgm:pt>
    <dgm:pt modelId="{30397F60-3AAE-47A1-9FC0-A02C43CBF6FE}" type="pres">
      <dgm:prSet presAssocID="{42FB218A-1190-4711-925A-4833EF4C84A5}" presName="hierChild2" presStyleCnt="0"/>
      <dgm:spPr/>
    </dgm:pt>
    <dgm:pt modelId="{A4B3F463-206B-4F75-8ED3-66F540114B3B}" type="pres">
      <dgm:prSet presAssocID="{269939D9-1110-47B6-B308-E179552C07DE}" presName="Name28" presStyleLbl="parChTrans1D2" presStyleIdx="0" presStyleCnt="4"/>
      <dgm:spPr/>
      <dgm:t>
        <a:bodyPr/>
        <a:lstStyle/>
        <a:p>
          <a:endParaRPr lang="en-US"/>
        </a:p>
      </dgm:t>
    </dgm:pt>
    <dgm:pt modelId="{2E8A27C9-6691-4F71-8238-DC754B6087FD}" type="pres">
      <dgm:prSet presAssocID="{90C1989A-E9DC-4887-ABF5-BB8CA8CB1225}" presName="hierRoot2" presStyleCnt="0">
        <dgm:presLayoutVars>
          <dgm:hierBranch val="init"/>
        </dgm:presLayoutVars>
      </dgm:prSet>
      <dgm:spPr/>
    </dgm:pt>
    <dgm:pt modelId="{279CABA1-1689-411C-8F57-AD19AF3BD243}" type="pres">
      <dgm:prSet presAssocID="{90C1989A-E9DC-4887-ABF5-BB8CA8CB1225}" presName="rootComposite2" presStyleCnt="0"/>
      <dgm:spPr/>
    </dgm:pt>
    <dgm:pt modelId="{6B972C79-3702-4422-991A-49E35D96F633}" type="pres">
      <dgm:prSet presAssocID="{90C1989A-E9DC-4887-ABF5-BB8CA8CB122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3A7DD2-A9A7-47BE-BB71-F2EC09003467}" type="pres">
      <dgm:prSet presAssocID="{90C1989A-E9DC-4887-ABF5-BB8CA8CB1225}" presName="topArc2" presStyleLbl="parChTrans1D1" presStyleIdx="2" presStyleCnt="10"/>
      <dgm:spPr/>
    </dgm:pt>
    <dgm:pt modelId="{624B8BA0-46FE-4DC8-BB0C-F6C48D6F3B7D}" type="pres">
      <dgm:prSet presAssocID="{90C1989A-E9DC-4887-ABF5-BB8CA8CB1225}" presName="bottomArc2" presStyleLbl="parChTrans1D1" presStyleIdx="3" presStyleCnt="10"/>
      <dgm:spPr/>
    </dgm:pt>
    <dgm:pt modelId="{FC81F828-4D78-4245-ABF0-B9DCD35BE697}" type="pres">
      <dgm:prSet presAssocID="{90C1989A-E9DC-4887-ABF5-BB8CA8CB1225}" presName="topConnNode2" presStyleLbl="node2" presStyleIdx="0" presStyleCnt="0"/>
      <dgm:spPr/>
      <dgm:t>
        <a:bodyPr/>
        <a:lstStyle/>
        <a:p>
          <a:endParaRPr lang="en-US"/>
        </a:p>
      </dgm:t>
    </dgm:pt>
    <dgm:pt modelId="{C0DB10D5-44BA-4477-BF14-AFD87FD9CF34}" type="pres">
      <dgm:prSet presAssocID="{90C1989A-E9DC-4887-ABF5-BB8CA8CB1225}" presName="hierChild4" presStyleCnt="0"/>
      <dgm:spPr/>
    </dgm:pt>
    <dgm:pt modelId="{3187C713-3E3A-4283-B100-323E038DB2EB}" type="pres">
      <dgm:prSet presAssocID="{90C1989A-E9DC-4887-ABF5-BB8CA8CB1225}" presName="hierChild5" presStyleCnt="0"/>
      <dgm:spPr/>
    </dgm:pt>
    <dgm:pt modelId="{A286004A-B587-4078-AA34-D1BE156B595F}" type="pres">
      <dgm:prSet presAssocID="{CFE428F8-0A55-47B0-BB30-1A233BC8DC7C}" presName="Name28" presStyleLbl="parChTrans1D2" presStyleIdx="1" presStyleCnt="4"/>
      <dgm:spPr/>
      <dgm:t>
        <a:bodyPr/>
        <a:lstStyle/>
        <a:p>
          <a:endParaRPr lang="en-US"/>
        </a:p>
      </dgm:t>
    </dgm:pt>
    <dgm:pt modelId="{B11943F0-E27A-40D4-9E0D-B9CAF7D60A3F}" type="pres">
      <dgm:prSet presAssocID="{0747548E-DC9C-45B7-B879-1F7334A23B60}" presName="hierRoot2" presStyleCnt="0">
        <dgm:presLayoutVars>
          <dgm:hierBranch val="init"/>
        </dgm:presLayoutVars>
      </dgm:prSet>
      <dgm:spPr/>
    </dgm:pt>
    <dgm:pt modelId="{E45F76DB-7544-4B04-8091-D4D531839920}" type="pres">
      <dgm:prSet presAssocID="{0747548E-DC9C-45B7-B879-1F7334A23B60}" presName="rootComposite2" presStyleCnt="0"/>
      <dgm:spPr/>
    </dgm:pt>
    <dgm:pt modelId="{8EF802F3-F5CB-4A04-A93B-01ADB5FD6A49}" type="pres">
      <dgm:prSet presAssocID="{0747548E-DC9C-45B7-B879-1F7334A23B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AE6A71-61E3-42AB-9DE3-07C62ADD748A}" type="pres">
      <dgm:prSet presAssocID="{0747548E-DC9C-45B7-B879-1F7334A23B60}" presName="topArc2" presStyleLbl="parChTrans1D1" presStyleIdx="4" presStyleCnt="10"/>
      <dgm:spPr/>
    </dgm:pt>
    <dgm:pt modelId="{279B2CCC-D989-4DF0-AC0C-0E1494AC019E}" type="pres">
      <dgm:prSet presAssocID="{0747548E-DC9C-45B7-B879-1F7334A23B60}" presName="bottomArc2" presStyleLbl="parChTrans1D1" presStyleIdx="5" presStyleCnt="10"/>
      <dgm:spPr/>
    </dgm:pt>
    <dgm:pt modelId="{A86D2C0F-EFEA-4A2A-B054-75AF43B59AD8}" type="pres">
      <dgm:prSet presAssocID="{0747548E-DC9C-45B7-B879-1F7334A23B60}" presName="topConnNode2" presStyleLbl="node2" presStyleIdx="0" presStyleCnt="0"/>
      <dgm:spPr/>
      <dgm:t>
        <a:bodyPr/>
        <a:lstStyle/>
        <a:p>
          <a:endParaRPr lang="en-US"/>
        </a:p>
      </dgm:t>
    </dgm:pt>
    <dgm:pt modelId="{A4820B5F-A426-427C-B7CB-42AC75BF2019}" type="pres">
      <dgm:prSet presAssocID="{0747548E-DC9C-45B7-B879-1F7334A23B60}" presName="hierChild4" presStyleCnt="0"/>
      <dgm:spPr/>
    </dgm:pt>
    <dgm:pt modelId="{8BD0C4CB-A78A-4190-9F0D-15BF015D2659}" type="pres">
      <dgm:prSet presAssocID="{0747548E-DC9C-45B7-B879-1F7334A23B60}" presName="hierChild5" presStyleCnt="0"/>
      <dgm:spPr/>
    </dgm:pt>
    <dgm:pt modelId="{66DE070C-4308-400D-AB4A-766CEECF2C3D}" type="pres">
      <dgm:prSet presAssocID="{75A9AB70-E882-4055-BF2C-AF03337474E0}" presName="Name28" presStyleLbl="parChTrans1D2" presStyleIdx="2" presStyleCnt="4"/>
      <dgm:spPr/>
      <dgm:t>
        <a:bodyPr/>
        <a:lstStyle/>
        <a:p>
          <a:endParaRPr lang="en-US"/>
        </a:p>
      </dgm:t>
    </dgm:pt>
    <dgm:pt modelId="{320F0955-70B1-421F-A568-FE39C6B5ED1B}" type="pres">
      <dgm:prSet presAssocID="{D2A578CA-A047-4BE7-A8F4-D9150BA603E5}" presName="hierRoot2" presStyleCnt="0">
        <dgm:presLayoutVars>
          <dgm:hierBranch val="init"/>
        </dgm:presLayoutVars>
      </dgm:prSet>
      <dgm:spPr/>
    </dgm:pt>
    <dgm:pt modelId="{719AAB84-B516-4BED-8BFF-FCEBF4E7DFD3}" type="pres">
      <dgm:prSet presAssocID="{D2A578CA-A047-4BE7-A8F4-D9150BA603E5}" presName="rootComposite2" presStyleCnt="0"/>
      <dgm:spPr/>
    </dgm:pt>
    <dgm:pt modelId="{896569AB-57F6-4C03-9368-3044063CE5BE}" type="pres">
      <dgm:prSet presAssocID="{D2A578CA-A047-4BE7-A8F4-D9150BA603E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F935C3-8537-43C4-ACA0-2D6C6FA6BFE4}" type="pres">
      <dgm:prSet presAssocID="{D2A578CA-A047-4BE7-A8F4-D9150BA603E5}" presName="topArc2" presStyleLbl="parChTrans1D1" presStyleIdx="6" presStyleCnt="10"/>
      <dgm:spPr/>
    </dgm:pt>
    <dgm:pt modelId="{3576A616-4B31-4691-AA22-1F6FBAAF6C08}" type="pres">
      <dgm:prSet presAssocID="{D2A578CA-A047-4BE7-A8F4-D9150BA603E5}" presName="bottomArc2" presStyleLbl="parChTrans1D1" presStyleIdx="7" presStyleCnt="10"/>
      <dgm:spPr/>
    </dgm:pt>
    <dgm:pt modelId="{2F5C7740-FBF3-46E5-9BCF-7B54A75CE791}" type="pres">
      <dgm:prSet presAssocID="{D2A578CA-A047-4BE7-A8F4-D9150BA603E5}" presName="topConnNode2" presStyleLbl="node2" presStyleIdx="0" presStyleCnt="0"/>
      <dgm:spPr/>
      <dgm:t>
        <a:bodyPr/>
        <a:lstStyle/>
        <a:p>
          <a:endParaRPr lang="en-US"/>
        </a:p>
      </dgm:t>
    </dgm:pt>
    <dgm:pt modelId="{830ED418-6B0E-45DA-B909-F93FD2A290BC}" type="pres">
      <dgm:prSet presAssocID="{D2A578CA-A047-4BE7-A8F4-D9150BA603E5}" presName="hierChild4" presStyleCnt="0"/>
      <dgm:spPr/>
    </dgm:pt>
    <dgm:pt modelId="{FEE3D0D9-E70F-4DC6-8024-67FA77DC9AF2}" type="pres">
      <dgm:prSet presAssocID="{D2A578CA-A047-4BE7-A8F4-D9150BA603E5}" presName="hierChild5" presStyleCnt="0"/>
      <dgm:spPr/>
    </dgm:pt>
    <dgm:pt modelId="{A2ED783D-1518-43E5-8B7A-249920C33DCD}" type="pres">
      <dgm:prSet presAssocID="{4A7C7C5D-022A-411F-8919-3A05A62F2B14}" presName="Name28" presStyleLbl="parChTrans1D2" presStyleIdx="3" presStyleCnt="4"/>
      <dgm:spPr/>
      <dgm:t>
        <a:bodyPr/>
        <a:lstStyle/>
        <a:p>
          <a:endParaRPr lang="en-US"/>
        </a:p>
      </dgm:t>
    </dgm:pt>
    <dgm:pt modelId="{AEB2E2E9-EFCF-4509-BB73-A4D273F02FBE}" type="pres">
      <dgm:prSet presAssocID="{4896F0DD-F348-431E-A1DA-DC1B89DE1FB7}" presName="hierRoot2" presStyleCnt="0">
        <dgm:presLayoutVars>
          <dgm:hierBranch val="init"/>
        </dgm:presLayoutVars>
      </dgm:prSet>
      <dgm:spPr/>
    </dgm:pt>
    <dgm:pt modelId="{0DF6FB14-BB33-429B-81AC-99FE4842DF03}" type="pres">
      <dgm:prSet presAssocID="{4896F0DD-F348-431E-A1DA-DC1B89DE1FB7}" presName="rootComposite2" presStyleCnt="0"/>
      <dgm:spPr/>
    </dgm:pt>
    <dgm:pt modelId="{4578783C-7DE5-4CFB-8C78-5C125D849389}" type="pres">
      <dgm:prSet presAssocID="{4896F0DD-F348-431E-A1DA-DC1B89DE1FB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9B0B5D-1D5A-4F04-9B86-E2D5C00C1E45}" type="pres">
      <dgm:prSet presAssocID="{4896F0DD-F348-431E-A1DA-DC1B89DE1FB7}" presName="topArc2" presStyleLbl="parChTrans1D1" presStyleIdx="8" presStyleCnt="10"/>
      <dgm:spPr/>
    </dgm:pt>
    <dgm:pt modelId="{10EC1008-31AD-4752-B2B6-D79E51385AFC}" type="pres">
      <dgm:prSet presAssocID="{4896F0DD-F348-431E-A1DA-DC1B89DE1FB7}" presName="bottomArc2" presStyleLbl="parChTrans1D1" presStyleIdx="9" presStyleCnt="10"/>
      <dgm:spPr/>
    </dgm:pt>
    <dgm:pt modelId="{82E44956-DBDD-4D91-BC73-5FAC764CC496}" type="pres">
      <dgm:prSet presAssocID="{4896F0DD-F348-431E-A1DA-DC1B89DE1FB7}" presName="topConnNode2" presStyleLbl="node2" presStyleIdx="0" presStyleCnt="0"/>
      <dgm:spPr/>
      <dgm:t>
        <a:bodyPr/>
        <a:lstStyle/>
        <a:p>
          <a:endParaRPr lang="en-US"/>
        </a:p>
      </dgm:t>
    </dgm:pt>
    <dgm:pt modelId="{8F689149-BD03-4A61-A573-231FCE948D52}" type="pres">
      <dgm:prSet presAssocID="{4896F0DD-F348-431E-A1DA-DC1B89DE1FB7}" presName="hierChild4" presStyleCnt="0"/>
      <dgm:spPr/>
    </dgm:pt>
    <dgm:pt modelId="{A45F7F8E-EE69-4F20-8D0A-AB6D0BC175FD}" type="pres">
      <dgm:prSet presAssocID="{4896F0DD-F348-431E-A1DA-DC1B89DE1FB7}" presName="hierChild5" presStyleCnt="0"/>
      <dgm:spPr/>
    </dgm:pt>
    <dgm:pt modelId="{0CB23944-C02D-4FF5-8FB6-8EE4525BCC40}" type="pres">
      <dgm:prSet presAssocID="{42FB218A-1190-4711-925A-4833EF4C84A5}" presName="hierChild3" presStyleCnt="0"/>
      <dgm:spPr/>
    </dgm:pt>
  </dgm:ptLst>
  <dgm:cxnLst>
    <dgm:cxn modelId="{6A58EC76-D6FC-43AA-85B2-BBA22469CF98}" srcId="{42FB218A-1190-4711-925A-4833EF4C84A5}" destId="{D2A578CA-A047-4BE7-A8F4-D9150BA603E5}" srcOrd="2" destOrd="0" parTransId="{75A9AB70-E882-4055-BF2C-AF03337474E0}" sibTransId="{0ECC93D1-3F89-4C3B-AD1C-2DA557B1FC02}"/>
    <dgm:cxn modelId="{AC7DD3D1-A0CD-4880-A8DA-8EED58833989}" type="presOf" srcId="{90C1989A-E9DC-4887-ABF5-BB8CA8CB1225}" destId="{6B972C79-3702-4422-991A-49E35D96F633}" srcOrd="0" destOrd="0" presId="urn:microsoft.com/office/officeart/2008/layout/HalfCircleOrganizationChart"/>
    <dgm:cxn modelId="{66C84BB5-F8D2-44CE-ADE7-92ECD77EDF1B}" type="presOf" srcId="{90C1989A-E9DC-4887-ABF5-BB8CA8CB1225}" destId="{FC81F828-4D78-4245-ABF0-B9DCD35BE697}" srcOrd="1" destOrd="0" presId="urn:microsoft.com/office/officeart/2008/layout/HalfCircleOrganizationChart"/>
    <dgm:cxn modelId="{EFEF5821-3D7F-4AF8-8DCD-CEDB8CE5D01B}" type="presOf" srcId="{75A9AB70-E882-4055-BF2C-AF03337474E0}" destId="{66DE070C-4308-400D-AB4A-766CEECF2C3D}" srcOrd="0" destOrd="0" presId="urn:microsoft.com/office/officeart/2008/layout/HalfCircleOrganizationChart"/>
    <dgm:cxn modelId="{27DF72E9-E330-4849-9B3B-C048901330B8}" type="presOf" srcId="{0747548E-DC9C-45B7-B879-1F7334A23B60}" destId="{A86D2C0F-EFEA-4A2A-B054-75AF43B59AD8}" srcOrd="1" destOrd="0" presId="urn:microsoft.com/office/officeart/2008/layout/HalfCircleOrganizationChart"/>
    <dgm:cxn modelId="{449156EE-BD41-430E-B763-664429EC3493}" type="presOf" srcId="{0747548E-DC9C-45B7-B879-1F7334A23B60}" destId="{8EF802F3-F5CB-4A04-A93B-01ADB5FD6A49}" srcOrd="0" destOrd="0" presId="urn:microsoft.com/office/officeart/2008/layout/HalfCircleOrganizationChart"/>
    <dgm:cxn modelId="{8BA04A33-E9D1-4B32-957F-79C8C36D5C96}" type="presOf" srcId="{D2A578CA-A047-4BE7-A8F4-D9150BA603E5}" destId="{896569AB-57F6-4C03-9368-3044063CE5BE}" srcOrd="0" destOrd="0" presId="urn:microsoft.com/office/officeart/2008/layout/HalfCircleOrganizationChart"/>
    <dgm:cxn modelId="{8E1401D3-6DAB-4B3C-A780-2F2CB2DF7212}" type="presOf" srcId="{42FB218A-1190-4711-925A-4833EF4C84A5}" destId="{3D0F9A78-81EC-4D3C-BC87-A34278F317AE}" srcOrd="1" destOrd="0" presId="urn:microsoft.com/office/officeart/2008/layout/HalfCircleOrganizationChart"/>
    <dgm:cxn modelId="{225FE5A1-BDBB-4A38-82ED-4B6840D025A1}" type="presOf" srcId="{269939D9-1110-47B6-B308-E179552C07DE}" destId="{A4B3F463-206B-4F75-8ED3-66F540114B3B}" srcOrd="0" destOrd="0" presId="urn:microsoft.com/office/officeart/2008/layout/HalfCircleOrganizationChart"/>
    <dgm:cxn modelId="{F958BC40-B0EB-458D-B198-B2E2408C2752}" srcId="{42FB218A-1190-4711-925A-4833EF4C84A5}" destId="{90C1989A-E9DC-4887-ABF5-BB8CA8CB1225}" srcOrd="0" destOrd="0" parTransId="{269939D9-1110-47B6-B308-E179552C07DE}" sibTransId="{6D8931CF-267F-4E6C-BB8B-DFF0D670E6A6}"/>
    <dgm:cxn modelId="{7970745A-899A-4AC9-9E84-95DCF8E4718C}" type="presOf" srcId="{42FB218A-1190-4711-925A-4833EF4C84A5}" destId="{CD4A70BC-7A99-44B3-AED6-AF3196D8F6CA}" srcOrd="0" destOrd="0" presId="urn:microsoft.com/office/officeart/2008/layout/HalfCircleOrganizationChart"/>
    <dgm:cxn modelId="{8F09AA4D-1D99-4491-9E30-624A186D9C41}" srcId="{16B09CDA-291E-4AF3-A88D-D03E9B0C9C0F}" destId="{42FB218A-1190-4711-925A-4833EF4C84A5}" srcOrd="0" destOrd="0" parTransId="{FA658D89-F20A-418E-AE8D-5E747946CEFB}" sibTransId="{5B738075-0746-4CE3-AC10-816F7F00D7AA}"/>
    <dgm:cxn modelId="{1D1D8D88-92B4-49D0-B661-804F8503A5A4}" type="presOf" srcId="{4A7C7C5D-022A-411F-8919-3A05A62F2B14}" destId="{A2ED783D-1518-43E5-8B7A-249920C33DCD}" srcOrd="0" destOrd="0" presId="urn:microsoft.com/office/officeart/2008/layout/HalfCircleOrganizationChart"/>
    <dgm:cxn modelId="{581830DE-6F8C-4BF4-9A4A-F5943CA1136C}" srcId="{42FB218A-1190-4711-925A-4833EF4C84A5}" destId="{4896F0DD-F348-431E-A1DA-DC1B89DE1FB7}" srcOrd="3" destOrd="0" parTransId="{4A7C7C5D-022A-411F-8919-3A05A62F2B14}" sibTransId="{AD990898-F7BE-476F-AA80-F98B23CB7E44}"/>
    <dgm:cxn modelId="{48EC35B3-149F-4033-B720-56E759F8C7E3}" srcId="{42FB218A-1190-4711-925A-4833EF4C84A5}" destId="{0747548E-DC9C-45B7-B879-1F7334A23B60}" srcOrd="1" destOrd="0" parTransId="{CFE428F8-0A55-47B0-BB30-1A233BC8DC7C}" sibTransId="{0D5E9B32-89DA-4470-B122-DD9ED449DC7F}"/>
    <dgm:cxn modelId="{BCC8D83A-875B-4B90-ACFA-AA0954F93A10}" type="presOf" srcId="{CFE428F8-0A55-47B0-BB30-1A233BC8DC7C}" destId="{A286004A-B587-4078-AA34-D1BE156B595F}" srcOrd="0" destOrd="0" presId="urn:microsoft.com/office/officeart/2008/layout/HalfCircleOrganizationChart"/>
    <dgm:cxn modelId="{37C259DB-0035-4AC3-B876-833B306ADB7B}" type="presOf" srcId="{D2A578CA-A047-4BE7-A8F4-D9150BA603E5}" destId="{2F5C7740-FBF3-46E5-9BCF-7B54A75CE791}" srcOrd="1" destOrd="0" presId="urn:microsoft.com/office/officeart/2008/layout/HalfCircleOrganizationChart"/>
    <dgm:cxn modelId="{D16D9963-23A4-4FCF-AA04-C435761E2665}" type="presOf" srcId="{16B09CDA-291E-4AF3-A88D-D03E9B0C9C0F}" destId="{5A55EDFA-38C9-4343-8087-888CF2D646A4}" srcOrd="0" destOrd="0" presId="urn:microsoft.com/office/officeart/2008/layout/HalfCircleOrganizationChart"/>
    <dgm:cxn modelId="{FCA0C805-53D9-42D3-B57F-8D16901D5EA6}" type="presOf" srcId="{4896F0DD-F348-431E-A1DA-DC1B89DE1FB7}" destId="{82E44956-DBDD-4D91-BC73-5FAC764CC496}" srcOrd="1" destOrd="0" presId="urn:microsoft.com/office/officeart/2008/layout/HalfCircleOrganizationChart"/>
    <dgm:cxn modelId="{5821AC19-E6D5-4E9D-A041-E0AAEB0F724E}" type="presOf" srcId="{4896F0DD-F348-431E-A1DA-DC1B89DE1FB7}" destId="{4578783C-7DE5-4CFB-8C78-5C125D849389}" srcOrd="0" destOrd="0" presId="urn:microsoft.com/office/officeart/2008/layout/HalfCircleOrganizationChart"/>
    <dgm:cxn modelId="{6FD460D0-D4AE-4018-B538-D17DA4919676}" type="presParOf" srcId="{5A55EDFA-38C9-4343-8087-888CF2D646A4}" destId="{B666869B-A80C-4132-8A50-9B0618A8D72C}" srcOrd="0" destOrd="0" presId="urn:microsoft.com/office/officeart/2008/layout/HalfCircleOrganizationChart"/>
    <dgm:cxn modelId="{5CDBC553-B652-42E3-9B25-20EB55373D9E}" type="presParOf" srcId="{B666869B-A80C-4132-8A50-9B0618A8D72C}" destId="{197CBF65-4FA4-4146-ABA1-1F076291A2D1}" srcOrd="0" destOrd="0" presId="urn:microsoft.com/office/officeart/2008/layout/HalfCircleOrganizationChart"/>
    <dgm:cxn modelId="{B9B14B76-D301-43DD-AFAC-573C96249580}" type="presParOf" srcId="{197CBF65-4FA4-4146-ABA1-1F076291A2D1}" destId="{CD4A70BC-7A99-44B3-AED6-AF3196D8F6CA}" srcOrd="0" destOrd="0" presId="urn:microsoft.com/office/officeart/2008/layout/HalfCircleOrganizationChart"/>
    <dgm:cxn modelId="{39750C46-B0A6-4412-AD76-928C06FAF7F6}" type="presParOf" srcId="{197CBF65-4FA4-4146-ABA1-1F076291A2D1}" destId="{68B7C2C5-C6AF-49CE-A4BF-9D3B7D981FD4}" srcOrd="1" destOrd="0" presId="urn:microsoft.com/office/officeart/2008/layout/HalfCircleOrganizationChart"/>
    <dgm:cxn modelId="{AD090A9F-407A-407D-85AB-6E977426FDD5}" type="presParOf" srcId="{197CBF65-4FA4-4146-ABA1-1F076291A2D1}" destId="{C64C5F9C-EC54-4731-BCF5-7AEF4CB5BF2C}" srcOrd="2" destOrd="0" presId="urn:microsoft.com/office/officeart/2008/layout/HalfCircleOrganizationChart"/>
    <dgm:cxn modelId="{BF09F180-1CCF-47E0-A58A-7F55AC844AFF}" type="presParOf" srcId="{197CBF65-4FA4-4146-ABA1-1F076291A2D1}" destId="{3D0F9A78-81EC-4D3C-BC87-A34278F317AE}" srcOrd="3" destOrd="0" presId="urn:microsoft.com/office/officeart/2008/layout/HalfCircleOrganizationChart"/>
    <dgm:cxn modelId="{90B44CBC-EAA7-4A61-A8DB-AD05EADB709F}" type="presParOf" srcId="{B666869B-A80C-4132-8A50-9B0618A8D72C}" destId="{30397F60-3AAE-47A1-9FC0-A02C43CBF6FE}" srcOrd="1" destOrd="0" presId="urn:microsoft.com/office/officeart/2008/layout/HalfCircleOrganizationChart"/>
    <dgm:cxn modelId="{DA411514-326E-4A58-9B79-1EE9B6CB025C}" type="presParOf" srcId="{30397F60-3AAE-47A1-9FC0-A02C43CBF6FE}" destId="{A4B3F463-206B-4F75-8ED3-66F540114B3B}" srcOrd="0" destOrd="0" presId="urn:microsoft.com/office/officeart/2008/layout/HalfCircleOrganizationChart"/>
    <dgm:cxn modelId="{3644143D-AB87-4B09-8F88-176EE8F61167}" type="presParOf" srcId="{30397F60-3AAE-47A1-9FC0-A02C43CBF6FE}" destId="{2E8A27C9-6691-4F71-8238-DC754B6087FD}" srcOrd="1" destOrd="0" presId="urn:microsoft.com/office/officeart/2008/layout/HalfCircleOrganizationChart"/>
    <dgm:cxn modelId="{899B1442-36AF-4E32-B914-8FB70506191F}" type="presParOf" srcId="{2E8A27C9-6691-4F71-8238-DC754B6087FD}" destId="{279CABA1-1689-411C-8F57-AD19AF3BD243}" srcOrd="0" destOrd="0" presId="urn:microsoft.com/office/officeart/2008/layout/HalfCircleOrganizationChart"/>
    <dgm:cxn modelId="{901F48B4-1527-468E-884E-6995B4165EB2}" type="presParOf" srcId="{279CABA1-1689-411C-8F57-AD19AF3BD243}" destId="{6B972C79-3702-4422-991A-49E35D96F633}" srcOrd="0" destOrd="0" presId="urn:microsoft.com/office/officeart/2008/layout/HalfCircleOrganizationChart"/>
    <dgm:cxn modelId="{10C8A1F9-6A3A-45B7-8946-76C9E33E8C08}" type="presParOf" srcId="{279CABA1-1689-411C-8F57-AD19AF3BD243}" destId="{AC3A7DD2-A9A7-47BE-BB71-F2EC09003467}" srcOrd="1" destOrd="0" presId="urn:microsoft.com/office/officeart/2008/layout/HalfCircleOrganizationChart"/>
    <dgm:cxn modelId="{FBFBCF42-EE3B-4942-A4B2-E47E6EBEBE85}" type="presParOf" srcId="{279CABA1-1689-411C-8F57-AD19AF3BD243}" destId="{624B8BA0-46FE-4DC8-BB0C-F6C48D6F3B7D}" srcOrd="2" destOrd="0" presId="urn:microsoft.com/office/officeart/2008/layout/HalfCircleOrganizationChart"/>
    <dgm:cxn modelId="{8B6CBBEF-6631-496F-83E1-BDD2AF54D61D}" type="presParOf" srcId="{279CABA1-1689-411C-8F57-AD19AF3BD243}" destId="{FC81F828-4D78-4245-ABF0-B9DCD35BE697}" srcOrd="3" destOrd="0" presId="urn:microsoft.com/office/officeart/2008/layout/HalfCircleOrganizationChart"/>
    <dgm:cxn modelId="{3F9F0365-05C0-4879-B6C0-B3EE7D98A8A4}" type="presParOf" srcId="{2E8A27C9-6691-4F71-8238-DC754B6087FD}" destId="{C0DB10D5-44BA-4477-BF14-AFD87FD9CF34}" srcOrd="1" destOrd="0" presId="urn:microsoft.com/office/officeart/2008/layout/HalfCircleOrganizationChart"/>
    <dgm:cxn modelId="{BC5FCEF6-59A7-45A5-8223-7A7B570659BE}" type="presParOf" srcId="{2E8A27C9-6691-4F71-8238-DC754B6087FD}" destId="{3187C713-3E3A-4283-B100-323E038DB2EB}" srcOrd="2" destOrd="0" presId="urn:microsoft.com/office/officeart/2008/layout/HalfCircleOrganizationChart"/>
    <dgm:cxn modelId="{7CEC8709-CC96-42CF-AE36-148F879009AA}" type="presParOf" srcId="{30397F60-3AAE-47A1-9FC0-A02C43CBF6FE}" destId="{A286004A-B587-4078-AA34-D1BE156B595F}" srcOrd="2" destOrd="0" presId="urn:microsoft.com/office/officeart/2008/layout/HalfCircleOrganizationChart"/>
    <dgm:cxn modelId="{8460688A-94C9-4B07-9C8F-9BE7DBDEEF13}" type="presParOf" srcId="{30397F60-3AAE-47A1-9FC0-A02C43CBF6FE}" destId="{B11943F0-E27A-40D4-9E0D-B9CAF7D60A3F}" srcOrd="3" destOrd="0" presId="urn:microsoft.com/office/officeart/2008/layout/HalfCircleOrganizationChart"/>
    <dgm:cxn modelId="{32901992-A10D-4CA2-9CFB-2D13FE5D1689}" type="presParOf" srcId="{B11943F0-E27A-40D4-9E0D-B9CAF7D60A3F}" destId="{E45F76DB-7544-4B04-8091-D4D531839920}" srcOrd="0" destOrd="0" presId="urn:microsoft.com/office/officeart/2008/layout/HalfCircleOrganizationChart"/>
    <dgm:cxn modelId="{9B7E02B8-CAC3-4ADA-8741-3012D902811A}" type="presParOf" srcId="{E45F76DB-7544-4B04-8091-D4D531839920}" destId="{8EF802F3-F5CB-4A04-A93B-01ADB5FD6A49}" srcOrd="0" destOrd="0" presId="urn:microsoft.com/office/officeart/2008/layout/HalfCircleOrganizationChart"/>
    <dgm:cxn modelId="{3D29C11C-7D71-47A4-A57C-6AACB5BD3CE7}" type="presParOf" srcId="{E45F76DB-7544-4B04-8091-D4D531839920}" destId="{8FAE6A71-61E3-42AB-9DE3-07C62ADD748A}" srcOrd="1" destOrd="0" presId="urn:microsoft.com/office/officeart/2008/layout/HalfCircleOrganizationChart"/>
    <dgm:cxn modelId="{43B5E79D-2BA9-4475-8BF3-3BA30F1EA33B}" type="presParOf" srcId="{E45F76DB-7544-4B04-8091-D4D531839920}" destId="{279B2CCC-D989-4DF0-AC0C-0E1494AC019E}" srcOrd="2" destOrd="0" presId="urn:microsoft.com/office/officeart/2008/layout/HalfCircleOrganizationChart"/>
    <dgm:cxn modelId="{EAB0F3CF-64A9-43E7-BFA1-37153B6BE1A7}" type="presParOf" srcId="{E45F76DB-7544-4B04-8091-D4D531839920}" destId="{A86D2C0F-EFEA-4A2A-B054-75AF43B59AD8}" srcOrd="3" destOrd="0" presId="urn:microsoft.com/office/officeart/2008/layout/HalfCircleOrganizationChart"/>
    <dgm:cxn modelId="{0113639A-F05D-4AB7-84BE-BC82C3A31ACA}" type="presParOf" srcId="{B11943F0-E27A-40D4-9E0D-B9CAF7D60A3F}" destId="{A4820B5F-A426-427C-B7CB-42AC75BF2019}" srcOrd="1" destOrd="0" presId="urn:microsoft.com/office/officeart/2008/layout/HalfCircleOrganizationChart"/>
    <dgm:cxn modelId="{36B93B17-E022-49BF-82E2-10F596A4EB50}" type="presParOf" srcId="{B11943F0-E27A-40D4-9E0D-B9CAF7D60A3F}" destId="{8BD0C4CB-A78A-4190-9F0D-15BF015D2659}" srcOrd="2" destOrd="0" presId="urn:microsoft.com/office/officeart/2008/layout/HalfCircleOrganizationChart"/>
    <dgm:cxn modelId="{FF21250F-E015-4613-AF90-A2FF1A639FC7}" type="presParOf" srcId="{30397F60-3AAE-47A1-9FC0-A02C43CBF6FE}" destId="{66DE070C-4308-400D-AB4A-766CEECF2C3D}" srcOrd="4" destOrd="0" presId="urn:microsoft.com/office/officeart/2008/layout/HalfCircleOrganizationChart"/>
    <dgm:cxn modelId="{3E1E0AF3-915F-41D2-AC08-3832EBB82EE6}" type="presParOf" srcId="{30397F60-3AAE-47A1-9FC0-A02C43CBF6FE}" destId="{320F0955-70B1-421F-A568-FE39C6B5ED1B}" srcOrd="5" destOrd="0" presId="urn:microsoft.com/office/officeart/2008/layout/HalfCircleOrganizationChart"/>
    <dgm:cxn modelId="{19D9BA53-9332-4B69-B16F-5C48024F5E5A}" type="presParOf" srcId="{320F0955-70B1-421F-A568-FE39C6B5ED1B}" destId="{719AAB84-B516-4BED-8BFF-FCEBF4E7DFD3}" srcOrd="0" destOrd="0" presId="urn:microsoft.com/office/officeart/2008/layout/HalfCircleOrganizationChart"/>
    <dgm:cxn modelId="{0D33C46A-E3EB-44A9-9EF2-EDBF9D13EF6A}" type="presParOf" srcId="{719AAB84-B516-4BED-8BFF-FCEBF4E7DFD3}" destId="{896569AB-57F6-4C03-9368-3044063CE5BE}" srcOrd="0" destOrd="0" presId="urn:microsoft.com/office/officeart/2008/layout/HalfCircleOrganizationChart"/>
    <dgm:cxn modelId="{81DCBE49-7BC1-4125-926A-9E60A13B6CF4}" type="presParOf" srcId="{719AAB84-B516-4BED-8BFF-FCEBF4E7DFD3}" destId="{43F935C3-8537-43C4-ACA0-2D6C6FA6BFE4}" srcOrd="1" destOrd="0" presId="urn:microsoft.com/office/officeart/2008/layout/HalfCircleOrganizationChart"/>
    <dgm:cxn modelId="{798CD3AA-FFB7-4D79-BB5E-473655321D21}" type="presParOf" srcId="{719AAB84-B516-4BED-8BFF-FCEBF4E7DFD3}" destId="{3576A616-4B31-4691-AA22-1F6FBAAF6C08}" srcOrd="2" destOrd="0" presId="urn:microsoft.com/office/officeart/2008/layout/HalfCircleOrganizationChart"/>
    <dgm:cxn modelId="{BAE8D361-9F8D-457B-BDE0-ABCFD43430A4}" type="presParOf" srcId="{719AAB84-B516-4BED-8BFF-FCEBF4E7DFD3}" destId="{2F5C7740-FBF3-46E5-9BCF-7B54A75CE791}" srcOrd="3" destOrd="0" presId="urn:microsoft.com/office/officeart/2008/layout/HalfCircleOrganizationChart"/>
    <dgm:cxn modelId="{23CC0BB1-2711-4C9E-929F-87D60E4CD8EE}" type="presParOf" srcId="{320F0955-70B1-421F-A568-FE39C6B5ED1B}" destId="{830ED418-6B0E-45DA-B909-F93FD2A290BC}" srcOrd="1" destOrd="0" presId="urn:microsoft.com/office/officeart/2008/layout/HalfCircleOrganizationChart"/>
    <dgm:cxn modelId="{17E56525-F74D-491B-9F7E-9EA694B41345}" type="presParOf" srcId="{320F0955-70B1-421F-A568-FE39C6B5ED1B}" destId="{FEE3D0D9-E70F-4DC6-8024-67FA77DC9AF2}" srcOrd="2" destOrd="0" presId="urn:microsoft.com/office/officeart/2008/layout/HalfCircleOrganizationChart"/>
    <dgm:cxn modelId="{A737E264-CDE7-4E44-AFDB-5C811B44BCF4}" type="presParOf" srcId="{30397F60-3AAE-47A1-9FC0-A02C43CBF6FE}" destId="{A2ED783D-1518-43E5-8B7A-249920C33DCD}" srcOrd="6" destOrd="0" presId="urn:microsoft.com/office/officeart/2008/layout/HalfCircleOrganizationChart"/>
    <dgm:cxn modelId="{F4CBBDA9-3114-4C00-ADDD-FCF745AFC7B8}" type="presParOf" srcId="{30397F60-3AAE-47A1-9FC0-A02C43CBF6FE}" destId="{AEB2E2E9-EFCF-4509-BB73-A4D273F02FBE}" srcOrd="7" destOrd="0" presId="urn:microsoft.com/office/officeart/2008/layout/HalfCircleOrganizationChart"/>
    <dgm:cxn modelId="{ECE729FE-3B86-4519-A7E0-7F5716169EAC}" type="presParOf" srcId="{AEB2E2E9-EFCF-4509-BB73-A4D273F02FBE}" destId="{0DF6FB14-BB33-429B-81AC-99FE4842DF03}" srcOrd="0" destOrd="0" presId="urn:microsoft.com/office/officeart/2008/layout/HalfCircleOrganizationChart"/>
    <dgm:cxn modelId="{49D292FE-7C4E-41C0-B4EC-D24930B47F7C}" type="presParOf" srcId="{0DF6FB14-BB33-429B-81AC-99FE4842DF03}" destId="{4578783C-7DE5-4CFB-8C78-5C125D849389}" srcOrd="0" destOrd="0" presId="urn:microsoft.com/office/officeart/2008/layout/HalfCircleOrganizationChart"/>
    <dgm:cxn modelId="{81F1159A-5073-4B4B-AA98-327FC2DB7DB6}" type="presParOf" srcId="{0DF6FB14-BB33-429B-81AC-99FE4842DF03}" destId="{A49B0B5D-1D5A-4F04-9B86-E2D5C00C1E45}" srcOrd="1" destOrd="0" presId="urn:microsoft.com/office/officeart/2008/layout/HalfCircleOrganizationChart"/>
    <dgm:cxn modelId="{46A3A51C-72DA-4574-B900-E0D78F5DA173}" type="presParOf" srcId="{0DF6FB14-BB33-429B-81AC-99FE4842DF03}" destId="{10EC1008-31AD-4752-B2B6-D79E51385AFC}" srcOrd="2" destOrd="0" presId="urn:microsoft.com/office/officeart/2008/layout/HalfCircleOrganizationChart"/>
    <dgm:cxn modelId="{8F3E997B-7B86-4831-8601-578B37478589}" type="presParOf" srcId="{0DF6FB14-BB33-429B-81AC-99FE4842DF03}" destId="{82E44956-DBDD-4D91-BC73-5FAC764CC496}" srcOrd="3" destOrd="0" presId="urn:microsoft.com/office/officeart/2008/layout/HalfCircleOrganizationChart"/>
    <dgm:cxn modelId="{B6B4D77E-A556-4BB6-9B6F-1A0A3E0CE8E9}" type="presParOf" srcId="{AEB2E2E9-EFCF-4509-BB73-A4D273F02FBE}" destId="{8F689149-BD03-4A61-A573-231FCE948D52}" srcOrd="1" destOrd="0" presId="urn:microsoft.com/office/officeart/2008/layout/HalfCircleOrganizationChart"/>
    <dgm:cxn modelId="{379DB727-2B09-4DB5-9392-EB8D3E66F6D7}" type="presParOf" srcId="{AEB2E2E9-EFCF-4509-BB73-A4D273F02FBE}" destId="{A45F7F8E-EE69-4F20-8D0A-AB6D0BC175FD}" srcOrd="2" destOrd="0" presId="urn:microsoft.com/office/officeart/2008/layout/HalfCircleOrganizationChart"/>
    <dgm:cxn modelId="{B6DB2ABB-5DAD-4C97-9E3B-6B47F6540AD6}" type="presParOf" srcId="{B666869B-A80C-4132-8A50-9B0618A8D72C}" destId="{0CB23944-C02D-4FF5-8FB6-8EE4525BCC4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3661F1-65CC-441A-A8D4-B789B7B69BDF}" type="doc">
      <dgm:prSet loTypeId="urn:microsoft.com/office/officeart/2008/layout/Lined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C02CB3FA-E8B5-454E-AB8E-5EEF0E790DE4}">
      <dgm:prSet phldrT="[Text]" custT="1"/>
      <dgm:spPr/>
      <dgm:t>
        <a:bodyPr/>
        <a:lstStyle/>
        <a:p>
          <a:pPr algn="ctr"/>
          <a:r>
            <a:rPr lang="en-US" sz="2800" b="1" dirty="0" smtClean="0"/>
            <a:t>Research Gaps</a:t>
          </a:r>
          <a:endParaRPr lang="en-US" sz="2800" b="1" dirty="0"/>
        </a:p>
      </dgm:t>
    </dgm:pt>
    <dgm:pt modelId="{10055ED4-38BA-4E62-818B-289C2EB6B10C}" type="parTrans" cxnId="{D64105AB-6F1A-49D8-9C82-79D44386DACB}">
      <dgm:prSet/>
      <dgm:spPr/>
      <dgm:t>
        <a:bodyPr/>
        <a:lstStyle/>
        <a:p>
          <a:endParaRPr lang="en-US"/>
        </a:p>
      </dgm:t>
    </dgm:pt>
    <dgm:pt modelId="{EC356C7F-3773-4EE9-A0D7-A604E355306F}" type="sibTrans" cxnId="{D64105AB-6F1A-49D8-9C82-79D44386DACB}">
      <dgm:prSet/>
      <dgm:spPr/>
      <dgm:t>
        <a:bodyPr/>
        <a:lstStyle/>
        <a:p>
          <a:endParaRPr lang="en-US"/>
        </a:p>
      </dgm:t>
    </dgm:pt>
    <dgm:pt modelId="{DD633A3A-53B5-4138-B78E-3C5B70C52F1F}">
      <dgm:prSet phldrT="[Text]" custT="1"/>
      <dgm:spPr/>
      <dgm:t>
        <a:bodyPr/>
        <a:lstStyle/>
        <a:p>
          <a:r>
            <a:rPr lang="en-US" sz="2400" dirty="0" smtClean="0"/>
            <a:t>Water Quality</a:t>
          </a:r>
          <a:endParaRPr lang="en-US" sz="2400" dirty="0"/>
        </a:p>
      </dgm:t>
    </dgm:pt>
    <dgm:pt modelId="{DC5A317E-CF84-4543-A81A-6F60AF01FF8F}" type="parTrans" cxnId="{6DACF2F5-04C5-4BAA-B0E0-95AC3BE65226}">
      <dgm:prSet/>
      <dgm:spPr/>
      <dgm:t>
        <a:bodyPr/>
        <a:lstStyle/>
        <a:p>
          <a:endParaRPr lang="en-US"/>
        </a:p>
      </dgm:t>
    </dgm:pt>
    <dgm:pt modelId="{8AF0868B-5446-402A-8562-8ADFC9C66159}" type="sibTrans" cxnId="{6DACF2F5-04C5-4BAA-B0E0-95AC3BE65226}">
      <dgm:prSet/>
      <dgm:spPr/>
      <dgm:t>
        <a:bodyPr/>
        <a:lstStyle/>
        <a:p>
          <a:endParaRPr lang="en-US"/>
        </a:p>
      </dgm:t>
    </dgm:pt>
    <dgm:pt modelId="{5C448C36-3A6E-4641-AE91-652CFCDFB8AB}">
      <dgm:prSet phldrT="[Text]" custT="1"/>
      <dgm:spPr/>
      <dgm:t>
        <a:bodyPr/>
        <a:lstStyle/>
        <a:p>
          <a:r>
            <a:rPr lang="en-US" sz="2400" dirty="0" smtClean="0"/>
            <a:t>Energy Consumption associated with Water Supply</a:t>
          </a:r>
          <a:endParaRPr lang="en-US" sz="2400" dirty="0"/>
        </a:p>
      </dgm:t>
    </dgm:pt>
    <dgm:pt modelId="{1A0F9661-B312-401D-89B2-7F3B183775AD}" type="parTrans" cxnId="{DC252C7B-D9DF-4B9D-8F8F-93CF58CC552A}">
      <dgm:prSet/>
      <dgm:spPr/>
      <dgm:t>
        <a:bodyPr/>
        <a:lstStyle/>
        <a:p>
          <a:endParaRPr lang="en-US"/>
        </a:p>
      </dgm:t>
    </dgm:pt>
    <dgm:pt modelId="{53125790-1D8E-40A4-8D90-E01EA4BA9AF8}" type="sibTrans" cxnId="{DC252C7B-D9DF-4B9D-8F8F-93CF58CC552A}">
      <dgm:prSet/>
      <dgm:spPr/>
      <dgm:t>
        <a:bodyPr/>
        <a:lstStyle/>
        <a:p>
          <a:endParaRPr lang="en-US"/>
        </a:p>
      </dgm:t>
    </dgm:pt>
    <dgm:pt modelId="{2D3E6AE6-7CAD-43F1-8FC9-34FA3CC5B183}">
      <dgm:prSet phldrT="[Text]" custT="1"/>
      <dgm:spPr/>
      <dgm:t>
        <a:bodyPr/>
        <a:lstStyle/>
        <a:p>
          <a:r>
            <a:rPr lang="en-US" sz="2400" dirty="0" smtClean="0"/>
            <a:t>Supply-Demand Interaction</a:t>
          </a:r>
        </a:p>
      </dgm:t>
    </dgm:pt>
    <dgm:pt modelId="{2278F462-CD31-4786-AFE1-98F8B3C5C88D}" type="parTrans" cxnId="{4FEE478E-185B-40B3-BE31-C1AC06AED525}">
      <dgm:prSet/>
      <dgm:spPr/>
      <dgm:t>
        <a:bodyPr/>
        <a:lstStyle/>
        <a:p>
          <a:endParaRPr lang="en-US"/>
        </a:p>
      </dgm:t>
    </dgm:pt>
    <dgm:pt modelId="{3A4100FA-2788-4E9E-B834-C4C30D9FBC62}" type="sibTrans" cxnId="{4FEE478E-185B-40B3-BE31-C1AC06AED525}">
      <dgm:prSet/>
      <dgm:spPr/>
      <dgm:t>
        <a:bodyPr/>
        <a:lstStyle/>
        <a:p>
          <a:endParaRPr lang="en-US"/>
        </a:p>
      </dgm:t>
    </dgm:pt>
    <dgm:pt modelId="{9023B71C-91F1-4937-9DA3-158219AE342C}">
      <dgm:prSet phldrT="[Text]" custT="1"/>
      <dgm:spPr/>
      <dgm:t>
        <a:bodyPr/>
        <a:lstStyle/>
        <a:p>
          <a:r>
            <a:rPr lang="en-US" sz="2400" dirty="0" smtClean="0"/>
            <a:t>Formal Model Validation</a:t>
          </a:r>
        </a:p>
      </dgm:t>
    </dgm:pt>
    <dgm:pt modelId="{B0E18C02-C415-4DBB-A914-9AA7957D37E6}" type="parTrans" cxnId="{8F357E20-5F66-43C8-B806-DF72132C0417}">
      <dgm:prSet/>
      <dgm:spPr/>
      <dgm:t>
        <a:bodyPr/>
        <a:lstStyle/>
        <a:p>
          <a:endParaRPr lang="en-US"/>
        </a:p>
      </dgm:t>
    </dgm:pt>
    <dgm:pt modelId="{85B7E050-593A-44D0-AA41-537B1F263BC3}" type="sibTrans" cxnId="{8F357E20-5F66-43C8-B806-DF72132C0417}">
      <dgm:prSet/>
      <dgm:spPr/>
      <dgm:t>
        <a:bodyPr/>
        <a:lstStyle/>
        <a:p>
          <a:endParaRPr lang="en-US"/>
        </a:p>
      </dgm:t>
    </dgm:pt>
    <dgm:pt modelId="{ADBD75EE-1EA4-4483-BDF9-11C39EE556FA}" type="pres">
      <dgm:prSet presAssocID="{403661F1-65CC-441A-A8D4-B789B7B69BD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DDA6663-1450-45A4-BEC5-D1BCF117E2DE}" type="pres">
      <dgm:prSet presAssocID="{C02CB3FA-E8B5-454E-AB8E-5EEF0E790DE4}" presName="thickLine" presStyleLbl="alignNode1" presStyleIdx="0" presStyleCnt="1"/>
      <dgm:spPr/>
    </dgm:pt>
    <dgm:pt modelId="{A4D9A11A-2439-4ECD-B988-BA42E15E096F}" type="pres">
      <dgm:prSet presAssocID="{C02CB3FA-E8B5-454E-AB8E-5EEF0E790DE4}" presName="horz1" presStyleCnt="0"/>
      <dgm:spPr/>
    </dgm:pt>
    <dgm:pt modelId="{D02DE7A8-63E2-40E0-8FC2-DAF4095D7586}" type="pres">
      <dgm:prSet presAssocID="{C02CB3FA-E8B5-454E-AB8E-5EEF0E790DE4}" presName="tx1" presStyleLbl="revTx" presStyleIdx="0" presStyleCnt="5"/>
      <dgm:spPr/>
      <dgm:t>
        <a:bodyPr/>
        <a:lstStyle/>
        <a:p>
          <a:endParaRPr lang="en-US"/>
        </a:p>
      </dgm:t>
    </dgm:pt>
    <dgm:pt modelId="{943BB0E1-B4E9-4D3A-A9C3-E012275648E7}" type="pres">
      <dgm:prSet presAssocID="{C02CB3FA-E8B5-454E-AB8E-5EEF0E790DE4}" presName="vert1" presStyleCnt="0"/>
      <dgm:spPr/>
    </dgm:pt>
    <dgm:pt modelId="{F2E6043C-4653-4891-BB96-9F53DF87F182}" type="pres">
      <dgm:prSet presAssocID="{DD633A3A-53B5-4138-B78E-3C5B70C52F1F}" presName="vertSpace2a" presStyleCnt="0"/>
      <dgm:spPr/>
    </dgm:pt>
    <dgm:pt modelId="{05D47EEA-0051-4FCA-B35C-2995D45295C5}" type="pres">
      <dgm:prSet presAssocID="{DD633A3A-53B5-4138-B78E-3C5B70C52F1F}" presName="horz2" presStyleCnt="0"/>
      <dgm:spPr/>
    </dgm:pt>
    <dgm:pt modelId="{B9C3308D-1443-4200-A714-04D8EE8AEFA1}" type="pres">
      <dgm:prSet presAssocID="{DD633A3A-53B5-4138-B78E-3C5B70C52F1F}" presName="horzSpace2" presStyleCnt="0"/>
      <dgm:spPr/>
    </dgm:pt>
    <dgm:pt modelId="{B77235F6-2D92-406A-98E3-D0C5A9D07C75}" type="pres">
      <dgm:prSet presAssocID="{DD633A3A-53B5-4138-B78E-3C5B70C52F1F}" presName="tx2" presStyleLbl="revTx" presStyleIdx="1" presStyleCnt="5"/>
      <dgm:spPr/>
      <dgm:t>
        <a:bodyPr/>
        <a:lstStyle/>
        <a:p>
          <a:endParaRPr lang="en-US"/>
        </a:p>
      </dgm:t>
    </dgm:pt>
    <dgm:pt modelId="{E36B39BA-B4A0-41CC-B32D-E3058FFB30EC}" type="pres">
      <dgm:prSet presAssocID="{DD633A3A-53B5-4138-B78E-3C5B70C52F1F}" presName="vert2" presStyleCnt="0"/>
      <dgm:spPr/>
    </dgm:pt>
    <dgm:pt modelId="{80955F67-FFA1-4E7C-BF99-DFF7E86F596A}" type="pres">
      <dgm:prSet presAssocID="{DD633A3A-53B5-4138-B78E-3C5B70C52F1F}" presName="thinLine2b" presStyleLbl="callout" presStyleIdx="0" presStyleCnt="4"/>
      <dgm:spPr/>
    </dgm:pt>
    <dgm:pt modelId="{8CB935CA-76CD-4F99-AC70-3C42D398ED3E}" type="pres">
      <dgm:prSet presAssocID="{DD633A3A-53B5-4138-B78E-3C5B70C52F1F}" presName="vertSpace2b" presStyleCnt="0"/>
      <dgm:spPr/>
    </dgm:pt>
    <dgm:pt modelId="{F26B852D-428E-4A06-9916-DCF3055E3820}" type="pres">
      <dgm:prSet presAssocID="{5C448C36-3A6E-4641-AE91-652CFCDFB8AB}" presName="horz2" presStyleCnt="0"/>
      <dgm:spPr/>
    </dgm:pt>
    <dgm:pt modelId="{B2978AD0-8D59-4538-956F-4BB86E5E8FA3}" type="pres">
      <dgm:prSet presAssocID="{5C448C36-3A6E-4641-AE91-652CFCDFB8AB}" presName="horzSpace2" presStyleCnt="0"/>
      <dgm:spPr/>
    </dgm:pt>
    <dgm:pt modelId="{5BDFF17C-E7F9-4428-AD39-8E58637A5947}" type="pres">
      <dgm:prSet presAssocID="{5C448C36-3A6E-4641-AE91-652CFCDFB8AB}" presName="tx2" presStyleLbl="revTx" presStyleIdx="2" presStyleCnt="5"/>
      <dgm:spPr/>
      <dgm:t>
        <a:bodyPr/>
        <a:lstStyle/>
        <a:p>
          <a:endParaRPr lang="en-US"/>
        </a:p>
      </dgm:t>
    </dgm:pt>
    <dgm:pt modelId="{3E58F2BE-BDAB-4FCE-A9D7-A2E369911D5F}" type="pres">
      <dgm:prSet presAssocID="{5C448C36-3A6E-4641-AE91-652CFCDFB8AB}" presName="vert2" presStyleCnt="0"/>
      <dgm:spPr/>
    </dgm:pt>
    <dgm:pt modelId="{E694E888-FB95-43EA-A505-F8B4BCCB05FC}" type="pres">
      <dgm:prSet presAssocID="{5C448C36-3A6E-4641-AE91-652CFCDFB8AB}" presName="thinLine2b" presStyleLbl="callout" presStyleIdx="1" presStyleCnt="4"/>
      <dgm:spPr/>
    </dgm:pt>
    <dgm:pt modelId="{F21CCE99-FD60-4CE5-A423-33B69DF5B24E}" type="pres">
      <dgm:prSet presAssocID="{5C448C36-3A6E-4641-AE91-652CFCDFB8AB}" presName="vertSpace2b" presStyleCnt="0"/>
      <dgm:spPr/>
    </dgm:pt>
    <dgm:pt modelId="{00E41315-CC41-4807-B699-C3A2D6F418B0}" type="pres">
      <dgm:prSet presAssocID="{2D3E6AE6-7CAD-43F1-8FC9-34FA3CC5B183}" presName="horz2" presStyleCnt="0"/>
      <dgm:spPr/>
    </dgm:pt>
    <dgm:pt modelId="{FCCE7375-B472-4825-B26E-820F43890482}" type="pres">
      <dgm:prSet presAssocID="{2D3E6AE6-7CAD-43F1-8FC9-34FA3CC5B183}" presName="horzSpace2" presStyleCnt="0"/>
      <dgm:spPr/>
    </dgm:pt>
    <dgm:pt modelId="{4E4F4A05-490B-493F-8CAB-8752D091029C}" type="pres">
      <dgm:prSet presAssocID="{2D3E6AE6-7CAD-43F1-8FC9-34FA3CC5B183}" presName="tx2" presStyleLbl="revTx" presStyleIdx="3" presStyleCnt="5"/>
      <dgm:spPr/>
      <dgm:t>
        <a:bodyPr/>
        <a:lstStyle/>
        <a:p>
          <a:endParaRPr lang="en-US"/>
        </a:p>
      </dgm:t>
    </dgm:pt>
    <dgm:pt modelId="{1A8474C0-4DE5-44DC-952C-646311753F31}" type="pres">
      <dgm:prSet presAssocID="{2D3E6AE6-7CAD-43F1-8FC9-34FA3CC5B183}" presName="vert2" presStyleCnt="0"/>
      <dgm:spPr/>
    </dgm:pt>
    <dgm:pt modelId="{F62874DB-00B9-465E-8AA4-F5F375A4E8D0}" type="pres">
      <dgm:prSet presAssocID="{2D3E6AE6-7CAD-43F1-8FC9-34FA3CC5B183}" presName="thinLine2b" presStyleLbl="callout" presStyleIdx="2" presStyleCnt="4"/>
      <dgm:spPr/>
    </dgm:pt>
    <dgm:pt modelId="{E36D7FEB-F8F1-4AD1-B95A-0A6517ACA490}" type="pres">
      <dgm:prSet presAssocID="{2D3E6AE6-7CAD-43F1-8FC9-34FA3CC5B183}" presName="vertSpace2b" presStyleCnt="0"/>
      <dgm:spPr/>
    </dgm:pt>
    <dgm:pt modelId="{5B79E290-DC4E-4200-9B09-C190012ADE11}" type="pres">
      <dgm:prSet presAssocID="{9023B71C-91F1-4937-9DA3-158219AE342C}" presName="horz2" presStyleCnt="0"/>
      <dgm:spPr/>
    </dgm:pt>
    <dgm:pt modelId="{40E0E446-0225-4139-A038-F653978585FA}" type="pres">
      <dgm:prSet presAssocID="{9023B71C-91F1-4937-9DA3-158219AE342C}" presName="horzSpace2" presStyleCnt="0"/>
      <dgm:spPr/>
    </dgm:pt>
    <dgm:pt modelId="{F44F9BF6-54B8-4A26-A288-E024D8E33B04}" type="pres">
      <dgm:prSet presAssocID="{9023B71C-91F1-4937-9DA3-158219AE342C}" presName="tx2" presStyleLbl="revTx" presStyleIdx="4" presStyleCnt="5"/>
      <dgm:spPr/>
      <dgm:t>
        <a:bodyPr/>
        <a:lstStyle/>
        <a:p>
          <a:endParaRPr lang="en-US"/>
        </a:p>
      </dgm:t>
    </dgm:pt>
    <dgm:pt modelId="{FF836872-9DB1-4F56-9960-ADC859A18D60}" type="pres">
      <dgm:prSet presAssocID="{9023B71C-91F1-4937-9DA3-158219AE342C}" presName="vert2" presStyleCnt="0"/>
      <dgm:spPr/>
    </dgm:pt>
    <dgm:pt modelId="{6C22A5BA-0245-4AF9-89F8-1A9344696F0F}" type="pres">
      <dgm:prSet presAssocID="{9023B71C-91F1-4937-9DA3-158219AE342C}" presName="thinLine2b" presStyleLbl="callout" presStyleIdx="3" presStyleCnt="4"/>
      <dgm:spPr/>
    </dgm:pt>
    <dgm:pt modelId="{FB2B5D95-DE5A-432C-9767-4C3E92338C53}" type="pres">
      <dgm:prSet presAssocID="{9023B71C-91F1-4937-9DA3-158219AE342C}" presName="vertSpace2b" presStyleCnt="0"/>
      <dgm:spPr/>
    </dgm:pt>
  </dgm:ptLst>
  <dgm:cxnLst>
    <dgm:cxn modelId="{15C042B1-B99F-453B-96EC-F5FC67D3A1A0}" type="presOf" srcId="{9023B71C-91F1-4937-9DA3-158219AE342C}" destId="{F44F9BF6-54B8-4A26-A288-E024D8E33B04}" srcOrd="0" destOrd="0" presId="urn:microsoft.com/office/officeart/2008/layout/LinedList"/>
    <dgm:cxn modelId="{EF8D110B-8427-459E-8ABC-5593AFE0C944}" type="presOf" srcId="{403661F1-65CC-441A-A8D4-B789B7B69BDF}" destId="{ADBD75EE-1EA4-4483-BDF9-11C39EE556FA}" srcOrd="0" destOrd="0" presId="urn:microsoft.com/office/officeart/2008/layout/LinedList"/>
    <dgm:cxn modelId="{6DACF2F5-04C5-4BAA-B0E0-95AC3BE65226}" srcId="{C02CB3FA-E8B5-454E-AB8E-5EEF0E790DE4}" destId="{DD633A3A-53B5-4138-B78E-3C5B70C52F1F}" srcOrd="0" destOrd="0" parTransId="{DC5A317E-CF84-4543-A81A-6F60AF01FF8F}" sibTransId="{8AF0868B-5446-402A-8562-8ADFC9C66159}"/>
    <dgm:cxn modelId="{8F357E20-5F66-43C8-B806-DF72132C0417}" srcId="{C02CB3FA-E8B5-454E-AB8E-5EEF0E790DE4}" destId="{9023B71C-91F1-4937-9DA3-158219AE342C}" srcOrd="3" destOrd="0" parTransId="{B0E18C02-C415-4DBB-A914-9AA7957D37E6}" sibTransId="{85B7E050-593A-44D0-AA41-537B1F263BC3}"/>
    <dgm:cxn modelId="{DC252C7B-D9DF-4B9D-8F8F-93CF58CC552A}" srcId="{C02CB3FA-E8B5-454E-AB8E-5EEF0E790DE4}" destId="{5C448C36-3A6E-4641-AE91-652CFCDFB8AB}" srcOrd="1" destOrd="0" parTransId="{1A0F9661-B312-401D-89B2-7F3B183775AD}" sibTransId="{53125790-1D8E-40A4-8D90-E01EA4BA9AF8}"/>
    <dgm:cxn modelId="{4FEE478E-185B-40B3-BE31-C1AC06AED525}" srcId="{C02CB3FA-E8B5-454E-AB8E-5EEF0E790DE4}" destId="{2D3E6AE6-7CAD-43F1-8FC9-34FA3CC5B183}" srcOrd="2" destOrd="0" parTransId="{2278F462-CD31-4786-AFE1-98F8B3C5C88D}" sibTransId="{3A4100FA-2788-4E9E-B834-C4C30D9FBC62}"/>
    <dgm:cxn modelId="{73E63AB3-A60F-4639-9B97-920D08ADC293}" type="presOf" srcId="{2D3E6AE6-7CAD-43F1-8FC9-34FA3CC5B183}" destId="{4E4F4A05-490B-493F-8CAB-8752D091029C}" srcOrd="0" destOrd="0" presId="urn:microsoft.com/office/officeart/2008/layout/LinedList"/>
    <dgm:cxn modelId="{3C17EF81-A47E-4A4D-833F-3CCE12A3FC45}" type="presOf" srcId="{C02CB3FA-E8B5-454E-AB8E-5EEF0E790DE4}" destId="{D02DE7A8-63E2-40E0-8FC2-DAF4095D7586}" srcOrd="0" destOrd="0" presId="urn:microsoft.com/office/officeart/2008/layout/LinedList"/>
    <dgm:cxn modelId="{E5DDCFF0-6940-45F2-B1F5-5D1D90A8F713}" type="presOf" srcId="{5C448C36-3A6E-4641-AE91-652CFCDFB8AB}" destId="{5BDFF17C-E7F9-4428-AD39-8E58637A5947}" srcOrd="0" destOrd="0" presId="urn:microsoft.com/office/officeart/2008/layout/LinedList"/>
    <dgm:cxn modelId="{34940631-9013-4608-B983-9D3FDF6B6BE8}" type="presOf" srcId="{DD633A3A-53B5-4138-B78E-3C5B70C52F1F}" destId="{B77235F6-2D92-406A-98E3-D0C5A9D07C75}" srcOrd="0" destOrd="0" presId="urn:microsoft.com/office/officeart/2008/layout/LinedList"/>
    <dgm:cxn modelId="{D64105AB-6F1A-49D8-9C82-79D44386DACB}" srcId="{403661F1-65CC-441A-A8D4-B789B7B69BDF}" destId="{C02CB3FA-E8B5-454E-AB8E-5EEF0E790DE4}" srcOrd="0" destOrd="0" parTransId="{10055ED4-38BA-4E62-818B-289C2EB6B10C}" sibTransId="{EC356C7F-3773-4EE9-A0D7-A604E355306F}"/>
    <dgm:cxn modelId="{8A9EFE8F-D401-4D3C-9722-48C2A8D5F379}" type="presParOf" srcId="{ADBD75EE-1EA4-4483-BDF9-11C39EE556FA}" destId="{9DDA6663-1450-45A4-BEC5-D1BCF117E2DE}" srcOrd="0" destOrd="0" presId="urn:microsoft.com/office/officeart/2008/layout/LinedList"/>
    <dgm:cxn modelId="{DF934BB1-7C84-4C30-A6DB-6ADDDAC1D196}" type="presParOf" srcId="{ADBD75EE-1EA4-4483-BDF9-11C39EE556FA}" destId="{A4D9A11A-2439-4ECD-B988-BA42E15E096F}" srcOrd="1" destOrd="0" presId="urn:microsoft.com/office/officeart/2008/layout/LinedList"/>
    <dgm:cxn modelId="{92EADE2E-3094-4419-B5F2-F3852476A6C4}" type="presParOf" srcId="{A4D9A11A-2439-4ECD-B988-BA42E15E096F}" destId="{D02DE7A8-63E2-40E0-8FC2-DAF4095D7586}" srcOrd="0" destOrd="0" presId="urn:microsoft.com/office/officeart/2008/layout/LinedList"/>
    <dgm:cxn modelId="{E33E10B8-0C74-4E15-B9A9-AFC3B747ED65}" type="presParOf" srcId="{A4D9A11A-2439-4ECD-B988-BA42E15E096F}" destId="{943BB0E1-B4E9-4D3A-A9C3-E012275648E7}" srcOrd="1" destOrd="0" presId="urn:microsoft.com/office/officeart/2008/layout/LinedList"/>
    <dgm:cxn modelId="{59230073-8298-436C-8882-F07267BF9098}" type="presParOf" srcId="{943BB0E1-B4E9-4D3A-A9C3-E012275648E7}" destId="{F2E6043C-4653-4891-BB96-9F53DF87F182}" srcOrd="0" destOrd="0" presId="urn:microsoft.com/office/officeart/2008/layout/LinedList"/>
    <dgm:cxn modelId="{3DFEBE1B-ED71-4778-BD75-3C4ABEB6A239}" type="presParOf" srcId="{943BB0E1-B4E9-4D3A-A9C3-E012275648E7}" destId="{05D47EEA-0051-4FCA-B35C-2995D45295C5}" srcOrd="1" destOrd="0" presId="urn:microsoft.com/office/officeart/2008/layout/LinedList"/>
    <dgm:cxn modelId="{76D982A0-FDD3-4403-AFC6-295E87AB4D25}" type="presParOf" srcId="{05D47EEA-0051-4FCA-B35C-2995D45295C5}" destId="{B9C3308D-1443-4200-A714-04D8EE8AEFA1}" srcOrd="0" destOrd="0" presId="urn:microsoft.com/office/officeart/2008/layout/LinedList"/>
    <dgm:cxn modelId="{06389FC4-6A36-4310-894C-71B516AB5AFF}" type="presParOf" srcId="{05D47EEA-0051-4FCA-B35C-2995D45295C5}" destId="{B77235F6-2D92-406A-98E3-D0C5A9D07C75}" srcOrd="1" destOrd="0" presId="urn:microsoft.com/office/officeart/2008/layout/LinedList"/>
    <dgm:cxn modelId="{6CEB6BED-D60A-4AAB-9EFE-E0B02D80ECA8}" type="presParOf" srcId="{05D47EEA-0051-4FCA-B35C-2995D45295C5}" destId="{E36B39BA-B4A0-41CC-B32D-E3058FFB30EC}" srcOrd="2" destOrd="0" presId="urn:microsoft.com/office/officeart/2008/layout/LinedList"/>
    <dgm:cxn modelId="{A845ADBD-E208-431D-80CA-4A63AA43A031}" type="presParOf" srcId="{943BB0E1-B4E9-4D3A-A9C3-E012275648E7}" destId="{80955F67-FFA1-4E7C-BF99-DFF7E86F596A}" srcOrd="2" destOrd="0" presId="urn:microsoft.com/office/officeart/2008/layout/LinedList"/>
    <dgm:cxn modelId="{C9F0DE63-21FD-44D9-9798-96F96B18B0EB}" type="presParOf" srcId="{943BB0E1-B4E9-4D3A-A9C3-E012275648E7}" destId="{8CB935CA-76CD-4F99-AC70-3C42D398ED3E}" srcOrd="3" destOrd="0" presId="urn:microsoft.com/office/officeart/2008/layout/LinedList"/>
    <dgm:cxn modelId="{2293D01D-DD24-4993-A8A4-EAF5E2E093EE}" type="presParOf" srcId="{943BB0E1-B4E9-4D3A-A9C3-E012275648E7}" destId="{F26B852D-428E-4A06-9916-DCF3055E3820}" srcOrd="4" destOrd="0" presId="urn:microsoft.com/office/officeart/2008/layout/LinedList"/>
    <dgm:cxn modelId="{9EC85494-1F83-4947-9891-C19FDBC840CD}" type="presParOf" srcId="{F26B852D-428E-4A06-9916-DCF3055E3820}" destId="{B2978AD0-8D59-4538-956F-4BB86E5E8FA3}" srcOrd="0" destOrd="0" presId="urn:microsoft.com/office/officeart/2008/layout/LinedList"/>
    <dgm:cxn modelId="{D87A56C2-5619-468E-85D4-D051489B4FDA}" type="presParOf" srcId="{F26B852D-428E-4A06-9916-DCF3055E3820}" destId="{5BDFF17C-E7F9-4428-AD39-8E58637A5947}" srcOrd="1" destOrd="0" presId="urn:microsoft.com/office/officeart/2008/layout/LinedList"/>
    <dgm:cxn modelId="{30D85C6B-0197-4416-8D8D-C49D90F90A65}" type="presParOf" srcId="{F26B852D-428E-4A06-9916-DCF3055E3820}" destId="{3E58F2BE-BDAB-4FCE-A9D7-A2E369911D5F}" srcOrd="2" destOrd="0" presId="urn:microsoft.com/office/officeart/2008/layout/LinedList"/>
    <dgm:cxn modelId="{D6467DD5-E5F7-4734-86F3-97211C3327D7}" type="presParOf" srcId="{943BB0E1-B4E9-4D3A-A9C3-E012275648E7}" destId="{E694E888-FB95-43EA-A505-F8B4BCCB05FC}" srcOrd="5" destOrd="0" presId="urn:microsoft.com/office/officeart/2008/layout/LinedList"/>
    <dgm:cxn modelId="{D5B33740-4A95-4909-A78A-9BBEB0D7F084}" type="presParOf" srcId="{943BB0E1-B4E9-4D3A-A9C3-E012275648E7}" destId="{F21CCE99-FD60-4CE5-A423-33B69DF5B24E}" srcOrd="6" destOrd="0" presId="urn:microsoft.com/office/officeart/2008/layout/LinedList"/>
    <dgm:cxn modelId="{44201BCE-E110-4A6D-A755-16F263071806}" type="presParOf" srcId="{943BB0E1-B4E9-4D3A-A9C3-E012275648E7}" destId="{00E41315-CC41-4807-B699-C3A2D6F418B0}" srcOrd="7" destOrd="0" presId="urn:microsoft.com/office/officeart/2008/layout/LinedList"/>
    <dgm:cxn modelId="{D20A40ED-9781-41B0-999A-3B8D442D6CE5}" type="presParOf" srcId="{00E41315-CC41-4807-B699-C3A2D6F418B0}" destId="{FCCE7375-B472-4825-B26E-820F43890482}" srcOrd="0" destOrd="0" presId="urn:microsoft.com/office/officeart/2008/layout/LinedList"/>
    <dgm:cxn modelId="{AD7E16B0-7CFC-4DC3-AC99-23BBE691FEB2}" type="presParOf" srcId="{00E41315-CC41-4807-B699-C3A2D6F418B0}" destId="{4E4F4A05-490B-493F-8CAB-8752D091029C}" srcOrd="1" destOrd="0" presId="urn:microsoft.com/office/officeart/2008/layout/LinedList"/>
    <dgm:cxn modelId="{A83554DD-F675-4DDC-A5C3-EC9525DDACA8}" type="presParOf" srcId="{00E41315-CC41-4807-B699-C3A2D6F418B0}" destId="{1A8474C0-4DE5-44DC-952C-646311753F31}" srcOrd="2" destOrd="0" presId="urn:microsoft.com/office/officeart/2008/layout/LinedList"/>
    <dgm:cxn modelId="{0022CAD0-D4DE-4A9E-82D6-472A023DA49B}" type="presParOf" srcId="{943BB0E1-B4E9-4D3A-A9C3-E012275648E7}" destId="{F62874DB-00B9-465E-8AA4-F5F375A4E8D0}" srcOrd="8" destOrd="0" presId="urn:microsoft.com/office/officeart/2008/layout/LinedList"/>
    <dgm:cxn modelId="{DE346459-2B78-4512-A4D1-484CC5A42007}" type="presParOf" srcId="{943BB0E1-B4E9-4D3A-A9C3-E012275648E7}" destId="{E36D7FEB-F8F1-4AD1-B95A-0A6517ACA490}" srcOrd="9" destOrd="0" presId="urn:microsoft.com/office/officeart/2008/layout/LinedList"/>
    <dgm:cxn modelId="{767BA088-C4E7-4D3A-B69E-B79D883E576D}" type="presParOf" srcId="{943BB0E1-B4E9-4D3A-A9C3-E012275648E7}" destId="{5B79E290-DC4E-4200-9B09-C190012ADE11}" srcOrd="10" destOrd="0" presId="urn:microsoft.com/office/officeart/2008/layout/LinedList"/>
    <dgm:cxn modelId="{82F30A5E-03DE-43B0-B70B-6D02EDF45859}" type="presParOf" srcId="{5B79E290-DC4E-4200-9B09-C190012ADE11}" destId="{40E0E446-0225-4139-A038-F653978585FA}" srcOrd="0" destOrd="0" presId="urn:microsoft.com/office/officeart/2008/layout/LinedList"/>
    <dgm:cxn modelId="{98A39204-300E-492B-8AB2-7E8A5B3F8E77}" type="presParOf" srcId="{5B79E290-DC4E-4200-9B09-C190012ADE11}" destId="{F44F9BF6-54B8-4A26-A288-E024D8E33B04}" srcOrd="1" destOrd="0" presId="urn:microsoft.com/office/officeart/2008/layout/LinedList"/>
    <dgm:cxn modelId="{89D8FAD9-D39B-40F0-8F12-A800B2ECCF18}" type="presParOf" srcId="{5B79E290-DC4E-4200-9B09-C190012ADE11}" destId="{FF836872-9DB1-4F56-9960-ADC859A18D60}" srcOrd="2" destOrd="0" presId="urn:microsoft.com/office/officeart/2008/layout/LinedList"/>
    <dgm:cxn modelId="{02FFF4F4-8E80-4E83-B7AF-CAA0880FAF0E}" type="presParOf" srcId="{943BB0E1-B4E9-4D3A-A9C3-E012275648E7}" destId="{6C22A5BA-0245-4AF9-89F8-1A9344696F0F}" srcOrd="11" destOrd="0" presId="urn:microsoft.com/office/officeart/2008/layout/LinedList"/>
    <dgm:cxn modelId="{70354270-0777-4CC6-A97E-DC569175B9C0}" type="presParOf" srcId="{943BB0E1-B4E9-4D3A-A9C3-E012275648E7}" destId="{FB2B5D95-DE5A-432C-9767-4C3E92338C53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D783D-1518-43E5-8B7A-249920C33DCD}">
      <dsp:nvSpPr>
        <dsp:cNvPr id="0" name=""/>
        <dsp:cNvSpPr/>
      </dsp:nvSpPr>
      <dsp:spPr>
        <a:xfrm>
          <a:off x="4428066" y="1475766"/>
          <a:ext cx="3468089" cy="401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33"/>
              </a:lnTo>
              <a:lnTo>
                <a:pt x="3468089" y="200633"/>
              </a:lnTo>
              <a:lnTo>
                <a:pt x="3468089" y="401266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E070C-4308-400D-AB4A-766CEECF2C3D}">
      <dsp:nvSpPr>
        <dsp:cNvPr id="0" name=""/>
        <dsp:cNvSpPr/>
      </dsp:nvSpPr>
      <dsp:spPr>
        <a:xfrm>
          <a:off x="4428066" y="1475766"/>
          <a:ext cx="1156029" cy="401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33"/>
              </a:lnTo>
              <a:lnTo>
                <a:pt x="1156029" y="200633"/>
              </a:lnTo>
              <a:lnTo>
                <a:pt x="1156029" y="401266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6004A-B587-4078-AA34-D1BE156B595F}">
      <dsp:nvSpPr>
        <dsp:cNvPr id="0" name=""/>
        <dsp:cNvSpPr/>
      </dsp:nvSpPr>
      <dsp:spPr>
        <a:xfrm>
          <a:off x="3272036" y="1475766"/>
          <a:ext cx="1156029" cy="401266"/>
        </a:xfrm>
        <a:custGeom>
          <a:avLst/>
          <a:gdLst/>
          <a:ahLst/>
          <a:cxnLst/>
          <a:rect l="0" t="0" r="0" b="0"/>
          <a:pathLst>
            <a:path>
              <a:moveTo>
                <a:pt x="1156029" y="0"/>
              </a:moveTo>
              <a:lnTo>
                <a:pt x="1156029" y="200633"/>
              </a:lnTo>
              <a:lnTo>
                <a:pt x="0" y="200633"/>
              </a:lnTo>
              <a:lnTo>
                <a:pt x="0" y="401266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3F463-206B-4F75-8ED3-66F540114B3B}">
      <dsp:nvSpPr>
        <dsp:cNvPr id="0" name=""/>
        <dsp:cNvSpPr/>
      </dsp:nvSpPr>
      <dsp:spPr>
        <a:xfrm>
          <a:off x="959977" y="1475766"/>
          <a:ext cx="3468089" cy="401266"/>
        </a:xfrm>
        <a:custGeom>
          <a:avLst/>
          <a:gdLst/>
          <a:ahLst/>
          <a:cxnLst/>
          <a:rect l="0" t="0" r="0" b="0"/>
          <a:pathLst>
            <a:path>
              <a:moveTo>
                <a:pt x="3468089" y="0"/>
              </a:moveTo>
              <a:lnTo>
                <a:pt x="3468089" y="200633"/>
              </a:lnTo>
              <a:lnTo>
                <a:pt x="0" y="200633"/>
              </a:lnTo>
              <a:lnTo>
                <a:pt x="0" y="401266"/>
              </a:lnTo>
            </a:path>
          </a:pathLst>
        </a:cu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7C2C5-C6AF-49CE-A4BF-9D3B7D981FD4}">
      <dsp:nvSpPr>
        <dsp:cNvPr id="0" name=""/>
        <dsp:cNvSpPr/>
      </dsp:nvSpPr>
      <dsp:spPr>
        <a:xfrm>
          <a:off x="3143679" y="520370"/>
          <a:ext cx="2568774" cy="9553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5F9C-EC54-4731-BCF5-7AEF4CB5BF2C}">
      <dsp:nvSpPr>
        <dsp:cNvPr id="0" name=""/>
        <dsp:cNvSpPr/>
      </dsp:nvSpPr>
      <dsp:spPr>
        <a:xfrm>
          <a:off x="3143679" y="520370"/>
          <a:ext cx="2568774" cy="9553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A70BC-7A99-44B3-AED6-AF3196D8F6CA}">
      <dsp:nvSpPr>
        <dsp:cNvPr id="0" name=""/>
        <dsp:cNvSpPr/>
      </dsp:nvSpPr>
      <dsp:spPr>
        <a:xfrm>
          <a:off x="1859292" y="692341"/>
          <a:ext cx="5137548" cy="6114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65 Water System Dynamics Models</a:t>
          </a:r>
          <a:endParaRPr lang="en-US" sz="2800" kern="1200" dirty="0"/>
        </a:p>
      </dsp:txBody>
      <dsp:txXfrm>
        <a:off x="1859292" y="692341"/>
        <a:ext cx="5137548" cy="611453"/>
      </dsp:txXfrm>
    </dsp:sp>
    <dsp:sp modelId="{AC3A7DD2-A9A7-47BE-BB71-F2EC09003467}">
      <dsp:nvSpPr>
        <dsp:cNvPr id="0" name=""/>
        <dsp:cNvSpPr/>
      </dsp:nvSpPr>
      <dsp:spPr>
        <a:xfrm>
          <a:off x="482279" y="1877033"/>
          <a:ext cx="955396" cy="9553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B8BA0-46FE-4DC8-BB0C-F6C48D6F3B7D}">
      <dsp:nvSpPr>
        <dsp:cNvPr id="0" name=""/>
        <dsp:cNvSpPr/>
      </dsp:nvSpPr>
      <dsp:spPr>
        <a:xfrm>
          <a:off x="482279" y="1877033"/>
          <a:ext cx="955396" cy="9553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72C79-3702-4422-991A-49E35D96F633}">
      <dsp:nvSpPr>
        <dsp:cNvPr id="0" name=""/>
        <dsp:cNvSpPr/>
      </dsp:nvSpPr>
      <dsp:spPr>
        <a:xfrm>
          <a:off x="4581" y="2049004"/>
          <a:ext cx="1910792" cy="6114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Problem Articulation </a:t>
          </a:r>
          <a:endParaRPr lang="en-US" sz="2400" kern="1200" dirty="0"/>
        </a:p>
      </dsp:txBody>
      <dsp:txXfrm>
        <a:off x="4581" y="2049004"/>
        <a:ext cx="1910792" cy="611453"/>
      </dsp:txXfrm>
    </dsp:sp>
    <dsp:sp modelId="{8FAE6A71-61E3-42AB-9DE3-07C62ADD748A}">
      <dsp:nvSpPr>
        <dsp:cNvPr id="0" name=""/>
        <dsp:cNvSpPr/>
      </dsp:nvSpPr>
      <dsp:spPr>
        <a:xfrm>
          <a:off x="2794338" y="1877033"/>
          <a:ext cx="955396" cy="9553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B2CCC-D989-4DF0-AC0C-0E1494AC019E}">
      <dsp:nvSpPr>
        <dsp:cNvPr id="0" name=""/>
        <dsp:cNvSpPr/>
      </dsp:nvSpPr>
      <dsp:spPr>
        <a:xfrm>
          <a:off x="2794338" y="1877033"/>
          <a:ext cx="955396" cy="9553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802F3-F5CB-4A04-A93B-01ADB5FD6A49}">
      <dsp:nvSpPr>
        <dsp:cNvPr id="0" name=""/>
        <dsp:cNvSpPr/>
      </dsp:nvSpPr>
      <dsp:spPr>
        <a:xfrm>
          <a:off x="2316640" y="2049004"/>
          <a:ext cx="1910792" cy="6114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Formulation</a:t>
          </a:r>
          <a:endParaRPr lang="en-US" sz="2400" kern="1200" dirty="0"/>
        </a:p>
      </dsp:txBody>
      <dsp:txXfrm>
        <a:off x="2316640" y="2049004"/>
        <a:ext cx="1910792" cy="611453"/>
      </dsp:txXfrm>
    </dsp:sp>
    <dsp:sp modelId="{43F935C3-8537-43C4-ACA0-2D6C6FA6BFE4}">
      <dsp:nvSpPr>
        <dsp:cNvPr id="0" name=""/>
        <dsp:cNvSpPr/>
      </dsp:nvSpPr>
      <dsp:spPr>
        <a:xfrm>
          <a:off x="5106397" y="1877033"/>
          <a:ext cx="955396" cy="9553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6A616-4B31-4691-AA22-1F6FBAAF6C08}">
      <dsp:nvSpPr>
        <dsp:cNvPr id="0" name=""/>
        <dsp:cNvSpPr/>
      </dsp:nvSpPr>
      <dsp:spPr>
        <a:xfrm>
          <a:off x="5106397" y="1877033"/>
          <a:ext cx="955396" cy="9553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569AB-57F6-4C03-9368-3044063CE5BE}">
      <dsp:nvSpPr>
        <dsp:cNvPr id="0" name=""/>
        <dsp:cNvSpPr/>
      </dsp:nvSpPr>
      <dsp:spPr>
        <a:xfrm>
          <a:off x="4628699" y="2049004"/>
          <a:ext cx="1910792" cy="6114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Model Testing</a:t>
          </a:r>
          <a:endParaRPr lang="en-US" sz="2400" kern="1200" dirty="0"/>
        </a:p>
      </dsp:txBody>
      <dsp:txXfrm>
        <a:off x="4628699" y="2049004"/>
        <a:ext cx="1910792" cy="611453"/>
      </dsp:txXfrm>
    </dsp:sp>
    <dsp:sp modelId="{A49B0B5D-1D5A-4F04-9B86-E2D5C00C1E45}">
      <dsp:nvSpPr>
        <dsp:cNvPr id="0" name=""/>
        <dsp:cNvSpPr/>
      </dsp:nvSpPr>
      <dsp:spPr>
        <a:xfrm>
          <a:off x="7418457" y="1877033"/>
          <a:ext cx="955396" cy="9553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C1008-31AD-4752-B2B6-D79E51385AFC}">
      <dsp:nvSpPr>
        <dsp:cNvPr id="0" name=""/>
        <dsp:cNvSpPr/>
      </dsp:nvSpPr>
      <dsp:spPr>
        <a:xfrm>
          <a:off x="7418457" y="1877033"/>
          <a:ext cx="955396" cy="9553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8783C-7DE5-4CFB-8C78-5C125D849389}">
      <dsp:nvSpPr>
        <dsp:cNvPr id="0" name=""/>
        <dsp:cNvSpPr/>
      </dsp:nvSpPr>
      <dsp:spPr>
        <a:xfrm>
          <a:off x="6940759" y="2049004"/>
          <a:ext cx="1910792" cy="6114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Scenario Evaluation</a:t>
          </a:r>
          <a:endParaRPr lang="en-US" sz="2400" kern="1200" dirty="0"/>
        </a:p>
      </dsp:txBody>
      <dsp:txXfrm>
        <a:off x="6940759" y="2049004"/>
        <a:ext cx="1910792" cy="611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A6663-1450-45A4-BEC5-D1BCF117E2DE}">
      <dsp:nvSpPr>
        <dsp:cNvPr id="0" name=""/>
        <dsp:cNvSpPr/>
      </dsp:nvSpPr>
      <dsp:spPr>
        <a:xfrm>
          <a:off x="0" y="1528"/>
          <a:ext cx="819573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DE7A8-63E2-40E0-8FC2-DAF4095D7586}">
      <dsp:nvSpPr>
        <dsp:cNvPr id="0" name=""/>
        <dsp:cNvSpPr/>
      </dsp:nvSpPr>
      <dsp:spPr>
        <a:xfrm>
          <a:off x="0" y="1528"/>
          <a:ext cx="1639146" cy="3127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Research Gaps</a:t>
          </a:r>
          <a:endParaRPr lang="en-US" sz="2800" b="1" kern="1200" dirty="0"/>
        </a:p>
      </dsp:txBody>
      <dsp:txXfrm>
        <a:off x="0" y="1528"/>
        <a:ext cx="1639146" cy="3127491"/>
      </dsp:txXfrm>
    </dsp:sp>
    <dsp:sp modelId="{B77235F6-2D92-406A-98E3-D0C5A9D07C75}">
      <dsp:nvSpPr>
        <dsp:cNvPr id="0" name=""/>
        <dsp:cNvSpPr/>
      </dsp:nvSpPr>
      <dsp:spPr>
        <a:xfrm>
          <a:off x="1762082" y="38293"/>
          <a:ext cx="6433650" cy="735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Water Quality</a:t>
          </a:r>
          <a:endParaRPr lang="en-US" sz="2400" kern="1200" dirty="0"/>
        </a:p>
      </dsp:txBody>
      <dsp:txXfrm>
        <a:off x="1762082" y="38293"/>
        <a:ext cx="6433650" cy="735296"/>
      </dsp:txXfrm>
    </dsp:sp>
    <dsp:sp modelId="{80955F67-FFA1-4E7C-BF99-DFF7E86F596A}">
      <dsp:nvSpPr>
        <dsp:cNvPr id="0" name=""/>
        <dsp:cNvSpPr/>
      </dsp:nvSpPr>
      <dsp:spPr>
        <a:xfrm>
          <a:off x="1639146" y="773589"/>
          <a:ext cx="655658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FF17C-E7F9-4428-AD39-8E58637A5947}">
      <dsp:nvSpPr>
        <dsp:cNvPr id="0" name=""/>
        <dsp:cNvSpPr/>
      </dsp:nvSpPr>
      <dsp:spPr>
        <a:xfrm>
          <a:off x="1762082" y="810354"/>
          <a:ext cx="6433650" cy="735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Energy Consumption associated with Water Supply</a:t>
          </a:r>
          <a:endParaRPr lang="en-US" sz="2400" kern="1200" dirty="0"/>
        </a:p>
      </dsp:txBody>
      <dsp:txXfrm>
        <a:off x="1762082" y="810354"/>
        <a:ext cx="6433650" cy="735296"/>
      </dsp:txXfrm>
    </dsp:sp>
    <dsp:sp modelId="{E694E888-FB95-43EA-A505-F8B4BCCB05FC}">
      <dsp:nvSpPr>
        <dsp:cNvPr id="0" name=""/>
        <dsp:cNvSpPr/>
      </dsp:nvSpPr>
      <dsp:spPr>
        <a:xfrm>
          <a:off x="1639146" y="1545651"/>
          <a:ext cx="655658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F4A05-490B-493F-8CAB-8752D091029C}">
      <dsp:nvSpPr>
        <dsp:cNvPr id="0" name=""/>
        <dsp:cNvSpPr/>
      </dsp:nvSpPr>
      <dsp:spPr>
        <a:xfrm>
          <a:off x="1762082" y="1582416"/>
          <a:ext cx="6433650" cy="735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Supply-Demand Interaction</a:t>
          </a:r>
        </a:p>
      </dsp:txBody>
      <dsp:txXfrm>
        <a:off x="1762082" y="1582416"/>
        <a:ext cx="6433650" cy="735296"/>
      </dsp:txXfrm>
    </dsp:sp>
    <dsp:sp modelId="{F62874DB-00B9-465E-8AA4-F5F375A4E8D0}">
      <dsp:nvSpPr>
        <dsp:cNvPr id="0" name=""/>
        <dsp:cNvSpPr/>
      </dsp:nvSpPr>
      <dsp:spPr>
        <a:xfrm>
          <a:off x="1639146" y="2317712"/>
          <a:ext cx="655658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F9BF6-54B8-4A26-A288-E024D8E33B04}">
      <dsp:nvSpPr>
        <dsp:cNvPr id="0" name=""/>
        <dsp:cNvSpPr/>
      </dsp:nvSpPr>
      <dsp:spPr>
        <a:xfrm>
          <a:off x="1762082" y="2354477"/>
          <a:ext cx="6433650" cy="735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Formal Model Validation</a:t>
          </a:r>
        </a:p>
      </dsp:txBody>
      <dsp:txXfrm>
        <a:off x="1762082" y="2354477"/>
        <a:ext cx="6433650" cy="735296"/>
      </dsp:txXfrm>
    </dsp:sp>
    <dsp:sp modelId="{6C22A5BA-0245-4AF9-89F8-1A9344696F0F}">
      <dsp:nvSpPr>
        <dsp:cNvPr id="0" name=""/>
        <dsp:cNvSpPr/>
      </dsp:nvSpPr>
      <dsp:spPr>
        <a:xfrm>
          <a:off x="1639146" y="3089774"/>
          <a:ext cx="655658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7C0A0-DDF3-4EE2-81A6-971510B9C6D1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13EDB-CD40-4260-A6A8-A78B5083E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6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study area is Tampa Bay region, included Hillsborough county, Pinellas county, and Pasco county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Previous studies 10~100. The system boundary also includes temporal boundary. This study considers a 100 year time span with a monthly step. The first 30 years are used for model testing and the next 70 years are used for scenario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8C948-4C68-904D-B0A5-B33A79AFD7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positive sign represents the reinforcing causality and the negative sign represents the balancing causality. The two-line bar in the middle of the link represents time delay. Orange variables are the water demand options and red variable is the system output 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13EDB-CD40-4260-A6A8-A78B5083EA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43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Green variables are the water supply options, red variable are system output, pink variables are related to water quality.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13EDB-CD40-4260-A6A8-A78B5083EA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3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1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7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2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6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4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3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9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932F-B823-485E-8699-4B5B87F5DF0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F439-2B51-4EFF-94CF-306E643AD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5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 System Dynamics Approach for </a:t>
            </a:r>
            <a:br>
              <a:rPr lang="en-US" sz="2400" b="1" dirty="0" smtClean="0"/>
            </a:br>
            <a:r>
              <a:rPr lang="en-US" sz="2400" b="1" dirty="0" smtClean="0"/>
              <a:t>Municipal Water Resources Management with</a:t>
            </a:r>
            <a:br>
              <a:rPr lang="en-US" sz="2400" b="1" dirty="0" smtClean="0"/>
            </a:br>
            <a:r>
              <a:rPr lang="en-US" sz="2400" b="1" dirty="0" smtClean="0"/>
              <a:t>Water Quality and Energy Consumption Incorporation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Qiong (Jane) Zhang, PhD</a:t>
            </a:r>
          </a:p>
          <a:p>
            <a:r>
              <a:rPr lang="en-US" sz="2400" dirty="0" smtClean="0"/>
              <a:t>Associate Professor, Civil and Environmental Engineering, University of South Florida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393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Improvement in CNH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Employing a more accurate representation of precipitation</a:t>
            </a:r>
          </a:p>
          <a:p>
            <a:r>
              <a:rPr lang="en-US" dirty="0" smtClean="0"/>
              <a:t>Considering water allocation between different users under shortages</a:t>
            </a:r>
          </a:p>
          <a:p>
            <a:r>
              <a:rPr lang="en-US" dirty="0" smtClean="0"/>
              <a:t>Investigating the water use and supply under climate change</a:t>
            </a:r>
          </a:p>
          <a:p>
            <a:r>
              <a:rPr lang="en-US" dirty="0" smtClean="0"/>
              <a:t>Test the hypotheses regarding water source switching through scenario analysis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0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System Approach?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113163"/>
              </p:ext>
            </p:extLst>
          </p:nvPr>
        </p:nvGraphicFramePr>
        <p:xfrm>
          <a:off x="1219200" y="1524000"/>
          <a:ext cx="6400800" cy="196596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3048000"/>
                <a:gridCol w="335280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Traditional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Thinking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6E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System</a:t>
                      </a:r>
                      <a:endParaRPr lang="en-US" sz="2400" baseline="0" dirty="0" smtClean="0"/>
                    </a:p>
                    <a:p>
                      <a:pPr algn="ctr"/>
                      <a:r>
                        <a:rPr lang="en-US" sz="2400" baseline="0" dirty="0" smtClean="0"/>
                        <a:t>Thinking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6E27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Linear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With feedback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Overlook</a:t>
                      </a:r>
                      <a:r>
                        <a:rPr lang="en-US" sz="2000" baseline="0" dirty="0" smtClean="0"/>
                        <a:t> other impacts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Holistic consideration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06680" marR="106680" marT="68580" marB="68580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600200" y="3602834"/>
            <a:ext cx="6248400" cy="3102766"/>
            <a:chOff x="15468600" y="6477000"/>
            <a:chExt cx="6400800" cy="3323512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453077" y="6477000"/>
              <a:ext cx="4416323" cy="332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468600" y="6553200"/>
              <a:ext cx="1086919" cy="3026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16974110" y="7809540"/>
              <a:ext cx="845177" cy="572460"/>
            </a:xfrm>
            <a:prstGeom prst="rect">
              <a:avLst/>
            </a:prstGeom>
            <a:noFill/>
          </p:spPr>
          <p:txBody>
            <a:bodyPr wrap="square" lIns="140205" tIns="70102" rIns="140205" bIns="70102" rtlCol="0">
              <a:spAutoFit/>
            </a:bodyPr>
            <a:lstStyle/>
            <a:p>
              <a:pPr algn="ctr"/>
              <a:r>
                <a:rPr lang="en-US" sz="2800" b="1" dirty="0" smtClean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rial Black" pitchFamily="34" charset="0"/>
                </a:rPr>
                <a:t>VS</a:t>
              </a:r>
              <a:endParaRPr lang="en-US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67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884256600"/>
              </p:ext>
            </p:extLst>
          </p:nvPr>
        </p:nvGraphicFramePr>
        <p:xfrm>
          <a:off x="118534" y="-237067"/>
          <a:ext cx="8856133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3824936027"/>
              </p:ext>
            </p:extLst>
          </p:nvPr>
        </p:nvGraphicFramePr>
        <p:xfrm>
          <a:off x="491067" y="3115733"/>
          <a:ext cx="8195733" cy="313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1" name="Picture 8" descr="C:\Users\yilin\AppData\Local\Microsoft\Windows\Temporary Internet Files\Content.IE5\2EHBOLBL\MC9102173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735" y="3245205"/>
            <a:ext cx="54809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C:\Users\yilin\AppData\Local\Microsoft\Windows\Temporary Internet Files\Content.IE5\2EHBOLBL\MC9102173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738" y="4058005"/>
            <a:ext cx="54809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C:\Users\yilin\AppData\Local\Microsoft\Windows\Temporary Internet Files\Content.IE5\2EHBOLBL\MC9102173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738" y="4766597"/>
            <a:ext cx="54809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C:\Users\yilin\AppData\Local\Microsoft\Windows\Temporary Internet Files\Content.IE5\2EHBOLBL\MC9102173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736" y="5576146"/>
            <a:ext cx="54809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78585"/>
              </p:ext>
            </p:extLst>
          </p:nvPr>
        </p:nvGraphicFramePr>
        <p:xfrm>
          <a:off x="201574" y="375627"/>
          <a:ext cx="1791352" cy="5911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1352"/>
              </a:tblGrid>
              <a:tr h="5644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Our </a:t>
                      </a:r>
                    </a:p>
                    <a:p>
                      <a:pPr algn="ctr"/>
                      <a:r>
                        <a:rPr lang="en-US" sz="2400" dirty="0" smtClean="0"/>
                        <a:t>Model</a:t>
                      </a:r>
                      <a:endParaRPr lang="en-US" sz="2400" dirty="0"/>
                    </a:p>
                  </a:txBody>
                  <a:tcPr anchor="ctr"/>
                </a:tc>
              </a:tr>
              <a:tr h="94481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Water</a:t>
                      </a:r>
                      <a:r>
                        <a:rPr lang="en-US" sz="2200" baseline="0" dirty="0" smtClean="0"/>
                        <a:t> Supply</a:t>
                      </a:r>
                      <a:endParaRPr lang="en-US" sz="2200" dirty="0"/>
                    </a:p>
                  </a:txBody>
                  <a:tcPr anchor="ctr"/>
                </a:tc>
              </a:tr>
              <a:tr h="103142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Alternative Water Supply</a:t>
                      </a:r>
                      <a:endParaRPr lang="en-US" sz="2200" dirty="0"/>
                    </a:p>
                  </a:txBody>
                  <a:tcPr anchor="ctr"/>
                </a:tc>
              </a:tr>
              <a:tr h="103142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Water Demand in Energy Sector</a:t>
                      </a:r>
                      <a:endParaRPr lang="en-US" sz="2200" dirty="0"/>
                    </a:p>
                  </a:txBody>
                  <a:tcPr anchor="ctr"/>
                </a:tc>
              </a:tr>
              <a:tr h="107034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Energy</a:t>
                      </a:r>
                      <a:r>
                        <a:rPr lang="en-US" sz="2200" baseline="0" dirty="0" smtClean="0"/>
                        <a:t> Consumption</a:t>
                      </a:r>
                      <a:endParaRPr lang="en-US" sz="2200" dirty="0"/>
                    </a:p>
                  </a:txBody>
                  <a:tcPr anchor="ctr"/>
                </a:tc>
              </a:tr>
              <a:tr h="94481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Water Quality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9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Graphic spid="20" grpId="1">
        <p:bldAsOne/>
      </p:bldGraphic>
      <p:bldGraphic spid="30" grpId="0">
        <p:bldAsOne/>
      </p:bldGraphic>
      <p:bldGraphic spid="30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8E5-7D1B-B548-BDA8-FA7779891EC4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78" y="1295219"/>
            <a:ext cx="47252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2078" y="486521"/>
            <a:ext cx="4674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Spatial Boundary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68375" y="486521"/>
            <a:ext cx="3300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Temporal Boundary</a:t>
            </a:r>
            <a:endParaRPr lang="en-US" sz="2800" dirty="0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4462624" y="3058911"/>
            <a:ext cx="5034666" cy="1560213"/>
            <a:chOff x="444500" y="4578612"/>
            <a:chExt cx="8194720" cy="1560213"/>
          </a:xfrm>
        </p:grpSpPr>
        <p:sp>
          <p:nvSpPr>
            <p:cNvPr id="17" name="Notched Right Arrow 16"/>
            <p:cNvSpPr/>
            <p:nvPr/>
          </p:nvSpPr>
          <p:spPr>
            <a:xfrm>
              <a:off x="444500" y="5475321"/>
              <a:ext cx="8194720" cy="663504"/>
            </a:xfrm>
            <a:prstGeom prst="notched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 rot="16200000">
              <a:off x="458269" y="4769466"/>
              <a:ext cx="1460249" cy="1079958"/>
            </a:xfrm>
            <a:custGeom>
              <a:avLst/>
              <a:gdLst>
                <a:gd name="connsiteX0" fmla="*/ 0 w 2376788"/>
                <a:gd name="connsiteY0" fmla="*/ 0 h 663504"/>
                <a:gd name="connsiteX1" fmla="*/ 2376788 w 2376788"/>
                <a:gd name="connsiteY1" fmla="*/ 0 h 663504"/>
                <a:gd name="connsiteX2" fmla="*/ 2376788 w 2376788"/>
                <a:gd name="connsiteY2" fmla="*/ 663504 h 663504"/>
                <a:gd name="connsiteX3" fmla="*/ 0 w 2376788"/>
                <a:gd name="connsiteY3" fmla="*/ 663504 h 663504"/>
                <a:gd name="connsiteX4" fmla="*/ 0 w 2376788"/>
                <a:gd name="connsiteY4" fmla="*/ 0 h 66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788" h="663504">
                  <a:moveTo>
                    <a:pt x="0" y="0"/>
                  </a:moveTo>
                  <a:lnTo>
                    <a:pt x="2376788" y="0"/>
                  </a:lnTo>
                  <a:lnTo>
                    <a:pt x="2376788" y="663504"/>
                  </a:lnTo>
                  <a:lnTo>
                    <a:pt x="0" y="6635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b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 1980</a:t>
              </a:r>
              <a:endParaRPr lang="en-US" sz="2400" kern="120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1105455" y="5724135"/>
              <a:ext cx="223250" cy="1371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 rot="16200000">
              <a:off x="2844259" y="4769466"/>
              <a:ext cx="1460249" cy="1079958"/>
            </a:xfrm>
            <a:custGeom>
              <a:avLst/>
              <a:gdLst>
                <a:gd name="connsiteX0" fmla="*/ 0 w 2376788"/>
                <a:gd name="connsiteY0" fmla="*/ 0 h 663504"/>
                <a:gd name="connsiteX1" fmla="*/ 2376788 w 2376788"/>
                <a:gd name="connsiteY1" fmla="*/ 0 h 663504"/>
                <a:gd name="connsiteX2" fmla="*/ 2376788 w 2376788"/>
                <a:gd name="connsiteY2" fmla="*/ 663504 h 663504"/>
                <a:gd name="connsiteX3" fmla="*/ 0 w 2376788"/>
                <a:gd name="connsiteY3" fmla="*/ 663504 h 663504"/>
                <a:gd name="connsiteX4" fmla="*/ 0 w 2376788"/>
                <a:gd name="connsiteY4" fmla="*/ 0 h 66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788" h="663504">
                  <a:moveTo>
                    <a:pt x="0" y="0"/>
                  </a:moveTo>
                  <a:lnTo>
                    <a:pt x="2376788" y="0"/>
                  </a:lnTo>
                  <a:lnTo>
                    <a:pt x="2376788" y="663504"/>
                  </a:lnTo>
                  <a:lnTo>
                    <a:pt x="0" y="6635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t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 2010</a:t>
              </a:r>
              <a:endParaRPr lang="en-US" sz="2400" kern="12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390067" y="5724152"/>
              <a:ext cx="223250" cy="1371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Freeform 29"/>
            <p:cNvSpPr/>
            <p:nvPr/>
          </p:nvSpPr>
          <p:spPr>
            <a:xfrm rot="16200000">
              <a:off x="6818544" y="4768758"/>
              <a:ext cx="1460249" cy="1079958"/>
            </a:xfrm>
            <a:custGeom>
              <a:avLst/>
              <a:gdLst>
                <a:gd name="connsiteX0" fmla="*/ 0 w 2376788"/>
                <a:gd name="connsiteY0" fmla="*/ 0 h 663504"/>
                <a:gd name="connsiteX1" fmla="*/ 2376788 w 2376788"/>
                <a:gd name="connsiteY1" fmla="*/ 0 h 663504"/>
                <a:gd name="connsiteX2" fmla="*/ 2376788 w 2376788"/>
                <a:gd name="connsiteY2" fmla="*/ 663504 h 663504"/>
                <a:gd name="connsiteX3" fmla="*/ 0 w 2376788"/>
                <a:gd name="connsiteY3" fmla="*/ 663504 h 663504"/>
                <a:gd name="connsiteX4" fmla="*/ 0 w 2376788"/>
                <a:gd name="connsiteY4" fmla="*/ 0 h 66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788" h="663504">
                  <a:moveTo>
                    <a:pt x="0" y="0"/>
                  </a:moveTo>
                  <a:lnTo>
                    <a:pt x="2376788" y="0"/>
                  </a:lnTo>
                  <a:lnTo>
                    <a:pt x="2376788" y="663504"/>
                  </a:lnTo>
                  <a:lnTo>
                    <a:pt x="0" y="6635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b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 2080</a:t>
              </a:r>
              <a:endParaRPr lang="en-US" sz="2400" kern="1200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7465723" y="5723435"/>
              <a:ext cx="223250" cy="1371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6679904" y="2205201"/>
            <a:ext cx="2108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  Model </a:t>
            </a:r>
            <a:r>
              <a:rPr lang="en-US" sz="2400" dirty="0">
                <a:solidFill>
                  <a:srgbClr val="0000FF"/>
                </a:solidFill>
              </a:rPr>
              <a:t>Testing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679904" y="3849085"/>
            <a:ext cx="16912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  Scenario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  Evaluation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6338" y="4108136"/>
            <a:ext cx="2147840" cy="1246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1 (No Border) 9"/>
          <p:cNvSpPr/>
          <p:nvPr/>
        </p:nvSpPr>
        <p:spPr>
          <a:xfrm>
            <a:off x="629410" y="4826674"/>
            <a:ext cx="2612100" cy="527911"/>
          </a:xfrm>
          <a:prstGeom prst="callout1">
            <a:avLst>
              <a:gd name="adj1" fmla="val 36571"/>
              <a:gd name="adj2" fmla="val 91299"/>
              <a:gd name="adj3" fmla="val -237982"/>
              <a:gd name="adj4" fmla="val 11110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Hillsborough County</a:t>
            </a:r>
            <a:endParaRPr lang="en-US" sz="2000" dirty="0"/>
          </a:p>
        </p:txBody>
      </p:sp>
      <p:sp>
        <p:nvSpPr>
          <p:cNvPr id="21" name="Line Callout 1 (No Border) 20"/>
          <p:cNvSpPr/>
          <p:nvPr/>
        </p:nvSpPr>
        <p:spPr>
          <a:xfrm>
            <a:off x="492078" y="4085319"/>
            <a:ext cx="2612100" cy="527911"/>
          </a:xfrm>
          <a:prstGeom prst="callout1">
            <a:avLst>
              <a:gd name="adj1" fmla="val 51422"/>
              <a:gd name="adj2" fmla="val 82896"/>
              <a:gd name="adj3" fmla="val -107294"/>
              <a:gd name="adj4" fmla="val 1051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Pinellas County</a:t>
            </a:r>
            <a:endParaRPr lang="en-US" sz="2000" dirty="0"/>
          </a:p>
        </p:txBody>
      </p:sp>
      <p:sp>
        <p:nvSpPr>
          <p:cNvPr id="22" name="Line Callout 1 (No Border) 21"/>
          <p:cNvSpPr/>
          <p:nvPr/>
        </p:nvSpPr>
        <p:spPr>
          <a:xfrm>
            <a:off x="629410" y="3353887"/>
            <a:ext cx="2314224" cy="527911"/>
          </a:xfrm>
          <a:prstGeom prst="callout1">
            <a:avLst>
              <a:gd name="adj1" fmla="val 45481"/>
              <a:gd name="adj2" fmla="val 86516"/>
              <a:gd name="adj3" fmla="val -21158"/>
              <a:gd name="adj4" fmla="val 11710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Pasco County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916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2" grpId="0"/>
      <p:bldP spid="1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Causal-loop Diagram of Water Demand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6676402" cy="518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4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Causal-loop Diagram of Water Supply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1295400"/>
            <a:ext cx="6336099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1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Model Testing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8E5-7D1B-B548-BDA8-FA7779891EC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341903"/>
              </p:ext>
            </p:extLst>
          </p:nvPr>
        </p:nvGraphicFramePr>
        <p:xfrm>
          <a:off x="457200" y="1143002"/>
          <a:ext cx="8229600" cy="521334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22355"/>
                <a:gridCol w="1233313"/>
                <a:gridCol w="1251720"/>
                <a:gridCol w="1196497"/>
                <a:gridCol w="741905"/>
                <a:gridCol w="741905"/>
                <a:gridCol w="741905"/>
              </a:tblGrid>
              <a:tr h="5271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Variable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RMSE</a:t>
                      </a:r>
                      <a:r>
                        <a:rPr lang="zh-CN" altLang="zh-CN" sz="2000" baseline="30000" dirty="0" smtClean="0"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Inequality </a:t>
                      </a:r>
                      <a:r>
                        <a:rPr lang="en-US" sz="2000" dirty="0" smtClean="0">
                          <a:effectLst/>
                        </a:rPr>
                        <a:t>Statistics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Observed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Simulated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25400" cmpd="sng"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C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Surface Water Level (Feet)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21.6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Municipal Water Withdrawal (MDG)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135.0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132.7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1.4%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0.53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Agricultural Water Withdrawal (MGD)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79.0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82.7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0.04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Energy Supply (Trillion Btu/Year)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39.9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31.8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4.1%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2207546"/>
          <a:ext cx="8229600" cy="103978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322355"/>
                <a:gridCol w="1233313"/>
                <a:gridCol w="1251720"/>
                <a:gridCol w="1196497"/>
                <a:gridCol w="741905"/>
                <a:gridCol w="741905"/>
                <a:gridCol w="741905"/>
              </a:tblGrid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Surface Water Level (Feet)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21.6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98612"/>
            <a:ext cx="6858000" cy="41163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57200" y="6356350"/>
            <a:ext cx="3688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 </a:t>
            </a:r>
            <a:r>
              <a:rPr lang="en-US" altLang="zh-CN" dirty="0" smtClean="0"/>
              <a:t>mean</a:t>
            </a:r>
            <a:r>
              <a:rPr lang="zh-CN" altLang="en-US" dirty="0" smtClean="0"/>
              <a:t> </a:t>
            </a:r>
            <a:r>
              <a:rPr lang="en-US" altLang="zh-CN" dirty="0" smtClean="0"/>
              <a:t>square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8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Model Testing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D8E5-7D1B-B548-BDA8-FA7779891EC4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073"/>
              </p:ext>
            </p:extLst>
          </p:nvPr>
        </p:nvGraphicFramePr>
        <p:xfrm>
          <a:off x="457200" y="1143002"/>
          <a:ext cx="8229600" cy="521334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22355"/>
                <a:gridCol w="1233313"/>
                <a:gridCol w="1251720"/>
                <a:gridCol w="1196497"/>
                <a:gridCol w="741905"/>
                <a:gridCol w="741905"/>
                <a:gridCol w="741905"/>
              </a:tblGrid>
              <a:tr h="5271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Variable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RMSE</a:t>
                      </a:r>
                      <a:r>
                        <a:rPr lang="en-US" sz="2000" baseline="30000" dirty="0" smtClean="0"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Inequality </a:t>
                      </a:r>
                      <a:r>
                        <a:rPr lang="en-US" sz="2000" dirty="0" smtClean="0">
                          <a:effectLst/>
                        </a:rPr>
                        <a:t>Statistics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Observed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Simulated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25400" cmpd="sng"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</a:t>
                      </a:r>
                      <a:r>
                        <a:rPr lang="en-US" sz="2000" baseline="30000" dirty="0">
                          <a:effectLst/>
                        </a:rPr>
                        <a:t>C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Surface Water Level (Feet)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21.6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0.2%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Municipal Water Withdrawal (MDG)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135.0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132.7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1.4%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0.53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Agricultural Water Withdrawal (MGD)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79.0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82.7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5.3%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0.04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Energy Supply (Trillion Btu/Year)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39.9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31.8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4.1%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0.88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01403" y="1143000"/>
            <a:ext cx="1133856" cy="521335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356350"/>
            <a:ext cx="3688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 </a:t>
            </a:r>
            <a:r>
              <a:rPr lang="en-US" altLang="zh-CN" dirty="0" smtClean="0"/>
              <a:t>mean</a:t>
            </a:r>
            <a:r>
              <a:rPr lang="zh-CN" altLang="en-US" dirty="0" smtClean="0"/>
              <a:t> </a:t>
            </a:r>
            <a:r>
              <a:rPr lang="en-US" altLang="zh-CN" dirty="0" smtClean="0"/>
              <a:t>square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6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Current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Incorporate alternative water supplies</a:t>
            </a:r>
          </a:p>
          <a:p>
            <a:r>
              <a:rPr lang="en-US" dirty="0" smtClean="0"/>
              <a:t>Consider sectoral water demand including water demand in energy sector</a:t>
            </a:r>
          </a:p>
          <a:p>
            <a:r>
              <a:rPr lang="en-US" dirty="0" smtClean="0"/>
              <a:t>Incorporate water quality and energy consumption associated with different water supply options</a:t>
            </a:r>
          </a:p>
          <a:p>
            <a:r>
              <a:rPr lang="en-US" dirty="0" smtClean="0"/>
              <a:t>Can investigate different demand and supply options  </a:t>
            </a:r>
          </a:p>
          <a:p>
            <a:r>
              <a:rPr lang="en-US" dirty="0" smtClean="0"/>
              <a:t>Facilitate stakeholder engagement via graphical output and user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90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489</Words>
  <Application>Microsoft Office PowerPoint</Application>
  <PresentationFormat>On-screen Show (4:3)</PresentationFormat>
  <Paragraphs>150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System Dynamics Approach for  Municipal Water Resources Management with Water Quality and Energy Consumption Incorporation </vt:lpstr>
      <vt:lpstr>Why System Approach?</vt:lpstr>
      <vt:lpstr>PowerPoint Presentation</vt:lpstr>
      <vt:lpstr>PowerPoint Presentation</vt:lpstr>
      <vt:lpstr>Causal-loop Diagram of Water Demand</vt:lpstr>
      <vt:lpstr>Causal-loop Diagram of Water Supply</vt:lpstr>
      <vt:lpstr>Model Testing</vt:lpstr>
      <vt:lpstr>Model Testing</vt:lpstr>
      <vt:lpstr>Features of Current Model</vt:lpstr>
      <vt:lpstr>Model Improvement in CNH Proposal</vt:lpstr>
    </vt:vector>
  </TitlesOfParts>
  <Company>University of South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System Dynamics Approach for Municipal Water Resources Management with Water Quality and Energy Consumption Incorporation</dc:title>
  <dc:creator>Zhang, Qiong</dc:creator>
  <cp:lastModifiedBy>Zhang, Qiong</cp:lastModifiedBy>
  <cp:revision>3</cp:revision>
  <dcterms:created xsi:type="dcterms:W3CDTF">2015-09-15T19:39:33Z</dcterms:created>
  <dcterms:modified xsi:type="dcterms:W3CDTF">2015-09-15T20:07:50Z</dcterms:modified>
</cp:coreProperties>
</file>