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9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7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98EF-EBB5-464C-9867-42B11C3BB76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2AD5-5D8E-4FFB-A723-7321E13D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Are there built environment typologies that correlate with population characteristics?</a:t>
            </a:r>
          </a:p>
          <a:p>
            <a:pPr lvl="1"/>
            <a:r>
              <a:rPr lang="en-US" dirty="0" smtClean="0"/>
              <a:t>Built environment:  Housing density, percent green space, commercial and residential land use mixture…</a:t>
            </a:r>
          </a:p>
          <a:p>
            <a:pPr lvl="1"/>
            <a:r>
              <a:rPr lang="en-US" dirty="0" smtClean="0"/>
              <a:t>Demographics:  Race/ethnicity, age, income, education…</a:t>
            </a:r>
          </a:p>
          <a:p>
            <a:r>
              <a:rPr lang="en-US" dirty="0" smtClean="0"/>
              <a:t>Knowing this allows us to project how demographic shifts might be accompanied by changes in built environment 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1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0000"/>
            </a:schemeClr>
          </a:solidFill>
        </p:spPr>
        <p:txBody>
          <a:bodyPr/>
          <a:lstStyle/>
          <a:p>
            <a:r>
              <a:rPr lang="en-US" dirty="0" smtClean="0"/>
              <a:t>Human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0000"/>
            </a:schemeClr>
          </a:solidFill>
        </p:spPr>
        <p:txBody>
          <a:bodyPr/>
          <a:lstStyle/>
          <a:p>
            <a:r>
              <a:rPr lang="en-US" dirty="0" smtClean="0"/>
              <a:t>How does demand for water vary by population characteristics?</a:t>
            </a:r>
          </a:p>
          <a:p>
            <a:r>
              <a:rPr lang="en-US" dirty="0" smtClean="0"/>
              <a:t>Knowing this allows us to project how demographic shifts might be accompanied by changing demands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Human System on Natural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How do characteristics of the built environment influence water quality and quantity?</a:t>
            </a:r>
          </a:p>
          <a:p>
            <a:pPr lvl="1"/>
            <a:r>
              <a:rPr lang="en-US" dirty="0" smtClean="0"/>
              <a:t>Built environment:  % area impermeable surface, ratio of impermeable surface per resident…</a:t>
            </a:r>
          </a:p>
          <a:p>
            <a:pPr lvl="1"/>
            <a:r>
              <a:rPr lang="en-US" dirty="0" smtClean="0"/>
              <a:t>Impermeable surfaces increase runoff/decrease permeation and groundwater recharge, increase the toxicity of runoff…</a:t>
            </a:r>
          </a:p>
          <a:p>
            <a:pPr lvl="1"/>
            <a:r>
              <a:rPr lang="en-US" dirty="0" smtClean="0"/>
              <a:t>One remedy are built environment forms that conserve land cover and include green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8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910" r="1334" b="9689"/>
          <a:stretch/>
        </p:blipFill>
        <p:spPr>
          <a:xfrm>
            <a:off x="0" y="12192"/>
            <a:ext cx="9144000" cy="6845808"/>
          </a:xfrm>
        </p:spPr>
      </p:pic>
    </p:spTree>
    <p:extLst>
      <p:ext uri="{BB962C8B-B14F-4D97-AF65-F5344CB8AC3E}">
        <p14:creationId xmlns:p14="http://schemas.microsoft.com/office/powerpoint/2010/main" val="14531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76"/>
            <a:ext cx="9144000" cy="6629400"/>
          </a:xfrm>
        </p:spPr>
      </p:pic>
    </p:spTree>
    <p:extLst>
      <p:ext uri="{BB962C8B-B14F-4D97-AF65-F5344CB8AC3E}">
        <p14:creationId xmlns:p14="http://schemas.microsoft.com/office/powerpoint/2010/main" val="230029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151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Human System</vt:lpstr>
      <vt:lpstr>Human System</vt:lpstr>
      <vt:lpstr>Human System on Natural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 review</dc:creator>
  <cp:lastModifiedBy>Misra Vasu</cp:lastModifiedBy>
  <cp:revision>8</cp:revision>
  <dcterms:created xsi:type="dcterms:W3CDTF">2015-09-11T16:38:02Z</dcterms:created>
  <dcterms:modified xsi:type="dcterms:W3CDTF">2015-09-15T13:04:11Z</dcterms:modified>
</cp:coreProperties>
</file>